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11"/>
  </p:notesMasterIdLst>
  <p:sldIdLst>
    <p:sldId id="440" r:id="rId5"/>
    <p:sldId id="386" r:id="rId6"/>
    <p:sldId id="387" r:id="rId7"/>
    <p:sldId id="447" r:id="rId8"/>
    <p:sldId id="448" r:id="rId9"/>
    <p:sldId id="3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EBE"/>
    <a:srgbClr val="706F6F"/>
    <a:srgbClr val="999998"/>
    <a:srgbClr val="9E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C0208-53FE-4492-9E35-E75281C75E21}" v="4" dt="2023-08-04T08:36:59.2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7" autoAdjust="0"/>
  </p:normalViewPr>
  <p:slideViewPr>
    <p:cSldViewPr showGuides="1">
      <p:cViewPr varScale="1">
        <p:scale>
          <a:sx n="67" d="100"/>
          <a:sy n="67" d="100"/>
        </p:scale>
        <p:origin x="644" y="44"/>
      </p:cViewPr>
      <p:guideLst/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g Nguyen" userId="f6b573ce-6d9c-4976-a846-986fe1750f7a" providerId="ADAL" clId="{032C0208-53FE-4492-9E35-E75281C75E21}"/>
    <pc:docChg chg="undo custSel mod addSld delSld modSld sldOrd">
      <pc:chgData name="Hang Nguyen" userId="f6b573ce-6d9c-4976-a846-986fe1750f7a" providerId="ADAL" clId="{032C0208-53FE-4492-9E35-E75281C75E21}" dt="2023-08-08T02:58:35.818" v="596" actId="20577"/>
      <pc:docMkLst>
        <pc:docMk/>
      </pc:docMkLst>
      <pc:sldChg chg="del">
        <pc:chgData name="Hang Nguyen" userId="f6b573ce-6d9c-4976-a846-986fe1750f7a" providerId="ADAL" clId="{032C0208-53FE-4492-9E35-E75281C75E21}" dt="2023-08-04T08:40:24.919" v="495" actId="47"/>
        <pc:sldMkLst>
          <pc:docMk/>
          <pc:sldMk cId="3565124972" sldId="370"/>
        </pc:sldMkLst>
      </pc:sldChg>
      <pc:sldChg chg="del">
        <pc:chgData name="Hang Nguyen" userId="f6b573ce-6d9c-4976-a846-986fe1750f7a" providerId="ADAL" clId="{032C0208-53FE-4492-9E35-E75281C75E21}" dt="2023-08-04T08:37:43.284" v="445" actId="47"/>
        <pc:sldMkLst>
          <pc:docMk/>
          <pc:sldMk cId="2292503041" sldId="385"/>
        </pc:sldMkLst>
      </pc:sldChg>
      <pc:sldChg chg="addSp delSp modSp mod">
        <pc:chgData name="Hang Nguyen" userId="f6b573ce-6d9c-4976-a846-986fe1750f7a" providerId="ADAL" clId="{032C0208-53FE-4492-9E35-E75281C75E21}" dt="2023-08-04T08:36:59.292" v="441"/>
        <pc:sldMkLst>
          <pc:docMk/>
          <pc:sldMk cId="343798364" sldId="386"/>
        </pc:sldMkLst>
        <pc:spChg chg="del">
          <ac:chgData name="Hang Nguyen" userId="f6b573ce-6d9c-4976-a846-986fe1750f7a" providerId="ADAL" clId="{032C0208-53FE-4492-9E35-E75281C75E21}" dt="2023-08-04T08:36:56.952" v="440" actId="478"/>
          <ac:spMkLst>
            <pc:docMk/>
            <pc:sldMk cId="343798364" sldId="386"/>
            <ac:spMk id="2" creationId="{00000000-0000-0000-0000-000000000000}"/>
          </ac:spMkLst>
        </pc:spChg>
        <pc:spChg chg="add del mod">
          <ac:chgData name="Hang Nguyen" userId="f6b573ce-6d9c-4976-a846-986fe1750f7a" providerId="ADAL" clId="{032C0208-53FE-4492-9E35-E75281C75E21}" dt="2023-08-04T08:36:59.292" v="441"/>
          <ac:spMkLst>
            <pc:docMk/>
            <pc:sldMk cId="343798364" sldId="386"/>
            <ac:spMk id="4" creationId="{2F522CA0-CCB3-4AAD-BF30-2FE2E394ACFF}"/>
          </ac:spMkLst>
        </pc:spChg>
        <pc:spChg chg="mod">
          <ac:chgData name="Hang Nguyen" userId="f6b573ce-6d9c-4976-a846-986fe1750f7a" providerId="ADAL" clId="{032C0208-53FE-4492-9E35-E75281C75E21}" dt="2023-08-04T08:36:28.712" v="439" actId="948"/>
          <ac:spMkLst>
            <pc:docMk/>
            <pc:sldMk cId="343798364" sldId="386"/>
            <ac:spMk id="5" creationId="{EF8D35D1-F23D-47BE-82C3-EB9BEA6B2B52}"/>
          </ac:spMkLst>
        </pc:spChg>
        <pc:spChg chg="add mod">
          <ac:chgData name="Hang Nguyen" userId="f6b573ce-6d9c-4976-a846-986fe1750f7a" providerId="ADAL" clId="{032C0208-53FE-4492-9E35-E75281C75E21}" dt="2023-08-04T08:36:59.292" v="441"/>
          <ac:spMkLst>
            <pc:docMk/>
            <pc:sldMk cId="343798364" sldId="386"/>
            <ac:spMk id="7" creationId="{8AF274C6-B730-4986-9169-7C20054D8072}"/>
          </ac:spMkLst>
        </pc:spChg>
      </pc:sldChg>
      <pc:sldChg chg="addSp delSp modSp mod ord">
        <pc:chgData name="Hang Nguyen" userId="f6b573ce-6d9c-4976-a846-986fe1750f7a" providerId="ADAL" clId="{032C0208-53FE-4492-9E35-E75281C75E21}" dt="2023-08-03T03:52:07.620" v="95" actId="1076"/>
        <pc:sldMkLst>
          <pc:docMk/>
          <pc:sldMk cId="1258932244" sldId="387"/>
        </pc:sldMkLst>
        <pc:spChg chg="mod">
          <ac:chgData name="Hang Nguyen" userId="f6b573ce-6d9c-4976-a846-986fe1750f7a" providerId="ADAL" clId="{032C0208-53FE-4492-9E35-E75281C75E21}" dt="2023-08-03T03:42:45.055" v="57" actId="20577"/>
          <ac:spMkLst>
            <pc:docMk/>
            <pc:sldMk cId="1258932244" sldId="387"/>
            <ac:spMk id="2" creationId="{00000000-0000-0000-0000-000000000000}"/>
          </ac:spMkLst>
        </pc:spChg>
        <pc:spChg chg="del mod">
          <ac:chgData name="Hang Nguyen" userId="f6b573ce-6d9c-4976-a846-986fe1750f7a" providerId="ADAL" clId="{032C0208-53FE-4492-9E35-E75281C75E21}" dt="2023-08-03T03:41:37.677" v="8" actId="22"/>
          <ac:spMkLst>
            <pc:docMk/>
            <pc:sldMk cId="1258932244" sldId="387"/>
            <ac:spMk id="4" creationId="{00000000-0000-0000-0000-000000000000}"/>
          </ac:spMkLst>
        </pc:spChg>
        <pc:spChg chg="add mod">
          <ac:chgData name="Hang Nguyen" userId="f6b573ce-6d9c-4976-a846-986fe1750f7a" providerId="ADAL" clId="{032C0208-53FE-4492-9E35-E75281C75E21}" dt="2023-08-03T03:52:07.620" v="95" actId="1076"/>
          <ac:spMkLst>
            <pc:docMk/>
            <pc:sldMk cId="1258932244" sldId="387"/>
            <ac:spMk id="6" creationId="{F1A181A0-C32C-42EA-BDD3-79902F1BDD54}"/>
          </ac:spMkLst>
        </pc:spChg>
        <pc:spChg chg="add del mod">
          <ac:chgData name="Hang Nguyen" userId="f6b573ce-6d9c-4976-a846-986fe1750f7a" providerId="ADAL" clId="{032C0208-53FE-4492-9E35-E75281C75E21}" dt="2023-08-03T03:47:04.362" v="87" actId="478"/>
          <ac:spMkLst>
            <pc:docMk/>
            <pc:sldMk cId="1258932244" sldId="387"/>
            <ac:spMk id="9" creationId="{5DB2C961-2C4D-4746-B833-67C8AA80A221}"/>
          </ac:spMkLst>
        </pc:spChg>
        <pc:spChg chg="add del mod">
          <ac:chgData name="Hang Nguyen" userId="f6b573ce-6d9c-4976-a846-986fe1750f7a" providerId="ADAL" clId="{032C0208-53FE-4492-9E35-E75281C75E21}" dt="2023-08-03T03:47:03.487" v="86" actId="478"/>
          <ac:spMkLst>
            <pc:docMk/>
            <pc:sldMk cId="1258932244" sldId="387"/>
            <ac:spMk id="10" creationId="{47EBD0E9-F334-48D4-81A2-A7A980433095}"/>
          </ac:spMkLst>
        </pc:spChg>
        <pc:spChg chg="add del mod">
          <ac:chgData name="Hang Nguyen" userId="f6b573ce-6d9c-4976-a846-986fe1750f7a" providerId="ADAL" clId="{032C0208-53FE-4492-9E35-E75281C75E21}" dt="2023-08-03T03:45:32.032" v="76" actId="478"/>
          <ac:spMkLst>
            <pc:docMk/>
            <pc:sldMk cId="1258932244" sldId="387"/>
            <ac:spMk id="11" creationId="{6622618B-89D7-4BA7-BC37-70CEB805C199}"/>
          </ac:spMkLst>
        </pc:spChg>
        <pc:spChg chg="add del mod">
          <ac:chgData name="Hang Nguyen" userId="f6b573ce-6d9c-4976-a846-986fe1750f7a" providerId="ADAL" clId="{032C0208-53FE-4492-9E35-E75281C75E21}" dt="2023-08-03T03:51:59.646" v="93" actId="478"/>
          <ac:spMkLst>
            <pc:docMk/>
            <pc:sldMk cId="1258932244" sldId="387"/>
            <ac:spMk id="14" creationId="{76175F4A-0ED7-460F-8798-C6521DC410D0}"/>
          </ac:spMkLst>
        </pc:spChg>
        <pc:picChg chg="add mod ord">
          <ac:chgData name="Hang Nguyen" userId="f6b573ce-6d9c-4976-a846-986fe1750f7a" providerId="ADAL" clId="{032C0208-53FE-4492-9E35-E75281C75E21}" dt="2023-08-03T03:52:03.304" v="94" actId="14100"/>
          <ac:picMkLst>
            <pc:docMk/>
            <pc:sldMk cId="1258932244" sldId="387"/>
            <ac:picMk id="5" creationId="{79E2DC9E-3E98-49FD-98AE-8274E9D691A2}"/>
          </ac:picMkLst>
        </pc:picChg>
        <pc:picChg chg="add del mod">
          <ac:chgData name="Hang Nguyen" userId="f6b573ce-6d9c-4976-a846-986fe1750f7a" providerId="ADAL" clId="{032C0208-53FE-4492-9E35-E75281C75E21}" dt="2023-08-03T03:45:42.307" v="77" actId="478"/>
          <ac:picMkLst>
            <pc:docMk/>
            <pc:sldMk cId="1258932244" sldId="387"/>
            <ac:picMk id="8" creationId="{DC29BC8D-E9BC-46A1-BF76-18862ED1A32C}"/>
          </ac:picMkLst>
        </pc:picChg>
        <pc:picChg chg="add del mod">
          <ac:chgData name="Hang Nguyen" userId="f6b573ce-6d9c-4976-a846-986fe1750f7a" providerId="ADAL" clId="{032C0208-53FE-4492-9E35-E75281C75E21}" dt="2023-08-03T03:51:57.137" v="92" actId="478"/>
          <ac:picMkLst>
            <pc:docMk/>
            <pc:sldMk cId="1258932244" sldId="387"/>
            <ac:picMk id="13" creationId="{93C9B916-3E3C-4F08-B682-39E0F941BBD5}"/>
          </ac:picMkLst>
        </pc:picChg>
      </pc:sldChg>
      <pc:sldChg chg="del">
        <pc:chgData name="Hang Nguyen" userId="f6b573ce-6d9c-4976-a846-986fe1750f7a" providerId="ADAL" clId="{032C0208-53FE-4492-9E35-E75281C75E21}" dt="2023-08-04T08:40:20.254" v="489" actId="47"/>
        <pc:sldMkLst>
          <pc:docMk/>
          <pc:sldMk cId="719138458" sldId="388"/>
        </pc:sldMkLst>
      </pc:sldChg>
      <pc:sldChg chg="addSp delSp modSp del mod">
        <pc:chgData name="Hang Nguyen" userId="f6b573ce-6d9c-4976-a846-986fe1750f7a" providerId="ADAL" clId="{032C0208-53FE-4492-9E35-E75281C75E21}" dt="2023-08-03T03:41:12.680" v="5" actId="2696"/>
        <pc:sldMkLst>
          <pc:docMk/>
          <pc:sldMk cId="2105040390" sldId="389"/>
        </pc:sldMkLst>
        <pc:spChg chg="add del mod">
          <ac:chgData name="Hang Nguyen" userId="f6b573ce-6d9c-4976-a846-986fe1750f7a" providerId="ADAL" clId="{032C0208-53FE-4492-9E35-E75281C75E21}" dt="2023-08-03T03:41:08.391" v="2" actId="478"/>
          <ac:spMkLst>
            <pc:docMk/>
            <pc:sldMk cId="2105040390" sldId="389"/>
            <ac:spMk id="3" creationId="{0CC4095A-E308-4265-9806-B637483256D9}"/>
          </ac:spMkLst>
        </pc:spChg>
        <pc:spChg chg="mod">
          <ac:chgData name="Hang Nguyen" userId="f6b573ce-6d9c-4976-a846-986fe1750f7a" providerId="ADAL" clId="{032C0208-53FE-4492-9E35-E75281C75E21}" dt="2023-08-03T03:41:09.694" v="4" actId="6549"/>
          <ac:spMkLst>
            <pc:docMk/>
            <pc:sldMk cId="2105040390" sldId="389"/>
            <ac:spMk id="8" creationId="{DBAED91B-0CE9-4054-8F63-C73ADAC12789}"/>
          </ac:spMkLst>
        </pc:spChg>
        <pc:picChg chg="del">
          <ac:chgData name="Hang Nguyen" userId="f6b573ce-6d9c-4976-a846-986fe1750f7a" providerId="ADAL" clId="{032C0208-53FE-4492-9E35-E75281C75E21}" dt="2023-08-03T03:41:07.550" v="1" actId="478"/>
          <ac:picMkLst>
            <pc:docMk/>
            <pc:sldMk cId="2105040390" sldId="389"/>
            <ac:picMk id="5" creationId="{FB735D3F-DEE3-400C-B54E-F17692A2E08F}"/>
          </ac:picMkLst>
        </pc:picChg>
        <pc:cxnChg chg="del">
          <ac:chgData name="Hang Nguyen" userId="f6b573ce-6d9c-4976-a846-986fe1750f7a" providerId="ADAL" clId="{032C0208-53FE-4492-9E35-E75281C75E21}" dt="2023-08-03T03:41:09.133" v="3" actId="478"/>
          <ac:cxnSpMkLst>
            <pc:docMk/>
            <pc:sldMk cId="2105040390" sldId="389"/>
            <ac:cxnSpMk id="7" creationId="{037E800F-D572-4001-BA6E-BCBA2273DA09}"/>
          </ac:cxnSpMkLst>
        </pc:cxnChg>
      </pc:sldChg>
      <pc:sldChg chg="del">
        <pc:chgData name="Hang Nguyen" userId="f6b573ce-6d9c-4976-a846-986fe1750f7a" providerId="ADAL" clId="{032C0208-53FE-4492-9E35-E75281C75E21}" dt="2023-08-04T08:40:28.419" v="501" actId="47"/>
        <pc:sldMkLst>
          <pc:docMk/>
          <pc:sldMk cId="2581163582" sldId="408"/>
        </pc:sldMkLst>
      </pc:sldChg>
      <pc:sldChg chg="del">
        <pc:chgData name="Hang Nguyen" userId="f6b573ce-6d9c-4976-a846-986fe1750f7a" providerId="ADAL" clId="{032C0208-53FE-4492-9E35-E75281C75E21}" dt="2023-08-04T08:40:24.554" v="494" actId="47"/>
        <pc:sldMkLst>
          <pc:docMk/>
          <pc:sldMk cId="752978931" sldId="415"/>
        </pc:sldMkLst>
      </pc:sldChg>
      <pc:sldChg chg="del">
        <pc:chgData name="Hang Nguyen" userId="f6b573ce-6d9c-4976-a846-986fe1750f7a" providerId="ADAL" clId="{032C0208-53FE-4492-9E35-E75281C75E21}" dt="2023-08-04T08:40:27.050" v="499" actId="47"/>
        <pc:sldMkLst>
          <pc:docMk/>
          <pc:sldMk cId="1009908875" sldId="419"/>
        </pc:sldMkLst>
      </pc:sldChg>
      <pc:sldChg chg="del">
        <pc:chgData name="Hang Nguyen" userId="f6b573ce-6d9c-4976-a846-986fe1750f7a" providerId="ADAL" clId="{032C0208-53FE-4492-9E35-E75281C75E21}" dt="2023-08-04T08:40:27.673" v="500" actId="47"/>
        <pc:sldMkLst>
          <pc:docMk/>
          <pc:sldMk cId="3033474914" sldId="420"/>
        </pc:sldMkLst>
      </pc:sldChg>
      <pc:sldChg chg="del">
        <pc:chgData name="Hang Nguyen" userId="f6b573ce-6d9c-4976-a846-986fe1750f7a" providerId="ADAL" clId="{032C0208-53FE-4492-9E35-E75281C75E21}" dt="2023-08-04T08:40:25.777" v="497" actId="47"/>
        <pc:sldMkLst>
          <pc:docMk/>
          <pc:sldMk cId="3533984545" sldId="422"/>
        </pc:sldMkLst>
      </pc:sldChg>
      <pc:sldChg chg="del">
        <pc:chgData name="Hang Nguyen" userId="f6b573ce-6d9c-4976-a846-986fe1750f7a" providerId="ADAL" clId="{032C0208-53FE-4492-9E35-E75281C75E21}" dt="2023-08-04T08:40:25.050" v="496" actId="47"/>
        <pc:sldMkLst>
          <pc:docMk/>
          <pc:sldMk cId="1746928226" sldId="425"/>
        </pc:sldMkLst>
      </pc:sldChg>
      <pc:sldChg chg="del">
        <pc:chgData name="Hang Nguyen" userId="f6b573ce-6d9c-4976-a846-986fe1750f7a" providerId="ADAL" clId="{032C0208-53FE-4492-9E35-E75281C75E21}" dt="2023-08-04T08:40:26.309" v="498" actId="47"/>
        <pc:sldMkLst>
          <pc:docMk/>
          <pc:sldMk cId="2521078298" sldId="435"/>
        </pc:sldMkLst>
      </pc:sldChg>
      <pc:sldChg chg="del">
        <pc:chgData name="Hang Nguyen" userId="f6b573ce-6d9c-4976-a846-986fe1750f7a" providerId="ADAL" clId="{032C0208-53FE-4492-9E35-E75281C75E21}" dt="2023-08-04T08:40:22.904" v="492" actId="47"/>
        <pc:sldMkLst>
          <pc:docMk/>
          <pc:sldMk cId="2837825574" sldId="438"/>
        </pc:sldMkLst>
      </pc:sldChg>
      <pc:sldChg chg="del">
        <pc:chgData name="Hang Nguyen" userId="f6b573ce-6d9c-4976-a846-986fe1750f7a" providerId="ADAL" clId="{032C0208-53FE-4492-9E35-E75281C75E21}" dt="2023-08-04T08:40:21.778" v="490" actId="47"/>
        <pc:sldMkLst>
          <pc:docMk/>
          <pc:sldMk cId="4215966388" sldId="439"/>
        </pc:sldMkLst>
      </pc:sldChg>
      <pc:sldChg chg="modSp mod">
        <pc:chgData name="Hang Nguyen" userId="f6b573ce-6d9c-4976-a846-986fe1750f7a" providerId="ADAL" clId="{032C0208-53FE-4492-9E35-E75281C75E21}" dt="2023-08-04T08:42:21.271" v="557" actId="20577"/>
        <pc:sldMkLst>
          <pc:docMk/>
          <pc:sldMk cId="2716823070" sldId="440"/>
        </pc:sldMkLst>
        <pc:spChg chg="mod">
          <ac:chgData name="Hang Nguyen" userId="f6b573ce-6d9c-4976-a846-986fe1750f7a" providerId="ADAL" clId="{032C0208-53FE-4492-9E35-E75281C75E21}" dt="2023-08-04T08:42:21.271" v="557" actId="20577"/>
          <ac:spMkLst>
            <pc:docMk/>
            <pc:sldMk cId="2716823070" sldId="440"/>
            <ac:spMk id="2" creationId="{00000000-0000-0000-0000-000000000000}"/>
          </ac:spMkLst>
        </pc:spChg>
        <pc:spChg chg="mod">
          <ac:chgData name="Hang Nguyen" userId="f6b573ce-6d9c-4976-a846-986fe1750f7a" providerId="ADAL" clId="{032C0208-53FE-4492-9E35-E75281C75E21}" dt="2023-08-04T08:39:30.726" v="458" actId="20577"/>
          <ac:spMkLst>
            <pc:docMk/>
            <pc:sldMk cId="2716823070" sldId="440"/>
            <ac:spMk id="3" creationId="{00000000-0000-0000-0000-000000000000}"/>
          </ac:spMkLst>
        </pc:spChg>
      </pc:sldChg>
      <pc:sldChg chg="del">
        <pc:chgData name="Hang Nguyen" userId="f6b573ce-6d9c-4976-a846-986fe1750f7a" providerId="ADAL" clId="{032C0208-53FE-4492-9E35-E75281C75E21}" dt="2023-08-04T08:37:41.801" v="444" actId="47"/>
        <pc:sldMkLst>
          <pc:docMk/>
          <pc:sldMk cId="2929276644" sldId="441"/>
        </pc:sldMkLst>
      </pc:sldChg>
      <pc:sldChg chg="del">
        <pc:chgData name="Hang Nguyen" userId="f6b573ce-6d9c-4976-a846-986fe1750f7a" providerId="ADAL" clId="{032C0208-53FE-4492-9E35-E75281C75E21}" dt="2023-08-04T08:37:40.716" v="443" actId="47"/>
        <pc:sldMkLst>
          <pc:docMk/>
          <pc:sldMk cId="2705337140" sldId="442"/>
        </pc:sldMkLst>
      </pc:sldChg>
      <pc:sldChg chg="del">
        <pc:chgData name="Hang Nguyen" userId="f6b573ce-6d9c-4976-a846-986fe1750f7a" providerId="ADAL" clId="{032C0208-53FE-4492-9E35-E75281C75E21}" dt="2023-08-04T08:37:40.088" v="442" actId="47"/>
        <pc:sldMkLst>
          <pc:docMk/>
          <pc:sldMk cId="437660565" sldId="443"/>
        </pc:sldMkLst>
      </pc:sldChg>
      <pc:sldChg chg="del">
        <pc:chgData name="Hang Nguyen" userId="f6b573ce-6d9c-4976-a846-986fe1750f7a" providerId="ADAL" clId="{032C0208-53FE-4492-9E35-E75281C75E21}" dt="2023-08-04T08:40:23.741" v="493" actId="47"/>
        <pc:sldMkLst>
          <pc:docMk/>
          <pc:sldMk cId="2206282432" sldId="444"/>
        </pc:sldMkLst>
      </pc:sldChg>
      <pc:sldChg chg="del">
        <pc:chgData name="Hang Nguyen" userId="f6b573ce-6d9c-4976-a846-986fe1750f7a" providerId="ADAL" clId="{032C0208-53FE-4492-9E35-E75281C75E21}" dt="2023-08-04T08:40:22.298" v="491" actId="47"/>
        <pc:sldMkLst>
          <pc:docMk/>
          <pc:sldMk cId="3250827356" sldId="445"/>
        </pc:sldMkLst>
      </pc:sldChg>
      <pc:sldChg chg="addSp delSp modSp add del mod">
        <pc:chgData name="Hang Nguyen" userId="f6b573ce-6d9c-4976-a846-986fe1750f7a" providerId="ADAL" clId="{032C0208-53FE-4492-9E35-E75281C75E21}" dt="2023-08-04T08:17:44.913" v="252" actId="2696"/>
        <pc:sldMkLst>
          <pc:docMk/>
          <pc:sldMk cId="285604917" sldId="446"/>
        </pc:sldMkLst>
        <pc:spChg chg="add mod">
          <ac:chgData name="Hang Nguyen" userId="f6b573ce-6d9c-4976-a846-986fe1750f7a" providerId="ADAL" clId="{032C0208-53FE-4492-9E35-E75281C75E21}" dt="2023-08-03T03:55:38.935" v="99" actId="14100"/>
          <ac:spMkLst>
            <pc:docMk/>
            <pc:sldMk cId="285604917" sldId="446"/>
            <ac:spMk id="3" creationId="{E9FD7530-6BBB-4B9B-8B22-0F25B1147CFE}"/>
          </ac:spMkLst>
        </pc:spChg>
        <pc:picChg chg="del">
          <ac:chgData name="Hang Nguyen" userId="f6b573ce-6d9c-4976-a846-986fe1750f7a" providerId="ADAL" clId="{032C0208-53FE-4492-9E35-E75281C75E21}" dt="2023-08-03T03:55:19.745" v="96" actId="478"/>
          <ac:picMkLst>
            <pc:docMk/>
            <pc:sldMk cId="285604917" sldId="446"/>
            <ac:picMk id="5" creationId="{FB735D3F-DEE3-400C-B54E-F17692A2E08F}"/>
          </ac:picMkLst>
        </pc:picChg>
        <pc:picChg chg="add mod">
          <ac:chgData name="Hang Nguyen" userId="f6b573ce-6d9c-4976-a846-986fe1750f7a" providerId="ADAL" clId="{032C0208-53FE-4492-9E35-E75281C75E21}" dt="2023-08-03T04:01:21.259" v="102" actId="1076"/>
          <ac:picMkLst>
            <pc:docMk/>
            <pc:sldMk cId="285604917" sldId="446"/>
            <ac:picMk id="6" creationId="{14752671-A4DD-482C-B7F0-E9720A7F8D71}"/>
          </ac:picMkLst>
        </pc:picChg>
      </pc:sldChg>
      <pc:sldChg chg="addSp delSp modSp new mod ord modClrScheme chgLayout">
        <pc:chgData name="Hang Nguyen" userId="f6b573ce-6d9c-4976-a846-986fe1750f7a" providerId="ADAL" clId="{032C0208-53FE-4492-9E35-E75281C75E21}" dt="2023-08-03T04:16:21.612" v="251" actId="1076"/>
        <pc:sldMkLst>
          <pc:docMk/>
          <pc:sldMk cId="516758626" sldId="447"/>
        </pc:sldMkLst>
        <pc:spChg chg="del">
          <ac:chgData name="Hang Nguyen" userId="f6b573ce-6d9c-4976-a846-986fe1750f7a" providerId="ADAL" clId="{032C0208-53FE-4492-9E35-E75281C75E21}" dt="2023-08-03T04:02:57.288" v="107" actId="26606"/>
          <ac:spMkLst>
            <pc:docMk/>
            <pc:sldMk cId="516758626" sldId="447"/>
            <ac:spMk id="2" creationId="{1F4F5D29-564C-4832-B54E-5CD8F25FED5C}"/>
          </ac:spMkLst>
        </pc:spChg>
        <pc:spChg chg="del">
          <ac:chgData name="Hang Nguyen" userId="f6b573ce-6d9c-4976-a846-986fe1750f7a" providerId="ADAL" clId="{032C0208-53FE-4492-9E35-E75281C75E21}" dt="2023-08-03T04:02:52.144" v="106"/>
          <ac:spMkLst>
            <pc:docMk/>
            <pc:sldMk cId="516758626" sldId="447"/>
            <ac:spMk id="3" creationId="{AB93190E-168E-4CD9-BC47-E6097193886B}"/>
          </ac:spMkLst>
        </pc:spChg>
        <pc:spChg chg="add mod">
          <ac:chgData name="Hang Nguyen" userId="f6b573ce-6d9c-4976-a846-986fe1750f7a" providerId="ADAL" clId="{032C0208-53FE-4492-9E35-E75281C75E21}" dt="2023-08-03T04:03:23.359" v="112" actId="208"/>
          <ac:spMkLst>
            <pc:docMk/>
            <pc:sldMk cId="516758626" sldId="447"/>
            <ac:spMk id="5" creationId="{A4F31443-787D-438D-B336-856E431A74A9}"/>
          </ac:spMkLst>
        </pc:spChg>
        <pc:spChg chg="add mod">
          <ac:chgData name="Hang Nguyen" userId="f6b573ce-6d9c-4976-a846-986fe1750f7a" providerId="ADAL" clId="{032C0208-53FE-4492-9E35-E75281C75E21}" dt="2023-08-03T04:05:21.412" v="131" actId="208"/>
          <ac:spMkLst>
            <pc:docMk/>
            <pc:sldMk cId="516758626" sldId="447"/>
            <ac:spMk id="6" creationId="{8F47E0F9-B586-43FD-A01C-E981321DAFCC}"/>
          </ac:spMkLst>
        </pc:spChg>
        <pc:spChg chg="add mod">
          <ac:chgData name="Hang Nguyen" userId="f6b573ce-6d9c-4976-a846-986fe1750f7a" providerId="ADAL" clId="{032C0208-53FE-4492-9E35-E75281C75E21}" dt="2023-08-03T04:05:13.326" v="130" actId="208"/>
          <ac:spMkLst>
            <pc:docMk/>
            <pc:sldMk cId="516758626" sldId="447"/>
            <ac:spMk id="7" creationId="{E458A1E3-82C6-40C0-AC97-198306E8B3D7}"/>
          </ac:spMkLst>
        </pc:spChg>
        <pc:spChg chg="add mod">
          <ac:chgData name="Hang Nguyen" userId="f6b573ce-6d9c-4976-a846-986fe1750f7a" providerId="ADAL" clId="{032C0208-53FE-4492-9E35-E75281C75E21}" dt="2023-08-03T04:05:06.388" v="129" actId="208"/>
          <ac:spMkLst>
            <pc:docMk/>
            <pc:sldMk cId="516758626" sldId="447"/>
            <ac:spMk id="8" creationId="{C7514856-DB73-4774-8A21-A3490FC3FB57}"/>
          </ac:spMkLst>
        </pc:spChg>
        <pc:spChg chg="add mod">
          <ac:chgData name="Hang Nguyen" userId="f6b573ce-6d9c-4976-a846-986fe1750f7a" providerId="ADAL" clId="{032C0208-53FE-4492-9E35-E75281C75E21}" dt="2023-08-03T04:16:21.612" v="251" actId="1076"/>
          <ac:spMkLst>
            <pc:docMk/>
            <pc:sldMk cId="516758626" sldId="447"/>
            <ac:spMk id="9" creationId="{2B9DAE59-6172-43E8-B7D7-1F4255F8AC96}"/>
          </ac:spMkLst>
        </pc:spChg>
        <pc:picChg chg="add mod">
          <ac:chgData name="Hang Nguyen" userId="f6b573ce-6d9c-4976-a846-986fe1750f7a" providerId="ADAL" clId="{032C0208-53FE-4492-9E35-E75281C75E21}" dt="2023-08-03T04:03:04.484" v="108" actId="27614"/>
          <ac:picMkLst>
            <pc:docMk/>
            <pc:sldMk cId="516758626" sldId="447"/>
            <ac:picMk id="4" creationId="{3B0F931A-C8F0-4851-8539-6C8AF48486B1}"/>
          </ac:picMkLst>
        </pc:picChg>
        <pc:cxnChg chg="add mod">
          <ac:chgData name="Hang Nguyen" userId="f6b573ce-6d9c-4976-a846-986fe1750f7a" providerId="ADAL" clId="{032C0208-53FE-4492-9E35-E75281C75E21}" dt="2023-08-03T04:16:17.383" v="250" actId="13822"/>
          <ac:cxnSpMkLst>
            <pc:docMk/>
            <pc:sldMk cId="516758626" sldId="447"/>
            <ac:cxnSpMk id="11" creationId="{1706FD12-ECF7-44DE-B311-08D235807207}"/>
          </ac:cxnSpMkLst>
        </pc:cxnChg>
      </pc:sldChg>
      <pc:sldChg chg="new del">
        <pc:chgData name="Hang Nguyen" userId="f6b573ce-6d9c-4976-a846-986fe1750f7a" providerId="ADAL" clId="{032C0208-53FE-4492-9E35-E75281C75E21}" dt="2023-08-04T08:19:09.779" v="254" actId="47"/>
        <pc:sldMkLst>
          <pc:docMk/>
          <pc:sldMk cId="579835454" sldId="448"/>
        </pc:sldMkLst>
      </pc:sldChg>
      <pc:sldChg chg="addSp delSp modSp new mod ord modClrScheme chgLayout">
        <pc:chgData name="Hang Nguyen" userId="f6b573ce-6d9c-4976-a846-986fe1750f7a" providerId="ADAL" clId="{032C0208-53FE-4492-9E35-E75281C75E21}" dt="2023-08-08T02:58:35.818" v="596" actId="20577"/>
        <pc:sldMkLst>
          <pc:docMk/>
          <pc:sldMk cId="2434782647" sldId="448"/>
        </pc:sldMkLst>
        <pc:spChg chg="del">
          <ac:chgData name="Hang Nguyen" userId="f6b573ce-6d9c-4976-a846-986fe1750f7a" providerId="ADAL" clId="{032C0208-53FE-4492-9E35-E75281C75E21}" dt="2023-08-04T08:19:57.555" v="262" actId="26606"/>
          <ac:spMkLst>
            <pc:docMk/>
            <pc:sldMk cId="2434782647" sldId="448"/>
            <ac:spMk id="2" creationId="{B2F32300-AC82-47DA-838E-E23F72CF9341}"/>
          </ac:spMkLst>
        </pc:spChg>
        <pc:spChg chg="del">
          <ac:chgData name="Hang Nguyen" userId="f6b573ce-6d9c-4976-a846-986fe1750f7a" providerId="ADAL" clId="{032C0208-53FE-4492-9E35-E75281C75E21}" dt="2023-08-04T08:19:43.914" v="260" actId="22"/>
          <ac:spMkLst>
            <pc:docMk/>
            <pc:sldMk cId="2434782647" sldId="448"/>
            <ac:spMk id="3" creationId="{7EE006B3-C921-4DA0-BCA0-B0AF9FC5E545}"/>
          </ac:spMkLst>
        </pc:spChg>
        <pc:spChg chg="add mod">
          <ac:chgData name="Hang Nguyen" userId="f6b573ce-6d9c-4976-a846-986fe1750f7a" providerId="ADAL" clId="{032C0208-53FE-4492-9E35-E75281C75E21}" dt="2023-08-04T08:21:04.061" v="274" actId="14100"/>
          <ac:spMkLst>
            <pc:docMk/>
            <pc:sldMk cId="2434782647" sldId="448"/>
            <ac:spMk id="6" creationId="{EB53E5CE-28E8-403D-A9D5-6391FF484D03}"/>
          </ac:spMkLst>
        </pc:spChg>
        <pc:spChg chg="add mod">
          <ac:chgData name="Hang Nguyen" userId="f6b573ce-6d9c-4976-a846-986fe1750f7a" providerId="ADAL" clId="{032C0208-53FE-4492-9E35-E75281C75E21}" dt="2023-08-04T08:44:55.683" v="563" actId="14100"/>
          <ac:spMkLst>
            <pc:docMk/>
            <pc:sldMk cId="2434782647" sldId="448"/>
            <ac:spMk id="7" creationId="{FD5F90D6-4902-4EB1-9202-2B980F014043}"/>
          </ac:spMkLst>
        </pc:spChg>
        <pc:spChg chg="add mod">
          <ac:chgData name="Hang Nguyen" userId="f6b573ce-6d9c-4976-a846-986fe1750f7a" providerId="ADAL" clId="{032C0208-53FE-4492-9E35-E75281C75E21}" dt="2023-08-04T08:24:33.524" v="363" actId="20577"/>
          <ac:spMkLst>
            <pc:docMk/>
            <pc:sldMk cId="2434782647" sldId="448"/>
            <ac:spMk id="10" creationId="{B2C7C57B-A5C2-49C2-E5E0-56F65F163B7C}"/>
          </ac:spMkLst>
        </pc:spChg>
        <pc:spChg chg="add mod">
          <ac:chgData name="Hang Nguyen" userId="f6b573ce-6d9c-4976-a846-986fe1750f7a" providerId="ADAL" clId="{032C0208-53FE-4492-9E35-E75281C75E21}" dt="2023-08-08T02:58:35.818" v="596" actId="20577"/>
          <ac:spMkLst>
            <pc:docMk/>
            <pc:sldMk cId="2434782647" sldId="448"/>
            <ac:spMk id="12" creationId="{7CA80F5A-7070-A700-D55A-F1E8797983F1}"/>
          </ac:spMkLst>
        </pc:spChg>
        <pc:picChg chg="add mod ord">
          <ac:chgData name="Hang Nguyen" userId="f6b573ce-6d9c-4976-a846-986fe1750f7a" providerId="ADAL" clId="{032C0208-53FE-4492-9E35-E75281C75E21}" dt="2023-08-04T08:20:20.597" v="269" actId="1076"/>
          <ac:picMkLst>
            <pc:docMk/>
            <pc:sldMk cId="2434782647" sldId="448"/>
            <ac:picMk id="5" creationId="{0866DE9B-ABC5-4099-B7D1-088AD361FF4A}"/>
          </ac:picMkLst>
        </pc:picChg>
      </pc:sldChg>
      <pc:sldChg chg="add del">
        <pc:chgData name="Hang Nguyen" userId="f6b573ce-6d9c-4976-a846-986fe1750f7a" providerId="ADAL" clId="{032C0208-53FE-4492-9E35-E75281C75E21}" dt="2023-08-04T08:19:16.774" v="256" actId="2696"/>
        <pc:sldMkLst>
          <pc:docMk/>
          <pc:sldMk cId="2562211917" sldId="44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7999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239416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2BAE940A-B6B2-4062-A10D-8E38DBE86AC8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AE69775-672D-4AA3-8EDA-94057BEF41E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8712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D3A74278-5E33-47CA-ADB1-29C6159D03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728CF0-38B4-4893-A4B1-B1730B2CF53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1875385"/>
          </a:xfrm>
        </p:spPr>
        <p:txBody>
          <a:bodyPr/>
          <a:lstStyle/>
          <a:p>
            <a:pPr lvl="0"/>
            <a:r>
              <a:rPr kumimoji="1" lang="en-US" altLang="ja-JP" noProof="0"/>
              <a:t>Click to edit Master text styles</a:t>
            </a:r>
          </a:p>
          <a:p>
            <a:pPr lvl="1"/>
            <a:r>
              <a:rPr kumimoji="1" lang="en-US" altLang="ja-JP" noProof="0"/>
              <a:t>Second level</a:t>
            </a:r>
          </a:p>
          <a:p>
            <a:pPr lvl="2"/>
            <a:r>
              <a:rPr kumimoji="1" lang="en-US" altLang="ja-JP" noProof="0"/>
              <a:t>Third level</a:t>
            </a:r>
          </a:p>
          <a:p>
            <a:pPr lvl="3"/>
            <a:r>
              <a:rPr kumimoji="1" lang="en-US" altLang="ja-JP" noProof="0"/>
              <a:t>Fourth level</a:t>
            </a:r>
          </a:p>
          <a:p>
            <a:pPr lvl="4"/>
            <a:r>
              <a:rPr kumimoji="1" lang="en-US" altLang="ja-JP" noProof="0"/>
              <a:t>Fifth level</a:t>
            </a:r>
            <a:endParaRPr kumimoji="1" lang="en-US" noProof="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4D5E23-B915-4847-AEAE-600DBB5D7A81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907408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468000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907408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52C5DDBA-90B9-4961-A14B-98B9546E714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1F78BC6-0B72-4CC4-A317-57441D7DC260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468000" y="1424991"/>
            <a:ext cx="8711997" cy="4248000"/>
          </a:xfrm>
        </p:spPr>
        <p:txBody>
          <a:bodyPr/>
          <a:lstStyle/>
          <a:p>
            <a:r>
              <a:rPr lang="en-US" altLang="ja-JP"/>
              <a:t>Click icon to add table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E5422D39-5700-42E9-887F-A2244623264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F0E8D3-434B-43F4-ACAB-F8D5845A79B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noFill/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07C9A7-2C7A-479E-8A14-E5E5068DFD5E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24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15D4EC-C520-47A7-A87B-61E2B6F34AB7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387018"/>
            <a:ext cx="5280000" cy="30033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124744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83153"/>
          </a:xfrm>
          <a:ln>
            <a:noFill/>
          </a:ln>
        </p:spPr>
        <p:txBody>
          <a:bodyPr wrap="square"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57979797-8531-40C9-AA25-B52E6916CE0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A12777-30D4-4D1C-8DE6-98573AE3C7E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A15355D3-CEB8-489E-88A7-11B56E8745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8D4BE4-8D41-47B8-82B8-4716B88FC76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76068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BE3FFBE7-B0B8-40F2-A1F7-6933ED5360BE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AF2150-6F57-40CA-BDAB-D10D46B6BCF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A82DFE47-0884-463E-8FD8-434DEC37F45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55447A-6505-45C3-AE39-4AE7D090C02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B76D4DD0-4EDD-4DFD-9117-94AB0DE11A6B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2371FC-0F29-480A-B969-A89E454B9A4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468000" y="1424991"/>
            <a:ext cx="8712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CE41CD3C-03A4-4769-A3DC-5D30FCB02D61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491FE76-0178-4C83-9226-A156A31B325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316991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8" y="1424991"/>
            <a:ext cx="5417647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id="{48124AEF-254D-4661-97A8-FC2C4E7C939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DBF616-3B50-4D44-BED7-0BF75E4E5F14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8000" y="116632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423831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5006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2023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6F52389-0864-8040-1B81-41431B92237E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185" y="6435022"/>
            <a:ext cx="1796415" cy="30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71" r:id="rId15"/>
    <p:sldLayoutId id="2147483750" r:id="rId16"/>
    <p:sldLayoutId id="214748375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  <p15:guide id="6" orient="horz" pos="3884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  <p15:guide id="8" orient="horz" pos="618" userDrawn="1">
          <p15:clr>
            <a:srgbClr val="F26B43"/>
          </p15:clr>
        </p15:guide>
        <p15:guide id="9" orient="horz" pos="346" userDrawn="1">
          <p15:clr>
            <a:srgbClr val="F26B43"/>
          </p15:clr>
        </p15:guide>
        <p15:guide id="10" orient="horz" pos="4201" userDrawn="1">
          <p15:clr>
            <a:srgbClr val="F26B43"/>
          </p15:clr>
        </p15:guide>
        <p15:guide id="11" orient="horz" pos="709" userDrawn="1">
          <p15:clr>
            <a:srgbClr val="F26B43"/>
          </p15:clr>
        </p15:guide>
        <p15:guide id="12" orient="horz" pos="3984" userDrawn="1">
          <p15:clr>
            <a:srgbClr val="F26B43"/>
          </p15:clr>
        </p15:guide>
        <p15:guide id="13" pos="52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ikijs.pbubaap01.rea.renesas.com/en/how-to/configure-trustzone-boundarie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cap="all" dirty="0"/>
              <a:t>CONFIGURE TZ BOUNDARIES AND DEBUG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594622"/>
          </a:xfrm>
        </p:spPr>
        <p:txBody>
          <a:bodyPr>
            <a:spAutoFit/>
          </a:bodyPr>
          <a:lstStyle/>
          <a:p>
            <a:r>
              <a:rPr lang="en-US" dirty="0"/>
              <a:t>Date</a:t>
            </a:r>
          </a:p>
          <a:p>
            <a:r>
              <a:rPr lang="en-US" dirty="0"/>
              <a:t>Name: hang </a:t>
            </a:r>
            <a:r>
              <a:rPr lang="en-US" dirty="0" err="1"/>
              <a:t>nguyen</a:t>
            </a:r>
            <a:endParaRPr lang="en-US" dirty="0"/>
          </a:p>
          <a:p>
            <a:r>
              <a:rPr lang="en-US" dirty="0"/>
              <a:t>Position, Department, </a:t>
            </a:r>
          </a:p>
          <a:p>
            <a:r>
              <a:rPr lang="en-US" dirty="0"/>
              <a:t>Unit</a:t>
            </a:r>
          </a:p>
          <a:p>
            <a:r>
              <a:rPr lang="en-US" dirty="0"/>
              <a:t>Renesas Electronics Corporation</a:t>
            </a:r>
          </a:p>
        </p:txBody>
      </p:sp>
    </p:spTree>
    <p:extLst>
      <p:ext uri="{BB962C8B-B14F-4D97-AF65-F5344CB8AC3E}">
        <p14:creationId xmlns:p14="http://schemas.microsoft.com/office/powerpoint/2010/main" val="271682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F8D35D1-F23D-47BE-82C3-EB9BEA6B2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5097999"/>
          </a:xfrm>
        </p:spPr>
        <p:txBody>
          <a:bodyPr/>
          <a:lstStyle/>
          <a:p>
            <a:r>
              <a:rPr kumimoji="1" lang="en-US" altLang="ja-JP" sz="1200" dirty="0" err="1"/>
              <a:t>TrustZone</a:t>
            </a:r>
            <a:r>
              <a:rPr kumimoji="1" lang="en-US" altLang="ja-JP" sz="1200" dirty="0"/>
              <a:t> tests assume that code flash, data flash, and SRAM memory regions are split 50/50 between secure and non-secure applications. The last 2KiB of secure memory should be configured as non-secure callable.</a:t>
            </a:r>
          </a:p>
          <a:p>
            <a:r>
              <a:rPr lang="en-US" altLang="ja-JP" sz="1200" dirty="0"/>
              <a:t>Example:</a:t>
            </a:r>
          </a:p>
          <a:p>
            <a:r>
              <a:rPr lang="en-US" altLang="ja-JP" sz="1200" dirty="0"/>
              <a:t>RA4M3 has 1MB code flash, 8KB data flash, 128KB SRAM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ja-JP" sz="1200" dirty="0"/>
              <a:t>Code flash: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ja-JP" sz="1200" dirty="0"/>
              <a:t>	Secure: 510KB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ja-JP" sz="1200" dirty="0"/>
              <a:t>	Non-secure callable: 2KB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ja-JP" sz="1200" dirty="0"/>
              <a:t>	Non-secure: 512KB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ja-JP" sz="1200" dirty="0"/>
              <a:t>Data flash:</a:t>
            </a:r>
          </a:p>
          <a:p>
            <a:r>
              <a:rPr lang="en-US" altLang="ja-JP" sz="1200" dirty="0"/>
              <a:t>	Secure: 4KB</a:t>
            </a:r>
          </a:p>
          <a:p>
            <a:r>
              <a:rPr lang="en-US" altLang="ja-JP" sz="1200" dirty="0"/>
              <a:t>	Non-secure: 4KB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ja-JP" sz="1200" dirty="0"/>
              <a:t>SRAM:</a:t>
            </a:r>
          </a:p>
          <a:p>
            <a:r>
              <a:rPr lang="en-US" altLang="ja-JP" sz="1200" dirty="0"/>
              <a:t>	Secure: 62KB</a:t>
            </a:r>
          </a:p>
          <a:p>
            <a:r>
              <a:rPr lang="en-US" altLang="ja-JP" sz="1200" dirty="0"/>
              <a:t>	Non-secure callable: 2KB</a:t>
            </a:r>
          </a:p>
          <a:p>
            <a:r>
              <a:rPr lang="en-US" altLang="ja-JP" sz="1200" dirty="0"/>
              <a:t>	 Non-secure: 64KB</a:t>
            </a:r>
          </a:p>
          <a:p>
            <a:r>
              <a:rPr lang="en-US" altLang="ja-JP" sz="1200" i="1" dirty="0"/>
              <a:t>* Note: RA8x1 devices only support setting the code flash and data flash partitions (Read more at </a:t>
            </a:r>
            <a:r>
              <a:rPr lang="en-US" altLang="ja-JP" sz="1200" i="1" dirty="0">
                <a:hlinkClick r:id="rId2"/>
              </a:rPr>
              <a:t>Configure </a:t>
            </a:r>
            <a:r>
              <a:rPr lang="en-US" altLang="ja-JP" sz="1200" i="1" dirty="0" err="1">
                <a:hlinkClick r:id="rId2"/>
              </a:rPr>
              <a:t>trustzone</a:t>
            </a:r>
            <a:r>
              <a:rPr lang="en-US" altLang="ja-JP" sz="1200" i="1" dirty="0">
                <a:hlinkClick r:id="rId2"/>
              </a:rPr>
              <a:t> boundaries</a:t>
            </a:r>
            <a:r>
              <a:rPr lang="en-US" altLang="ja-JP" sz="1200" i="1" dirty="0"/>
              <a:t>)</a:t>
            </a:r>
          </a:p>
          <a:p>
            <a:endParaRPr lang="en-US" altLang="ja-JP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16A8B0-321D-4A00-878C-1A721B0A1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276600"/>
            <a:ext cx="6107253" cy="1173861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8AF274C6-B730-4986-9169-7C20054D8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596900"/>
            <a:ext cx="11244262" cy="455613"/>
          </a:xfrm>
        </p:spPr>
        <p:txBody>
          <a:bodyPr/>
          <a:lstStyle/>
          <a:p>
            <a:r>
              <a:rPr kumimoji="1" lang="en-US" dirty="0"/>
              <a:t>Configure </a:t>
            </a:r>
            <a:r>
              <a:rPr kumimoji="1" lang="en-US" dirty="0" err="1"/>
              <a:t>tz</a:t>
            </a:r>
            <a:r>
              <a:rPr kumimoji="1" lang="en-US" dirty="0"/>
              <a:t> boundaries</a:t>
            </a:r>
          </a:p>
        </p:txBody>
      </p:sp>
    </p:spTree>
    <p:extLst>
      <p:ext uri="{BB962C8B-B14F-4D97-AF65-F5344CB8AC3E}">
        <p14:creationId xmlns:p14="http://schemas.microsoft.com/office/powerpoint/2010/main" val="34379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Configure </a:t>
            </a:r>
            <a:r>
              <a:rPr kumimoji="1" lang="en-US" dirty="0" err="1"/>
              <a:t>tz</a:t>
            </a:r>
            <a:r>
              <a:rPr kumimoji="1" lang="en-US" dirty="0"/>
              <a:t> boundaries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E2DC9E-3E98-49FD-98AE-8274E9D69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998" y="1447800"/>
            <a:ext cx="10727935" cy="10668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A181A0-C32C-42EA-BDD3-79902F1BDD54}"/>
              </a:ext>
            </a:extLst>
          </p:cNvPr>
          <p:cNvSpPr/>
          <p:nvPr/>
        </p:nvSpPr>
        <p:spPr>
          <a:xfrm>
            <a:off x="8305800" y="1676400"/>
            <a:ext cx="2635967" cy="3048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3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3B0F931A-C8F0-4851-8539-6C8AF48486B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/>
        </p:blipFill>
        <p:spPr>
          <a:xfrm>
            <a:off x="4042520" y="68263"/>
            <a:ext cx="4106960" cy="6199187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F31443-787D-438D-B336-856E431A74A9}"/>
              </a:ext>
            </a:extLst>
          </p:cNvPr>
          <p:cNvSpPr/>
          <p:nvPr/>
        </p:nvSpPr>
        <p:spPr>
          <a:xfrm>
            <a:off x="4042520" y="381000"/>
            <a:ext cx="1824880" cy="1524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47E0F9-B586-43FD-A01C-E981321DAFCC}"/>
              </a:ext>
            </a:extLst>
          </p:cNvPr>
          <p:cNvSpPr/>
          <p:nvPr/>
        </p:nvSpPr>
        <p:spPr>
          <a:xfrm>
            <a:off x="4042520" y="590550"/>
            <a:ext cx="2586880" cy="78105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58A1E3-82C6-40C0-AC97-198306E8B3D7}"/>
              </a:ext>
            </a:extLst>
          </p:cNvPr>
          <p:cNvSpPr/>
          <p:nvPr/>
        </p:nvSpPr>
        <p:spPr>
          <a:xfrm>
            <a:off x="4042520" y="2514600"/>
            <a:ext cx="3120280" cy="9144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514856-DB73-4774-8A21-A3490FC3FB57}"/>
              </a:ext>
            </a:extLst>
          </p:cNvPr>
          <p:cNvSpPr/>
          <p:nvPr/>
        </p:nvSpPr>
        <p:spPr>
          <a:xfrm>
            <a:off x="6553200" y="6096000"/>
            <a:ext cx="762000" cy="17145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DAE59-6172-43E8-B7D7-1F4255F8AC96}"/>
              </a:ext>
            </a:extLst>
          </p:cNvPr>
          <p:cNvSpPr txBox="1"/>
          <p:nvPr/>
        </p:nvSpPr>
        <p:spPr>
          <a:xfrm>
            <a:off x="381000" y="5668750"/>
            <a:ext cx="335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the result is FAIL =&gt; Initialize and try again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06FD12-ECF7-44DE-B311-08D235807207}"/>
              </a:ext>
            </a:extLst>
          </p:cNvPr>
          <p:cNvCxnSpPr/>
          <p:nvPr/>
        </p:nvCxnSpPr>
        <p:spPr>
          <a:xfrm flipH="1">
            <a:off x="3581400" y="5807250"/>
            <a:ext cx="4611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75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2C7C57B-A5C2-49C2-E5E0-56F65F16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dirty="0"/>
              <a:t>DEBUG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CA80F5A-7070-A700-D55A-F1E8797983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3113401" cy="304237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Build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Open Debug Configurations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*.elf of secure projects in the Non-Secure project to allow downloading of both Secure and Non-Secure projects at once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Debug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66DE9B-ABC5-4099-B7D1-088AD361FF4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tretch/>
        </p:blipFill>
        <p:spPr>
          <a:xfrm>
            <a:off x="4114800" y="1052736"/>
            <a:ext cx="7419974" cy="5101233"/>
          </a:xfr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53E5CE-28E8-403D-A9D5-6391FF484D03}"/>
              </a:ext>
            </a:extLst>
          </p:cNvPr>
          <p:cNvSpPr/>
          <p:nvPr/>
        </p:nvSpPr>
        <p:spPr>
          <a:xfrm>
            <a:off x="6858000" y="3505200"/>
            <a:ext cx="1828800" cy="1524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5F90D6-4902-4EB1-9202-2B980F014043}"/>
              </a:ext>
            </a:extLst>
          </p:cNvPr>
          <p:cNvSpPr/>
          <p:nvPr/>
        </p:nvSpPr>
        <p:spPr>
          <a:xfrm>
            <a:off x="4267200" y="4343400"/>
            <a:ext cx="1600200" cy="1524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8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D737A5-6BDA-4496-BFA2-48EC8B9E9E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0000" y="1412776"/>
            <a:ext cx="5280000" cy="300339"/>
          </a:xfrm>
        </p:spPr>
        <p:txBody>
          <a:bodyPr/>
          <a:lstStyle/>
          <a:p>
            <a:r>
              <a:rPr lang="en-US" altLang="ja-JP" dirty="0"/>
              <a:t>Renesas.com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</p:sld>
</file>

<file path=ppt/theme/theme1.xml><?xml version="1.0" encoding="utf-8"?>
<a:theme xmlns:a="http://schemas.openxmlformats.org/drawingml/2006/main" name="Renesas Template 2022 - 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8" id="{4A83D5E7-C3B3-48AB-B2EB-7BD42E184CAB}" vid="{DABD5669-80D7-41B1-90E6-28970C4F638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084dd9f6-50cb-4ac1-978b-315f52073de3" xsi:nil="true"/>
    <PublishingStartDate xmlns="084dd9f6-50cb-4ac1-978b-315f52073de3" xsi:nil="true"/>
    <lcf76f155ced4ddcb4097134ff3c332f xmlns="084dd9f6-50cb-4ac1-978b-315f52073de3">
      <Terms xmlns="http://schemas.microsoft.com/office/infopath/2007/PartnerControls"/>
    </lcf76f155ced4ddcb4097134ff3c332f>
    <TaxCatchAll xmlns="c24288ec-b664-4237-bfbf-b4d89727903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DF933AFDC72644BEC2DD4A66F8588E" ma:contentTypeVersion="28" ma:contentTypeDescription="Create a new document." ma:contentTypeScope="" ma:versionID="3dd8df1517bf577a475a4dfa29d7bfdf">
  <xsd:schema xmlns:xsd="http://www.w3.org/2001/XMLSchema" xmlns:xs="http://www.w3.org/2001/XMLSchema" xmlns:p="http://schemas.microsoft.com/office/2006/metadata/properties" xmlns:ns2="084dd9f6-50cb-4ac1-978b-315f52073de3" xmlns:ns3="e45712e8-6429-47e4-bf94-5d5d0cff5b2d" xmlns:ns4="c24288ec-b664-4237-bfbf-b4d897279037" targetNamespace="http://schemas.microsoft.com/office/2006/metadata/properties" ma:root="true" ma:fieldsID="8bae32201aecd5b4bbcca88f6431800b" ns2:_="" ns3:_="" ns4:_="">
    <xsd:import namespace="084dd9f6-50cb-4ac1-978b-315f52073de3"/>
    <xsd:import namespace="e45712e8-6429-47e4-bf94-5d5d0cff5b2d"/>
    <xsd:import namespace="c24288ec-b664-4237-bfbf-b4d897279037"/>
    <xsd:element name="properties">
      <xsd:complexType>
        <xsd:sequence>
          <xsd:element name="documentManagement">
            <xsd:complexType>
              <xsd:all>
                <xsd:element ref="ns2:PublishingStartDate" minOccurs="0"/>
                <xsd:element ref="ns2:PublishingExpirationDat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4dd9f6-50cb-4ac1-978b-315f52073de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format="DateTime" ma:internalName="PublishingStartDate" ma:readOnly="fals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format="DateTime" ma:internalName="PublishingExpirationDate" ma:readOnly="false">
      <xsd:simpleType>
        <xsd:restriction base="dms:Unknown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631f0850-98f7-4372-8aa8-4aaf7edce8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5712e8-6429-47e4-bf94-5d5d0cff5b2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4288ec-b664-4237-bfbf-b4d897279037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4fdab1bc-26b5-407e-99d0-649d445c7cd6}" ma:internalName="TaxCatchAll" ma:showField="CatchAllData" ma:web="e45712e8-6429-47e4-bf94-5d5d0cff5b2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3BE601-7F02-4240-9AF6-86A6A55D9A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71853E-0EF3-4973-AB23-17AA5798BB66}">
  <ds:schemaRefs>
    <ds:schemaRef ds:uri="http://purl.org/dc/dcmitype/"/>
    <ds:schemaRef ds:uri="http://schemas.microsoft.com/office/infopath/2007/PartnerControls"/>
    <ds:schemaRef ds:uri="084dd9f6-50cb-4ac1-978b-315f52073de3"/>
    <ds:schemaRef ds:uri="http://purl.org/dc/elements/1.1/"/>
    <ds:schemaRef ds:uri="http://schemas.microsoft.com/office/2006/metadata/properties"/>
    <ds:schemaRef ds:uri="e45712e8-6429-47e4-bf94-5d5d0cff5b2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c24288ec-b664-4237-bfbf-b4d897279037"/>
  </ds:schemaRefs>
</ds:datastoreItem>
</file>

<file path=customXml/itemProps3.xml><?xml version="1.0" encoding="utf-8"?>
<ds:datastoreItem xmlns:ds="http://schemas.openxmlformats.org/officeDocument/2006/customXml" ds:itemID="{9C5C4971-FA5B-460B-83AA-5D8C965553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4dd9f6-50cb-4ac1-978b-315f52073de3"/>
    <ds:schemaRef ds:uri="e45712e8-6429-47e4-bf94-5d5d0cff5b2d"/>
    <ds:schemaRef ds:uri="c24288ec-b664-4237-bfbf-b4d8972790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5438</TotalTime>
  <Words>181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Narrow</vt:lpstr>
      <vt:lpstr>Calibri</vt:lpstr>
      <vt:lpstr>Symbol</vt:lpstr>
      <vt:lpstr>Wingdings</vt:lpstr>
      <vt:lpstr>Renesas Template 2022 - EN</vt:lpstr>
      <vt:lpstr>PowerPoint Presentation</vt:lpstr>
      <vt:lpstr>Configure tz boundaries</vt:lpstr>
      <vt:lpstr>Configure tz boundaries</vt:lpstr>
      <vt:lpstr>PowerPoint Presentation</vt:lpstr>
      <vt:lpstr>DEBUG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 Nguyen</dc:creator>
  <cp:lastModifiedBy>Hang Nguyen</cp:lastModifiedBy>
  <cp:revision>1</cp:revision>
  <dcterms:created xsi:type="dcterms:W3CDTF">2023-08-04T08:19:57Z</dcterms:created>
  <dcterms:modified xsi:type="dcterms:W3CDTF">2023-08-08T02:58:39Z</dcterms:modified>
</cp:coreProperties>
</file>