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32"/>
  </p:notesMasterIdLst>
  <p:sldIdLst>
    <p:sldId id="381" r:id="rId2"/>
    <p:sldId id="383" r:id="rId3"/>
    <p:sldId id="414" r:id="rId4"/>
    <p:sldId id="382" r:id="rId5"/>
    <p:sldId id="384" r:id="rId6"/>
    <p:sldId id="385" r:id="rId7"/>
    <p:sldId id="386" r:id="rId8"/>
    <p:sldId id="387" r:id="rId9"/>
    <p:sldId id="389" r:id="rId10"/>
    <p:sldId id="391" r:id="rId11"/>
    <p:sldId id="390" r:id="rId12"/>
    <p:sldId id="392" r:id="rId13"/>
    <p:sldId id="393" r:id="rId14"/>
    <p:sldId id="413" r:id="rId15"/>
    <p:sldId id="394" r:id="rId16"/>
    <p:sldId id="395" r:id="rId17"/>
    <p:sldId id="397" r:id="rId18"/>
    <p:sldId id="398" r:id="rId19"/>
    <p:sldId id="400" r:id="rId20"/>
    <p:sldId id="401" r:id="rId21"/>
    <p:sldId id="402" r:id="rId22"/>
    <p:sldId id="403" r:id="rId23"/>
    <p:sldId id="404" r:id="rId24"/>
    <p:sldId id="405" r:id="rId25"/>
    <p:sldId id="407" r:id="rId26"/>
    <p:sldId id="406" r:id="rId27"/>
    <p:sldId id="408" r:id="rId28"/>
    <p:sldId id="409" r:id="rId29"/>
    <p:sldId id="410" r:id="rId30"/>
    <p:sldId id="411" r:id="rId31"/>
  </p:sldIdLst>
  <p:sldSz cx="9144000" cy="5143500" type="screen16x9"/>
  <p:notesSz cx="6858000" cy="9144000"/>
  <p:embeddedFontLst>
    <p:embeddedFont>
      <p:font typeface="Cambria Math" panose="02040503050406030204" pitchFamily="18" charset="0"/>
      <p:regular r:id="rId33"/>
    </p:embeddedFont>
    <p:embeddedFont>
      <p:font typeface="Roboto Condensed"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0">
          <p15:clr>
            <a:srgbClr val="A4A3A4"/>
          </p15:clr>
        </p15:guide>
        <p15:guide id="2" pos="5345">
          <p15:clr>
            <a:srgbClr val="A4A3A4"/>
          </p15:clr>
        </p15:guide>
        <p15:guide id="3" orient="horz" pos="1656">
          <p15:clr>
            <a:srgbClr val="9AA0A6"/>
          </p15:clr>
        </p15:guide>
        <p15:guide id="4" pos="2132">
          <p15:clr>
            <a:srgbClr val="9AA0A6"/>
          </p15:clr>
        </p15:guide>
        <p15:guide id="5" pos="5550">
          <p15:clr>
            <a:srgbClr val="9AA0A6"/>
          </p15:clr>
        </p15:guide>
        <p15:guide id="6" pos="2880">
          <p15:clr>
            <a:srgbClr val="9AA0A6"/>
          </p15:clr>
        </p15:guide>
        <p15:guide id="7" pos="2736">
          <p15:clr>
            <a:srgbClr val="9AA0A6"/>
          </p15:clr>
        </p15:guide>
        <p15:guide id="8" pos="3024">
          <p15:clr>
            <a:srgbClr val="9AA0A6"/>
          </p15:clr>
        </p15:guide>
        <p15:guide id="9" pos="758">
          <p15:clr>
            <a:srgbClr val="9AA0A6"/>
          </p15:clr>
        </p15:guide>
        <p15:guide id="10" pos="20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BE583-958A-4003-95E5-963116DEDD1B}" v="278" dt="2023-07-25T04:44:07.152"/>
  </p1510:revLst>
</p1510:revInfo>
</file>

<file path=ppt/tableStyles.xml><?xml version="1.0" encoding="utf-8"?>
<a:tblStyleLst xmlns:a="http://schemas.openxmlformats.org/drawingml/2006/main" def="{A4FF07A8-9C1C-4C83-8A08-EF7EC441D024}">
  <a:tblStyle styleId="{A4FF07A8-9C1C-4C83-8A08-EF7EC441D0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2EA5B00-02DF-46C1-953F-12553206C3DD}"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89577" autoAdjust="0"/>
  </p:normalViewPr>
  <p:slideViewPr>
    <p:cSldViewPr snapToGrid="0">
      <p:cViewPr varScale="1">
        <p:scale>
          <a:sx n="154" d="100"/>
          <a:sy n="154" d="100"/>
        </p:scale>
        <p:origin x="588" y="132"/>
      </p:cViewPr>
      <p:guideLst>
        <p:guide orient="horz" pos="3070"/>
        <p:guide pos="5345"/>
        <p:guide orient="horz" pos="1656"/>
        <p:guide pos="2132"/>
        <p:guide pos="5550"/>
        <p:guide pos="2880"/>
        <p:guide pos="2736"/>
        <p:guide pos="3024"/>
        <p:guide pos="758"/>
        <p:guide pos="20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2.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Minh Tuan" userId="050f511c-be77-49dd-ac61-8f9b9e6c6b80" providerId="ADAL" clId="{36BBE583-958A-4003-95E5-963116DEDD1B}"/>
    <pc:docChg chg="undo redo custSel addSld delSld modSld sldOrd">
      <pc:chgData name="Nguyen Minh Tuan" userId="050f511c-be77-49dd-ac61-8f9b9e6c6b80" providerId="ADAL" clId="{36BBE583-958A-4003-95E5-963116DEDD1B}" dt="2023-07-25T05:14:06.759" v="19979" actId="1076"/>
      <pc:docMkLst>
        <pc:docMk/>
      </pc:docMkLst>
      <pc:sldChg chg="del">
        <pc:chgData name="Nguyen Minh Tuan" userId="050f511c-be77-49dd-ac61-8f9b9e6c6b80" providerId="ADAL" clId="{36BBE583-958A-4003-95E5-963116DEDD1B}" dt="2023-07-19T03:51:27.692" v="38" actId="47"/>
        <pc:sldMkLst>
          <pc:docMk/>
          <pc:sldMk cId="0" sldId="261"/>
        </pc:sldMkLst>
      </pc:sldChg>
      <pc:sldChg chg="del">
        <pc:chgData name="Nguyen Minh Tuan" userId="050f511c-be77-49dd-ac61-8f9b9e6c6b80" providerId="ADAL" clId="{36BBE583-958A-4003-95E5-963116DEDD1B}" dt="2023-07-19T03:51:27.692" v="38" actId="47"/>
        <pc:sldMkLst>
          <pc:docMk/>
          <pc:sldMk cId="0" sldId="265"/>
        </pc:sldMkLst>
      </pc:sldChg>
      <pc:sldChg chg="del">
        <pc:chgData name="Nguyen Minh Tuan" userId="050f511c-be77-49dd-ac61-8f9b9e6c6b80" providerId="ADAL" clId="{36BBE583-958A-4003-95E5-963116DEDD1B}" dt="2023-07-19T03:51:27.692" v="38" actId="47"/>
        <pc:sldMkLst>
          <pc:docMk/>
          <pc:sldMk cId="0" sldId="271"/>
        </pc:sldMkLst>
      </pc:sldChg>
      <pc:sldChg chg="del">
        <pc:chgData name="Nguyen Minh Tuan" userId="050f511c-be77-49dd-ac61-8f9b9e6c6b80" providerId="ADAL" clId="{36BBE583-958A-4003-95E5-963116DEDD1B}" dt="2023-07-19T03:51:27.692" v="38" actId="47"/>
        <pc:sldMkLst>
          <pc:docMk/>
          <pc:sldMk cId="2294234442" sldId="353"/>
        </pc:sldMkLst>
      </pc:sldChg>
      <pc:sldChg chg="del">
        <pc:chgData name="Nguyen Minh Tuan" userId="050f511c-be77-49dd-ac61-8f9b9e6c6b80" providerId="ADAL" clId="{36BBE583-958A-4003-95E5-963116DEDD1B}" dt="2023-07-19T03:51:27.692" v="38" actId="47"/>
        <pc:sldMkLst>
          <pc:docMk/>
          <pc:sldMk cId="1105152346" sldId="354"/>
        </pc:sldMkLst>
      </pc:sldChg>
      <pc:sldChg chg="del">
        <pc:chgData name="Nguyen Minh Tuan" userId="050f511c-be77-49dd-ac61-8f9b9e6c6b80" providerId="ADAL" clId="{36BBE583-958A-4003-95E5-963116DEDD1B}" dt="2023-07-19T03:51:27.692" v="38" actId="47"/>
        <pc:sldMkLst>
          <pc:docMk/>
          <pc:sldMk cId="204526388" sldId="355"/>
        </pc:sldMkLst>
      </pc:sldChg>
      <pc:sldChg chg="del">
        <pc:chgData name="Nguyen Minh Tuan" userId="050f511c-be77-49dd-ac61-8f9b9e6c6b80" providerId="ADAL" clId="{36BBE583-958A-4003-95E5-963116DEDD1B}" dt="2023-07-19T03:51:27.692" v="38" actId="47"/>
        <pc:sldMkLst>
          <pc:docMk/>
          <pc:sldMk cId="4064865483" sldId="356"/>
        </pc:sldMkLst>
      </pc:sldChg>
      <pc:sldChg chg="del">
        <pc:chgData name="Nguyen Minh Tuan" userId="050f511c-be77-49dd-ac61-8f9b9e6c6b80" providerId="ADAL" clId="{36BBE583-958A-4003-95E5-963116DEDD1B}" dt="2023-07-19T03:51:27.692" v="38" actId="47"/>
        <pc:sldMkLst>
          <pc:docMk/>
          <pc:sldMk cId="2526834434" sldId="358"/>
        </pc:sldMkLst>
      </pc:sldChg>
      <pc:sldChg chg="del">
        <pc:chgData name="Nguyen Minh Tuan" userId="050f511c-be77-49dd-ac61-8f9b9e6c6b80" providerId="ADAL" clId="{36BBE583-958A-4003-95E5-963116DEDD1B}" dt="2023-07-19T03:51:27.692" v="38" actId="47"/>
        <pc:sldMkLst>
          <pc:docMk/>
          <pc:sldMk cId="1067506766" sldId="359"/>
        </pc:sldMkLst>
      </pc:sldChg>
      <pc:sldChg chg="del">
        <pc:chgData name="Nguyen Minh Tuan" userId="050f511c-be77-49dd-ac61-8f9b9e6c6b80" providerId="ADAL" clId="{36BBE583-958A-4003-95E5-963116DEDD1B}" dt="2023-07-19T03:51:27.692" v="38" actId="47"/>
        <pc:sldMkLst>
          <pc:docMk/>
          <pc:sldMk cId="2498036362" sldId="361"/>
        </pc:sldMkLst>
      </pc:sldChg>
      <pc:sldChg chg="del">
        <pc:chgData name="Nguyen Minh Tuan" userId="050f511c-be77-49dd-ac61-8f9b9e6c6b80" providerId="ADAL" clId="{36BBE583-958A-4003-95E5-963116DEDD1B}" dt="2023-07-19T03:51:27.692" v="38" actId="47"/>
        <pc:sldMkLst>
          <pc:docMk/>
          <pc:sldMk cId="3333266150" sldId="362"/>
        </pc:sldMkLst>
      </pc:sldChg>
      <pc:sldChg chg="del">
        <pc:chgData name="Nguyen Minh Tuan" userId="050f511c-be77-49dd-ac61-8f9b9e6c6b80" providerId="ADAL" clId="{36BBE583-958A-4003-95E5-963116DEDD1B}" dt="2023-07-19T03:51:27.692" v="38" actId="47"/>
        <pc:sldMkLst>
          <pc:docMk/>
          <pc:sldMk cId="3370308854" sldId="364"/>
        </pc:sldMkLst>
      </pc:sldChg>
      <pc:sldChg chg="del">
        <pc:chgData name="Nguyen Minh Tuan" userId="050f511c-be77-49dd-ac61-8f9b9e6c6b80" providerId="ADAL" clId="{36BBE583-958A-4003-95E5-963116DEDD1B}" dt="2023-07-19T03:51:27.692" v="38" actId="47"/>
        <pc:sldMkLst>
          <pc:docMk/>
          <pc:sldMk cId="1676705324" sldId="365"/>
        </pc:sldMkLst>
      </pc:sldChg>
      <pc:sldChg chg="del">
        <pc:chgData name="Nguyen Minh Tuan" userId="050f511c-be77-49dd-ac61-8f9b9e6c6b80" providerId="ADAL" clId="{36BBE583-958A-4003-95E5-963116DEDD1B}" dt="2023-07-19T03:51:27.692" v="38" actId="47"/>
        <pc:sldMkLst>
          <pc:docMk/>
          <pc:sldMk cId="2144574534" sldId="366"/>
        </pc:sldMkLst>
      </pc:sldChg>
      <pc:sldChg chg="del">
        <pc:chgData name="Nguyen Minh Tuan" userId="050f511c-be77-49dd-ac61-8f9b9e6c6b80" providerId="ADAL" clId="{36BBE583-958A-4003-95E5-963116DEDD1B}" dt="2023-07-19T03:51:27.692" v="38" actId="47"/>
        <pc:sldMkLst>
          <pc:docMk/>
          <pc:sldMk cId="1601147891" sldId="367"/>
        </pc:sldMkLst>
      </pc:sldChg>
      <pc:sldChg chg="del">
        <pc:chgData name="Nguyen Minh Tuan" userId="050f511c-be77-49dd-ac61-8f9b9e6c6b80" providerId="ADAL" clId="{36BBE583-958A-4003-95E5-963116DEDD1B}" dt="2023-07-19T03:51:27.692" v="38" actId="47"/>
        <pc:sldMkLst>
          <pc:docMk/>
          <pc:sldMk cId="2649959212" sldId="368"/>
        </pc:sldMkLst>
      </pc:sldChg>
      <pc:sldChg chg="del">
        <pc:chgData name="Nguyen Minh Tuan" userId="050f511c-be77-49dd-ac61-8f9b9e6c6b80" providerId="ADAL" clId="{36BBE583-958A-4003-95E5-963116DEDD1B}" dt="2023-07-19T03:51:27.692" v="38" actId="47"/>
        <pc:sldMkLst>
          <pc:docMk/>
          <pc:sldMk cId="3892958288" sldId="369"/>
        </pc:sldMkLst>
      </pc:sldChg>
      <pc:sldChg chg="del">
        <pc:chgData name="Nguyen Minh Tuan" userId="050f511c-be77-49dd-ac61-8f9b9e6c6b80" providerId="ADAL" clId="{36BBE583-958A-4003-95E5-963116DEDD1B}" dt="2023-07-19T03:51:27.692" v="38" actId="47"/>
        <pc:sldMkLst>
          <pc:docMk/>
          <pc:sldMk cId="1346274641" sldId="370"/>
        </pc:sldMkLst>
      </pc:sldChg>
      <pc:sldChg chg="del">
        <pc:chgData name="Nguyen Minh Tuan" userId="050f511c-be77-49dd-ac61-8f9b9e6c6b80" providerId="ADAL" clId="{36BBE583-958A-4003-95E5-963116DEDD1B}" dt="2023-07-19T03:51:27.692" v="38" actId="47"/>
        <pc:sldMkLst>
          <pc:docMk/>
          <pc:sldMk cId="807661941" sldId="371"/>
        </pc:sldMkLst>
      </pc:sldChg>
      <pc:sldChg chg="del">
        <pc:chgData name="Nguyen Minh Tuan" userId="050f511c-be77-49dd-ac61-8f9b9e6c6b80" providerId="ADAL" clId="{36BBE583-958A-4003-95E5-963116DEDD1B}" dt="2023-07-19T03:51:27.692" v="38" actId="47"/>
        <pc:sldMkLst>
          <pc:docMk/>
          <pc:sldMk cId="2864567039" sldId="372"/>
        </pc:sldMkLst>
      </pc:sldChg>
      <pc:sldChg chg="del">
        <pc:chgData name="Nguyen Minh Tuan" userId="050f511c-be77-49dd-ac61-8f9b9e6c6b80" providerId="ADAL" clId="{36BBE583-958A-4003-95E5-963116DEDD1B}" dt="2023-07-19T03:51:27.692" v="38" actId="47"/>
        <pc:sldMkLst>
          <pc:docMk/>
          <pc:sldMk cId="1864783973" sldId="373"/>
        </pc:sldMkLst>
      </pc:sldChg>
      <pc:sldChg chg="del">
        <pc:chgData name="Nguyen Minh Tuan" userId="050f511c-be77-49dd-ac61-8f9b9e6c6b80" providerId="ADAL" clId="{36BBE583-958A-4003-95E5-963116DEDD1B}" dt="2023-07-19T03:51:27.692" v="38" actId="47"/>
        <pc:sldMkLst>
          <pc:docMk/>
          <pc:sldMk cId="1440721811" sldId="374"/>
        </pc:sldMkLst>
      </pc:sldChg>
      <pc:sldChg chg="del">
        <pc:chgData name="Nguyen Minh Tuan" userId="050f511c-be77-49dd-ac61-8f9b9e6c6b80" providerId="ADAL" clId="{36BBE583-958A-4003-95E5-963116DEDD1B}" dt="2023-07-19T03:51:27.692" v="38" actId="47"/>
        <pc:sldMkLst>
          <pc:docMk/>
          <pc:sldMk cId="1618651478" sldId="375"/>
        </pc:sldMkLst>
      </pc:sldChg>
      <pc:sldChg chg="del">
        <pc:chgData name="Nguyen Minh Tuan" userId="050f511c-be77-49dd-ac61-8f9b9e6c6b80" providerId="ADAL" clId="{36BBE583-958A-4003-95E5-963116DEDD1B}" dt="2023-07-19T03:51:27.692" v="38" actId="47"/>
        <pc:sldMkLst>
          <pc:docMk/>
          <pc:sldMk cId="645137471" sldId="376"/>
        </pc:sldMkLst>
      </pc:sldChg>
      <pc:sldChg chg="del">
        <pc:chgData name="Nguyen Minh Tuan" userId="050f511c-be77-49dd-ac61-8f9b9e6c6b80" providerId="ADAL" clId="{36BBE583-958A-4003-95E5-963116DEDD1B}" dt="2023-07-19T03:51:27.692" v="38" actId="47"/>
        <pc:sldMkLst>
          <pc:docMk/>
          <pc:sldMk cId="1500782413" sldId="377"/>
        </pc:sldMkLst>
      </pc:sldChg>
      <pc:sldChg chg="del">
        <pc:chgData name="Nguyen Minh Tuan" userId="050f511c-be77-49dd-ac61-8f9b9e6c6b80" providerId="ADAL" clId="{36BBE583-958A-4003-95E5-963116DEDD1B}" dt="2023-07-19T03:51:27.692" v="38" actId="47"/>
        <pc:sldMkLst>
          <pc:docMk/>
          <pc:sldMk cId="1218606333" sldId="378"/>
        </pc:sldMkLst>
      </pc:sldChg>
      <pc:sldChg chg="del">
        <pc:chgData name="Nguyen Minh Tuan" userId="050f511c-be77-49dd-ac61-8f9b9e6c6b80" providerId="ADAL" clId="{36BBE583-958A-4003-95E5-963116DEDD1B}" dt="2023-07-19T03:51:27.692" v="38" actId="47"/>
        <pc:sldMkLst>
          <pc:docMk/>
          <pc:sldMk cId="1867429813" sldId="379"/>
        </pc:sldMkLst>
      </pc:sldChg>
      <pc:sldChg chg="del">
        <pc:chgData name="Nguyen Minh Tuan" userId="050f511c-be77-49dd-ac61-8f9b9e6c6b80" providerId="ADAL" clId="{36BBE583-958A-4003-95E5-963116DEDD1B}" dt="2023-07-19T03:51:27.692" v="38" actId="47"/>
        <pc:sldMkLst>
          <pc:docMk/>
          <pc:sldMk cId="3165429412" sldId="380"/>
        </pc:sldMkLst>
      </pc:sldChg>
      <pc:sldChg chg="addSp delSp modSp mod setBg addAnim delAnim">
        <pc:chgData name="Nguyen Minh Tuan" userId="050f511c-be77-49dd-ac61-8f9b9e6c6b80" providerId="ADAL" clId="{36BBE583-958A-4003-95E5-963116DEDD1B}" dt="2023-07-21T06:30:01.019" v="11759" actId="26606"/>
        <pc:sldMkLst>
          <pc:docMk/>
          <pc:sldMk cId="798845110" sldId="381"/>
        </pc:sldMkLst>
        <pc:spChg chg="mod">
          <ac:chgData name="Nguyen Minh Tuan" userId="050f511c-be77-49dd-ac61-8f9b9e6c6b80" providerId="ADAL" clId="{36BBE583-958A-4003-95E5-963116DEDD1B}" dt="2023-07-21T06:30:01.019" v="11759" actId="26606"/>
          <ac:spMkLst>
            <pc:docMk/>
            <pc:sldMk cId="798845110" sldId="381"/>
            <ac:spMk id="211" creationId="{00000000-0000-0000-0000-000000000000}"/>
          </ac:spMkLst>
        </pc:spChg>
        <pc:spChg chg="add del">
          <ac:chgData name="Nguyen Minh Tuan" userId="050f511c-be77-49dd-ac61-8f9b9e6c6b80" providerId="ADAL" clId="{36BBE583-958A-4003-95E5-963116DEDD1B}" dt="2023-07-21T06:30:01.019" v="11759" actId="26606"/>
          <ac:spMkLst>
            <pc:docMk/>
            <pc:sldMk cId="798845110" sldId="381"/>
            <ac:spMk id="216" creationId="{4522B21E-B2B9-4C72-9A71-C87EFD137480}"/>
          </ac:spMkLst>
        </pc:spChg>
        <pc:spChg chg="add del">
          <ac:chgData name="Nguyen Minh Tuan" userId="050f511c-be77-49dd-ac61-8f9b9e6c6b80" providerId="ADAL" clId="{36BBE583-958A-4003-95E5-963116DEDD1B}" dt="2023-07-21T06:30:01.019" v="11759" actId="26606"/>
          <ac:spMkLst>
            <pc:docMk/>
            <pc:sldMk cId="798845110" sldId="381"/>
            <ac:spMk id="218" creationId="{5EB7D2A2-F448-44D4-938C-DC84CBCB3B1E}"/>
          </ac:spMkLst>
        </pc:spChg>
        <pc:spChg chg="add del">
          <ac:chgData name="Nguyen Minh Tuan" userId="050f511c-be77-49dd-ac61-8f9b9e6c6b80" providerId="ADAL" clId="{36BBE583-958A-4003-95E5-963116DEDD1B}" dt="2023-07-21T06:30:01.019" v="11759" actId="26606"/>
          <ac:spMkLst>
            <pc:docMk/>
            <pc:sldMk cId="798845110" sldId="381"/>
            <ac:spMk id="220" creationId="{871AEA07-1E14-44B4-8E55-64EF049CD66F}"/>
          </ac:spMkLst>
        </pc:spChg>
        <pc:cxnChg chg="add del">
          <ac:chgData name="Nguyen Minh Tuan" userId="050f511c-be77-49dd-ac61-8f9b9e6c6b80" providerId="ADAL" clId="{36BBE583-958A-4003-95E5-963116DEDD1B}" dt="2023-07-21T06:30:01.019" v="11759" actId="26606"/>
          <ac:cxnSpMkLst>
            <pc:docMk/>
            <pc:sldMk cId="798845110" sldId="381"/>
            <ac:cxnSpMk id="222" creationId="{F7C8EA93-3210-4C62-99E9-153C275E3A87}"/>
          </ac:cxnSpMkLst>
        </pc:cxnChg>
      </pc:sldChg>
      <pc:sldChg chg="addSp delSp modSp mod ord">
        <pc:chgData name="Nguyen Minh Tuan" userId="050f511c-be77-49dd-ac61-8f9b9e6c6b80" providerId="ADAL" clId="{36BBE583-958A-4003-95E5-963116DEDD1B}" dt="2023-07-25T04:45:49.593" v="19962" actId="1076"/>
        <pc:sldMkLst>
          <pc:docMk/>
          <pc:sldMk cId="3656725980" sldId="382"/>
        </pc:sldMkLst>
        <pc:spChg chg="mod">
          <ac:chgData name="Nguyen Minh Tuan" userId="050f511c-be77-49dd-ac61-8f9b9e6c6b80" providerId="ADAL" clId="{36BBE583-958A-4003-95E5-963116DEDD1B}" dt="2023-07-20T02:43:23.005" v="1897" actId="20577"/>
          <ac:spMkLst>
            <pc:docMk/>
            <pc:sldMk cId="3656725980" sldId="382"/>
            <ac:spMk id="233" creationId="{00000000-0000-0000-0000-000000000000}"/>
          </ac:spMkLst>
        </pc:spChg>
        <pc:spChg chg="mod">
          <ac:chgData name="Nguyen Minh Tuan" userId="050f511c-be77-49dd-ac61-8f9b9e6c6b80" providerId="ADAL" clId="{36BBE583-958A-4003-95E5-963116DEDD1B}" dt="2023-07-20T02:46:06.984" v="1925" actId="14100"/>
          <ac:spMkLst>
            <pc:docMk/>
            <pc:sldMk cId="3656725980" sldId="382"/>
            <ac:spMk id="234" creationId="{00000000-0000-0000-0000-000000000000}"/>
          </ac:spMkLst>
        </pc:spChg>
        <pc:picChg chg="add mod">
          <ac:chgData name="Nguyen Minh Tuan" userId="050f511c-be77-49dd-ac61-8f9b9e6c6b80" providerId="ADAL" clId="{36BBE583-958A-4003-95E5-963116DEDD1B}" dt="2023-07-25T04:45:49.593" v="19962" actId="1076"/>
          <ac:picMkLst>
            <pc:docMk/>
            <pc:sldMk cId="3656725980" sldId="382"/>
            <ac:picMk id="3" creationId="{36F10E65-2625-0B7E-B3C3-24D8049E2CFF}"/>
          </ac:picMkLst>
        </pc:picChg>
        <pc:picChg chg="del">
          <ac:chgData name="Nguyen Minh Tuan" userId="050f511c-be77-49dd-ac61-8f9b9e6c6b80" providerId="ADAL" clId="{36BBE583-958A-4003-95E5-963116DEDD1B}" dt="2023-07-19T03:55:20.233" v="40" actId="478"/>
          <ac:picMkLst>
            <pc:docMk/>
            <pc:sldMk cId="3656725980" sldId="382"/>
            <ac:picMk id="4" creationId="{936561AC-A193-4728-99A6-AB2794735221}"/>
          </ac:picMkLst>
        </pc:picChg>
        <pc:picChg chg="add mod">
          <ac:chgData name="Nguyen Minh Tuan" userId="050f511c-be77-49dd-ac61-8f9b9e6c6b80" providerId="ADAL" clId="{36BBE583-958A-4003-95E5-963116DEDD1B}" dt="2023-07-20T02:46:02.992" v="1924" actId="1076"/>
          <ac:picMkLst>
            <pc:docMk/>
            <pc:sldMk cId="3656725980" sldId="382"/>
            <ac:picMk id="6" creationId="{432476C4-D555-5CC3-2DC7-373BD31BF030}"/>
          </ac:picMkLst>
        </pc:picChg>
      </pc:sldChg>
      <pc:sldChg chg="del">
        <pc:chgData name="Nguyen Minh Tuan" userId="050f511c-be77-49dd-ac61-8f9b9e6c6b80" providerId="ADAL" clId="{36BBE583-958A-4003-95E5-963116DEDD1B}" dt="2023-07-19T03:51:49.241" v="39" actId="47"/>
        <pc:sldMkLst>
          <pc:docMk/>
          <pc:sldMk cId="238553203" sldId="383"/>
        </pc:sldMkLst>
      </pc:sldChg>
      <pc:sldChg chg="modSp add mod">
        <pc:chgData name="Nguyen Minh Tuan" userId="050f511c-be77-49dd-ac61-8f9b9e6c6b80" providerId="ADAL" clId="{36BBE583-958A-4003-95E5-963116DEDD1B}" dt="2023-07-21T03:39:05.848" v="10477" actId="20578"/>
        <pc:sldMkLst>
          <pc:docMk/>
          <pc:sldMk cId="3873049204" sldId="383"/>
        </pc:sldMkLst>
        <pc:spChg chg="mod">
          <ac:chgData name="Nguyen Minh Tuan" userId="050f511c-be77-49dd-ac61-8f9b9e6c6b80" providerId="ADAL" clId="{36BBE583-958A-4003-95E5-963116DEDD1B}" dt="2023-07-21T03:39:05.848" v="10477" actId="20578"/>
          <ac:spMkLst>
            <pc:docMk/>
            <pc:sldMk cId="3873049204" sldId="383"/>
            <ac:spMk id="234" creationId="{00000000-0000-0000-0000-000000000000}"/>
          </ac:spMkLst>
        </pc:spChg>
      </pc:sldChg>
      <pc:sldChg chg="addSp delSp modSp add mod">
        <pc:chgData name="Nguyen Minh Tuan" userId="050f511c-be77-49dd-ac61-8f9b9e6c6b80" providerId="ADAL" clId="{36BBE583-958A-4003-95E5-963116DEDD1B}" dt="2023-07-20T03:36:01.828" v="2993" actId="1076"/>
        <pc:sldMkLst>
          <pc:docMk/>
          <pc:sldMk cId="4143236497" sldId="384"/>
        </pc:sldMkLst>
        <pc:spChg chg="mod">
          <ac:chgData name="Nguyen Minh Tuan" userId="050f511c-be77-49dd-ac61-8f9b9e6c6b80" providerId="ADAL" clId="{36BBE583-958A-4003-95E5-963116DEDD1B}" dt="2023-07-20T02:46:21.039" v="1932" actId="20577"/>
          <ac:spMkLst>
            <pc:docMk/>
            <pc:sldMk cId="4143236497" sldId="384"/>
            <ac:spMk id="233" creationId="{00000000-0000-0000-0000-000000000000}"/>
          </ac:spMkLst>
        </pc:spChg>
        <pc:spChg chg="mod">
          <ac:chgData name="Nguyen Minh Tuan" userId="050f511c-be77-49dd-ac61-8f9b9e6c6b80" providerId="ADAL" clId="{36BBE583-958A-4003-95E5-963116DEDD1B}" dt="2023-07-20T03:14:16.604" v="2986" actId="14100"/>
          <ac:spMkLst>
            <pc:docMk/>
            <pc:sldMk cId="4143236497" sldId="384"/>
            <ac:spMk id="234" creationId="{00000000-0000-0000-0000-000000000000}"/>
          </ac:spMkLst>
        </pc:spChg>
        <pc:picChg chg="del">
          <ac:chgData name="Nguyen Minh Tuan" userId="050f511c-be77-49dd-ac61-8f9b9e6c6b80" providerId="ADAL" clId="{36BBE583-958A-4003-95E5-963116DEDD1B}" dt="2023-07-20T02:46:54.587" v="1933" actId="478"/>
          <ac:picMkLst>
            <pc:docMk/>
            <pc:sldMk cId="4143236497" sldId="384"/>
            <ac:picMk id="3" creationId="{36F10E65-2625-0B7E-B3C3-24D8049E2CFF}"/>
          </ac:picMkLst>
        </pc:picChg>
        <pc:picChg chg="add mod">
          <ac:chgData name="Nguyen Minh Tuan" userId="050f511c-be77-49dd-ac61-8f9b9e6c6b80" providerId="ADAL" clId="{36BBE583-958A-4003-95E5-963116DEDD1B}" dt="2023-07-20T03:35:54.258" v="2991" actId="1076"/>
          <ac:picMkLst>
            <pc:docMk/>
            <pc:sldMk cId="4143236497" sldId="384"/>
            <ac:picMk id="4" creationId="{F9657840-D91E-EC23-38A9-DBE716AE7540}"/>
          </ac:picMkLst>
        </pc:picChg>
        <pc:picChg chg="del">
          <ac:chgData name="Nguyen Minh Tuan" userId="050f511c-be77-49dd-ac61-8f9b9e6c6b80" providerId="ADAL" clId="{36BBE583-958A-4003-95E5-963116DEDD1B}" dt="2023-07-20T02:46:56.313" v="1934" actId="478"/>
          <ac:picMkLst>
            <pc:docMk/>
            <pc:sldMk cId="4143236497" sldId="384"/>
            <ac:picMk id="6" creationId="{432476C4-D555-5CC3-2DC7-373BD31BF030}"/>
          </ac:picMkLst>
        </pc:picChg>
        <pc:picChg chg="add del mod">
          <ac:chgData name="Nguyen Minh Tuan" userId="050f511c-be77-49dd-ac61-8f9b9e6c6b80" providerId="ADAL" clId="{36BBE583-958A-4003-95E5-963116DEDD1B}" dt="2023-07-20T03:08:22.966" v="2977" actId="478"/>
          <ac:picMkLst>
            <pc:docMk/>
            <pc:sldMk cId="4143236497" sldId="384"/>
            <ac:picMk id="7" creationId="{56109168-EB08-06AB-830C-B14435735B12}"/>
          </ac:picMkLst>
        </pc:picChg>
        <pc:picChg chg="add mod">
          <ac:chgData name="Nguyen Minh Tuan" userId="050f511c-be77-49dd-ac61-8f9b9e6c6b80" providerId="ADAL" clId="{36BBE583-958A-4003-95E5-963116DEDD1B}" dt="2023-07-20T03:36:01.828" v="2993" actId="1076"/>
          <ac:picMkLst>
            <pc:docMk/>
            <pc:sldMk cId="4143236497" sldId="384"/>
            <ac:picMk id="9" creationId="{278D33D1-03EA-B91A-9D76-942720C5D241}"/>
          </ac:picMkLst>
        </pc:picChg>
      </pc:sldChg>
      <pc:sldChg chg="addSp delSp modSp add mod">
        <pc:chgData name="Nguyen Minh Tuan" userId="050f511c-be77-49dd-ac61-8f9b9e6c6b80" providerId="ADAL" clId="{36BBE583-958A-4003-95E5-963116DEDD1B}" dt="2023-07-20T06:22:41.132" v="6044" actId="20577"/>
        <pc:sldMkLst>
          <pc:docMk/>
          <pc:sldMk cId="3950254024" sldId="385"/>
        </pc:sldMkLst>
        <pc:spChg chg="mod">
          <ac:chgData name="Nguyen Minh Tuan" userId="050f511c-be77-49dd-ac61-8f9b9e6c6b80" providerId="ADAL" clId="{36BBE583-958A-4003-95E5-963116DEDD1B}" dt="2023-07-20T03:37:01.793" v="3009" actId="20577"/>
          <ac:spMkLst>
            <pc:docMk/>
            <pc:sldMk cId="3950254024" sldId="385"/>
            <ac:spMk id="233" creationId="{00000000-0000-0000-0000-000000000000}"/>
          </ac:spMkLst>
        </pc:spChg>
        <pc:spChg chg="mod">
          <ac:chgData name="Nguyen Minh Tuan" userId="050f511c-be77-49dd-ac61-8f9b9e6c6b80" providerId="ADAL" clId="{36BBE583-958A-4003-95E5-963116DEDD1B}" dt="2023-07-20T06:22:41.132" v="6044" actId="20577"/>
          <ac:spMkLst>
            <pc:docMk/>
            <pc:sldMk cId="3950254024" sldId="385"/>
            <ac:spMk id="234" creationId="{00000000-0000-0000-0000-000000000000}"/>
          </ac:spMkLst>
        </pc:spChg>
        <pc:picChg chg="add mod">
          <ac:chgData name="Nguyen Minh Tuan" userId="050f511c-be77-49dd-ac61-8f9b9e6c6b80" providerId="ADAL" clId="{36BBE583-958A-4003-95E5-963116DEDD1B}" dt="2023-07-20T03:46:48.976" v="3842" actId="1076"/>
          <ac:picMkLst>
            <pc:docMk/>
            <pc:sldMk cId="3950254024" sldId="385"/>
            <ac:picMk id="3" creationId="{1B19ACFB-7002-6F93-8348-FFA01026FFAE}"/>
          </ac:picMkLst>
        </pc:picChg>
        <pc:picChg chg="del">
          <ac:chgData name="Nguyen Minh Tuan" userId="050f511c-be77-49dd-ac61-8f9b9e6c6b80" providerId="ADAL" clId="{36BBE583-958A-4003-95E5-963116DEDD1B}" dt="2023-07-20T03:40:15.631" v="3241" actId="478"/>
          <ac:picMkLst>
            <pc:docMk/>
            <pc:sldMk cId="3950254024" sldId="385"/>
            <ac:picMk id="4" creationId="{F9657840-D91E-EC23-38A9-DBE716AE7540}"/>
          </ac:picMkLst>
        </pc:picChg>
        <pc:picChg chg="add mod">
          <ac:chgData name="Nguyen Minh Tuan" userId="050f511c-be77-49dd-ac61-8f9b9e6c6b80" providerId="ADAL" clId="{36BBE583-958A-4003-95E5-963116DEDD1B}" dt="2023-07-20T03:47:11.292" v="3851" actId="1076"/>
          <ac:picMkLst>
            <pc:docMk/>
            <pc:sldMk cId="3950254024" sldId="385"/>
            <ac:picMk id="6" creationId="{DF9B67D2-5940-D40E-4867-398EEF4890E6}"/>
          </ac:picMkLst>
        </pc:picChg>
        <pc:picChg chg="del">
          <ac:chgData name="Nguyen Minh Tuan" userId="050f511c-be77-49dd-ac61-8f9b9e6c6b80" providerId="ADAL" clId="{36BBE583-958A-4003-95E5-963116DEDD1B}" dt="2023-07-20T03:40:17.015" v="3242" actId="478"/>
          <ac:picMkLst>
            <pc:docMk/>
            <pc:sldMk cId="3950254024" sldId="385"/>
            <ac:picMk id="9" creationId="{278D33D1-03EA-B91A-9D76-942720C5D241}"/>
          </ac:picMkLst>
        </pc:picChg>
      </pc:sldChg>
      <pc:sldChg chg="addSp delSp modSp add mod">
        <pc:chgData name="Nguyen Minh Tuan" userId="050f511c-be77-49dd-ac61-8f9b9e6c6b80" providerId="ADAL" clId="{36BBE583-958A-4003-95E5-963116DEDD1B}" dt="2023-07-24T01:42:54.810" v="14652" actId="1076"/>
        <pc:sldMkLst>
          <pc:docMk/>
          <pc:sldMk cId="2552018888" sldId="386"/>
        </pc:sldMkLst>
        <pc:spChg chg="mod">
          <ac:chgData name="Nguyen Minh Tuan" userId="050f511c-be77-49dd-ac61-8f9b9e6c6b80" providerId="ADAL" clId="{36BBE583-958A-4003-95E5-963116DEDD1B}" dt="2023-07-20T03:47:49.826" v="3873" actId="20577"/>
          <ac:spMkLst>
            <pc:docMk/>
            <pc:sldMk cId="2552018888" sldId="386"/>
            <ac:spMk id="233" creationId="{00000000-0000-0000-0000-000000000000}"/>
          </ac:spMkLst>
        </pc:spChg>
        <pc:spChg chg="mod">
          <ac:chgData name="Nguyen Minh Tuan" userId="050f511c-be77-49dd-ac61-8f9b9e6c6b80" providerId="ADAL" clId="{36BBE583-958A-4003-95E5-963116DEDD1B}" dt="2023-07-24T01:42:48.508" v="14649" actId="14100"/>
          <ac:spMkLst>
            <pc:docMk/>
            <pc:sldMk cId="2552018888" sldId="386"/>
            <ac:spMk id="234" creationId="{00000000-0000-0000-0000-000000000000}"/>
          </ac:spMkLst>
        </pc:spChg>
        <pc:picChg chg="del">
          <ac:chgData name="Nguyen Minh Tuan" userId="050f511c-be77-49dd-ac61-8f9b9e6c6b80" providerId="ADAL" clId="{36BBE583-958A-4003-95E5-963116DEDD1B}" dt="2023-07-20T03:54:29.099" v="4391" actId="478"/>
          <ac:picMkLst>
            <pc:docMk/>
            <pc:sldMk cId="2552018888" sldId="386"/>
            <ac:picMk id="3" creationId="{1B19ACFB-7002-6F93-8348-FFA01026FFAE}"/>
          </ac:picMkLst>
        </pc:picChg>
        <pc:picChg chg="add mod">
          <ac:chgData name="Nguyen Minh Tuan" userId="050f511c-be77-49dd-ac61-8f9b9e6c6b80" providerId="ADAL" clId="{36BBE583-958A-4003-95E5-963116DEDD1B}" dt="2023-07-24T01:42:49.770" v="14650" actId="1076"/>
          <ac:picMkLst>
            <pc:docMk/>
            <pc:sldMk cId="2552018888" sldId="386"/>
            <ac:picMk id="4" creationId="{665F4924-4E8C-68D3-9CAE-9CE8A66B7233}"/>
          </ac:picMkLst>
        </pc:picChg>
        <pc:picChg chg="del">
          <ac:chgData name="Nguyen Minh Tuan" userId="050f511c-be77-49dd-ac61-8f9b9e6c6b80" providerId="ADAL" clId="{36BBE583-958A-4003-95E5-963116DEDD1B}" dt="2023-07-20T03:54:30.807" v="4392" actId="478"/>
          <ac:picMkLst>
            <pc:docMk/>
            <pc:sldMk cId="2552018888" sldId="386"/>
            <ac:picMk id="6" creationId="{DF9B67D2-5940-D40E-4867-398EEF4890E6}"/>
          </ac:picMkLst>
        </pc:picChg>
        <pc:picChg chg="add mod">
          <ac:chgData name="Nguyen Minh Tuan" userId="050f511c-be77-49dd-ac61-8f9b9e6c6b80" providerId="ADAL" clId="{36BBE583-958A-4003-95E5-963116DEDD1B}" dt="2023-07-24T01:42:54.810" v="14652" actId="1076"/>
          <ac:picMkLst>
            <pc:docMk/>
            <pc:sldMk cId="2552018888" sldId="386"/>
            <ac:picMk id="7" creationId="{2CC71E81-DF0D-7514-E653-DE097F1732C0}"/>
          </ac:picMkLst>
        </pc:picChg>
      </pc:sldChg>
      <pc:sldChg chg="del">
        <pc:chgData name="Nguyen Minh Tuan" userId="050f511c-be77-49dd-ac61-8f9b9e6c6b80" providerId="ADAL" clId="{36BBE583-958A-4003-95E5-963116DEDD1B}" dt="2023-07-19T03:51:49.241" v="39" actId="47"/>
        <pc:sldMkLst>
          <pc:docMk/>
          <pc:sldMk cId="2560503318" sldId="386"/>
        </pc:sldMkLst>
      </pc:sldChg>
      <pc:sldChg chg="addSp delSp modSp add mod setBg">
        <pc:chgData name="Nguyen Minh Tuan" userId="050f511c-be77-49dd-ac61-8f9b9e6c6b80" providerId="ADAL" clId="{36BBE583-958A-4003-95E5-963116DEDD1B}" dt="2023-07-21T06:31:22.565" v="11772" actId="1076"/>
        <pc:sldMkLst>
          <pc:docMk/>
          <pc:sldMk cId="3947943451" sldId="387"/>
        </pc:sldMkLst>
        <pc:spChg chg="add del mod">
          <ac:chgData name="Nguyen Minh Tuan" userId="050f511c-be77-49dd-ac61-8f9b9e6c6b80" providerId="ADAL" clId="{36BBE583-958A-4003-95E5-963116DEDD1B}" dt="2023-07-20T04:17:19.742" v="4689" actId="478"/>
          <ac:spMkLst>
            <pc:docMk/>
            <pc:sldMk cId="3947943451" sldId="387"/>
            <ac:spMk id="3" creationId="{C7532942-8E47-268F-E5F7-9882ADAB077D}"/>
          </ac:spMkLst>
        </pc:spChg>
        <pc:spChg chg="mod">
          <ac:chgData name="Nguyen Minh Tuan" userId="050f511c-be77-49dd-ac61-8f9b9e6c6b80" providerId="ADAL" clId="{36BBE583-958A-4003-95E5-963116DEDD1B}" dt="2023-07-21T06:31:00.468" v="11766" actId="26606"/>
          <ac:spMkLst>
            <pc:docMk/>
            <pc:sldMk cId="3947943451" sldId="387"/>
            <ac:spMk id="233" creationId="{00000000-0000-0000-0000-000000000000}"/>
          </ac:spMkLst>
        </pc:spChg>
        <pc:spChg chg="del">
          <ac:chgData name="Nguyen Minh Tuan" userId="050f511c-be77-49dd-ac61-8f9b9e6c6b80" providerId="ADAL" clId="{36BBE583-958A-4003-95E5-963116DEDD1B}" dt="2023-07-20T04:16:40.008" v="4676" actId="478"/>
          <ac:spMkLst>
            <pc:docMk/>
            <pc:sldMk cId="3947943451" sldId="387"/>
            <ac:spMk id="234" creationId="{00000000-0000-0000-0000-000000000000}"/>
          </ac:spMkLst>
        </pc:spChg>
        <pc:spChg chg="add del">
          <ac:chgData name="Nguyen Minh Tuan" userId="050f511c-be77-49dd-ac61-8f9b9e6c6b80" providerId="ADAL" clId="{36BBE583-958A-4003-95E5-963116DEDD1B}" dt="2023-07-21T06:31:00.468" v="11766" actId="26606"/>
          <ac:spMkLst>
            <pc:docMk/>
            <pc:sldMk cId="3947943451" sldId="387"/>
            <ac:spMk id="238" creationId="{47942995-B07F-4636-9A06-C6A104B260A8}"/>
          </ac:spMkLst>
        </pc:spChg>
        <pc:spChg chg="add del">
          <ac:chgData name="Nguyen Minh Tuan" userId="050f511c-be77-49dd-ac61-8f9b9e6c6b80" providerId="ADAL" clId="{36BBE583-958A-4003-95E5-963116DEDD1B}" dt="2023-07-21T06:31:00.468" v="11766" actId="26606"/>
          <ac:spMkLst>
            <pc:docMk/>
            <pc:sldMk cId="3947943451" sldId="387"/>
            <ac:spMk id="245" creationId="{B81933D1-5615-42C7-9C0B-4EB7105CCE2D}"/>
          </ac:spMkLst>
        </pc:spChg>
        <pc:spChg chg="add del">
          <ac:chgData name="Nguyen Minh Tuan" userId="050f511c-be77-49dd-ac61-8f9b9e6c6b80" providerId="ADAL" clId="{36BBE583-958A-4003-95E5-963116DEDD1B}" dt="2023-07-21T06:31:00.468" v="11766" actId="26606"/>
          <ac:spMkLst>
            <pc:docMk/>
            <pc:sldMk cId="3947943451" sldId="387"/>
            <ac:spMk id="247" creationId="{19C9EAEA-39D0-4B0E-A0EB-51E7B26740B1}"/>
          </ac:spMkLst>
        </pc:spChg>
        <pc:spChg chg="add del">
          <ac:chgData name="Nguyen Minh Tuan" userId="050f511c-be77-49dd-ac61-8f9b9e6c6b80" providerId="ADAL" clId="{36BBE583-958A-4003-95E5-963116DEDD1B}" dt="2023-07-21T06:30:34.049" v="11761" actId="26606"/>
          <ac:spMkLst>
            <pc:docMk/>
            <pc:sldMk cId="3947943451" sldId="387"/>
            <ac:spMk id="252" creationId="{D4771268-CB57-404A-9271-370EB28F6090}"/>
          </ac:spMkLst>
        </pc:spChg>
        <pc:spChg chg="add del">
          <ac:chgData name="Nguyen Minh Tuan" userId="050f511c-be77-49dd-ac61-8f9b9e6c6b80" providerId="ADAL" clId="{36BBE583-958A-4003-95E5-963116DEDD1B}" dt="2023-07-21T06:30:34.972" v="11763" actId="26606"/>
          <ac:spMkLst>
            <pc:docMk/>
            <pc:sldMk cId="3947943451" sldId="387"/>
            <ac:spMk id="254" creationId="{4845A0EE-C4C8-4AE1-B3C6-1261368AC036}"/>
          </ac:spMkLst>
        </pc:spChg>
        <pc:spChg chg="add del">
          <ac:chgData name="Nguyen Minh Tuan" userId="050f511c-be77-49dd-ac61-8f9b9e6c6b80" providerId="ADAL" clId="{36BBE583-958A-4003-95E5-963116DEDD1B}" dt="2023-07-21T06:30:59.745" v="11765" actId="26606"/>
          <ac:spMkLst>
            <pc:docMk/>
            <pc:sldMk cId="3947943451" sldId="387"/>
            <ac:spMk id="256" creationId="{B5AAC39E-8294-44DC-AB9F-2B9F22C397E1}"/>
          </ac:spMkLst>
        </pc:spChg>
        <pc:spChg chg="add del">
          <ac:chgData name="Nguyen Minh Tuan" userId="050f511c-be77-49dd-ac61-8f9b9e6c6b80" providerId="ADAL" clId="{36BBE583-958A-4003-95E5-963116DEDD1B}" dt="2023-07-21T06:30:59.745" v="11765" actId="26606"/>
          <ac:spMkLst>
            <pc:docMk/>
            <pc:sldMk cId="3947943451" sldId="387"/>
            <ac:spMk id="257" creationId="{9089EED9-F54D-4F20-A2C6-949DE4176959}"/>
          </ac:spMkLst>
        </pc:spChg>
        <pc:spChg chg="add del">
          <ac:chgData name="Nguyen Minh Tuan" userId="050f511c-be77-49dd-ac61-8f9b9e6c6b80" providerId="ADAL" clId="{36BBE583-958A-4003-95E5-963116DEDD1B}" dt="2023-07-21T06:30:59.745" v="11765" actId="26606"/>
          <ac:spMkLst>
            <pc:docMk/>
            <pc:sldMk cId="3947943451" sldId="387"/>
            <ac:spMk id="258" creationId="{11685A1B-C158-49A6-BF8F-0D48688527D1}"/>
          </ac:spMkLst>
        </pc:spChg>
        <pc:spChg chg="add del">
          <ac:chgData name="Nguyen Minh Tuan" userId="050f511c-be77-49dd-ac61-8f9b9e6c6b80" providerId="ADAL" clId="{36BBE583-958A-4003-95E5-963116DEDD1B}" dt="2023-07-21T06:30:59.745" v="11765" actId="26606"/>
          <ac:spMkLst>
            <pc:docMk/>
            <pc:sldMk cId="3947943451" sldId="387"/>
            <ac:spMk id="259" creationId="{1A85619E-59AB-4E59-8DD1-77D17FCB331C}"/>
          </ac:spMkLst>
        </pc:spChg>
        <pc:grpChg chg="add del">
          <ac:chgData name="Nguyen Minh Tuan" userId="050f511c-be77-49dd-ac61-8f9b9e6c6b80" providerId="ADAL" clId="{36BBE583-958A-4003-95E5-963116DEDD1B}" dt="2023-07-21T06:31:00.468" v="11766" actId="26606"/>
          <ac:grpSpMkLst>
            <pc:docMk/>
            <pc:sldMk cId="3947943451" sldId="387"/>
            <ac:grpSpMk id="240" creationId="{032D8612-31EB-44CF-A1D0-14FD4C705424}"/>
          </ac:grpSpMkLst>
        </pc:grpChg>
        <pc:picChg chg="del">
          <ac:chgData name="Nguyen Minh Tuan" userId="050f511c-be77-49dd-ac61-8f9b9e6c6b80" providerId="ADAL" clId="{36BBE583-958A-4003-95E5-963116DEDD1B}" dt="2023-07-20T04:16:51.573" v="4688" actId="478"/>
          <ac:picMkLst>
            <pc:docMk/>
            <pc:sldMk cId="3947943451" sldId="387"/>
            <ac:picMk id="4" creationId="{665F4924-4E8C-68D3-9CAE-9CE8A66B7233}"/>
          </ac:picMkLst>
        </pc:picChg>
        <pc:picChg chg="add mod">
          <ac:chgData name="Nguyen Minh Tuan" userId="050f511c-be77-49dd-ac61-8f9b9e6c6b80" providerId="ADAL" clId="{36BBE583-958A-4003-95E5-963116DEDD1B}" dt="2023-07-21T06:31:22.565" v="11772" actId="1076"/>
          <ac:picMkLst>
            <pc:docMk/>
            <pc:sldMk cId="3947943451" sldId="387"/>
            <ac:picMk id="6" creationId="{965D41C8-1072-2DC2-054B-A6FB310EB968}"/>
          </ac:picMkLst>
        </pc:picChg>
      </pc:sldChg>
      <pc:sldChg chg="del">
        <pc:chgData name="Nguyen Minh Tuan" userId="050f511c-be77-49dd-ac61-8f9b9e6c6b80" providerId="ADAL" clId="{36BBE583-958A-4003-95E5-963116DEDD1B}" dt="2023-07-19T03:51:49.241" v="39" actId="47"/>
        <pc:sldMkLst>
          <pc:docMk/>
          <pc:sldMk cId="4233419376" sldId="387"/>
        </pc:sldMkLst>
      </pc:sldChg>
      <pc:sldChg chg="addSp delSp modSp add del mod ord">
        <pc:chgData name="Nguyen Minh Tuan" userId="050f511c-be77-49dd-ac61-8f9b9e6c6b80" providerId="ADAL" clId="{36BBE583-958A-4003-95E5-963116DEDD1B}" dt="2023-07-21T03:25:35.213" v="10423" actId="47"/>
        <pc:sldMkLst>
          <pc:docMk/>
          <pc:sldMk cId="3126561049" sldId="388"/>
        </pc:sldMkLst>
        <pc:spChg chg="add mod">
          <ac:chgData name="Nguyen Minh Tuan" userId="050f511c-be77-49dd-ac61-8f9b9e6c6b80" providerId="ADAL" clId="{36BBE583-958A-4003-95E5-963116DEDD1B}" dt="2023-07-20T04:39:56.828" v="5577" actId="20577"/>
          <ac:spMkLst>
            <pc:docMk/>
            <pc:sldMk cId="3126561049" sldId="388"/>
            <ac:spMk id="7" creationId="{4B663E1D-C74C-F27C-01A3-7DAAED7E6A78}"/>
          </ac:spMkLst>
        </pc:spChg>
        <pc:spChg chg="mod">
          <ac:chgData name="Nguyen Minh Tuan" userId="050f511c-be77-49dd-ac61-8f9b9e6c6b80" providerId="ADAL" clId="{36BBE583-958A-4003-95E5-963116DEDD1B}" dt="2023-07-20T04:57:37.433" v="5586" actId="20577"/>
          <ac:spMkLst>
            <pc:docMk/>
            <pc:sldMk cId="3126561049" sldId="388"/>
            <ac:spMk id="233" creationId="{00000000-0000-0000-0000-000000000000}"/>
          </ac:spMkLst>
        </pc:spChg>
        <pc:picChg chg="add mod">
          <ac:chgData name="Nguyen Minh Tuan" userId="050f511c-be77-49dd-ac61-8f9b9e6c6b80" providerId="ADAL" clId="{36BBE583-958A-4003-95E5-963116DEDD1B}" dt="2023-07-20T04:24:10.074" v="4840" actId="1076"/>
          <ac:picMkLst>
            <pc:docMk/>
            <pc:sldMk cId="3126561049" sldId="388"/>
            <ac:picMk id="3" creationId="{136C952A-235C-B482-172F-DF4168D57FF9}"/>
          </ac:picMkLst>
        </pc:picChg>
        <pc:picChg chg="add mod">
          <ac:chgData name="Nguyen Minh Tuan" userId="050f511c-be77-49dd-ac61-8f9b9e6c6b80" providerId="ADAL" clId="{36BBE583-958A-4003-95E5-963116DEDD1B}" dt="2023-07-20T04:24:07.128" v="4839" actId="1076"/>
          <ac:picMkLst>
            <pc:docMk/>
            <pc:sldMk cId="3126561049" sldId="388"/>
            <ac:picMk id="5" creationId="{8B9FA150-3E72-7AD9-A7F6-D30AEAD79DA0}"/>
          </ac:picMkLst>
        </pc:picChg>
        <pc:picChg chg="del">
          <ac:chgData name="Nguyen Minh Tuan" userId="050f511c-be77-49dd-ac61-8f9b9e6c6b80" providerId="ADAL" clId="{36BBE583-958A-4003-95E5-963116DEDD1B}" dt="2023-07-20T04:17:48.073" v="4695" actId="478"/>
          <ac:picMkLst>
            <pc:docMk/>
            <pc:sldMk cId="3126561049" sldId="388"/>
            <ac:picMk id="6" creationId="{965D41C8-1072-2DC2-054B-A6FB310EB968}"/>
          </ac:picMkLst>
        </pc:picChg>
      </pc:sldChg>
      <pc:sldChg chg="del">
        <pc:chgData name="Nguyen Minh Tuan" userId="050f511c-be77-49dd-ac61-8f9b9e6c6b80" providerId="ADAL" clId="{36BBE583-958A-4003-95E5-963116DEDD1B}" dt="2023-07-19T03:51:49.241" v="39" actId="47"/>
        <pc:sldMkLst>
          <pc:docMk/>
          <pc:sldMk cId="2625614691" sldId="389"/>
        </pc:sldMkLst>
      </pc:sldChg>
      <pc:sldChg chg="modSp add mod">
        <pc:chgData name="Nguyen Minh Tuan" userId="050f511c-be77-49dd-ac61-8f9b9e6c6b80" providerId="ADAL" clId="{36BBE583-958A-4003-95E5-963116DEDD1B}" dt="2023-07-20T04:44:29.208" v="5583" actId="113"/>
        <pc:sldMkLst>
          <pc:docMk/>
          <pc:sldMk cId="2680149121" sldId="389"/>
        </pc:sldMkLst>
        <pc:spChg chg="mod">
          <ac:chgData name="Nguyen Minh Tuan" userId="050f511c-be77-49dd-ac61-8f9b9e6c6b80" providerId="ADAL" clId="{36BBE583-958A-4003-95E5-963116DEDD1B}" dt="2023-07-20T04:44:29.208" v="5583" actId="113"/>
          <ac:spMkLst>
            <pc:docMk/>
            <pc:sldMk cId="2680149121" sldId="389"/>
            <ac:spMk id="7" creationId="{4B663E1D-C74C-F27C-01A3-7DAAED7E6A78}"/>
          </ac:spMkLst>
        </pc:spChg>
      </pc:sldChg>
      <pc:sldChg chg="addSp delSp modSp add mod ord">
        <pc:chgData name="Nguyen Minh Tuan" userId="050f511c-be77-49dd-ac61-8f9b9e6c6b80" providerId="ADAL" clId="{36BBE583-958A-4003-95E5-963116DEDD1B}" dt="2023-07-20T07:15:52.900" v="7377" actId="1076"/>
        <pc:sldMkLst>
          <pc:docMk/>
          <pc:sldMk cId="2515939175" sldId="390"/>
        </pc:sldMkLst>
        <pc:spChg chg="add del mod">
          <ac:chgData name="Nguyen Minh Tuan" userId="050f511c-be77-49dd-ac61-8f9b9e6c6b80" providerId="ADAL" clId="{36BBE583-958A-4003-95E5-963116DEDD1B}" dt="2023-07-20T05:01:43.864" v="5637" actId="478"/>
          <ac:spMkLst>
            <pc:docMk/>
            <pc:sldMk cId="2515939175" sldId="390"/>
            <ac:spMk id="4" creationId="{56E24678-86E2-DDCF-7613-C5694E350692}"/>
          </ac:spMkLst>
        </pc:spChg>
        <pc:spChg chg="del mod">
          <ac:chgData name="Nguyen Minh Tuan" userId="050f511c-be77-49dd-ac61-8f9b9e6c6b80" providerId="ADAL" clId="{36BBE583-958A-4003-95E5-963116DEDD1B}" dt="2023-07-20T05:00:49.427" v="5616" actId="478"/>
          <ac:spMkLst>
            <pc:docMk/>
            <pc:sldMk cId="2515939175" sldId="390"/>
            <ac:spMk id="7" creationId="{4B663E1D-C74C-F27C-01A3-7DAAED7E6A78}"/>
          </ac:spMkLst>
        </pc:spChg>
        <pc:spChg chg="add del mod">
          <ac:chgData name="Nguyen Minh Tuan" userId="050f511c-be77-49dd-ac61-8f9b9e6c6b80" providerId="ADAL" clId="{36BBE583-958A-4003-95E5-963116DEDD1B}" dt="2023-07-20T06:48:56.166" v="6367" actId="20577"/>
          <ac:spMkLst>
            <pc:docMk/>
            <pc:sldMk cId="2515939175" sldId="390"/>
            <ac:spMk id="9" creationId="{593DF924-D2F4-330D-DAC9-85590BDA5934}"/>
          </ac:spMkLst>
        </pc:spChg>
        <pc:spChg chg="add del mod">
          <ac:chgData name="Nguyen Minh Tuan" userId="050f511c-be77-49dd-ac61-8f9b9e6c6b80" providerId="ADAL" clId="{36BBE583-958A-4003-95E5-963116DEDD1B}" dt="2023-07-20T05:02:12.987" v="5642" actId="478"/>
          <ac:spMkLst>
            <pc:docMk/>
            <pc:sldMk cId="2515939175" sldId="390"/>
            <ac:spMk id="11" creationId="{C464135A-AA88-70E1-B8E9-9F146AFEADED}"/>
          </ac:spMkLst>
        </pc:spChg>
        <pc:spChg chg="add mod">
          <ac:chgData name="Nguyen Minh Tuan" userId="050f511c-be77-49dd-ac61-8f9b9e6c6b80" providerId="ADAL" clId="{36BBE583-958A-4003-95E5-963116DEDD1B}" dt="2023-07-20T07:15:47.607" v="7376" actId="20577"/>
          <ac:spMkLst>
            <pc:docMk/>
            <pc:sldMk cId="2515939175" sldId="390"/>
            <ac:spMk id="20" creationId="{32BADCED-768D-42C5-AABA-6A7DB5F3275C}"/>
          </ac:spMkLst>
        </pc:spChg>
        <pc:spChg chg="mod">
          <ac:chgData name="Nguyen Minh Tuan" userId="050f511c-be77-49dd-ac61-8f9b9e6c6b80" providerId="ADAL" clId="{36BBE583-958A-4003-95E5-963116DEDD1B}" dt="2023-07-20T06:51:30.958" v="6383" actId="20577"/>
          <ac:spMkLst>
            <pc:docMk/>
            <pc:sldMk cId="2515939175" sldId="390"/>
            <ac:spMk id="233" creationId="{00000000-0000-0000-0000-000000000000}"/>
          </ac:spMkLst>
        </pc:spChg>
        <pc:picChg chg="del">
          <ac:chgData name="Nguyen Minh Tuan" userId="050f511c-be77-49dd-ac61-8f9b9e6c6b80" providerId="ADAL" clId="{36BBE583-958A-4003-95E5-963116DEDD1B}" dt="2023-07-20T05:01:10.450" v="5629" actId="478"/>
          <ac:picMkLst>
            <pc:docMk/>
            <pc:sldMk cId="2515939175" sldId="390"/>
            <ac:picMk id="3" creationId="{136C952A-235C-B482-172F-DF4168D57FF9}"/>
          </ac:picMkLst>
        </pc:picChg>
        <pc:picChg chg="del">
          <ac:chgData name="Nguyen Minh Tuan" userId="050f511c-be77-49dd-ac61-8f9b9e6c6b80" providerId="ADAL" clId="{36BBE583-958A-4003-95E5-963116DEDD1B}" dt="2023-07-20T05:01:09.249" v="5628" actId="478"/>
          <ac:picMkLst>
            <pc:docMk/>
            <pc:sldMk cId="2515939175" sldId="390"/>
            <ac:picMk id="5" creationId="{8B9FA150-3E72-7AD9-A7F6-D30AEAD79DA0}"/>
          </ac:picMkLst>
        </pc:picChg>
        <pc:picChg chg="add del mod">
          <ac:chgData name="Nguyen Minh Tuan" userId="050f511c-be77-49dd-ac61-8f9b9e6c6b80" providerId="ADAL" clId="{36BBE583-958A-4003-95E5-963116DEDD1B}" dt="2023-07-20T06:48:31.135" v="6355" actId="478"/>
          <ac:picMkLst>
            <pc:docMk/>
            <pc:sldMk cId="2515939175" sldId="390"/>
            <ac:picMk id="8" creationId="{B88436DE-D1BC-FC9D-F7A1-F4E787A9A0FD}"/>
          </ac:picMkLst>
        </pc:picChg>
        <pc:picChg chg="add del mod">
          <ac:chgData name="Nguyen Minh Tuan" userId="050f511c-be77-49dd-ac61-8f9b9e6c6b80" providerId="ADAL" clId="{36BBE583-958A-4003-95E5-963116DEDD1B}" dt="2023-07-20T05:05:13.138" v="5651" actId="478"/>
          <ac:picMkLst>
            <pc:docMk/>
            <pc:sldMk cId="2515939175" sldId="390"/>
            <ac:picMk id="13" creationId="{EB0FE076-5ADF-E37D-FA1C-025A83BC74D3}"/>
          </ac:picMkLst>
        </pc:picChg>
        <pc:picChg chg="add del mod">
          <ac:chgData name="Nguyen Minh Tuan" userId="050f511c-be77-49dd-ac61-8f9b9e6c6b80" providerId="ADAL" clId="{36BBE583-958A-4003-95E5-963116DEDD1B}" dt="2023-07-20T06:31:17.772" v="6303" actId="478"/>
          <ac:picMkLst>
            <pc:docMk/>
            <pc:sldMk cId="2515939175" sldId="390"/>
            <ac:picMk id="15" creationId="{737D6464-761B-DABF-46BE-8684264EF153}"/>
          </ac:picMkLst>
        </pc:picChg>
        <pc:picChg chg="add del mod">
          <ac:chgData name="Nguyen Minh Tuan" userId="050f511c-be77-49dd-ac61-8f9b9e6c6b80" providerId="ADAL" clId="{36BBE583-958A-4003-95E5-963116DEDD1B}" dt="2023-07-20T06:31:16.278" v="6302" actId="478"/>
          <ac:picMkLst>
            <pc:docMk/>
            <pc:sldMk cId="2515939175" sldId="390"/>
            <ac:picMk id="17" creationId="{7A2B21B2-1B91-12A2-18F3-49E9B56FD7D1}"/>
          </ac:picMkLst>
        </pc:picChg>
        <pc:picChg chg="add mod">
          <ac:chgData name="Nguyen Minh Tuan" userId="050f511c-be77-49dd-ac61-8f9b9e6c6b80" providerId="ADAL" clId="{36BBE583-958A-4003-95E5-963116DEDD1B}" dt="2023-07-20T07:15:52.900" v="7377" actId="1076"/>
          <ac:picMkLst>
            <pc:docMk/>
            <pc:sldMk cId="2515939175" sldId="390"/>
            <ac:picMk id="19" creationId="{3329D42B-6BF6-83F4-7CC0-490AEFCB2E2B}"/>
          </ac:picMkLst>
        </pc:picChg>
      </pc:sldChg>
      <pc:sldChg chg="del">
        <pc:chgData name="Nguyen Minh Tuan" userId="050f511c-be77-49dd-ac61-8f9b9e6c6b80" providerId="ADAL" clId="{36BBE583-958A-4003-95E5-963116DEDD1B}" dt="2023-07-19T03:51:49.241" v="39" actId="47"/>
        <pc:sldMkLst>
          <pc:docMk/>
          <pc:sldMk cId="3006984949" sldId="390"/>
        </pc:sldMkLst>
      </pc:sldChg>
      <pc:sldChg chg="modSp add mod">
        <pc:chgData name="Nguyen Minh Tuan" userId="050f511c-be77-49dd-ac61-8f9b9e6c6b80" providerId="ADAL" clId="{36BBE583-958A-4003-95E5-963116DEDD1B}" dt="2023-07-20T06:51:25.471" v="6370"/>
        <pc:sldMkLst>
          <pc:docMk/>
          <pc:sldMk cId="2751706000" sldId="391"/>
        </pc:sldMkLst>
        <pc:spChg chg="mod">
          <ac:chgData name="Nguyen Minh Tuan" userId="050f511c-be77-49dd-ac61-8f9b9e6c6b80" providerId="ADAL" clId="{36BBE583-958A-4003-95E5-963116DEDD1B}" dt="2023-07-20T06:36:35.018" v="6339" actId="14100"/>
          <ac:spMkLst>
            <pc:docMk/>
            <pc:sldMk cId="2751706000" sldId="391"/>
            <ac:spMk id="9" creationId="{593DF924-D2F4-330D-DAC9-85590BDA5934}"/>
          </ac:spMkLst>
        </pc:spChg>
        <pc:spChg chg="mod">
          <ac:chgData name="Nguyen Minh Tuan" userId="050f511c-be77-49dd-ac61-8f9b9e6c6b80" providerId="ADAL" clId="{36BBE583-958A-4003-95E5-963116DEDD1B}" dt="2023-07-20T06:51:25.471" v="6370"/>
          <ac:spMkLst>
            <pc:docMk/>
            <pc:sldMk cId="2751706000" sldId="391"/>
            <ac:spMk id="233" creationId="{00000000-0000-0000-0000-000000000000}"/>
          </ac:spMkLst>
        </pc:spChg>
      </pc:sldChg>
      <pc:sldChg chg="modSp add mod">
        <pc:chgData name="Nguyen Minh Tuan" userId="050f511c-be77-49dd-ac61-8f9b9e6c6b80" providerId="ADAL" clId="{36BBE583-958A-4003-95E5-963116DEDD1B}" dt="2023-07-20T07:16:53.004" v="7439" actId="20577"/>
        <pc:sldMkLst>
          <pc:docMk/>
          <pc:sldMk cId="1311436388" sldId="392"/>
        </pc:sldMkLst>
        <pc:spChg chg="mod">
          <ac:chgData name="Nguyen Minh Tuan" userId="050f511c-be77-49dd-ac61-8f9b9e6c6b80" providerId="ADAL" clId="{36BBE583-958A-4003-95E5-963116DEDD1B}" dt="2023-07-20T07:16:53.004" v="7439" actId="20577"/>
          <ac:spMkLst>
            <pc:docMk/>
            <pc:sldMk cId="1311436388" sldId="392"/>
            <ac:spMk id="211" creationId="{00000000-0000-0000-0000-000000000000}"/>
          </ac:spMkLst>
        </pc:spChg>
      </pc:sldChg>
      <pc:sldChg chg="addSp delSp modSp add mod">
        <pc:chgData name="Nguyen Minh Tuan" userId="050f511c-be77-49dd-ac61-8f9b9e6c6b80" providerId="ADAL" clId="{36BBE583-958A-4003-95E5-963116DEDD1B}" dt="2023-07-25T02:54:37.543" v="19208" actId="21"/>
        <pc:sldMkLst>
          <pc:docMk/>
          <pc:sldMk cId="1749363593" sldId="393"/>
        </pc:sldMkLst>
        <pc:spChg chg="mod">
          <ac:chgData name="Nguyen Minh Tuan" userId="050f511c-be77-49dd-ac61-8f9b9e6c6b80" providerId="ADAL" clId="{36BBE583-958A-4003-95E5-963116DEDD1B}" dt="2023-07-25T02:54:36.567" v="19207" actId="14100"/>
          <ac:spMkLst>
            <pc:docMk/>
            <pc:sldMk cId="1749363593" sldId="393"/>
            <ac:spMk id="234" creationId="{00000000-0000-0000-0000-000000000000}"/>
          </ac:spMkLst>
        </pc:spChg>
        <pc:picChg chg="add del mod">
          <ac:chgData name="Nguyen Minh Tuan" userId="050f511c-be77-49dd-ac61-8f9b9e6c6b80" providerId="ADAL" clId="{36BBE583-958A-4003-95E5-963116DEDD1B}" dt="2023-07-25T02:54:37.543" v="19208" actId="21"/>
          <ac:picMkLst>
            <pc:docMk/>
            <pc:sldMk cId="1749363593" sldId="393"/>
            <ac:picMk id="3" creationId="{98DAE10B-04C0-0F23-08A9-AF896BB7039E}"/>
          </ac:picMkLst>
        </pc:picChg>
      </pc:sldChg>
      <pc:sldChg chg="addSp delSp modSp add mod">
        <pc:chgData name="Nguyen Minh Tuan" userId="050f511c-be77-49dd-ac61-8f9b9e6c6b80" providerId="ADAL" clId="{36BBE583-958A-4003-95E5-963116DEDD1B}" dt="2023-07-24T02:22:28.957" v="14771" actId="14100"/>
        <pc:sldMkLst>
          <pc:docMk/>
          <pc:sldMk cId="2860249224" sldId="394"/>
        </pc:sldMkLst>
        <pc:spChg chg="add mod">
          <ac:chgData name="Nguyen Minh Tuan" userId="050f511c-be77-49dd-ac61-8f9b9e6c6b80" providerId="ADAL" clId="{36BBE583-958A-4003-95E5-963116DEDD1B}" dt="2023-07-24T02:22:28.957" v="14771" actId="14100"/>
          <ac:spMkLst>
            <pc:docMk/>
            <pc:sldMk cId="2860249224" sldId="394"/>
            <ac:spMk id="4" creationId="{45130165-B470-17B4-19DA-FCECF88F7BCE}"/>
          </ac:spMkLst>
        </pc:spChg>
        <pc:spChg chg="mod">
          <ac:chgData name="Nguyen Minh Tuan" userId="050f511c-be77-49dd-ac61-8f9b9e6c6b80" providerId="ADAL" clId="{36BBE583-958A-4003-95E5-963116DEDD1B}" dt="2023-07-21T02:30:35.916" v="8876" actId="20577"/>
          <ac:spMkLst>
            <pc:docMk/>
            <pc:sldMk cId="2860249224" sldId="394"/>
            <ac:spMk id="233" creationId="{00000000-0000-0000-0000-000000000000}"/>
          </ac:spMkLst>
        </pc:spChg>
        <pc:spChg chg="mod">
          <ac:chgData name="Nguyen Minh Tuan" userId="050f511c-be77-49dd-ac61-8f9b9e6c6b80" providerId="ADAL" clId="{36BBE583-958A-4003-95E5-963116DEDD1B}" dt="2023-07-24T01:47:36.697" v="14656" actId="20577"/>
          <ac:spMkLst>
            <pc:docMk/>
            <pc:sldMk cId="2860249224" sldId="394"/>
            <ac:spMk id="234" creationId="{00000000-0000-0000-0000-000000000000}"/>
          </ac:spMkLst>
        </pc:spChg>
        <pc:picChg chg="add del mod">
          <ac:chgData name="Nguyen Minh Tuan" userId="050f511c-be77-49dd-ac61-8f9b9e6c6b80" providerId="ADAL" clId="{36BBE583-958A-4003-95E5-963116DEDD1B}" dt="2023-07-21T03:01:32.488" v="10099" actId="478"/>
          <ac:picMkLst>
            <pc:docMk/>
            <pc:sldMk cId="2860249224" sldId="394"/>
            <ac:picMk id="3" creationId="{3CE01AA8-ACA9-2C63-9F32-0E77CB1975D1}"/>
          </ac:picMkLst>
        </pc:picChg>
        <pc:picChg chg="add mod ord">
          <ac:chgData name="Nguyen Minh Tuan" userId="050f511c-be77-49dd-ac61-8f9b9e6c6b80" providerId="ADAL" clId="{36BBE583-958A-4003-95E5-963116DEDD1B}" dt="2023-07-21T03:31:03.289" v="10424" actId="1076"/>
          <ac:picMkLst>
            <pc:docMk/>
            <pc:sldMk cId="2860249224" sldId="394"/>
            <ac:picMk id="6" creationId="{40983E70-6775-6453-BFAD-8C54831FD598}"/>
          </ac:picMkLst>
        </pc:picChg>
      </pc:sldChg>
      <pc:sldChg chg="addSp delSp modSp add mod">
        <pc:chgData name="Nguyen Minh Tuan" userId="050f511c-be77-49dd-ac61-8f9b9e6c6b80" providerId="ADAL" clId="{36BBE583-958A-4003-95E5-963116DEDD1B}" dt="2023-07-24T02:43:21.110" v="14860" actId="20577"/>
        <pc:sldMkLst>
          <pc:docMk/>
          <pc:sldMk cId="2773250320" sldId="395"/>
        </pc:sldMkLst>
        <pc:spChg chg="mod">
          <ac:chgData name="Nguyen Minh Tuan" userId="050f511c-be77-49dd-ac61-8f9b9e6c6b80" providerId="ADAL" clId="{36BBE583-958A-4003-95E5-963116DEDD1B}" dt="2023-07-21T03:01:27.592" v="10098" actId="14100"/>
          <ac:spMkLst>
            <pc:docMk/>
            <pc:sldMk cId="2773250320" sldId="395"/>
            <ac:spMk id="4" creationId="{45130165-B470-17B4-19DA-FCECF88F7BCE}"/>
          </ac:spMkLst>
        </pc:spChg>
        <pc:spChg chg="mod">
          <ac:chgData name="Nguyen Minh Tuan" userId="050f511c-be77-49dd-ac61-8f9b9e6c6b80" providerId="ADAL" clId="{36BBE583-958A-4003-95E5-963116DEDD1B}" dt="2023-07-24T02:43:21.110" v="14860" actId="20577"/>
          <ac:spMkLst>
            <pc:docMk/>
            <pc:sldMk cId="2773250320" sldId="395"/>
            <ac:spMk id="234" creationId="{00000000-0000-0000-0000-000000000000}"/>
          </ac:spMkLst>
        </pc:spChg>
        <pc:picChg chg="del">
          <ac:chgData name="Nguyen Minh Tuan" userId="050f511c-be77-49dd-ac61-8f9b9e6c6b80" providerId="ADAL" clId="{36BBE583-958A-4003-95E5-963116DEDD1B}" dt="2023-07-21T03:01:05.422" v="10090" actId="478"/>
          <ac:picMkLst>
            <pc:docMk/>
            <pc:sldMk cId="2773250320" sldId="395"/>
            <ac:picMk id="3" creationId="{3CE01AA8-ACA9-2C63-9F32-0E77CB1975D1}"/>
          </ac:picMkLst>
        </pc:picChg>
        <pc:picChg chg="add mod ord">
          <ac:chgData name="Nguyen Minh Tuan" userId="050f511c-be77-49dd-ac61-8f9b9e6c6b80" providerId="ADAL" clId="{36BBE583-958A-4003-95E5-963116DEDD1B}" dt="2023-07-21T03:01:11.964" v="10093" actId="167"/>
          <ac:picMkLst>
            <pc:docMk/>
            <pc:sldMk cId="2773250320" sldId="395"/>
            <ac:picMk id="5" creationId="{01ADD4CD-3783-F8B6-A193-0531FD700488}"/>
          </ac:picMkLst>
        </pc:picChg>
      </pc:sldChg>
      <pc:sldChg chg="addSp delSp modSp add del mod">
        <pc:chgData name="Nguyen Minh Tuan" userId="050f511c-be77-49dd-ac61-8f9b9e6c6b80" providerId="ADAL" clId="{36BBE583-958A-4003-95E5-963116DEDD1B}" dt="2023-07-21T05:00:49.104" v="11458" actId="2696"/>
        <pc:sldMkLst>
          <pc:docMk/>
          <pc:sldMk cId="3979714029" sldId="396"/>
        </pc:sldMkLst>
        <pc:spChg chg="del">
          <ac:chgData name="Nguyen Minh Tuan" userId="050f511c-be77-49dd-ac61-8f9b9e6c6b80" providerId="ADAL" clId="{36BBE583-958A-4003-95E5-963116DEDD1B}" dt="2023-07-21T03:03:43.529" v="10155" actId="478"/>
          <ac:spMkLst>
            <pc:docMk/>
            <pc:sldMk cId="3979714029" sldId="396"/>
            <ac:spMk id="4" creationId="{45130165-B470-17B4-19DA-FCECF88F7BCE}"/>
          </ac:spMkLst>
        </pc:spChg>
        <pc:spChg chg="mod">
          <ac:chgData name="Nguyen Minh Tuan" userId="050f511c-be77-49dd-ac61-8f9b9e6c6b80" providerId="ADAL" clId="{36BBE583-958A-4003-95E5-963116DEDD1B}" dt="2023-07-21T03:03:29.023" v="10153" actId="20577"/>
          <ac:spMkLst>
            <pc:docMk/>
            <pc:sldMk cId="3979714029" sldId="396"/>
            <ac:spMk id="233" creationId="{00000000-0000-0000-0000-000000000000}"/>
          </ac:spMkLst>
        </pc:spChg>
        <pc:spChg chg="mod">
          <ac:chgData name="Nguyen Minh Tuan" userId="050f511c-be77-49dd-ac61-8f9b9e6c6b80" providerId="ADAL" clId="{36BBE583-958A-4003-95E5-963116DEDD1B}" dt="2023-07-21T03:37:08.989" v="10429" actId="20577"/>
          <ac:spMkLst>
            <pc:docMk/>
            <pc:sldMk cId="3979714029" sldId="396"/>
            <ac:spMk id="234" creationId="{00000000-0000-0000-0000-000000000000}"/>
          </ac:spMkLst>
        </pc:spChg>
        <pc:picChg chg="add del mod">
          <ac:chgData name="Nguyen Minh Tuan" userId="050f511c-be77-49dd-ac61-8f9b9e6c6b80" providerId="ADAL" clId="{36BBE583-958A-4003-95E5-963116DEDD1B}" dt="2023-07-21T03:03:50.092" v="10158" actId="478"/>
          <ac:picMkLst>
            <pc:docMk/>
            <pc:sldMk cId="3979714029" sldId="396"/>
            <ac:picMk id="3" creationId="{D7DC2B36-FBE0-8983-CAB3-69AA4E3E0BA9}"/>
          </ac:picMkLst>
        </pc:picChg>
        <pc:picChg chg="del">
          <ac:chgData name="Nguyen Minh Tuan" userId="050f511c-be77-49dd-ac61-8f9b9e6c6b80" providerId="ADAL" clId="{36BBE583-958A-4003-95E5-963116DEDD1B}" dt="2023-07-21T03:03:41.413" v="10154" actId="478"/>
          <ac:picMkLst>
            <pc:docMk/>
            <pc:sldMk cId="3979714029" sldId="396"/>
            <ac:picMk id="5" creationId="{01ADD4CD-3783-F8B6-A193-0531FD700488}"/>
          </ac:picMkLst>
        </pc:picChg>
        <pc:picChg chg="add mod">
          <ac:chgData name="Nguyen Minh Tuan" userId="050f511c-be77-49dd-ac61-8f9b9e6c6b80" providerId="ADAL" clId="{36BBE583-958A-4003-95E5-963116DEDD1B}" dt="2023-07-21T03:03:59.117" v="10162" actId="1076"/>
          <ac:picMkLst>
            <pc:docMk/>
            <pc:sldMk cId="3979714029" sldId="396"/>
            <ac:picMk id="7" creationId="{1B097382-536F-B3C6-299C-A740EE9439D5}"/>
          </ac:picMkLst>
        </pc:picChg>
      </pc:sldChg>
      <pc:sldChg chg="addSp delSp modSp add mod">
        <pc:chgData name="Nguyen Minh Tuan" userId="050f511c-be77-49dd-ac61-8f9b9e6c6b80" providerId="ADAL" clId="{36BBE583-958A-4003-95E5-963116DEDD1B}" dt="2023-07-25T02:47:40.050" v="19122" actId="20577"/>
        <pc:sldMkLst>
          <pc:docMk/>
          <pc:sldMk cId="30530854" sldId="397"/>
        </pc:sldMkLst>
        <pc:spChg chg="mod">
          <ac:chgData name="Nguyen Minh Tuan" userId="050f511c-be77-49dd-ac61-8f9b9e6c6b80" providerId="ADAL" clId="{36BBE583-958A-4003-95E5-963116DEDD1B}" dt="2023-07-25T02:47:40.050" v="19122" actId="20577"/>
          <ac:spMkLst>
            <pc:docMk/>
            <pc:sldMk cId="30530854" sldId="397"/>
            <ac:spMk id="234" creationId="{00000000-0000-0000-0000-000000000000}"/>
          </ac:spMkLst>
        </pc:spChg>
        <pc:picChg chg="add del mod">
          <ac:chgData name="Nguyen Minh Tuan" userId="050f511c-be77-49dd-ac61-8f9b9e6c6b80" providerId="ADAL" clId="{36BBE583-958A-4003-95E5-963116DEDD1B}" dt="2023-07-21T04:21:24.998" v="11116" actId="478"/>
          <ac:picMkLst>
            <pc:docMk/>
            <pc:sldMk cId="30530854" sldId="397"/>
            <ac:picMk id="3" creationId="{29C3B993-FA89-745E-DF54-4EEB769CC227}"/>
          </ac:picMkLst>
        </pc:picChg>
        <pc:picChg chg="mod modCrop">
          <ac:chgData name="Nguyen Minh Tuan" userId="050f511c-be77-49dd-ac61-8f9b9e6c6b80" providerId="ADAL" clId="{36BBE583-958A-4003-95E5-963116DEDD1B}" dt="2023-07-21T04:35:49.280" v="11300" actId="1076"/>
          <ac:picMkLst>
            <pc:docMk/>
            <pc:sldMk cId="30530854" sldId="397"/>
            <ac:picMk id="7" creationId="{1B097382-536F-B3C6-299C-A740EE9439D5}"/>
          </ac:picMkLst>
        </pc:picChg>
      </pc:sldChg>
      <pc:sldChg chg="addSp delSp modSp add mod setBg">
        <pc:chgData name="Nguyen Minh Tuan" userId="050f511c-be77-49dd-ac61-8f9b9e6c6b80" providerId="ADAL" clId="{36BBE583-958A-4003-95E5-963116DEDD1B}" dt="2023-07-25T02:48:15.571" v="19180" actId="20577"/>
        <pc:sldMkLst>
          <pc:docMk/>
          <pc:sldMk cId="984825097" sldId="398"/>
        </pc:sldMkLst>
        <pc:spChg chg="mod">
          <ac:chgData name="Nguyen Minh Tuan" userId="050f511c-be77-49dd-ac61-8f9b9e6c6b80" providerId="ADAL" clId="{36BBE583-958A-4003-95E5-963116DEDD1B}" dt="2023-07-21T06:29:37.381" v="11755" actId="26606"/>
          <ac:spMkLst>
            <pc:docMk/>
            <pc:sldMk cId="984825097" sldId="398"/>
            <ac:spMk id="233" creationId="{00000000-0000-0000-0000-000000000000}"/>
          </ac:spMkLst>
        </pc:spChg>
        <pc:spChg chg="mod ord">
          <ac:chgData name="Nguyen Minh Tuan" userId="050f511c-be77-49dd-ac61-8f9b9e6c6b80" providerId="ADAL" clId="{36BBE583-958A-4003-95E5-963116DEDD1B}" dt="2023-07-25T02:48:15.571" v="19180" actId="20577"/>
          <ac:spMkLst>
            <pc:docMk/>
            <pc:sldMk cId="984825097" sldId="398"/>
            <ac:spMk id="234" creationId="{00000000-0000-0000-0000-000000000000}"/>
          </ac:spMkLst>
        </pc:spChg>
        <pc:spChg chg="add del">
          <ac:chgData name="Nguyen Minh Tuan" userId="050f511c-be77-49dd-ac61-8f9b9e6c6b80" providerId="ADAL" clId="{36BBE583-958A-4003-95E5-963116DEDD1B}" dt="2023-07-21T06:29:37.381" v="11755" actId="26606"/>
          <ac:spMkLst>
            <pc:docMk/>
            <pc:sldMk cId="984825097" sldId="398"/>
            <ac:spMk id="236" creationId="{2B97F24A-32CE-4C1C-A50D-3016B394DCFB}"/>
          </ac:spMkLst>
        </pc:spChg>
        <pc:spChg chg="add del">
          <ac:chgData name="Nguyen Minh Tuan" userId="050f511c-be77-49dd-ac61-8f9b9e6c6b80" providerId="ADAL" clId="{36BBE583-958A-4003-95E5-963116DEDD1B}" dt="2023-07-21T06:29:37.381" v="11755" actId="26606"/>
          <ac:spMkLst>
            <pc:docMk/>
            <pc:sldMk cId="984825097" sldId="398"/>
            <ac:spMk id="237" creationId="{CD8B4F24-440B-49E9-B85D-733523DC064B}"/>
          </ac:spMkLst>
        </pc:spChg>
        <pc:spChg chg="add del">
          <ac:chgData name="Nguyen Minh Tuan" userId="050f511c-be77-49dd-ac61-8f9b9e6c6b80" providerId="ADAL" clId="{36BBE583-958A-4003-95E5-963116DEDD1B}" dt="2023-07-21T06:29:24.223" v="11747" actId="26606"/>
          <ac:spMkLst>
            <pc:docMk/>
            <pc:sldMk cId="984825097" sldId="398"/>
            <ac:spMk id="239" creationId="{2B97F24A-32CE-4C1C-A50D-3016B394DCFB}"/>
          </ac:spMkLst>
        </pc:spChg>
        <pc:spChg chg="add del">
          <ac:chgData name="Nguyen Minh Tuan" userId="050f511c-be77-49dd-ac61-8f9b9e6c6b80" providerId="ADAL" clId="{36BBE583-958A-4003-95E5-963116DEDD1B}" dt="2023-07-21T06:29:24.223" v="11747" actId="26606"/>
          <ac:spMkLst>
            <pc:docMk/>
            <pc:sldMk cId="984825097" sldId="398"/>
            <ac:spMk id="241" creationId="{CD8B4F24-440B-49E9-B85D-733523DC064B}"/>
          </ac:spMkLst>
        </pc:spChg>
        <pc:spChg chg="add del">
          <ac:chgData name="Nguyen Minh Tuan" userId="050f511c-be77-49dd-ac61-8f9b9e6c6b80" providerId="ADAL" clId="{36BBE583-958A-4003-95E5-963116DEDD1B}" dt="2023-07-21T06:29:28.938" v="11749" actId="26606"/>
          <ac:spMkLst>
            <pc:docMk/>
            <pc:sldMk cId="984825097" sldId="398"/>
            <ac:spMk id="243" creationId="{743AA782-23D1-4521-8CAD-47662984AA08}"/>
          </ac:spMkLst>
        </pc:spChg>
        <pc:spChg chg="add del">
          <ac:chgData name="Nguyen Minh Tuan" userId="050f511c-be77-49dd-ac61-8f9b9e6c6b80" providerId="ADAL" clId="{36BBE583-958A-4003-95E5-963116DEDD1B}" dt="2023-07-21T06:29:28.938" v="11749" actId="26606"/>
          <ac:spMkLst>
            <pc:docMk/>
            <pc:sldMk cId="984825097" sldId="398"/>
            <ac:spMk id="244" creationId="{71877DBC-BB60-40F0-AC93-2ACDBAAE60CE}"/>
          </ac:spMkLst>
        </pc:spChg>
        <pc:spChg chg="add del">
          <ac:chgData name="Nguyen Minh Tuan" userId="050f511c-be77-49dd-ac61-8f9b9e6c6b80" providerId="ADAL" clId="{36BBE583-958A-4003-95E5-963116DEDD1B}" dt="2023-07-21T06:29:30.144" v="11751" actId="26606"/>
          <ac:spMkLst>
            <pc:docMk/>
            <pc:sldMk cId="984825097" sldId="398"/>
            <ac:spMk id="246" creationId="{7B831B6F-405A-4B47-B9BB-5CA88F285844}"/>
          </ac:spMkLst>
        </pc:spChg>
        <pc:spChg chg="add del">
          <ac:chgData name="Nguyen Minh Tuan" userId="050f511c-be77-49dd-ac61-8f9b9e6c6b80" providerId="ADAL" clId="{36BBE583-958A-4003-95E5-963116DEDD1B}" dt="2023-07-21T06:29:30.144" v="11751" actId="26606"/>
          <ac:spMkLst>
            <pc:docMk/>
            <pc:sldMk cId="984825097" sldId="398"/>
            <ac:spMk id="247" creationId="{953EE71A-6488-4203-A7C4-77102FD0DCCA}"/>
          </ac:spMkLst>
        </pc:spChg>
        <pc:spChg chg="add del">
          <ac:chgData name="Nguyen Minh Tuan" userId="050f511c-be77-49dd-ac61-8f9b9e6c6b80" providerId="ADAL" clId="{36BBE583-958A-4003-95E5-963116DEDD1B}" dt="2023-07-21T06:29:33.315" v="11753" actId="26606"/>
          <ac:spMkLst>
            <pc:docMk/>
            <pc:sldMk cId="984825097" sldId="398"/>
            <ac:spMk id="249" creationId="{2B97F24A-32CE-4C1C-A50D-3016B394DCFB}"/>
          </ac:spMkLst>
        </pc:spChg>
        <pc:spChg chg="add del">
          <ac:chgData name="Nguyen Minh Tuan" userId="050f511c-be77-49dd-ac61-8f9b9e6c6b80" providerId="ADAL" clId="{36BBE583-958A-4003-95E5-963116DEDD1B}" dt="2023-07-21T06:29:33.315" v="11753" actId="26606"/>
          <ac:spMkLst>
            <pc:docMk/>
            <pc:sldMk cId="984825097" sldId="398"/>
            <ac:spMk id="250" creationId="{CD8B4F24-440B-49E9-B85D-733523DC064B}"/>
          </ac:spMkLst>
        </pc:spChg>
        <pc:picChg chg="add del mod">
          <ac:chgData name="Nguyen Minh Tuan" userId="050f511c-be77-49dd-ac61-8f9b9e6c6b80" providerId="ADAL" clId="{36BBE583-958A-4003-95E5-963116DEDD1B}" dt="2023-07-21T06:29:13.819" v="11743" actId="478"/>
          <ac:picMkLst>
            <pc:docMk/>
            <pc:sldMk cId="984825097" sldId="398"/>
            <ac:picMk id="3" creationId="{7C4E1FC8-9695-D707-88DB-FCFFE50846A4}"/>
          </ac:picMkLst>
        </pc:picChg>
        <pc:picChg chg="add mod">
          <ac:chgData name="Nguyen Minh Tuan" userId="050f511c-be77-49dd-ac61-8f9b9e6c6b80" providerId="ADAL" clId="{36BBE583-958A-4003-95E5-963116DEDD1B}" dt="2023-07-24T08:58:31.645" v="19059" actId="1035"/>
          <ac:picMkLst>
            <pc:docMk/>
            <pc:sldMk cId="984825097" sldId="398"/>
            <ac:picMk id="5" creationId="{74F21D51-C275-BF88-31F3-A9ECBA4EB74C}"/>
          </ac:picMkLst>
        </pc:picChg>
        <pc:picChg chg="del">
          <ac:chgData name="Nguyen Minh Tuan" userId="050f511c-be77-49dd-ac61-8f9b9e6c6b80" providerId="ADAL" clId="{36BBE583-958A-4003-95E5-963116DEDD1B}" dt="2023-07-21T05:04:40.112" v="11512" actId="478"/>
          <ac:picMkLst>
            <pc:docMk/>
            <pc:sldMk cId="984825097" sldId="398"/>
            <ac:picMk id="7" creationId="{1B097382-536F-B3C6-299C-A740EE9439D5}"/>
          </ac:picMkLst>
        </pc:picChg>
      </pc:sldChg>
      <pc:sldChg chg="add del">
        <pc:chgData name="Nguyen Minh Tuan" userId="050f511c-be77-49dd-ac61-8f9b9e6c6b80" providerId="ADAL" clId="{36BBE583-958A-4003-95E5-963116DEDD1B}" dt="2023-07-24T02:00:27.201" v="14766" actId="2696"/>
        <pc:sldMkLst>
          <pc:docMk/>
          <pc:sldMk cId="2022210863" sldId="399"/>
        </pc:sldMkLst>
      </pc:sldChg>
      <pc:sldChg chg="addSp delSp modSp add mod">
        <pc:chgData name="Nguyen Minh Tuan" userId="050f511c-be77-49dd-ac61-8f9b9e6c6b80" providerId="ADAL" clId="{36BBE583-958A-4003-95E5-963116DEDD1B}" dt="2023-07-25T02:48:53.657" v="19183" actId="20577"/>
        <pc:sldMkLst>
          <pc:docMk/>
          <pc:sldMk cId="1873009517" sldId="400"/>
        </pc:sldMkLst>
        <pc:spChg chg="mod">
          <ac:chgData name="Nguyen Minh Tuan" userId="050f511c-be77-49dd-ac61-8f9b9e6c6b80" providerId="ADAL" clId="{36BBE583-958A-4003-95E5-963116DEDD1B}" dt="2023-07-21T07:44:53.072" v="12679" actId="20577"/>
          <ac:spMkLst>
            <pc:docMk/>
            <pc:sldMk cId="1873009517" sldId="400"/>
            <ac:spMk id="233" creationId="{00000000-0000-0000-0000-000000000000}"/>
          </ac:spMkLst>
        </pc:spChg>
        <pc:spChg chg="mod">
          <ac:chgData name="Nguyen Minh Tuan" userId="050f511c-be77-49dd-ac61-8f9b9e6c6b80" providerId="ADAL" clId="{36BBE583-958A-4003-95E5-963116DEDD1B}" dt="2023-07-25T02:48:53.657" v="19183" actId="20577"/>
          <ac:spMkLst>
            <pc:docMk/>
            <pc:sldMk cId="1873009517" sldId="400"/>
            <ac:spMk id="234" creationId="{00000000-0000-0000-0000-000000000000}"/>
          </ac:spMkLst>
        </pc:spChg>
        <pc:picChg chg="add mod">
          <ac:chgData name="Nguyen Minh Tuan" userId="050f511c-be77-49dd-ac61-8f9b9e6c6b80" providerId="ADAL" clId="{36BBE583-958A-4003-95E5-963116DEDD1B}" dt="2023-07-21T07:45:21.009" v="12686" actId="1076"/>
          <ac:picMkLst>
            <pc:docMk/>
            <pc:sldMk cId="1873009517" sldId="400"/>
            <ac:picMk id="3" creationId="{FE9C6F71-40DE-AF62-8456-6DE19E98475E}"/>
          </ac:picMkLst>
        </pc:picChg>
        <pc:picChg chg="del">
          <ac:chgData name="Nguyen Minh Tuan" userId="050f511c-be77-49dd-ac61-8f9b9e6c6b80" providerId="ADAL" clId="{36BBE583-958A-4003-95E5-963116DEDD1B}" dt="2023-07-21T07:45:01.212" v="12680" actId="478"/>
          <ac:picMkLst>
            <pc:docMk/>
            <pc:sldMk cId="1873009517" sldId="400"/>
            <ac:picMk id="5" creationId="{74F21D51-C275-BF88-31F3-A9ECBA4EB74C}"/>
          </ac:picMkLst>
        </pc:picChg>
      </pc:sldChg>
      <pc:sldChg chg="addSp delSp modSp add mod">
        <pc:chgData name="Nguyen Minh Tuan" userId="050f511c-be77-49dd-ac61-8f9b9e6c6b80" providerId="ADAL" clId="{36BBE583-958A-4003-95E5-963116DEDD1B}" dt="2023-07-25T02:49:13.220" v="19189" actId="20577"/>
        <pc:sldMkLst>
          <pc:docMk/>
          <pc:sldMk cId="4211599140" sldId="401"/>
        </pc:sldMkLst>
        <pc:spChg chg="mod">
          <ac:chgData name="Nguyen Minh Tuan" userId="050f511c-be77-49dd-ac61-8f9b9e6c6b80" providerId="ADAL" clId="{36BBE583-958A-4003-95E5-963116DEDD1B}" dt="2023-07-21T08:19:15.586" v="12784" actId="20577"/>
          <ac:spMkLst>
            <pc:docMk/>
            <pc:sldMk cId="4211599140" sldId="401"/>
            <ac:spMk id="233" creationId="{00000000-0000-0000-0000-000000000000}"/>
          </ac:spMkLst>
        </pc:spChg>
        <pc:spChg chg="mod">
          <ac:chgData name="Nguyen Minh Tuan" userId="050f511c-be77-49dd-ac61-8f9b9e6c6b80" providerId="ADAL" clId="{36BBE583-958A-4003-95E5-963116DEDD1B}" dt="2023-07-25T02:49:13.220" v="19189" actId="20577"/>
          <ac:spMkLst>
            <pc:docMk/>
            <pc:sldMk cId="4211599140" sldId="401"/>
            <ac:spMk id="234" creationId="{00000000-0000-0000-0000-000000000000}"/>
          </ac:spMkLst>
        </pc:spChg>
        <pc:picChg chg="del">
          <ac:chgData name="Nguyen Minh Tuan" userId="050f511c-be77-49dd-ac61-8f9b9e6c6b80" providerId="ADAL" clId="{36BBE583-958A-4003-95E5-963116DEDD1B}" dt="2023-07-21T08:19:22.281" v="12785" actId="478"/>
          <ac:picMkLst>
            <pc:docMk/>
            <pc:sldMk cId="4211599140" sldId="401"/>
            <ac:picMk id="3" creationId="{FE9C6F71-40DE-AF62-8456-6DE19E98475E}"/>
          </ac:picMkLst>
        </pc:picChg>
        <pc:picChg chg="add mod">
          <ac:chgData name="Nguyen Minh Tuan" userId="050f511c-be77-49dd-ac61-8f9b9e6c6b80" providerId="ADAL" clId="{36BBE583-958A-4003-95E5-963116DEDD1B}" dt="2023-07-21T08:19:43.299" v="12794" actId="1076"/>
          <ac:picMkLst>
            <pc:docMk/>
            <pc:sldMk cId="4211599140" sldId="401"/>
            <ac:picMk id="4" creationId="{40A2D365-2E6F-489D-65A1-DA5EC9CD67CF}"/>
          </ac:picMkLst>
        </pc:picChg>
      </pc:sldChg>
      <pc:sldChg chg="addSp delSp modSp add mod">
        <pc:chgData name="Nguyen Minh Tuan" userId="050f511c-be77-49dd-ac61-8f9b9e6c6b80" providerId="ADAL" clId="{36BBE583-958A-4003-95E5-963116DEDD1B}" dt="2023-07-24T03:37:37.107" v="14862" actId="1076"/>
        <pc:sldMkLst>
          <pc:docMk/>
          <pc:sldMk cId="2437679167" sldId="402"/>
        </pc:sldMkLst>
        <pc:spChg chg="mod">
          <ac:chgData name="Nguyen Minh Tuan" userId="050f511c-be77-49dd-ac61-8f9b9e6c6b80" providerId="ADAL" clId="{36BBE583-958A-4003-95E5-963116DEDD1B}" dt="2023-07-21T08:23:07.262" v="12819" actId="20577"/>
          <ac:spMkLst>
            <pc:docMk/>
            <pc:sldMk cId="2437679167" sldId="402"/>
            <ac:spMk id="233" creationId="{00000000-0000-0000-0000-000000000000}"/>
          </ac:spMkLst>
        </pc:spChg>
        <pc:spChg chg="mod">
          <ac:chgData name="Nguyen Minh Tuan" userId="050f511c-be77-49dd-ac61-8f9b9e6c6b80" providerId="ADAL" clId="{36BBE583-958A-4003-95E5-963116DEDD1B}" dt="2023-07-24T03:37:37.107" v="14862" actId="1076"/>
          <ac:spMkLst>
            <pc:docMk/>
            <pc:sldMk cId="2437679167" sldId="402"/>
            <ac:spMk id="234" creationId="{00000000-0000-0000-0000-000000000000}"/>
          </ac:spMkLst>
        </pc:spChg>
        <pc:picChg chg="add mod">
          <ac:chgData name="Nguyen Minh Tuan" userId="050f511c-be77-49dd-ac61-8f9b9e6c6b80" providerId="ADAL" clId="{36BBE583-958A-4003-95E5-963116DEDD1B}" dt="2023-07-21T08:52:20.994" v="13548" actId="1076"/>
          <ac:picMkLst>
            <pc:docMk/>
            <pc:sldMk cId="2437679167" sldId="402"/>
            <ac:picMk id="3" creationId="{13BA9ACD-540C-D779-BEF2-669F0CF6C904}"/>
          </ac:picMkLst>
        </pc:picChg>
        <pc:picChg chg="del">
          <ac:chgData name="Nguyen Minh Tuan" userId="050f511c-be77-49dd-ac61-8f9b9e6c6b80" providerId="ADAL" clId="{36BBE583-958A-4003-95E5-963116DEDD1B}" dt="2023-07-21T08:23:14.664" v="12820" actId="478"/>
          <ac:picMkLst>
            <pc:docMk/>
            <pc:sldMk cId="2437679167" sldId="402"/>
            <ac:picMk id="4" creationId="{40A2D365-2E6F-489D-65A1-DA5EC9CD67CF}"/>
          </ac:picMkLst>
        </pc:picChg>
      </pc:sldChg>
      <pc:sldChg chg="addSp delSp modSp add mod">
        <pc:chgData name="Nguyen Minh Tuan" userId="050f511c-be77-49dd-ac61-8f9b9e6c6b80" providerId="ADAL" clId="{36BBE583-958A-4003-95E5-963116DEDD1B}" dt="2023-07-21T09:36:09.396" v="13999" actId="14100"/>
        <pc:sldMkLst>
          <pc:docMk/>
          <pc:sldMk cId="1982878640" sldId="403"/>
        </pc:sldMkLst>
        <pc:spChg chg="mod">
          <ac:chgData name="Nguyen Minh Tuan" userId="050f511c-be77-49dd-ac61-8f9b9e6c6b80" providerId="ADAL" clId="{36BBE583-958A-4003-95E5-963116DEDD1B}" dt="2023-07-21T09:01:29.256" v="13584" actId="20577"/>
          <ac:spMkLst>
            <pc:docMk/>
            <pc:sldMk cId="1982878640" sldId="403"/>
            <ac:spMk id="233" creationId="{00000000-0000-0000-0000-000000000000}"/>
          </ac:spMkLst>
        </pc:spChg>
        <pc:spChg chg="mod">
          <ac:chgData name="Nguyen Minh Tuan" userId="050f511c-be77-49dd-ac61-8f9b9e6c6b80" providerId="ADAL" clId="{36BBE583-958A-4003-95E5-963116DEDD1B}" dt="2023-07-21T09:36:09.396" v="13999" actId="14100"/>
          <ac:spMkLst>
            <pc:docMk/>
            <pc:sldMk cId="1982878640" sldId="403"/>
            <ac:spMk id="234" creationId="{00000000-0000-0000-0000-000000000000}"/>
          </ac:spMkLst>
        </pc:spChg>
        <pc:picChg chg="del">
          <ac:chgData name="Nguyen Minh Tuan" userId="050f511c-be77-49dd-ac61-8f9b9e6c6b80" providerId="ADAL" clId="{36BBE583-958A-4003-95E5-963116DEDD1B}" dt="2023-07-21T09:01:56.073" v="13585" actId="478"/>
          <ac:picMkLst>
            <pc:docMk/>
            <pc:sldMk cId="1982878640" sldId="403"/>
            <ac:picMk id="3" creationId="{13BA9ACD-540C-D779-BEF2-669F0CF6C904}"/>
          </ac:picMkLst>
        </pc:picChg>
        <pc:picChg chg="add mod">
          <ac:chgData name="Nguyen Minh Tuan" userId="050f511c-be77-49dd-ac61-8f9b9e6c6b80" providerId="ADAL" clId="{36BBE583-958A-4003-95E5-963116DEDD1B}" dt="2023-07-21T09:35:48.469" v="13998" actId="1076"/>
          <ac:picMkLst>
            <pc:docMk/>
            <pc:sldMk cId="1982878640" sldId="403"/>
            <ac:picMk id="4" creationId="{648149EA-40CD-4D45-0790-CD015B64DC81}"/>
          </ac:picMkLst>
        </pc:picChg>
      </pc:sldChg>
      <pc:sldChg chg="addSp delSp modSp add mod">
        <pc:chgData name="Nguyen Minh Tuan" userId="050f511c-be77-49dd-ac61-8f9b9e6c6b80" providerId="ADAL" clId="{36BBE583-958A-4003-95E5-963116DEDD1B}" dt="2023-07-21T09:45:28.820" v="14270" actId="20577"/>
        <pc:sldMkLst>
          <pc:docMk/>
          <pc:sldMk cId="3812642833" sldId="404"/>
        </pc:sldMkLst>
        <pc:spChg chg="mod">
          <ac:chgData name="Nguyen Minh Tuan" userId="050f511c-be77-49dd-ac61-8f9b9e6c6b80" providerId="ADAL" clId="{36BBE583-958A-4003-95E5-963116DEDD1B}" dt="2023-07-21T09:43:04.198" v="14003" actId="20577"/>
          <ac:spMkLst>
            <pc:docMk/>
            <pc:sldMk cId="3812642833" sldId="404"/>
            <ac:spMk id="233" creationId="{00000000-0000-0000-0000-000000000000}"/>
          </ac:spMkLst>
        </pc:spChg>
        <pc:spChg chg="mod">
          <ac:chgData name="Nguyen Minh Tuan" userId="050f511c-be77-49dd-ac61-8f9b9e6c6b80" providerId="ADAL" clId="{36BBE583-958A-4003-95E5-963116DEDD1B}" dt="2023-07-21T09:45:28.820" v="14270" actId="20577"/>
          <ac:spMkLst>
            <pc:docMk/>
            <pc:sldMk cId="3812642833" sldId="404"/>
            <ac:spMk id="234" creationId="{00000000-0000-0000-0000-000000000000}"/>
          </ac:spMkLst>
        </pc:spChg>
        <pc:picChg chg="add mod">
          <ac:chgData name="Nguyen Minh Tuan" userId="050f511c-be77-49dd-ac61-8f9b9e6c6b80" providerId="ADAL" clId="{36BBE583-958A-4003-95E5-963116DEDD1B}" dt="2023-07-21T09:45:16.212" v="14219" actId="1076"/>
          <ac:picMkLst>
            <pc:docMk/>
            <pc:sldMk cId="3812642833" sldId="404"/>
            <ac:picMk id="3" creationId="{0C49A8AA-4C74-F57B-64CF-0DD94C793023}"/>
          </ac:picMkLst>
        </pc:picChg>
        <pc:picChg chg="del">
          <ac:chgData name="Nguyen Minh Tuan" userId="050f511c-be77-49dd-ac61-8f9b9e6c6b80" providerId="ADAL" clId="{36BBE583-958A-4003-95E5-963116DEDD1B}" dt="2023-07-21T09:43:06.444" v="14004" actId="478"/>
          <ac:picMkLst>
            <pc:docMk/>
            <pc:sldMk cId="3812642833" sldId="404"/>
            <ac:picMk id="4" creationId="{648149EA-40CD-4D45-0790-CD015B64DC81}"/>
          </ac:picMkLst>
        </pc:picChg>
      </pc:sldChg>
      <pc:sldChg chg="addSp delSp modSp add mod">
        <pc:chgData name="Nguyen Minh Tuan" userId="050f511c-be77-49dd-ac61-8f9b9e6c6b80" providerId="ADAL" clId="{36BBE583-958A-4003-95E5-963116DEDD1B}" dt="2023-07-25T05:14:06.759" v="19979" actId="1076"/>
        <pc:sldMkLst>
          <pc:docMk/>
          <pc:sldMk cId="3944694781" sldId="405"/>
        </pc:sldMkLst>
        <pc:spChg chg="mod">
          <ac:chgData name="Nguyen Minh Tuan" userId="050f511c-be77-49dd-ac61-8f9b9e6c6b80" providerId="ADAL" clId="{36BBE583-958A-4003-95E5-963116DEDD1B}" dt="2023-07-21T09:46:32.438" v="14312" actId="20577"/>
          <ac:spMkLst>
            <pc:docMk/>
            <pc:sldMk cId="3944694781" sldId="405"/>
            <ac:spMk id="233" creationId="{00000000-0000-0000-0000-000000000000}"/>
          </ac:spMkLst>
        </pc:spChg>
        <pc:spChg chg="mod">
          <ac:chgData name="Nguyen Minh Tuan" userId="050f511c-be77-49dd-ac61-8f9b9e6c6b80" providerId="ADAL" clId="{36BBE583-958A-4003-95E5-963116DEDD1B}" dt="2023-07-21T09:48:34.153" v="14642" actId="20577"/>
          <ac:spMkLst>
            <pc:docMk/>
            <pc:sldMk cId="3944694781" sldId="405"/>
            <ac:spMk id="234" creationId="{00000000-0000-0000-0000-000000000000}"/>
          </ac:spMkLst>
        </pc:spChg>
        <pc:picChg chg="del mod">
          <ac:chgData name="Nguyen Minh Tuan" userId="050f511c-be77-49dd-ac61-8f9b9e6c6b80" providerId="ADAL" clId="{36BBE583-958A-4003-95E5-963116DEDD1B}" dt="2023-07-25T05:13:15.695" v="19965" actId="478"/>
          <ac:picMkLst>
            <pc:docMk/>
            <pc:sldMk cId="3944694781" sldId="405"/>
            <ac:picMk id="3" creationId="{0C49A8AA-4C74-F57B-64CF-0DD94C793023}"/>
          </ac:picMkLst>
        </pc:picChg>
        <pc:picChg chg="add del mod">
          <ac:chgData name="Nguyen Minh Tuan" userId="050f511c-be77-49dd-ac61-8f9b9e6c6b80" providerId="ADAL" clId="{36BBE583-958A-4003-95E5-963116DEDD1B}" dt="2023-07-25T05:13:46.696" v="19974" actId="21"/>
          <ac:picMkLst>
            <pc:docMk/>
            <pc:sldMk cId="3944694781" sldId="405"/>
            <ac:picMk id="4" creationId="{FCF42AED-B42E-0678-C45C-C4460DAABCAF}"/>
          </ac:picMkLst>
        </pc:picChg>
        <pc:picChg chg="add mod">
          <ac:chgData name="Nguyen Minh Tuan" userId="050f511c-be77-49dd-ac61-8f9b9e6c6b80" providerId="ADAL" clId="{36BBE583-958A-4003-95E5-963116DEDD1B}" dt="2023-07-25T05:14:06.759" v="19979" actId="1076"/>
          <ac:picMkLst>
            <pc:docMk/>
            <pc:sldMk cId="3944694781" sldId="405"/>
            <ac:picMk id="6" creationId="{0665C560-511F-236B-996F-F800F3239A0C}"/>
          </ac:picMkLst>
        </pc:picChg>
      </pc:sldChg>
      <pc:sldChg chg="addSp delSp modSp add mod">
        <pc:chgData name="Nguyen Minh Tuan" userId="050f511c-be77-49dd-ac61-8f9b9e6c6b80" providerId="ADAL" clId="{36BBE583-958A-4003-95E5-963116DEDD1B}" dt="2023-07-25T03:10:07.592" v="19268"/>
        <pc:sldMkLst>
          <pc:docMk/>
          <pc:sldMk cId="1853458060" sldId="406"/>
        </pc:sldMkLst>
        <pc:spChg chg="mod">
          <ac:chgData name="Nguyen Minh Tuan" userId="050f511c-be77-49dd-ac61-8f9b9e6c6b80" providerId="ADAL" clId="{36BBE583-958A-4003-95E5-963116DEDD1B}" dt="2023-07-24T04:34:19.831" v="15814" actId="20577"/>
          <ac:spMkLst>
            <pc:docMk/>
            <pc:sldMk cId="1853458060" sldId="406"/>
            <ac:spMk id="233" creationId="{00000000-0000-0000-0000-000000000000}"/>
          </ac:spMkLst>
        </pc:spChg>
        <pc:spChg chg="mod">
          <ac:chgData name="Nguyen Minh Tuan" userId="050f511c-be77-49dd-ac61-8f9b9e6c6b80" providerId="ADAL" clId="{36BBE583-958A-4003-95E5-963116DEDD1B}" dt="2023-07-24T04:52:52.631" v="15880" actId="20577"/>
          <ac:spMkLst>
            <pc:docMk/>
            <pc:sldMk cId="1853458060" sldId="406"/>
            <ac:spMk id="234" creationId="{00000000-0000-0000-0000-000000000000}"/>
          </ac:spMkLst>
        </pc:spChg>
        <pc:grpChg chg="del mod">
          <ac:chgData name="Nguyen Minh Tuan" userId="050f511c-be77-49dd-ac61-8f9b9e6c6b80" providerId="ADAL" clId="{36BBE583-958A-4003-95E5-963116DEDD1B}" dt="2023-07-25T03:07:08.067" v="19255"/>
          <ac:grpSpMkLst>
            <pc:docMk/>
            <pc:sldMk cId="1853458060" sldId="406"/>
            <ac:grpSpMk id="9" creationId="{78B50593-0CE3-A11B-FBC2-5DEB7D407C62}"/>
          </ac:grpSpMkLst>
        </pc:grpChg>
        <pc:grpChg chg="del mod">
          <ac:chgData name="Nguyen Minh Tuan" userId="050f511c-be77-49dd-ac61-8f9b9e6c6b80" providerId="ADAL" clId="{36BBE583-958A-4003-95E5-963116DEDD1B}" dt="2023-07-25T03:07:15.534" v="19257"/>
          <ac:grpSpMkLst>
            <pc:docMk/>
            <pc:sldMk cId="1853458060" sldId="406"/>
            <ac:grpSpMk id="15" creationId="{1D2926B7-F56F-050B-9E83-EA8807D5D108}"/>
          </ac:grpSpMkLst>
        </pc:grpChg>
        <pc:grpChg chg="del mod">
          <ac:chgData name="Nguyen Minh Tuan" userId="050f511c-be77-49dd-ac61-8f9b9e6c6b80" providerId="ADAL" clId="{36BBE583-958A-4003-95E5-963116DEDD1B}" dt="2023-07-25T03:10:07.591" v="19267"/>
          <ac:grpSpMkLst>
            <pc:docMk/>
            <pc:sldMk cId="1853458060" sldId="406"/>
            <ac:grpSpMk id="17" creationId="{584BB945-8421-82DC-FE56-CD815EA730DB}"/>
          </ac:grpSpMkLst>
        </pc:grpChg>
        <pc:picChg chg="del">
          <ac:chgData name="Nguyen Minh Tuan" userId="050f511c-be77-49dd-ac61-8f9b9e6c6b80" providerId="ADAL" clId="{36BBE583-958A-4003-95E5-963116DEDD1B}" dt="2023-07-24T03:52:49.593" v="14883" actId="478"/>
          <ac:picMkLst>
            <pc:docMk/>
            <pc:sldMk cId="1853458060" sldId="406"/>
            <ac:picMk id="3" creationId="{0C49A8AA-4C74-F57B-64CF-0DD94C793023}"/>
          </ac:picMkLst>
        </pc:picChg>
        <pc:picChg chg="add del mod">
          <ac:chgData name="Nguyen Minh Tuan" userId="050f511c-be77-49dd-ac61-8f9b9e6c6b80" providerId="ADAL" clId="{36BBE583-958A-4003-95E5-963116DEDD1B}" dt="2023-07-24T05:01:02.832" v="15886" actId="478"/>
          <ac:picMkLst>
            <pc:docMk/>
            <pc:sldMk cId="1853458060" sldId="406"/>
            <ac:picMk id="3" creationId="{29BD6CE3-1FCC-DF20-33B3-4A2AE6876A07}"/>
          </ac:picMkLst>
        </pc:picChg>
        <pc:picChg chg="add mod">
          <ac:chgData name="Nguyen Minh Tuan" userId="050f511c-be77-49dd-ac61-8f9b9e6c6b80" providerId="ADAL" clId="{36BBE583-958A-4003-95E5-963116DEDD1B}" dt="2023-07-24T05:01:12.178" v="15891" actId="1076"/>
          <ac:picMkLst>
            <pc:docMk/>
            <pc:sldMk cId="1853458060" sldId="406"/>
            <ac:picMk id="5" creationId="{F121FF17-15D4-1695-0CFE-5E01CCE556B2}"/>
          </ac:picMkLst>
        </pc:picChg>
        <pc:inkChg chg="add del">
          <ac:chgData name="Nguyen Minh Tuan" userId="050f511c-be77-49dd-ac61-8f9b9e6c6b80" providerId="ADAL" clId="{36BBE583-958A-4003-95E5-963116DEDD1B}" dt="2023-07-25T03:05:10.092" v="19245" actId="9405"/>
          <ac:inkMkLst>
            <pc:docMk/>
            <pc:sldMk cId="1853458060" sldId="406"/>
            <ac:inkMk id="4" creationId="{A6B4D0EA-CED6-E86C-1FE1-AF7023E48413}"/>
          </ac:inkMkLst>
        </pc:inkChg>
        <pc:inkChg chg="add del">
          <ac:chgData name="Nguyen Minh Tuan" userId="050f511c-be77-49dd-ac61-8f9b9e6c6b80" providerId="ADAL" clId="{36BBE583-958A-4003-95E5-963116DEDD1B}" dt="2023-07-25T03:10:05.322" v="19259"/>
          <ac:inkMkLst>
            <pc:docMk/>
            <pc:sldMk cId="1853458060" sldId="406"/>
            <ac:inkMk id="6" creationId="{86662557-EF67-38CB-F44A-1C59F4378CE4}"/>
          </ac:inkMkLst>
        </pc:inkChg>
        <pc:inkChg chg="add del mod">
          <ac:chgData name="Nguyen Minh Tuan" userId="050f511c-be77-49dd-ac61-8f9b9e6c6b80" providerId="ADAL" clId="{36BBE583-958A-4003-95E5-963116DEDD1B}" dt="2023-07-25T03:10:06.376" v="19263"/>
          <ac:inkMkLst>
            <pc:docMk/>
            <pc:sldMk cId="1853458060" sldId="406"/>
            <ac:inkMk id="7" creationId="{F0C1BB73-D579-4E37-8123-9397A0A2A130}"/>
          </ac:inkMkLst>
        </pc:inkChg>
        <pc:inkChg chg="add del mod">
          <ac:chgData name="Nguyen Minh Tuan" userId="050f511c-be77-49dd-ac61-8f9b9e6c6b80" providerId="ADAL" clId="{36BBE583-958A-4003-95E5-963116DEDD1B}" dt="2023-07-25T03:10:06.375" v="19261"/>
          <ac:inkMkLst>
            <pc:docMk/>
            <pc:sldMk cId="1853458060" sldId="406"/>
            <ac:inkMk id="8" creationId="{ADA59ED1-9183-DB6A-A610-CCA78BF92710}"/>
          </ac:inkMkLst>
        </pc:inkChg>
        <pc:inkChg chg="add del mod">
          <ac:chgData name="Nguyen Minh Tuan" userId="050f511c-be77-49dd-ac61-8f9b9e6c6b80" providerId="ADAL" clId="{36BBE583-958A-4003-95E5-963116DEDD1B}" dt="2023-07-25T03:10:06.770" v="19264"/>
          <ac:inkMkLst>
            <pc:docMk/>
            <pc:sldMk cId="1853458060" sldId="406"/>
            <ac:inkMk id="10" creationId="{E5770F86-5EBF-6B7D-50CE-0D9CEAE52F8B}"/>
          </ac:inkMkLst>
        </pc:inkChg>
        <pc:inkChg chg="add del mod">
          <ac:chgData name="Nguyen Minh Tuan" userId="050f511c-be77-49dd-ac61-8f9b9e6c6b80" providerId="ADAL" clId="{36BBE583-958A-4003-95E5-963116DEDD1B}" dt="2023-07-25T03:10:07.591" v="19266"/>
          <ac:inkMkLst>
            <pc:docMk/>
            <pc:sldMk cId="1853458060" sldId="406"/>
            <ac:inkMk id="11" creationId="{2E3D4A1B-A9F1-F2C1-27CF-536B0D36F6CE}"/>
          </ac:inkMkLst>
        </pc:inkChg>
        <pc:inkChg chg="add del mod">
          <ac:chgData name="Nguyen Minh Tuan" userId="050f511c-be77-49dd-ac61-8f9b9e6c6b80" providerId="ADAL" clId="{36BBE583-958A-4003-95E5-963116DEDD1B}" dt="2023-07-25T03:10:07.590" v="19265"/>
          <ac:inkMkLst>
            <pc:docMk/>
            <pc:sldMk cId="1853458060" sldId="406"/>
            <ac:inkMk id="12" creationId="{2063AFEE-4E82-43B2-02E2-2505D7293201}"/>
          </ac:inkMkLst>
        </pc:inkChg>
        <pc:inkChg chg="add del mod">
          <ac:chgData name="Nguyen Minh Tuan" userId="050f511c-be77-49dd-ac61-8f9b9e6c6b80" providerId="ADAL" clId="{36BBE583-958A-4003-95E5-963116DEDD1B}" dt="2023-07-25T03:10:07.592" v="19268"/>
          <ac:inkMkLst>
            <pc:docMk/>
            <pc:sldMk cId="1853458060" sldId="406"/>
            <ac:inkMk id="13" creationId="{44150D4E-B001-4155-6B82-E16896B372AE}"/>
          </ac:inkMkLst>
        </pc:inkChg>
        <pc:inkChg chg="add del mod">
          <ac:chgData name="Nguyen Minh Tuan" userId="050f511c-be77-49dd-ac61-8f9b9e6c6b80" providerId="ADAL" clId="{36BBE583-958A-4003-95E5-963116DEDD1B}" dt="2023-07-25T03:10:07.591" v="19267"/>
          <ac:inkMkLst>
            <pc:docMk/>
            <pc:sldMk cId="1853458060" sldId="406"/>
            <ac:inkMk id="14" creationId="{8E126B37-9F44-2EBB-B61C-D3A321E71DEA}"/>
          </ac:inkMkLst>
        </pc:inkChg>
        <pc:inkChg chg="add del mod">
          <ac:chgData name="Nguyen Minh Tuan" userId="050f511c-be77-49dd-ac61-8f9b9e6c6b80" providerId="ADAL" clId="{36BBE583-958A-4003-95E5-963116DEDD1B}" dt="2023-07-25T03:10:06.376" v="19262"/>
          <ac:inkMkLst>
            <pc:docMk/>
            <pc:sldMk cId="1853458060" sldId="406"/>
            <ac:inkMk id="16" creationId="{F9A8D663-7601-6048-AB1C-D2A4412B1A0C}"/>
          </ac:inkMkLst>
        </pc:inkChg>
        <pc:inkChg chg="add del">
          <ac:chgData name="Nguyen Minh Tuan" userId="050f511c-be77-49dd-ac61-8f9b9e6c6b80" providerId="ADAL" clId="{36BBE583-958A-4003-95E5-963116DEDD1B}" dt="2023-07-25T03:10:06.375" v="19260"/>
          <ac:inkMkLst>
            <pc:docMk/>
            <pc:sldMk cId="1853458060" sldId="406"/>
            <ac:inkMk id="18" creationId="{1029E699-B7D7-1DF9-FFA6-D95924F9B7FD}"/>
          </ac:inkMkLst>
        </pc:inkChg>
        <pc:cxnChg chg="add del">
          <ac:chgData name="Nguyen Minh Tuan" userId="050f511c-be77-49dd-ac61-8f9b9e6c6b80" providerId="ADAL" clId="{36BBE583-958A-4003-95E5-963116DEDD1B}" dt="2023-07-25T03:05:05.844" v="19243" actId="11529"/>
          <ac:cxnSpMkLst>
            <pc:docMk/>
            <pc:sldMk cId="1853458060" sldId="406"/>
            <ac:cxnSpMk id="3" creationId="{B87922FD-70E5-E01F-B82E-C82394B4A485}"/>
          </ac:cxnSpMkLst>
        </pc:cxnChg>
      </pc:sldChg>
      <pc:sldChg chg="modSp add mod ord">
        <pc:chgData name="Nguyen Minh Tuan" userId="050f511c-be77-49dd-ac61-8f9b9e6c6b80" providerId="ADAL" clId="{36BBE583-958A-4003-95E5-963116DEDD1B}" dt="2023-07-24T07:35:30.491" v="19046" actId="20577"/>
        <pc:sldMkLst>
          <pc:docMk/>
          <pc:sldMk cId="1557347903" sldId="407"/>
        </pc:sldMkLst>
        <pc:spChg chg="mod">
          <ac:chgData name="Nguyen Minh Tuan" userId="050f511c-be77-49dd-ac61-8f9b9e6c6b80" providerId="ADAL" clId="{36BBE583-958A-4003-95E5-963116DEDD1B}" dt="2023-07-24T04:36:24.348" v="15878" actId="20577"/>
          <ac:spMkLst>
            <pc:docMk/>
            <pc:sldMk cId="1557347903" sldId="407"/>
            <ac:spMk id="233" creationId="{00000000-0000-0000-0000-000000000000}"/>
          </ac:spMkLst>
        </pc:spChg>
        <pc:spChg chg="mod">
          <ac:chgData name="Nguyen Minh Tuan" userId="050f511c-be77-49dd-ac61-8f9b9e6c6b80" providerId="ADAL" clId="{36BBE583-958A-4003-95E5-963116DEDD1B}" dt="2023-07-24T07:35:30.491" v="19046" actId="20577"/>
          <ac:spMkLst>
            <pc:docMk/>
            <pc:sldMk cId="1557347903" sldId="407"/>
            <ac:spMk id="234" creationId="{00000000-0000-0000-0000-000000000000}"/>
          </ac:spMkLst>
        </pc:spChg>
      </pc:sldChg>
      <pc:sldChg chg="addSp delSp modSp add mod">
        <pc:chgData name="Nguyen Minh Tuan" userId="050f511c-be77-49dd-ac61-8f9b9e6c6b80" providerId="ADAL" clId="{36BBE583-958A-4003-95E5-963116DEDD1B}" dt="2023-07-24T06:55:29.256" v="17543" actId="1076"/>
        <pc:sldMkLst>
          <pc:docMk/>
          <pc:sldMk cId="3751094276" sldId="408"/>
        </pc:sldMkLst>
        <pc:spChg chg="add mod">
          <ac:chgData name="Nguyen Minh Tuan" userId="050f511c-be77-49dd-ac61-8f9b9e6c6b80" providerId="ADAL" clId="{36BBE583-958A-4003-95E5-963116DEDD1B}" dt="2023-07-24T06:55:21.813" v="17540" actId="20577"/>
          <ac:spMkLst>
            <pc:docMk/>
            <pc:sldMk cId="3751094276" sldId="408"/>
            <ac:spMk id="2" creationId="{009F9921-63C3-A343-BCAC-7196220CBB43}"/>
          </ac:spMkLst>
        </pc:spChg>
        <pc:spChg chg="add del mod">
          <ac:chgData name="Nguyen Minh Tuan" userId="050f511c-be77-49dd-ac61-8f9b9e6c6b80" providerId="ADAL" clId="{36BBE583-958A-4003-95E5-963116DEDD1B}" dt="2023-07-24T06:52:08.160" v="17389" actId="478"/>
          <ac:spMkLst>
            <pc:docMk/>
            <pc:sldMk cId="3751094276" sldId="408"/>
            <ac:spMk id="7" creationId="{89517FD2-798A-D803-0835-4FBF117D9881}"/>
          </ac:spMkLst>
        </pc:spChg>
        <pc:spChg chg="add mod">
          <ac:chgData name="Nguyen Minh Tuan" userId="050f511c-be77-49dd-ac61-8f9b9e6c6b80" providerId="ADAL" clId="{36BBE583-958A-4003-95E5-963116DEDD1B}" dt="2023-07-24T06:55:24.065" v="17542" actId="1076"/>
          <ac:spMkLst>
            <pc:docMk/>
            <pc:sldMk cId="3751094276" sldId="408"/>
            <ac:spMk id="8" creationId="{305AA97D-8946-7D8C-9A69-522A8EA97638}"/>
          </ac:spMkLst>
        </pc:spChg>
        <pc:spChg chg="mod">
          <ac:chgData name="Nguyen Minh Tuan" userId="050f511c-be77-49dd-ac61-8f9b9e6c6b80" providerId="ADAL" clId="{36BBE583-958A-4003-95E5-963116DEDD1B}" dt="2023-07-24T05:01:31.640" v="15911" actId="20577"/>
          <ac:spMkLst>
            <pc:docMk/>
            <pc:sldMk cId="3751094276" sldId="408"/>
            <ac:spMk id="233" creationId="{00000000-0000-0000-0000-000000000000}"/>
          </ac:spMkLst>
        </pc:spChg>
        <pc:spChg chg="mod">
          <ac:chgData name="Nguyen Minh Tuan" userId="050f511c-be77-49dd-ac61-8f9b9e6c6b80" providerId="ADAL" clId="{36BBE583-958A-4003-95E5-963116DEDD1B}" dt="2023-07-24T06:51:24.141" v="17375" actId="14100"/>
          <ac:spMkLst>
            <pc:docMk/>
            <pc:sldMk cId="3751094276" sldId="408"/>
            <ac:spMk id="234" creationId="{00000000-0000-0000-0000-000000000000}"/>
          </ac:spMkLst>
        </pc:spChg>
        <pc:picChg chg="add mod">
          <ac:chgData name="Nguyen Minh Tuan" userId="050f511c-be77-49dd-ac61-8f9b9e6c6b80" providerId="ADAL" clId="{36BBE583-958A-4003-95E5-963116DEDD1B}" dt="2023-07-24T06:55:29.256" v="17543" actId="1076"/>
          <ac:picMkLst>
            <pc:docMk/>
            <pc:sldMk cId="3751094276" sldId="408"/>
            <ac:picMk id="4" creationId="{C4DEAA4F-AD0D-AF9C-583F-D08E71A9D762}"/>
          </ac:picMkLst>
        </pc:picChg>
        <pc:picChg chg="del mod">
          <ac:chgData name="Nguyen Minh Tuan" userId="050f511c-be77-49dd-ac61-8f9b9e6c6b80" providerId="ADAL" clId="{36BBE583-958A-4003-95E5-963116DEDD1B}" dt="2023-07-24T05:01:35.116" v="15913" actId="478"/>
          <ac:picMkLst>
            <pc:docMk/>
            <pc:sldMk cId="3751094276" sldId="408"/>
            <ac:picMk id="5" creationId="{F121FF17-15D4-1695-0CFE-5E01CCE556B2}"/>
          </ac:picMkLst>
        </pc:picChg>
      </pc:sldChg>
      <pc:sldChg chg="delSp modSp add mod">
        <pc:chgData name="Nguyen Minh Tuan" userId="050f511c-be77-49dd-ac61-8f9b9e6c6b80" providerId="ADAL" clId="{36BBE583-958A-4003-95E5-963116DEDD1B}" dt="2023-07-24T07:15:35.311" v="18420" actId="20577"/>
        <pc:sldMkLst>
          <pc:docMk/>
          <pc:sldMk cId="4104116860" sldId="409"/>
        </pc:sldMkLst>
        <pc:spChg chg="mod">
          <ac:chgData name="Nguyen Minh Tuan" userId="050f511c-be77-49dd-ac61-8f9b9e6c6b80" providerId="ADAL" clId="{36BBE583-958A-4003-95E5-963116DEDD1B}" dt="2023-07-24T07:15:35.311" v="18420" actId="20577"/>
          <ac:spMkLst>
            <pc:docMk/>
            <pc:sldMk cId="4104116860" sldId="409"/>
            <ac:spMk id="2" creationId="{009F9921-63C3-A343-BCAC-7196220CBB43}"/>
          </ac:spMkLst>
        </pc:spChg>
        <pc:spChg chg="del">
          <ac:chgData name="Nguyen Minh Tuan" userId="050f511c-be77-49dd-ac61-8f9b9e6c6b80" providerId="ADAL" clId="{36BBE583-958A-4003-95E5-963116DEDD1B}" dt="2023-07-24T06:55:49.117" v="17563" actId="478"/>
          <ac:spMkLst>
            <pc:docMk/>
            <pc:sldMk cId="4104116860" sldId="409"/>
            <ac:spMk id="8" creationId="{305AA97D-8946-7D8C-9A69-522A8EA97638}"/>
          </ac:spMkLst>
        </pc:spChg>
        <pc:spChg chg="mod">
          <ac:chgData name="Nguyen Minh Tuan" userId="050f511c-be77-49dd-ac61-8f9b9e6c6b80" providerId="ADAL" clId="{36BBE583-958A-4003-95E5-963116DEDD1B}" dt="2023-07-24T06:55:42.211" v="17562" actId="20577"/>
          <ac:spMkLst>
            <pc:docMk/>
            <pc:sldMk cId="4104116860" sldId="409"/>
            <ac:spMk id="233" creationId="{00000000-0000-0000-0000-000000000000}"/>
          </ac:spMkLst>
        </pc:spChg>
        <pc:picChg chg="del">
          <ac:chgData name="Nguyen Minh Tuan" userId="050f511c-be77-49dd-ac61-8f9b9e6c6b80" providerId="ADAL" clId="{36BBE583-958A-4003-95E5-963116DEDD1B}" dt="2023-07-24T06:55:50.571" v="17564" actId="478"/>
          <ac:picMkLst>
            <pc:docMk/>
            <pc:sldMk cId="4104116860" sldId="409"/>
            <ac:picMk id="4" creationId="{C4DEAA4F-AD0D-AF9C-583F-D08E71A9D762}"/>
          </ac:picMkLst>
        </pc:picChg>
      </pc:sldChg>
      <pc:sldChg chg="modSp add mod">
        <pc:chgData name="Nguyen Minh Tuan" userId="050f511c-be77-49dd-ac61-8f9b9e6c6b80" providerId="ADAL" clId="{36BBE583-958A-4003-95E5-963116DEDD1B}" dt="2023-07-25T01:09:30.468" v="19063" actId="14100"/>
        <pc:sldMkLst>
          <pc:docMk/>
          <pc:sldMk cId="3311136266" sldId="410"/>
        </pc:sldMkLst>
        <pc:spChg chg="mod">
          <ac:chgData name="Nguyen Minh Tuan" userId="050f511c-be77-49dd-ac61-8f9b9e6c6b80" providerId="ADAL" clId="{36BBE583-958A-4003-95E5-963116DEDD1B}" dt="2023-07-25T01:09:30.468" v="19063" actId="14100"/>
          <ac:spMkLst>
            <pc:docMk/>
            <pc:sldMk cId="3311136266" sldId="410"/>
            <ac:spMk id="2" creationId="{009F9921-63C3-A343-BCAC-7196220CBB43}"/>
          </ac:spMkLst>
        </pc:spChg>
        <pc:spChg chg="mod">
          <ac:chgData name="Nguyen Minh Tuan" userId="050f511c-be77-49dd-ac61-8f9b9e6c6b80" providerId="ADAL" clId="{36BBE583-958A-4003-95E5-963116DEDD1B}" dt="2023-07-24T07:18:38.033" v="18504" actId="20577"/>
          <ac:spMkLst>
            <pc:docMk/>
            <pc:sldMk cId="3311136266" sldId="410"/>
            <ac:spMk id="233" creationId="{00000000-0000-0000-0000-000000000000}"/>
          </ac:spMkLst>
        </pc:spChg>
      </pc:sldChg>
      <pc:sldChg chg="addSp modSp add mod">
        <pc:chgData name="Nguyen Minh Tuan" userId="050f511c-be77-49dd-ac61-8f9b9e6c6b80" providerId="ADAL" clId="{36BBE583-958A-4003-95E5-963116DEDD1B}" dt="2023-07-24T07:40:36.608" v="19056" actId="20577"/>
        <pc:sldMkLst>
          <pc:docMk/>
          <pc:sldMk cId="13317578" sldId="411"/>
        </pc:sldMkLst>
        <pc:spChg chg="mod">
          <ac:chgData name="Nguyen Minh Tuan" userId="050f511c-be77-49dd-ac61-8f9b9e6c6b80" providerId="ADAL" clId="{36BBE583-958A-4003-95E5-963116DEDD1B}" dt="2023-07-24T07:30:25.168" v="19017" actId="20577"/>
          <ac:spMkLst>
            <pc:docMk/>
            <pc:sldMk cId="13317578" sldId="411"/>
            <ac:spMk id="2" creationId="{009F9921-63C3-A343-BCAC-7196220CBB43}"/>
          </ac:spMkLst>
        </pc:spChg>
        <pc:spChg chg="mod">
          <ac:chgData name="Nguyen Minh Tuan" userId="050f511c-be77-49dd-ac61-8f9b9e6c6b80" providerId="ADAL" clId="{36BBE583-958A-4003-95E5-963116DEDD1B}" dt="2023-07-24T07:40:36.608" v="19056" actId="20577"/>
          <ac:spMkLst>
            <pc:docMk/>
            <pc:sldMk cId="13317578" sldId="411"/>
            <ac:spMk id="233" creationId="{00000000-0000-0000-0000-000000000000}"/>
          </ac:spMkLst>
        </pc:spChg>
        <pc:picChg chg="add mod">
          <ac:chgData name="Nguyen Minh Tuan" userId="050f511c-be77-49dd-ac61-8f9b9e6c6b80" providerId="ADAL" clId="{36BBE583-958A-4003-95E5-963116DEDD1B}" dt="2023-07-24T07:31:34.661" v="19039" actId="1076"/>
          <ac:picMkLst>
            <pc:docMk/>
            <pc:sldMk cId="13317578" sldId="411"/>
            <ac:picMk id="4" creationId="{B8F31F22-84C8-65F1-AE48-6AD942682E02}"/>
          </ac:picMkLst>
        </pc:picChg>
        <pc:picChg chg="add mod">
          <ac:chgData name="Nguyen Minh Tuan" userId="050f511c-be77-49dd-ac61-8f9b9e6c6b80" providerId="ADAL" clId="{36BBE583-958A-4003-95E5-963116DEDD1B}" dt="2023-07-24T07:31:21.023" v="19033" actId="1076"/>
          <ac:picMkLst>
            <pc:docMk/>
            <pc:sldMk cId="13317578" sldId="411"/>
            <ac:picMk id="6" creationId="{9A7095E0-00EE-342F-432C-39A5022B3D5B}"/>
          </ac:picMkLst>
        </pc:picChg>
      </pc:sldChg>
      <pc:sldChg chg="add del">
        <pc:chgData name="Nguyen Minh Tuan" userId="050f511c-be77-49dd-ac61-8f9b9e6c6b80" providerId="ADAL" clId="{36BBE583-958A-4003-95E5-963116DEDD1B}" dt="2023-07-25T05:02:35.559" v="19964" actId="2696"/>
        <pc:sldMkLst>
          <pc:docMk/>
          <pc:sldMk cId="2476215198" sldId="412"/>
        </pc:sldMkLst>
      </pc:sldChg>
      <pc:sldChg chg="addSp delSp modSp add mod">
        <pc:chgData name="Nguyen Minh Tuan" userId="050f511c-be77-49dd-ac61-8f9b9e6c6b80" providerId="ADAL" clId="{36BBE583-958A-4003-95E5-963116DEDD1B}" dt="2023-07-25T04:58:16.466" v="19963" actId="14100"/>
        <pc:sldMkLst>
          <pc:docMk/>
          <pc:sldMk cId="1521895038" sldId="413"/>
        </pc:sldMkLst>
        <pc:spChg chg="add del mod">
          <ac:chgData name="Nguyen Minh Tuan" userId="050f511c-be77-49dd-ac61-8f9b9e6c6b80" providerId="ADAL" clId="{36BBE583-958A-4003-95E5-963116DEDD1B}" dt="2023-07-25T02:54:56.871" v="19239" actId="478"/>
          <ac:spMkLst>
            <pc:docMk/>
            <pc:sldMk cId="1521895038" sldId="413"/>
            <ac:spMk id="4" creationId="{1D01394E-6B56-802E-8587-1CECA2E195F4}"/>
          </ac:spMkLst>
        </pc:spChg>
        <pc:spChg chg="mod">
          <ac:chgData name="Nguyen Minh Tuan" userId="050f511c-be77-49dd-ac61-8f9b9e6c6b80" providerId="ADAL" clId="{36BBE583-958A-4003-95E5-963116DEDD1B}" dt="2023-07-25T02:54:47.804" v="19236" actId="20577"/>
          <ac:spMkLst>
            <pc:docMk/>
            <pc:sldMk cId="1521895038" sldId="413"/>
            <ac:spMk id="233" creationId="{00000000-0000-0000-0000-000000000000}"/>
          </ac:spMkLst>
        </pc:spChg>
        <pc:spChg chg="del">
          <ac:chgData name="Nguyen Minh Tuan" userId="050f511c-be77-49dd-ac61-8f9b9e6c6b80" providerId="ADAL" clId="{36BBE583-958A-4003-95E5-963116DEDD1B}" dt="2023-07-25T02:54:52.925" v="19238" actId="478"/>
          <ac:spMkLst>
            <pc:docMk/>
            <pc:sldMk cId="1521895038" sldId="413"/>
            <ac:spMk id="234" creationId="{00000000-0000-0000-0000-000000000000}"/>
          </ac:spMkLst>
        </pc:spChg>
        <pc:picChg chg="add mod">
          <ac:chgData name="Nguyen Minh Tuan" userId="050f511c-be77-49dd-ac61-8f9b9e6c6b80" providerId="ADAL" clId="{36BBE583-958A-4003-95E5-963116DEDD1B}" dt="2023-07-25T04:58:16.466" v="19963" actId="14100"/>
          <ac:picMkLst>
            <pc:docMk/>
            <pc:sldMk cId="1521895038" sldId="413"/>
            <ac:picMk id="2" creationId="{DEFBDD2A-58D9-4263-DC96-E398E2AB73A1}"/>
          </ac:picMkLst>
        </pc:picChg>
      </pc:sldChg>
      <pc:sldChg chg="addSp modSp add mod">
        <pc:chgData name="Nguyen Minh Tuan" userId="050f511c-be77-49dd-ac61-8f9b9e6c6b80" providerId="ADAL" clId="{36BBE583-958A-4003-95E5-963116DEDD1B}" dt="2023-07-25T04:45:11.751" v="19961" actId="1076"/>
        <pc:sldMkLst>
          <pc:docMk/>
          <pc:sldMk cId="1620994480" sldId="414"/>
        </pc:sldMkLst>
        <pc:spChg chg="add mod">
          <ac:chgData name="Nguyen Minh Tuan" userId="050f511c-be77-49dd-ac61-8f9b9e6c6b80" providerId="ADAL" clId="{36BBE583-958A-4003-95E5-963116DEDD1B}" dt="2023-07-25T04:45:06.293" v="19958" actId="14100"/>
          <ac:spMkLst>
            <pc:docMk/>
            <pc:sldMk cId="1620994480" sldId="414"/>
            <ac:spMk id="6" creationId="{AAC77852-1889-A158-8A23-271355B1EA8E}"/>
          </ac:spMkLst>
        </pc:spChg>
        <pc:spChg chg="add mod">
          <ac:chgData name="Nguyen Minh Tuan" userId="050f511c-be77-49dd-ac61-8f9b9e6c6b80" providerId="ADAL" clId="{36BBE583-958A-4003-95E5-963116DEDD1B}" dt="2023-07-25T04:45:11.751" v="19961" actId="1076"/>
          <ac:spMkLst>
            <pc:docMk/>
            <pc:sldMk cId="1620994480" sldId="414"/>
            <ac:spMk id="7" creationId="{DA5A3805-5B6B-990E-A4CE-5CD0713D6605}"/>
          </ac:spMkLst>
        </pc:spChg>
        <pc:spChg chg="mod">
          <ac:chgData name="Nguyen Minh Tuan" userId="050f511c-be77-49dd-ac61-8f9b9e6c6b80" providerId="ADAL" clId="{36BBE583-958A-4003-95E5-963116DEDD1B}" dt="2023-07-25T04:24:02.124" v="19802" actId="20577"/>
          <ac:spMkLst>
            <pc:docMk/>
            <pc:sldMk cId="1620994480" sldId="414"/>
            <ac:spMk id="233" creationId="{00000000-0000-0000-0000-000000000000}"/>
          </ac:spMkLst>
        </pc:spChg>
        <pc:spChg chg="mod">
          <ac:chgData name="Nguyen Minh Tuan" userId="050f511c-be77-49dd-ac61-8f9b9e6c6b80" providerId="ADAL" clId="{36BBE583-958A-4003-95E5-963116DEDD1B}" dt="2023-07-25T04:44:17.322" v="19945" actId="6549"/>
          <ac:spMkLst>
            <pc:docMk/>
            <pc:sldMk cId="1620994480" sldId="414"/>
            <ac:spMk id="234" creationId="{00000000-0000-0000-0000-000000000000}"/>
          </ac:spMkLst>
        </pc:spChg>
        <pc:picChg chg="add mod">
          <ac:chgData name="Nguyen Minh Tuan" userId="050f511c-be77-49dd-ac61-8f9b9e6c6b80" providerId="ADAL" clId="{36BBE583-958A-4003-95E5-963116DEDD1B}" dt="2023-07-25T04:44:50.957" v="19952" actId="1076"/>
          <ac:picMkLst>
            <pc:docMk/>
            <pc:sldMk cId="1620994480" sldId="414"/>
            <ac:picMk id="3" creationId="{B149BD72-6985-AB16-AF06-D2321DE6D884}"/>
          </ac:picMkLst>
        </pc:picChg>
        <pc:picChg chg="add mod">
          <ac:chgData name="Nguyen Minh Tuan" userId="050f511c-be77-49dd-ac61-8f9b9e6c6b80" providerId="ADAL" clId="{36BBE583-958A-4003-95E5-963116DEDD1B}" dt="2023-07-25T04:44:58.341" v="19954" actId="1076"/>
          <ac:picMkLst>
            <pc:docMk/>
            <pc:sldMk cId="1620994480" sldId="414"/>
            <ac:picMk id="5" creationId="{FCC44B82-F740-339A-A126-D974E9A469C9}"/>
          </ac:picMkLst>
        </pc:picChg>
        <pc:picChg chg="add mod">
          <ac:chgData name="Nguyen Minh Tuan" userId="050f511c-be77-49dd-ac61-8f9b9e6c6b80" providerId="ADAL" clId="{36BBE583-958A-4003-95E5-963116DEDD1B}" dt="2023-07-25T04:44:53.055" v="19953" actId="1076"/>
          <ac:picMkLst>
            <pc:docMk/>
            <pc:sldMk cId="1620994480" sldId="414"/>
            <ac:picMk id="9" creationId="{682BA15F-4FBB-A44F-2C21-35AB9B98ED59}"/>
          </ac:picMkLst>
        </pc:picChg>
      </pc:sldChg>
      <pc:sldMasterChg chg="delSldLayout">
        <pc:chgData name="Nguyen Minh Tuan" userId="050f511c-be77-49dd-ac61-8f9b9e6c6b80" providerId="ADAL" clId="{36BBE583-958A-4003-95E5-963116DEDD1B}" dt="2023-07-19T03:51:27.692" v="38" actId="47"/>
        <pc:sldMasterMkLst>
          <pc:docMk/>
          <pc:sldMasterMk cId="0" sldId="2147483701"/>
        </pc:sldMasterMkLst>
        <pc:sldLayoutChg chg="del">
          <pc:chgData name="Nguyen Minh Tuan" userId="050f511c-be77-49dd-ac61-8f9b9e6c6b80" providerId="ADAL" clId="{36BBE583-958A-4003-95E5-963116DEDD1B}" dt="2023-07-19T03:51:27.692" v="38" actId="47"/>
          <pc:sldLayoutMkLst>
            <pc:docMk/>
            <pc:sldMasterMk cId="0" sldId="2147483701"/>
            <pc:sldLayoutMk cId="0" sldId="2147483666"/>
          </pc:sldLayoutMkLst>
        </pc:sldLayoutChg>
      </pc:sldMasterChg>
    </pc:docChg>
  </pc:docChgLst>
  <pc:docChgLst>
    <pc:chgData name="Nguyen Minh Tuan" userId="050f511c-be77-49dd-ac61-8f9b9e6c6b80" providerId="ADAL" clId="{ABACB830-2A1B-4E3C-8833-A04E1F00DCDA}"/>
    <pc:docChg chg="undo redo custSel addSld delSld modSld">
      <pc:chgData name="Nguyen Minh Tuan" userId="050f511c-be77-49dd-ac61-8f9b9e6c6b80" providerId="ADAL" clId="{ABACB830-2A1B-4E3C-8833-A04E1F00DCDA}" dt="2023-07-17T07:41:23.347" v="11675" actId="1076"/>
      <pc:docMkLst>
        <pc:docMk/>
      </pc:docMkLst>
      <pc:sldChg chg="modSp mod">
        <pc:chgData name="Nguyen Minh Tuan" userId="050f511c-be77-49dd-ac61-8f9b9e6c6b80" providerId="ADAL" clId="{ABACB830-2A1B-4E3C-8833-A04E1F00DCDA}" dt="2023-07-17T04:41:46.183" v="11648" actId="20577"/>
        <pc:sldMkLst>
          <pc:docMk/>
          <pc:sldMk cId="0" sldId="265"/>
        </pc:sldMkLst>
        <pc:spChg chg="mod">
          <ac:chgData name="Nguyen Minh Tuan" userId="050f511c-be77-49dd-ac61-8f9b9e6c6b80" providerId="ADAL" clId="{ABACB830-2A1B-4E3C-8833-A04E1F00DCDA}" dt="2023-07-17T04:41:46.183" v="11648" actId="20577"/>
          <ac:spMkLst>
            <pc:docMk/>
            <pc:sldMk cId="0" sldId="265"/>
            <ac:spMk id="234" creationId="{00000000-0000-0000-0000-000000000000}"/>
          </ac:spMkLst>
        </pc:spChg>
      </pc:sldChg>
      <pc:sldChg chg="modSp mod">
        <pc:chgData name="Nguyen Minh Tuan" userId="050f511c-be77-49dd-ac61-8f9b9e6c6b80" providerId="ADAL" clId="{ABACB830-2A1B-4E3C-8833-A04E1F00DCDA}" dt="2023-07-17T03:58:17.450" v="11644" actId="20577"/>
        <pc:sldMkLst>
          <pc:docMk/>
          <pc:sldMk cId="0" sldId="271"/>
        </pc:sldMkLst>
        <pc:spChg chg="mod">
          <ac:chgData name="Nguyen Minh Tuan" userId="050f511c-be77-49dd-ac61-8f9b9e6c6b80" providerId="ADAL" clId="{ABACB830-2A1B-4E3C-8833-A04E1F00DCDA}" dt="2023-07-12T07:50:40.737" v="5483" actId="20577"/>
          <ac:spMkLst>
            <pc:docMk/>
            <pc:sldMk cId="0" sldId="271"/>
            <ac:spMk id="272" creationId="{00000000-0000-0000-0000-000000000000}"/>
          </ac:spMkLst>
        </pc:spChg>
        <pc:spChg chg="mod">
          <ac:chgData name="Nguyen Minh Tuan" userId="050f511c-be77-49dd-ac61-8f9b9e6c6b80" providerId="ADAL" clId="{ABACB830-2A1B-4E3C-8833-A04E1F00DCDA}" dt="2023-07-17T03:58:17.450" v="11644" actId="20577"/>
          <ac:spMkLst>
            <pc:docMk/>
            <pc:sldMk cId="0" sldId="271"/>
            <ac:spMk id="273" creationId="{00000000-0000-0000-0000-000000000000}"/>
          </ac:spMkLst>
        </pc:spChg>
      </pc:sldChg>
      <pc:sldChg chg="modSp mod">
        <pc:chgData name="Nguyen Minh Tuan" userId="050f511c-be77-49dd-ac61-8f9b9e6c6b80" providerId="ADAL" clId="{ABACB830-2A1B-4E3C-8833-A04E1F00DCDA}" dt="2023-07-12T07:50:43.376" v="5484"/>
        <pc:sldMkLst>
          <pc:docMk/>
          <pc:sldMk cId="2294234442" sldId="353"/>
        </pc:sldMkLst>
        <pc:spChg chg="mod">
          <ac:chgData name="Nguyen Minh Tuan" userId="050f511c-be77-49dd-ac61-8f9b9e6c6b80" providerId="ADAL" clId="{ABACB830-2A1B-4E3C-8833-A04E1F00DCDA}" dt="2023-07-12T07:50:43.376" v="5484"/>
          <ac:spMkLst>
            <pc:docMk/>
            <pc:sldMk cId="2294234442" sldId="353"/>
            <ac:spMk id="272" creationId="{00000000-0000-0000-0000-000000000000}"/>
          </ac:spMkLst>
        </pc:spChg>
      </pc:sldChg>
      <pc:sldChg chg="addSp delSp modSp mod">
        <pc:chgData name="Nguyen Minh Tuan" userId="050f511c-be77-49dd-ac61-8f9b9e6c6b80" providerId="ADAL" clId="{ABACB830-2A1B-4E3C-8833-A04E1F00DCDA}" dt="2023-07-17T07:41:23.347" v="11675" actId="1076"/>
        <pc:sldMkLst>
          <pc:docMk/>
          <pc:sldMk cId="4064865483" sldId="356"/>
        </pc:sldMkLst>
        <pc:picChg chg="del">
          <ac:chgData name="Nguyen Minh Tuan" userId="050f511c-be77-49dd-ac61-8f9b9e6c6b80" providerId="ADAL" clId="{ABACB830-2A1B-4E3C-8833-A04E1F00DCDA}" dt="2023-07-17T07:41:19.354" v="11671" actId="478"/>
          <ac:picMkLst>
            <pc:docMk/>
            <pc:sldMk cId="4064865483" sldId="356"/>
            <ac:picMk id="3" creationId="{B9234B37-C0DB-D30A-A509-F833E510D078}"/>
          </ac:picMkLst>
        </pc:picChg>
        <pc:picChg chg="add mod">
          <ac:chgData name="Nguyen Minh Tuan" userId="050f511c-be77-49dd-ac61-8f9b9e6c6b80" providerId="ADAL" clId="{ABACB830-2A1B-4E3C-8833-A04E1F00DCDA}" dt="2023-07-17T07:41:23.347" v="11675" actId="1076"/>
          <ac:picMkLst>
            <pc:docMk/>
            <pc:sldMk cId="4064865483" sldId="356"/>
            <ac:picMk id="4" creationId="{83243451-364C-D198-8800-A6436EBD08FC}"/>
          </ac:picMkLst>
        </pc:picChg>
      </pc:sldChg>
      <pc:sldChg chg="modSp mod">
        <pc:chgData name="Nguyen Minh Tuan" userId="050f511c-be77-49dd-ac61-8f9b9e6c6b80" providerId="ADAL" clId="{ABACB830-2A1B-4E3C-8833-A04E1F00DCDA}" dt="2023-07-12T04:55:51.908" v="3026" actId="1076"/>
        <pc:sldMkLst>
          <pc:docMk/>
          <pc:sldMk cId="1067506766" sldId="359"/>
        </pc:sldMkLst>
        <pc:spChg chg="mod">
          <ac:chgData name="Nguyen Minh Tuan" userId="050f511c-be77-49dd-ac61-8f9b9e6c6b80" providerId="ADAL" clId="{ABACB830-2A1B-4E3C-8833-A04E1F00DCDA}" dt="2023-07-12T04:55:49.491" v="3025" actId="14100"/>
          <ac:spMkLst>
            <pc:docMk/>
            <pc:sldMk cId="1067506766" sldId="359"/>
            <ac:spMk id="234" creationId="{00000000-0000-0000-0000-000000000000}"/>
          </ac:spMkLst>
        </pc:spChg>
        <pc:picChg chg="mod">
          <ac:chgData name="Nguyen Minh Tuan" userId="050f511c-be77-49dd-ac61-8f9b9e6c6b80" providerId="ADAL" clId="{ABACB830-2A1B-4E3C-8833-A04E1F00DCDA}" dt="2023-07-12T04:55:51.908" v="3026" actId="1076"/>
          <ac:picMkLst>
            <pc:docMk/>
            <pc:sldMk cId="1067506766" sldId="359"/>
            <ac:picMk id="3" creationId="{443B991F-6FB2-E492-1E1A-B90CE9AD30C8}"/>
          </ac:picMkLst>
        </pc:picChg>
      </pc:sldChg>
      <pc:sldChg chg="modSp mod">
        <pc:chgData name="Nguyen Minh Tuan" userId="050f511c-be77-49dd-ac61-8f9b9e6c6b80" providerId="ADAL" clId="{ABACB830-2A1B-4E3C-8833-A04E1F00DCDA}" dt="2023-07-12T03:34:40.466" v="46" actId="20577"/>
        <pc:sldMkLst>
          <pc:docMk/>
          <pc:sldMk cId="2498036362" sldId="361"/>
        </pc:sldMkLst>
        <pc:spChg chg="mod">
          <ac:chgData name="Nguyen Minh Tuan" userId="050f511c-be77-49dd-ac61-8f9b9e6c6b80" providerId="ADAL" clId="{ABACB830-2A1B-4E3C-8833-A04E1F00DCDA}" dt="2023-07-12T03:34:40.466" v="46" actId="20577"/>
          <ac:spMkLst>
            <pc:docMk/>
            <pc:sldMk cId="2498036362" sldId="361"/>
            <ac:spMk id="234" creationId="{00000000-0000-0000-0000-000000000000}"/>
          </ac:spMkLst>
        </pc:spChg>
      </pc:sldChg>
      <pc:sldChg chg="addSp delSp modSp mod">
        <pc:chgData name="Nguyen Minh Tuan" userId="050f511c-be77-49dd-ac61-8f9b9e6c6b80" providerId="ADAL" clId="{ABACB830-2A1B-4E3C-8833-A04E1F00DCDA}" dt="2023-07-12T04:05:44.432" v="1134" actId="20577"/>
        <pc:sldMkLst>
          <pc:docMk/>
          <pc:sldMk cId="3333266150" sldId="362"/>
        </pc:sldMkLst>
        <pc:spChg chg="mod">
          <ac:chgData name="Nguyen Minh Tuan" userId="050f511c-be77-49dd-ac61-8f9b9e6c6b80" providerId="ADAL" clId="{ABACB830-2A1B-4E3C-8833-A04E1F00DCDA}" dt="2023-07-12T04:05:44.432" v="1134" actId="20577"/>
          <ac:spMkLst>
            <pc:docMk/>
            <pc:sldMk cId="3333266150" sldId="362"/>
            <ac:spMk id="234" creationId="{00000000-0000-0000-0000-000000000000}"/>
          </ac:spMkLst>
        </pc:spChg>
        <pc:picChg chg="add del mod">
          <ac:chgData name="Nguyen Minh Tuan" userId="050f511c-be77-49dd-ac61-8f9b9e6c6b80" providerId="ADAL" clId="{ABACB830-2A1B-4E3C-8833-A04E1F00DCDA}" dt="2023-07-12T04:00:50.509" v="636" actId="478"/>
          <ac:picMkLst>
            <pc:docMk/>
            <pc:sldMk cId="3333266150" sldId="362"/>
            <ac:picMk id="3" creationId="{1E70BC85-ED13-67AD-97DC-FF41708762B5}"/>
          </ac:picMkLst>
        </pc:picChg>
        <pc:picChg chg="add mod">
          <ac:chgData name="Nguyen Minh Tuan" userId="050f511c-be77-49dd-ac61-8f9b9e6c6b80" providerId="ADAL" clId="{ABACB830-2A1B-4E3C-8833-A04E1F00DCDA}" dt="2023-07-12T04:01:03.552" v="642" actId="1076"/>
          <ac:picMkLst>
            <pc:docMk/>
            <pc:sldMk cId="3333266150" sldId="362"/>
            <ac:picMk id="5" creationId="{5D8975B1-6E9C-BA79-2FDA-923F1EC184B3}"/>
          </ac:picMkLst>
        </pc:picChg>
      </pc:sldChg>
      <pc:sldChg chg="addSp delSp modSp add del mod">
        <pc:chgData name="Nguyen Minh Tuan" userId="050f511c-be77-49dd-ac61-8f9b9e6c6b80" providerId="ADAL" clId="{ABACB830-2A1B-4E3C-8833-A04E1F00DCDA}" dt="2023-07-12T06:55:49.889" v="4272" actId="2696"/>
        <pc:sldMkLst>
          <pc:docMk/>
          <pc:sldMk cId="265457295" sldId="363"/>
        </pc:sldMkLst>
        <pc:spChg chg="mod">
          <ac:chgData name="Nguyen Minh Tuan" userId="050f511c-be77-49dd-ac61-8f9b9e6c6b80" providerId="ADAL" clId="{ABACB830-2A1B-4E3C-8833-A04E1F00DCDA}" dt="2023-07-12T04:07:48.466" v="1162" actId="20577"/>
          <ac:spMkLst>
            <pc:docMk/>
            <pc:sldMk cId="265457295" sldId="363"/>
            <ac:spMk id="233" creationId="{00000000-0000-0000-0000-000000000000}"/>
          </ac:spMkLst>
        </pc:spChg>
        <pc:spChg chg="mod">
          <ac:chgData name="Nguyen Minh Tuan" userId="050f511c-be77-49dd-ac61-8f9b9e6c6b80" providerId="ADAL" clId="{ABACB830-2A1B-4E3C-8833-A04E1F00DCDA}" dt="2023-07-12T04:56:38.981" v="3028" actId="14100"/>
          <ac:spMkLst>
            <pc:docMk/>
            <pc:sldMk cId="265457295" sldId="363"/>
            <ac:spMk id="234" creationId="{00000000-0000-0000-0000-000000000000}"/>
          </ac:spMkLst>
        </pc:spChg>
        <pc:picChg chg="add mod">
          <ac:chgData name="Nguyen Minh Tuan" userId="050f511c-be77-49dd-ac61-8f9b9e6c6b80" providerId="ADAL" clId="{ABACB830-2A1B-4E3C-8833-A04E1F00DCDA}" dt="2023-07-12T06:39:42.180" v="3034" actId="1076"/>
          <ac:picMkLst>
            <pc:docMk/>
            <pc:sldMk cId="265457295" sldId="363"/>
            <ac:picMk id="3" creationId="{29155E97-EDBC-FF68-48A0-314C22298D91}"/>
          </ac:picMkLst>
        </pc:picChg>
        <pc:picChg chg="del mod">
          <ac:chgData name="Nguyen Minh Tuan" userId="050f511c-be77-49dd-ac61-8f9b9e6c6b80" providerId="ADAL" clId="{ABACB830-2A1B-4E3C-8833-A04E1F00DCDA}" dt="2023-07-12T04:32:28.593" v="1847" actId="478"/>
          <ac:picMkLst>
            <pc:docMk/>
            <pc:sldMk cId="265457295" sldId="363"/>
            <ac:picMk id="5" creationId="{5D8975B1-6E9C-BA79-2FDA-923F1EC184B3}"/>
          </ac:picMkLst>
        </pc:picChg>
      </pc:sldChg>
      <pc:sldChg chg="modSp add mod">
        <pc:chgData name="Nguyen Minh Tuan" userId="050f511c-be77-49dd-ac61-8f9b9e6c6b80" providerId="ADAL" clId="{ABACB830-2A1B-4E3C-8833-A04E1F00DCDA}" dt="2023-07-12T06:55:38.773" v="4271" actId="1076"/>
        <pc:sldMkLst>
          <pc:docMk/>
          <pc:sldMk cId="3370308854" sldId="364"/>
        </pc:sldMkLst>
        <pc:spChg chg="mod">
          <ac:chgData name="Nguyen Minh Tuan" userId="050f511c-be77-49dd-ac61-8f9b9e6c6b80" providerId="ADAL" clId="{ABACB830-2A1B-4E3C-8833-A04E1F00DCDA}" dt="2023-07-12T06:55:37.299" v="4270" actId="14100"/>
          <ac:spMkLst>
            <pc:docMk/>
            <pc:sldMk cId="3370308854" sldId="364"/>
            <ac:spMk id="234" creationId="{00000000-0000-0000-0000-000000000000}"/>
          </ac:spMkLst>
        </pc:spChg>
        <pc:picChg chg="mod">
          <ac:chgData name="Nguyen Minh Tuan" userId="050f511c-be77-49dd-ac61-8f9b9e6c6b80" providerId="ADAL" clId="{ABACB830-2A1B-4E3C-8833-A04E1F00DCDA}" dt="2023-07-12T06:55:38.773" v="4271" actId="1076"/>
          <ac:picMkLst>
            <pc:docMk/>
            <pc:sldMk cId="3370308854" sldId="364"/>
            <ac:picMk id="3" creationId="{29155E97-EDBC-FF68-48A0-314C22298D91}"/>
          </ac:picMkLst>
        </pc:picChg>
      </pc:sldChg>
      <pc:sldChg chg="addSp delSp modSp add mod">
        <pc:chgData name="Nguyen Minh Tuan" userId="050f511c-be77-49dd-ac61-8f9b9e6c6b80" providerId="ADAL" clId="{ABACB830-2A1B-4E3C-8833-A04E1F00DCDA}" dt="2023-07-12T07:48:56.361" v="5406" actId="21"/>
        <pc:sldMkLst>
          <pc:docMk/>
          <pc:sldMk cId="1676705324" sldId="365"/>
        </pc:sldMkLst>
        <pc:spChg chg="mod">
          <ac:chgData name="Nguyen Minh Tuan" userId="050f511c-be77-49dd-ac61-8f9b9e6c6b80" providerId="ADAL" clId="{ABACB830-2A1B-4E3C-8833-A04E1F00DCDA}" dt="2023-07-12T06:56:20.756" v="4293" actId="20577"/>
          <ac:spMkLst>
            <pc:docMk/>
            <pc:sldMk cId="1676705324" sldId="365"/>
            <ac:spMk id="233" creationId="{00000000-0000-0000-0000-000000000000}"/>
          </ac:spMkLst>
        </pc:spChg>
        <pc:spChg chg="mod">
          <ac:chgData name="Nguyen Minh Tuan" userId="050f511c-be77-49dd-ac61-8f9b9e6c6b80" providerId="ADAL" clId="{ABACB830-2A1B-4E3C-8833-A04E1F00DCDA}" dt="2023-07-12T07:41:42.211" v="5403" actId="14100"/>
          <ac:spMkLst>
            <pc:docMk/>
            <pc:sldMk cId="1676705324" sldId="365"/>
            <ac:spMk id="234" creationId="{00000000-0000-0000-0000-000000000000}"/>
          </ac:spMkLst>
        </pc:spChg>
        <pc:picChg chg="del">
          <ac:chgData name="Nguyen Minh Tuan" userId="050f511c-be77-49dd-ac61-8f9b9e6c6b80" providerId="ADAL" clId="{ABACB830-2A1B-4E3C-8833-A04E1F00DCDA}" dt="2023-07-12T06:56:22.404" v="4294" actId="478"/>
          <ac:picMkLst>
            <pc:docMk/>
            <pc:sldMk cId="1676705324" sldId="365"/>
            <ac:picMk id="3" creationId="{29155E97-EDBC-FF68-48A0-314C22298D91}"/>
          </ac:picMkLst>
        </pc:picChg>
        <pc:picChg chg="add del mod">
          <ac:chgData name="Nguyen Minh Tuan" userId="050f511c-be77-49dd-ac61-8f9b9e6c6b80" providerId="ADAL" clId="{ABACB830-2A1B-4E3C-8833-A04E1F00DCDA}" dt="2023-07-12T07:48:56.361" v="5406" actId="21"/>
          <ac:picMkLst>
            <pc:docMk/>
            <pc:sldMk cId="1676705324" sldId="365"/>
            <ac:picMk id="4" creationId="{5ECBC8DE-8252-8D32-5E14-70FF3B6F5AFB}"/>
          </ac:picMkLst>
        </pc:picChg>
      </pc:sldChg>
      <pc:sldChg chg="addSp delSp modSp add mod">
        <pc:chgData name="Nguyen Minh Tuan" userId="050f511c-be77-49dd-ac61-8f9b9e6c6b80" providerId="ADAL" clId="{ABACB830-2A1B-4E3C-8833-A04E1F00DCDA}" dt="2023-07-12T07:49:29.959" v="5416" actId="1076"/>
        <pc:sldMkLst>
          <pc:docMk/>
          <pc:sldMk cId="2144574534" sldId="366"/>
        </pc:sldMkLst>
        <pc:spChg chg="add del mod">
          <ac:chgData name="Nguyen Minh Tuan" userId="050f511c-be77-49dd-ac61-8f9b9e6c6b80" providerId="ADAL" clId="{ABACB830-2A1B-4E3C-8833-A04E1F00DCDA}" dt="2023-07-12T07:49:07.859" v="5410" actId="478"/>
          <ac:spMkLst>
            <pc:docMk/>
            <pc:sldMk cId="2144574534" sldId="366"/>
            <ac:spMk id="3" creationId="{6989B3F5-D60D-BAA6-E491-4448233858B7}"/>
          </ac:spMkLst>
        </pc:spChg>
        <pc:spChg chg="del">
          <ac:chgData name="Nguyen Minh Tuan" userId="050f511c-be77-49dd-ac61-8f9b9e6c6b80" providerId="ADAL" clId="{ABACB830-2A1B-4E3C-8833-A04E1F00DCDA}" dt="2023-07-12T07:49:04.305" v="5408" actId="478"/>
          <ac:spMkLst>
            <pc:docMk/>
            <pc:sldMk cId="2144574534" sldId="366"/>
            <ac:spMk id="234" creationId="{00000000-0000-0000-0000-000000000000}"/>
          </ac:spMkLst>
        </pc:spChg>
        <pc:picChg chg="add del mod">
          <ac:chgData name="Nguyen Minh Tuan" userId="050f511c-be77-49dd-ac61-8f9b9e6c6b80" providerId="ADAL" clId="{ABACB830-2A1B-4E3C-8833-A04E1F00DCDA}" dt="2023-07-12T07:49:20.196" v="5411" actId="478"/>
          <ac:picMkLst>
            <pc:docMk/>
            <pc:sldMk cId="2144574534" sldId="366"/>
            <ac:picMk id="4" creationId="{209FF53F-B9D0-B82C-CDF1-4DF474A9F5FB}"/>
          </ac:picMkLst>
        </pc:picChg>
        <pc:picChg chg="add mod">
          <ac:chgData name="Nguyen Minh Tuan" userId="050f511c-be77-49dd-ac61-8f9b9e6c6b80" providerId="ADAL" clId="{ABACB830-2A1B-4E3C-8833-A04E1F00DCDA}" dt="2023-07-12T07:49:29.959" v="5416" actId="1076"/>
          <ac:picMkLst>
            <pc:docMk/>
            <pc:sldMk cId="2144574534" sldId="366"/>
            <ac:picMk id="6" creationId="{87395C10-4F9A-1BA6-1029-FD7BBE212A0C}"/>
          </ac:picMkLst>
        </pc:picChg>
      </pc:sldChg>
      <pc:sldChg chg="modSp add mod">
        <pc:chgData name="Nguyen Minh Tuan" userId="050f511c-be77-49dd-ac61-8f9b9e6c6b80" providerId="ADAL" clId="{ABACB830-2A1B-4E3C-8833-A04E1F00DCDA}" dt="2023-07-13T01:26:41.304" v="5527" actId="20577"/>
        <pc:sldMkLst>
          <pc:docMk/>
          <pc:sldMk cId="1601147891" sldId="367"/>
        </pc:sldMkLst>
        <pc:spChg chg="mod">
          <ac:chgData name="Nguyen Minh Tuan" userId="050f511c-be77-49dd-ac61-8f9b9e6c6b80" providerId="ADAL" clId="{ABACB830-2A1B-4E3C-8833-A04E1F00DCDA}" dt="2023-07-13T01:26:41.304" v="5527" actId="20577"/>
          <ac:spMkLst>
            <pc:docMk/>
            <pc:sldMk cId="1601147891" sldId="367"/>
            <ac:spMk id="211" creationId="{00000000-0000-0000-0000-000000000000}"/>
          </ac:spMkLst>
        </pc:spChg>
      </pc:sldChg>
      <pc:sldChg chg="add del">
        <pc:chgData name="Nguyen Minh Tuan" userId="050f511c-be77-49dd-ac61-8f9b9e6c6b80" providerId="ADAL" clId="{ABACB830-2A1B-4E3C-8833-A04E1F00DCDA}" dt="2023-07-13T04:33:07.027" v="5529" actId="2696"/>
        <pc:sldMkLst>
          <pc:docMk/>
          <pc:sldMk cId="2342779662" sldId="368"/>
        </pc:sldMkLst>
      </pc:sldChg>
      <pc:sldChg chg="addSp delSp modSp add mod">
        <pc:chgData name="Nguyen Minh Tuan" userId="050f511c-be77-49dd-ac61-8f9b9e6c6b80" providerId="ADAL" clId="{ABACB830-2A1B-4E3C-8833-A04E1F00DCDA}" dt="2023-07-13T08:29:30.065" v="5804" actId="20577"/>
        <pc:sldMkLst>
          <pc:docMk/>
          <pc:sldMk cId="2649959212" sldId="368"/>
        </pc:sldMkLst>
        <pc:spChg chg="add mod">
          <ac:chgData name="Nguyen Minh Tuan" userId="050f511c-be77-49dd-ac61-8f9b9e6c6b80" providerId="ADAL" clId="{ABACB830-2A1B-4E3C-8833-A04E1F00DCDA}" dt="2023-07-13T07:51:28.064" v="5618" actId="1076"/>
          <ac:spMkLst>
            <pc:docMk/>
            <pc:sldMk cId="2649959212" sldId="368"/>
            <ac:spMk id="4" creationId="{F19B4E96-4262-3620-E052-DF29B1DA8A68}"/>
          </ac:spMkLst>
        </pc:spChg>
        <pc:spChg chg="mod">
          <ac:chgData name="Nguyen Minh Tuan" userId="050f511c-be77-49dd-ac61-8f9b9e6c6b80" providerId="ADAL" clId="{ABACB830-2A1B-4E3C-8833-A04E1F00DCDA}" dt="2023-07-13T08:29:30.065" v="5804" actId="20577"/>
          <ac:spMkLst>
            <pc:docMk/>
            <pc:sldMk cId="2649959212" sldId="368"/>
            <ac:spMk id="233" creationId="{00000000-0000-0000-0000-000000000000}"/>
          </ac:spMkLst>
        </pc:spChg>
        <pc:picChg chg="add mod modCrop">
          <ac:chgData name="Nguyen Minh Tuan" userId="050f511c-be77-49dd-ac61-8f9b9e6c6b80" providerId="ADAL" clId="{ABACB830-2A1B-4E3C-8833-A04E1F00DCDA}" dt="2023-07-13T07:51:26.318" v="5617" actId="1076"/>
          <ac:picMkLst>
            <pc:docMk/>
            <pc:sldMk cId="2649959212" sldId="368"/>
            <ac:picMk id="3" creationId="{0C1CDC76-18BD-F5B0-6F03-53BA3A6DC5F4}"/>
          </ac:picMkLst>
        </pc:picChg>
        <pc:picChg chg="del">
          <ac:chgData name="Nguyen Minh Tuan" userId="050f511c-be77-49dd-ac61-8f9b9e6c6b80" providerId="ADAL" clId="{ABACB830-2A1B-4E3C-8833-A04E1F00DCDA}" dt="2023-07-13T04:34:19.784" v="5531" actId="478"/>
          <ac:picMkLst>
            <pc:docMk/>
            <pc:sldMk cId="2649959212" sldId="368"/>
            <ac:picMk id="6" creationId="{87395C10-4F9A-1BA6-1029-FD7BBE212A0C}"/>
          </ac:picMkLst>
        </pc:picChg>
        <pc:picChg chg="add del mod ord modCrop">
          <ac:chgData name="Nguyen Minh Tuan" userId="050f511c-be77-49dd-ac61-8f9b9e6c6b80" providerId="ADAL" clId="{ABACB830-2A1B-4E3C-8833-A04E1F00DCDA}" dt="2023-07-13T07:50:24.823" v="5591" actId="478"/>
          <ac:picMkLst>
            <pc:docMk/>
            <pc:sldMk cId="2649959212" sldId="368"/>
            <ac:picMk id="7" creationId="{45ACD71C-7C58-8B3B-4FEA-B0E16C67CAF6}"/>
          </ac:picMkLst>
        </pc:picChg>
        <pc:picChg chg="add del mod ord">
          <ac:chgData name="Nguyen Minh Tuan" userId="050f511c-be77-49dd-ac61-8f9b9e6c6b80" providerId="ADAL" clId="{ABACB830-2A1B-4E3C-8833-A04E1F00DCDA}" dt="2023-07-13T07:50:46.591" v="5600" actId="478"/>
          <ac:picMkLst>
            <pc:docMk/>
            <pc:sldMk cId="2649959212" sldId="368"/>
            <ac:picMk id="9" creationId="{CCB75858-9CA0-941C-3D51-FCDFB55109B8}"/>
          </ac:picMkLst>
        </pc:picChg>
        <pc:picChg chg="add mod ord">
          <ac:chgData name="Nguyen Minh Tuan" userId="050f511c-be77-49dd-ac61-8f9b9e6c6b80" providerId="ADAL" clId="{ABACB830-2A1B-4E3C-8833-A04E1F00DCDA}" dt="2023-07-13T07:51:32.734" v="5620" actId="1076"/>
          <ac:picMkLst>
            <pc:docMk/>
            <pc:sldMk cId="2649959212" sldId="368"/>
            <ac:picMk id="11" creationId="{DDE53E35-7BF0-3BE4-867A-9636E7A16322}"/>
          </ac:picMkLst>
        </pc:picChg>
        <pc:picChg chg="add mod">
          <ac:chgData name="Nguyen Minh Tuan" userId="050f511c-be77-49dd-ac61-8f9b9e6c6b80" providerId="ADAL" clId="{ABACB830-2A1B-4E3C-8833-A04E1F00DCDA}" dt="2023-07-13T07:51:33.669" v="5621" actId="1076"/>
          <ac:picMkLst>
            <pc:docMk/>
            <pc:sldMk cId="2649959212" sldId="368"/>
            <ac:picMk id="13" creationId="{F0D7F6BA-DF96-04A2-FA9D-21E92FE7CCC7}"/>
          </ac:picMkLst>
        </pc:picChg>
      </pc:sldChg>
      <pc:sldChg chg="addSp delSp modSp add mod">
        <pc:chgData name="Nguyen Minh Tuan" userId="050f511c-be77-49dd-ac61-8f9b9e6c6b80" providerId="ADAL" clId="{ABACB830-2A1B-4E3C-8833-A04E1F00DCDA}" dt="2023-07-13T08:29:25.634" v="5802" actId="20577"/>
        <pc:sldMkLst>
          <pc:docMk/>
          <pc:sldMk cId="3892958288" sldId="369"/>
        </pc:sldMkLst>
        <pc:spChg chg="add mod">
          <ac:chgData name="Nguyen Minh Tuan" userId="050f511c-be77-49dd-ac61-8f9b9e6c6b80" providerId="ADAL" clId="{ABACB830-2A1B-4E3C-8833-A04E1F00DCDA}" dt="2023-07-13T07:52:24.245" v="5654" actId="1076"/>
          <ac:spMkLst>
            <pc:docMk/>
            <pc:sldMk cId="3892958288" sldId="369"/>
            <ac:spMk id="2" creationId="{709033BC-EEB8-93BE-2DEC-2020B3A28A4E}"/>
          </ac:spMkLst>
        </pc:spChg>
        <pc:spChg chg="del">
          <ac:chgData name="Nguyen Minh Tuan" userId="050f511c-be77-49dd-ac61-8f9b9e6c6b80" providerId="ADAL" clId="{ABACB830-2A1B-4E3C-8833-A04E1F00DCDA}" dt="2023-07-13T07:51:50.484" v="5646" actId="478"/>
          <ac:spMkLst>
            <pc:docMk/>
            <pc:sldMk cId="3892958288" sldId="369"/>
            <ac:spMk id="4" creationId="{F19B4E96-4262-3620-E052-DF29B1DA8A68}"/>
          </ac:spMkLst>
        </pc:spChg>
        <pc:spChg chg="add mod">
          <ac:chgData name="Nguyen Minh Tuan" userId="050f511c-be77-49dd-ac61-8f9b9e6c6b80" providerId="ADAL" clId="{ABACB830-2A1B-4E3C-8833-A04E1F00DCDA}" dt="2023-07-13T08:15:19.376" v="5674" actId="688"/>
          <ac:spMkLst>
            <pc:docMk/>
            <pc:sldMk cId="3892958288" sldId="369"/>
            <ac:spMk id="5" creationId="{091F1799-CC73-A23A-421D-F28724B0B4A3}"/>
          </ac:spMkLst>
        </pc:spChg>
        <pc:spChg chg="mod">
          <ac:chgData name="Nguyen Minh Tuan" userId="050f511c-be77-49dd-ac61-8f9b9e6c6b80" providerId="ADAL" clId="{ABACB830-2A1B-4E3C-8833-A04E1F00DCDA}" dt="2023-07-13T08:29:25.634" v="5802" actId="20577"/>
          <ac:spMkLst>
            <pc:docMk/>
            <pc:sldMk cId="3892958288" sldId="369"/>
            <ac:spMk id="233" creationId="{00000000-0000-0000-0000-000000000000}"/>
          </ac:spMkLst>
        </pc:spChg>
        <pc:picChg chg="del">
          <ac:chgData name="Nguyen Minh Tuan" userId="050f511c-be77-49dd-ac61-8f9b9e6c6b80" providerId="ADAL" clId="{ABACB830-2A1B-4E3C-8833-A04E1F00DCDA}" dt="2023-07-13T07:51:49.904" v="5645" actId="478"/>
          <ac:picMkLst>
            <pc:docMk/>
            <pc:sldMk cId="3892958288" sldId="369"/>
            <ac:picMk id="3" creationId="{0C1CDC76-18BD-F5B0-6F03-53BA3A6DC5F4}"/>
          </ac:picMkLst>
        </pc:picChg>
        <pc:picChg chg="add mod ord">
          <ac:chgData name="Nguyen Minh Tuan" userId="050f511c-be77-49dd-ac61-8f9b9e6c6b80" providerId="ADAL" clId="{ABACB830-2A1B-4E3C-8833-A04E1F00DCDA}" dt="2023-07-13T08:14:57.537" v="5668" actId="1076"/>
          <ac:picMkLst>
            <pc:docMk/>
            <pc:sldMk cId="3892958288" sldId="369"/>
            <ac:picMk id="7" creationId="{6ECC4A98-2BE3-18C2-3081-46EB64BCF364}"/>
          </ac:picMkLst>
        </pc:picChg>
        <pc:picChg chg="del">
          <ac:chgData name="Nguyen Minh Tuan" userId="050f511c-be77-49dd-ac61-8f9b9e6c6b80" providerId="ADAL" clId="{ABACB830-2A1B-4E3C-8833-A04E1F00DCDA}" dt="2023-07-13T07:51:50.846" v="5647" actId="478"/>
          <ac:picMkLst>
            <pc:docMk/>
            <pc:sldMk cId="3892958288" sldId="369"/>
            <ac:picMk id="11" creationId="{DDE53E35-7BF0-3BE4-867A-9636E7A16322}"/>
          </ac:picMkLst>
        </pc:picChg>
        <pc:picChg chg="mod">
          <ac:chgData name="Nguyen Minh Tuan" userId="050f511c-be77-49dd-ac61-8f9b9e6c6b80" providerId="ADAL" clId="{ABACB830-2A1B-4E3C-8833-A04E1F00DCDA}" dt="2023-07-13T07:52:21.227" v="5653" actId="1076"/>
          <ac:picMkLst>
            <pc:docMk/>
            <pc:sldMk cId="3892958288" sldId="369"/>
            <ac:picMk id="13" creationId="{F0D7F6BA-DF96-04A2-FA9D-21E92FE7CCC7}"/>
          </ac:picMkLst>
        </pc:picChg>
      </pc:sldChg>
      <pc:sldChg chg="addSp delSp modSp add mod">
        <pc:chgData name="Nguyen Minh Tuan" userId="050f511c-be77-49dd-ac61-8f9b9e6c6b80" providerId="ADAL" clId="{ABACB830-2A1B-4E3C-8833-A04E1F00DCDA}" dt="2023-07-17T04:31:09.726" v="11646" actId="20577"/>
        <pc:sldMkLst>
          <pc:docMk/>
          <pc:sldMk cId="1346274641" sldId="370"/>
        </pc:sldMkLst>
        <pc:spChg chg="del">
          <ac:chgData name="Nguyen Minh Tuan" userId="050f511c-be77-49dd-ac61-8f9b9e6c6b80" providerId="ADAL" clId="{ABACB830-2A1B-4E3C-8833-A04E1F00DCDA}" dt="2023-07-13T08:22:42.709" v="5695" actId="478"/>
          <ac:spMkLst>
            <pc:docMk/>
            <pc:sldMk cId="1346274641" sldId="370"/>
            <ac:spMk id="2" creationId="{709033BC-EEB8-93BE-2DEC-2020B3A28A4E}"/>
          </ac:spMkLst>
        </pc:spChg>
        <pc:spChg chg="del">
          <ac:chgData name="Nguyen Minh Tuan" userId="050f511c-be77-49dd-ac61-8f9b9e6c6b80" providerId="ADAL" clId="{ABACB830-2A1B-4E3C-8833-A04E1F00DCDA}" dt="2023-07-13T08:22:43.625" v="5697" actId="478"/>
          <ac:spMkLst>
            <pc:docMk/>
            <pc:sldMk cId="1346274641" sldId="370"/>
            <ac:spMk id="5" creationId="{091F1799-CC73-A23A-421D-F28724B0B4A3}"/>
          </ac:spMkLst>
        </pc:spChg>
        <pc:spChg chg="add mod">
          <ac:chgData name="Nguyen Minh Tuan" userId="050f511c-be77-49dd-ac61-8f9b9e6c6b80" providerId="ADAL" clId="{ABACB830-2A1B-4E3C-8833-A04E1F00DCDA}" dt="2023-07-13T08:23:19.855" v="5704" actId="208"/>
          <ac:spMkLst>
            <pc:docMk/>
            <pc:sldMk cId="1346274641" sldId="370"/>
            <ac:spMk id="6" creationId="{D4BBFA43-8A66-3961-8CA8-379916C9FBC7}"/>
          </ac:spMkLst>
        </pc:spChg>
        <pc:spChg chg="add del mod">
          <ac:chgData name="Nguyen Minh Tuan" userId="050f511c-be77-49dd-ac61-8f9b9e6c6b80" providerId="ADAL" clId="{ABACB830-2A1B-4E3C-8833-A04E1F00DCDA}" dt="2023-07-13T08:26:18.036" v="5726" actId="478"/>
          <ac:spMkLst>
            <pc:docMk/>
            <pc:sldMk cId="1346274641" sldId="370"/>
            <ac:spMk id="8" creationId="{6B6B8D61-438E-71C1-5F9C-91AE593C7FC2}"/>
          </ac:spMkLst>
        </pc:spChg>
        <pc:spChg chg="add del mod">
          <ac:chgData name="Nguyen Minh Tuan" userId="050f511c-be77-49dd-ac61-8f9b9e6c6b80" providerId="ADAL" clId="{ABACB830-2A1B-4E3C-8833-A04E1F00DCDA}" dt="2023-07-13T08:26:11.317" v="5723" actId="47"/>
          <ac:spMkLst>
            <pc:docMk/>
            <pc:sldMk cId="1346274641" sldId="370"/>
            <ac:spMk id="9" creationId="{CF9673AE-2CD3-AB3F-7CD3-FD676740308C}"/>
          </ac:spMkLst>
        </pc:spChg>
        <pc:spChg chg="add del mod">
          <ac:chgData name="Nguyen Minh Tuan" userId="050f511c-be77-49dd-ac61-8f9b9e6c6b80" providerId="ADAL" clId="{ABACB830-2A1B-4E3C-8833-A04E1F00DCDA}" dt="2023-07-13T08:26:25.930" v="5728" actId="1076"/>
          <ac:spMkLst>
            <pc:docMk/>
            <pc:sldMk cId="1346274641" sldId="370"/>
            <ac:spMk id="10" creationId="{70766438-85E7-B251-ABAE-3D1E72C5715F}"/>
          </ac:spMkLst>
        </pc:spChg>
        <pc:spChg chg="add mod">
          <ac:chgData name="Nguyen Minh Tuan" userId="050f511c-be77-49dd-ac61-8f9b9e6c6b80" providerId="ADAL" clId="{ABACB830-2A1B-4E3C-8833-A04E1F00DCDA}" dt="2023-07-13T08:27:09.909" v="5740" actId="1076"/>
          <ac:spMkLst>
            <pc:docMk/>
            <pc:sldMk cId="1346274641" sldId="370"/>
            <ac:spMk id="11" creationId="{42D8A064-F3A8-CE15-2F34-DC4CF06C530B}"/>
          </ac:spMkLst>
        </pc:spChg>
        <pc:spChg chg="add mod">
          <ac:chgData name="Nguyen Minh Tuan" userId="050f511c-be77-49dd-ac61-8f9b9e6c6b80" providerId="ADAL" clId="{ABACB830-2A1B-4E3C-8833-A04E1F00DCDA}" dt="2023-07-13T08:27:15.644" v="5741" actId="1076"/>
          <ac:spMkLst>
            <pc:docMk/>
            <pc:sldMk cId="1346274641" sldId="370"/>
            <ac:spMk id="12" creationId="{2CD0CD25-F76D-F7B8-AB74-FF8C2EDD0709}"/>
          </ac:spMkLst>
        </pc:spChg>
        <pc:spChg chg="mod">
          <ac:chgData name="Nguyen Minh Tuan" userId="050f511c-be77-49dd-ac61-8f9b9e6c6b80" providerId="ADAL" clId="{ABACB830-2A1B-4E3C-8833-A04E1F00DCDA}" dt="2023-07-17T04:31:09.726" v="11646" actId="20577"/>
          <ac:spMkLst>
            <pc:docMk/>
            <pc:sldMk cId="1346274641" sldId="370"/>
            <ac:spMk id="233" creationId="{00000000-0000-0000-0000-000000000000}"/>
          </ac:spMkLst>
        </pc:spChg>
        <pc:picChg chg="add mod">
          <ac:chgData name="Nguyen Minh Tuan" userId="050f511c-be77-49dd-ac61-8f9b9e6c6b80" providerId="ADAL" clId="{ABACB830-2A1B-4E3C-8833-A04E1F00DCDA}" dt="2023-07-13T08:27:02.674" v="5738" actId="1076"/>
          <ac:picMkLst>
            <pc:docMk/>
            <pc:sldMk cId="1346274641" sldId="370"/>
            <ac:picMk id="4" creationId="{D26221A6-59A1-5DFA-6D3B-C0672949B02C}"/>
          </ac:picMkLst>
        </pc:picChg>
        <pc:picChg chg="del">
          <ac:chgData name="Nguyen Minh Tuan" userId="050f511c-be77-49dd-ac61-8f9b9e6c6b80" providerId="ADAL" clId="{ABACB830-2A1B-4E3C-8833-A04E1F00DCDA}" dt="2023-07-13T08:22:43.206" v="5696" actId="478"/>
          <ac:picMkLst>
            <pc:docMk/>
            <pc:sldMk cId="1346274641" sldId="370"/>
            <ac:picMk id="7" creationId="{6ECC4A98-2BE3-18C2-3081-46EB64BCF364}"/>
          </ac:picMkLst>
        </pc:picChg>
        <pc:picChg chg="del">
          <ac:chgData name="Nguyen Minh Tuan" userId="050f511c-be77-49dd-ac61-8f9b9e6c6b80" providerId="ADAL" clId="{ABACB830-2A1B-4E3C-8833-A04E1F00DCDA}" dt="2023-07-13T08:22:42.034" v="5694" actId="478"/>
          <ac:picMkLst>
            <pc:docMk/>
            <pc:sldMk cId="1346274641" sldId="370"/>
            <ac:picMk id="13" creationId="{F0D7F6BA-DF96-04A2-FA9D-21E92FE7CCC7}"/>
          </ac:picMkLst>
        </pc:picChg>
      </pc:sldChg>
      <pc:sldChg chg="modSp add mod">
        <pc:chgData name="Nguyen Minh Tuan" userId="050f511c-be77-49dd-ac61-8f9b9e6c6b80" providerId="ADAL" clId="{ABACB830-2A1B-4E3C-8833-A04E1F00DCDA}" dt="2023-07-13T08:29:22.181" v="5801" actId="20577"/>
        <pc:sldMkLst>
          <pc:docMk/>
          <pc:sldMk cId="807661941" sldId="371"/>
        </pc:sldMkLst>
        <pc:spChg chg="mod">
          <ac:chgData name="Nguyen Minh Tuan" userId="050f511c-be77-49dd-ac61-8f9b9e6c6b80" providerId="ADAL" clId="{ABACB830-2A1B-4E3C-8833-A04E1F00DCDA}" dt="2023-07-13T08:29:22.181" v="5801" actId="20577"/>
          <ac:spMkLst>
            <pc:docMk/>
            <pc:sldMk cId="807661941" sldId="371"/>
            <ac:spMk id="233" creationId="{00000000-0000-0000-0000-000000000000}"/>
          </ac:spMkLst>
        </pc:spChg>
      </pc:sldChg>
      <pc:sldChg chg="addSp delSp modSp add mod">
        <pc:chgData name="Nguyen Minh Tuan" userId="050f511c-be77-49dd-ac61-8f9b9e6c6b80" providerId="ADAL" clId="{ABACB830-2A1B-4E3C-8833-A04E1F00DCDA}" dt="2023-07-13T08:30:32.459" v="5819" actId="1076"/>
        <pc:sldMkLst>
          <pc:docMk/>
          <pc:sldMk cId="2864567039" sldId="372"/>
        </pc:sldMkLst>
        <pc:spChg chg="del">
          <ac:chgData name="Nguyen Minh Tuan" userId="050f511c-be77-49dd-ac61-8f9b9e6c6b80" providerId="ADAL" clId="{ABACB830-2A1B-4E3C-8833-A04E1F00DCDA}" dt="2023-07-13T08:29:38.462" v="5806" actId="478"/>
          <ac:spMkLst>
            <pc:docMk/>
            <pc:sldMk cId="2864567039" sldId="372"/>
            <ac:spMk id="6" creationId="{D4BBFA43-8A66-3961-8CA8-379916C9FBC7}"/>
          </ac:spMkLst>
        </pc:spChg>
        <pc:spChg chg="add mod">
          <ac:chgData name="Nguyen Minh Tuan" userId="050f511c-be77-49dd-ac61-8f9b9e6c6b80" providerId="ADAL" clId="{ABACB830-2A1B-4E3C-8833-A04E1F00DCDA}" dt="2023-07-13T08:30:23.661" v="5817" actId="208"/>
          <ac:spMkLst>
            <pc:docMk/>
            <pc:sldMk cId="2864567039" sldId="372"/>
            <ac:spMk id="8" creationId="{B4B51D17-6F03-BF17-4C10-2F405A801932}"/>
          </ac:spMkLst>
        </pc:spChg>
        <pc:spChg chg="del">
          <ac:chgData name="Nguyen Minh Tuan" userId="050f511c-be77-49dd-ac61-8f9b9e6c6b80" providerId="ADAL" clId="{ABACB830-2A1B-4E3C-8833-A04E1F00DCDA}" dt="2023-07-13T08:29:38.462" v="5806" actId="478"/>
          <ac:spMkLst>
            <pc:docMk/>
            <pc:sldMk cId="2864567039" sldId="372"/>
            <ac:spMk id="9" creationId="{CF9673AE-2CD3-AB3F-7CD3-FD676740308C}"/>
          </ac:spMkLst>
        </pc:spChg>
        <pc:spChg chg="del">
          <ac:chgData name="Nguyen Minh Tuan" userId="050f511c-be77-49dd-ac61-8f9b9e6c6b80" providerId="ADAL" clId="{ABACB830-2A1B-4E3C-8833-A04E1F00DCDA}" dt="2023-07-13T08:29:38.462" v="5806" actId="478"/>
          <ac:spMkLst>
            <pc:docMk/>
            <pc:sldMk cId="2864567039" sldId="372"/>
            <ac:spMk id="10" creationId="{70766438-85E7-B251-ABAE-3D1E72C5715F}"/>
          </ac:spMkLst>
        </pc:spChg>
        <pc:spChg chg="del">
          <ac:chgData name="Nguyen Minh Tuan" userId="050f511c-be77-49dd-ac61-8f9b9e6c6b80" providerId="ADAL" clId="{ABACB830-2A1B-4E3C-8833-A04E1F00DCDA}" dt="2023-07-13T08:29:38.462" v="5806" actId="478"/>
          <ac:spMkLst>
            <pc:docMk/>
            <pc:sldMk cId="2864567039" sldId="372"/>
            <ac:spMk id="11" creationId="{42D8A064-F3A8-CE15-2F34-DC4CF06C530B}"/>
          </ac:spMkLst>
        </pc:spChg>
        <pc:spChg chg="del">
          <ac:chgData name="Nguyen Minh Tuan" userId="050f511c-be77-49dd-ac61-8f9b9e6c6b80" providerId="ADAL" clId="{ABACB830-2A1B-4E3C-8833-A04E1F00DCDA}" dt="2023-07-13T08:29:38.462" v="5806" actId="478"/>
          <ac:spMkLst>
            <pc:docMk/>
            <pc:sldMk cId="2864567039" sldId="372"/>
            <ac:spMk id="12" creationId="{2CD0CD25-F76D-F7B8-AB74-FF8C2EDD0709}"/>
          </ac:spMkLst>
        </pc:spChg>
        <pc:spChg chg="mod">
          <ac:chgData name="Nguyen Minh Tuan" userId="050f511c-be77-49dd-ac61-8f9b9e6c6b80" providerId="ADAL" clId="{ABACB830-2A1B-4E3C-8833-A04E1F00DCDA}" dt="2023-07-13T08:29:18.067" v="5799" actId="20577"/>
          <ac:spMkLst>
            <pc:docMk/>
            <pc:sldMk cId="2864567039" sldId="372"/>
            <ac:spMk id="233" creationId="{00000000-0000-0000-0000-000000000000}"/>
          </ac:spMkLst>
        </pc:spChg>
        <pc:picChg chg="add del mod">
          <ac:chgData name="Nguyen Minh Tuan" userId="050f511c-be77-49dd-ac61-8f9b9e6c6b80" providerId="ADAL" clId="{ABACB830-2A1B-4E3C-8833-A04E1F00DCDA}" dt="2023-07-13T08:29:55.285" v="5810" actId="478"/>
          <ac:picMkLst>
            <pc:docMk/>
            <pc:sldMk cId="2864567039" sldId="372"/>
            <ac:picMk id="3" creationId="{B5C21A5E-929A-5AC8-F8EA-C8C77A1A03BE}"/>
          </ac:picMkLst>
        </pc:picChg>
        <pc:picChg chg="del">
          <ac:chgData name="Nguyen Minh Tuan" userId="050f511c-be77-49dd-ac61-8f9b9e6c6b80" providerId="ADAL" clId="{ABACB830-2A1B-4E3C-8833-A04E1F00DCDA}" dt="2023-07-13T08:29:36.021" v="5805" actId="478"/>
          <ac:picMkLst>
            <pc:docMk/>
            <pc:sldMk cId="2864567039" sldId="372"/>
            <ac:picMk id="4" creationId="{D26221A6-59A1-5DFA-6D3B-C0672949B02C}"/>
          </ac:picMkLst>
        </pc:picChg>
        <pc:picChg chg="add mod">
          <ac:chgData name="Nguyen Minh Tuan" userId="050f511c-be77-49dd-ac61-8f9b9e6c6b80" providerId="ADAL" clId="{ABACB830-2A1B-4E3C-8833-A04E1F00DCDA}" dt="2023-07-13T08:30:32.459" v="5819" actId="1076"/>
          <ac:picMkLst>
            <pc:docMk/>
            <pc:sldMk cId="2864567039" sldId="372"/>
            <ac:picMk id="7" creationId="{3F5670E6-FF39-DD09-C387-A172B23C68A6}"/>
          </ac:picMkLst>
        </pc:picChg>
      </pc:sldChg>
      <pc:sldChg chg="addSp delSp modSp add mod">
        <pc:chgData name="Nguyen Minh Tuan" userId="050f511c-be77-49dd-ac61-8f9b9e6c6b80" providerId="ADAL" clId="{ABACB830-2A1B-4E3C-8833-A04E1F00DCDA}" dt="2023-07-13T08:56:37.329" v="5959" actId="1076"/>
        <pc:sldMkLst>
          <pc:docMk/>
          <pc:sldMk cId="1864783973" sldId="373"/>
        </pc:sldMkLst>
        <pc:spChg chg="add mod">
          <ac:chgData name="Nguyen Minh Tuan" userId="050f511c-be77-49dd-ac61-8f9b9e6c6b80" providerId="ADAL" clId="{ABACB830-2A1B-4E3C-8833-A04E1F00DCDA}" dt="2023-07-13T08:52:51.039" v="5846" actId="14100"/>
          <ac:spMkLst>
            <pc:docMk/>
            <pc:sldMk cId="1864783973" sldId="373"/>
            <ac:spMk id="4" creationId="{D8666D61-45AB-FE25-E376-82E5B984D53C}"/>
          </ac:spMkLst>
        </pc:spChg>
        <pc:spChg chg="add mod">
          <ac:chgData name="Nguyen Minh Tuan" userId="050f511c-be77-49dd-ac61-8f9b9e6c6b80" providerId="ADAL" clId="{ABACB830-2A1B-4E3C-8833-A04E1F00DCDA}" dt="2023-07-13T08:56:37.329" v="5959" actId="1076"/>
          <ac:spMkLst>
            <pc:docMk/>
            <pc:sldMk cId="1864783973" sldId="373"/>
            <ac:spMk id="5" creationId="{F248A3CC-FC42-E964-5332-FFA34506D79B}"/>
          </ac:spMkLst>
        </pc:spChg>
        <pc:spChg chg="mod ord">
          <ac:chgData name="Nguyen Minh Tuan" userId="050f511c-be77-49dd-ac61-8f9b9e6c6b80" providerId="ADAL" clId="{ABACB830-2A1B-4E3C-8833-A04E1F00DCDA}" dt="2023-07-13T08:52:44.034" v="5843" actId="14100"/>
          <ac:spMkLst>
            <pc:docMk/>
            <pc:sldMk cId="1864783973" sldId="373"/>
            <ac:spMk id="8" creationId="{B4B51D17-6F03-BF17-4C10-2F405A801932}"/>
          </ac:spMkLst>
        </pc:spChg>
        <pc:spChg chg="mod">
          <ac:chgData name="Nguyen Minh Tuan" userId="050f511c-be77-49dd-ac61-8f9b9e6c6b80" providerId="ADAL" clId="{ABACB830-2A1B-4E3C-8833-A04E1F00DCDA}" dt="2023-07-13T08:30:41.855" v="5835" actId="20577"/>
          <ac:spMkLst>
            <pc:docMk/>
            <pc:sldMk cId="1864783973" sldId="373"/>
            <ac:spMk id="233" creationId="{00000000-0000-0000-0000-000000000000}"/>
          </ac:spMkLst>
        </pc:spChg>
        <pc:picChg chg="add mod">
          <ac:chgData name="Nguyen Minh Tuan" userId="050f511c-be77-49dd-ac61-8f9b9e6c6b80" providerId="ADAL" clId="{ABACB830-2A1B-4E3C-8833-A04E1F00DCDA}" dt="2023-07-13T08:52:22.403" v="5839" actId="1076"/>
          <ac:picMkLst>
            <pc:docMk/>
            <pc:sldMk cId="1864783973" sldId="373"/>
            <ac:picMk id="3" creationId="{65B9C8C5-15AA-B246-8479-8EF8109B7865}"/>
          </ac:picMkLst>
        </pc:picChg>
        <pc:picChg chg="del">
          <ac:chgData name="Nguyen Minh Tuan" userId="050f511c-be77-49dd-ac61-8f9b9e6c6b80" providerId="ADAL" clId="{ABACB830-2A1B-4E3C-8833-A04E1F00DCDA}" dt="2023-07-13T08:51:56.679" v="5836" actId="478"/>
          <ac:picMkLst>
            <pc:docMk/>
            <pc:sldMk cId="1864783973" sldId="373"/>
            <ac:picMk id="7" creationId="{3F5670E6-FF39-DD09-C387-A172B23C68A6}"/>
          </ac:picMkLst>
        </pc:picChg>
        <pc:cxnChg chg="add del">
          <ac:chgData name="Nguyen Minh Tuan" userId="050f511c-be77-49dd-ac61-8f9b9e6c6b80" providerId="ADAL" clId="{ABACB830-2A1B-4E3C-8833-A04E1F00DCDA}" dt="2023-07-13T08:54:31.896" v="5926" actId="11529"/>
          <ac:cxnSpMkLst>
            <pc:docMk/>
            <pc:sldMk cId="1864783973" sldId="373"/>
            <ac:cxnSpMk id="9" creationId="{481594E6-A035-4C85-36C1-93C5AF39BB2A}"/>
          </ac:cxnSpMkLst>
        </pc:cxnChg>
        <pc:cxnChg chg="add mod">
          <ac:chgData name="Nguyen Minh Tuan" userId="050f511c-be77-49dd-ac61-8f9b9e6c6b80" providerId="ADAL" clId="{ABACB830-2A1B-4E3C-8833-A04E1F00DCDA}" dt="2023-07-13T08:54:48.751" v="5930" actId="1076"/>
          <ac:cxnSpMkLst>
            <pc:docMk/>
            <pc:sldMk cId="1864783973" sldId="373"/>
            <ac:cxnSpMk id="11" creationId="{C1DFD044-8FC3-6924-1D0B-2D95A4ED0A60}"/>
          </ac:cxnSpMkLst>
        </pc:cxnChg>
      </pc:sldChg>
      <pc:sldChg chg="addSp delSp modSp add mod">
        <pc:chgData name="Nguyen Minh Tuan" userId="050f511c-be77-49dd-ac61-8f9b9e6c6b80" providerId="ADAL" clId="{ABACB830-2A1B-4E3C-8833-A04E1F00DCDA}" dt="2023-07-17T04:49:12.204" v="11670" actId="20577"/>
        <pc:sldMkLst>
          <pc:docMk/>
          <pc:sldMk cId="1440721811" sldId="374"/>
        </pc:sldMkLst>
        <pc:spChg chg="del">
          <ac:chgData name="Nguyen Minh Tuan" userId="050f511c-be77-49dd-ac61-8f9b9e6c6b80" providerId="ADAL" clId="{ABACB830-2A1B-4E3C-8833-A04E1F00DCDA}" dt="2023-07-13T09:00:23.960" v="5971" actId="478"/>
          <ac:spMkLst>
            <pc:docMk/>
            <pc:sldMk cId="1440721811" sldId="374"/>
            <ac:spMk id="4" creationId="{D8666D61-45AB-FE25-E376-82E5B984D53C}"/>
          </ac:spMkLst>
        </pc:spChg>
        <pc:spChg chg="del">
          <ac:chgData name="Nguyen Minh Tuan" userId="050f511c-be77-49dd-ac61-8f9b9e6c6b80" providerId="ADAL" clId="{ABACB830-2A1B-4E3C-8833-A04E1F00DCDA}" dt="2023-07-13T09:00:20.027" v="5969" actId="478"/>
          <ac:spMkLst>
            <pc:docMk/>
            <pc:sldMk cId="1440721811" sldId="374"/>
            <ac:spMk id="5" creationId="{F248A3CC-FC42-E964-5332-FFA34506D79B}"/>
          </ac:spMkLst>
        </pc:spChg>
        <pc:spChg chg="add del">
          <ac:chgData name="Nguyen Minh Tuan" userId="050f511c-be77-49dd-ac61-8f9b9e6c6b80" providerId="ADAL" clId="{ABACB830-2A1B-4E3C-8833-A04E1F00DCDA}" dt="2023-07-13T09:01:08.636" v="5980" actId="478"/>
          <ac:spMkLst>
            <pc:docMk/>
            <pc:sldMk cId="1440721811" sldId="374"/>
            <ac:spMk id="7" creationId="{3F7D61C7-8471-51FF-C977-5AA6EA1C82F2}"/>
          </ac:spMkLst>
        </pc:spChg>
        <pc:spChg chg="del">
          <ac:chgData name="Nguyen Minh Tuan" userId="050f511c-be77-49dd-ac61-8f9b9e6c6b80" providerId="ADAL" clId="{ABACB830-2A1B-4E3C-8833-A04E1F00DCDA}" dt="2023-07-13T09:00:23.960" v="5971" actId="478"/>
          <ac:spMkLst>
            <pc:docMk/>
            <pc:sldMk cId="1440721811" sldId="374"/>
            <ac:spMk id="8" creationId="{B4B51D17-6F03-BF17-4C10-2F405A801932}"/>
          </ac:spMkLst>
        </pc:spChg>
        <pc:spChg chg="add mod">
          <ac:chgData name="Nguyen Minh Tuan" userId="050f511c-be77-49dd-ac61-8f9b9e6c6b80" providerId="ADAL" clId="{ABACB830-2A1B-4E3C-8833-A04E1F00DCDA}" dt="2023-07-13T09:01:18.704" v="5986" actId="14100"/>
          <ac:spMkLst>
            <pc:docMk/>
            <pc:sldMk cId="1440721811" sldId="374"/>
            <ac:spMk id="9" creationId="{A132F2E8-D90A-A729-BA61-54A3ACDADE07}"/>
          </ac:spMkLst>
        </pc:spChg>
        <pc:spChg chg="add mod">
          <ac:chgData name="Nguyen Minh Tuan" userId="050f511c-be77-49dd-ac61-8f9b9e6c6b80" providerId="ADAL" clId="{ABACB830-2A1B-4E3C-8833-A04E1F00DCDA}" dt="2023-07-13T09:02:15.204" v="6045" actId="14100"/>
          <ac:spMkLst>
            <pc:docMk/>
            <pc:sldMk cId="1440721811" sldId="374"/>
            <ac:spMk id="15" creationId="{C2524153-8C86-BA40-5A0A-180BCC9E3083}"/>
          </ac:spMkLst>
        </pc:spChg>
        <pc:spChg chg="add del">
          <ac:chgData name="Nguyen Minh Tuan" userId="050f511c-be77-49dd-ac61-8f9b9e6c6b80" providerId="ADAL" clId="{ABACB830-2A1B-4E3C-8833-A04E1F00DCDA}" dt="2023-07-13T09:02:25.507" v="6047" actId="11529"/>
          <ac:spMkLst>
            <pc:docMk/>
            <pc:sldMk cId="1440721811" sldId="374"/>
            <ac:spMk id="16" creationId="{46CD435D-AF9B-88FD-0FCB-7CAFFA65A88F}"/>
          </ac:spMkLst>
        </pc:spChg>
        <pc:spChg chg="add del mod">
          <ac:chgData name="Nguyen Minh Tuan" userId="050f511c-be77-49dd-ac61-8f9b9e6c6b80" providerId="ADAL" clId="{ABACB830-2A1B-4E3C-8833-A04E1F00DCDA}" dt="2023-07-13T09:02:28.321" v="6049"/>
          <ac:spMkLst>
            <pc:docMk/>
            <pc:sldMk cId="1440721811" sldId="374"/>
            <ac:spMk id="18" creationId="{93844C38-7C5A-72F0-B536-C920D16A2AF2}"/>
          </ac:spMkLst>
        </pc:spChg>
        <pc:spChg chg="add mod">
          <ac:chgData name="Nguyen Minh Tuan" userId="050f511c-be77-49dd-ac61-8f9b9e6c6b80" providerId="ADAL" clId="{ABACB830-2A1B-4E3C-8833-A04E1F00DCDA}" dt="2023-07-13T09:02:36.759" v="6052" actId="14100"/>
          <ac:spMkLst>
            <pc:docMk/>
            <pc:sldMk cId="1440721811" sldId="374"/>
            <ac:spMk id="19" creationId="{A73EB3C3-FCA9-44F1-51F6-D5B65248237F}"/>
          </ac:spMkLst>
        </pc:spChg>
        <pc:spChg chg="add mod">
          <ac:chgData name="Nguyen Minh Tuan" userId="050f511c-be77-49dd-ac61-8f9b9e6c6b80" providerId="ADAL" clId="{ABACB830-2A1B-4E3C-8833-A04E1F00DCDA}" dt="2023-07-13T09:03:16.388" v="6129" actId="20577"/>
          <ac:spMkLst>
            <pc:docMk/>
            <pc:sldMk cId="1440721811" sldId="374"/>
            <ac:spMk id="22" creationId="{C1BB5C90-47F2-5454-A889-C8AED922F0C5}"/>
          </ac:spMkLst>
        </pc:spChg>
        <pc:spChg chg="add mod">
          <ac:chgData name="Nguyen Minh Tuan" userId="050f511c-be77-49dd-ac61-8f9b9e6c6b80" providerId="ADAL" clId="{ABACB830-2A1B-4E3C-8833-A04E1F00DCDA}" dt="2023-07-13T09:03:26.414" v="6132" actId="14100"/>
          <ac:spMkLst>
            <pc:docMk/>
            <pc:sldMk cId="1440721811" sldId="374"/>
            <ac:spMk id="23" creationId="{77DDAEA6-8723-CE4A-F188-7C18F7DF7A30}"/>
          </ac:spMkLst>
        </pc:spChg>
        <pc:spChg chg="add mod">
          <ac:chgData name="Nguyen Minh Tuan" userId="050f511c-be77-49dd-ac61-8f9b9e6c6b80" providerId="ADAL" clId="{ABACB830-2A1B-4E3C-8833-A04E1F00DCDA}" dt="2023-07-13T09:03:53.666" v="6167" actId="20577"/>
          <ac:spMkLst>
            <pc:docMk/>
            <pc:sldMk cId="1440721811" sldId="374"/>
            <ac:spMk id="24" creationId="{7ED48CA9-C7D5-0297-9DB7-14F9630DDF03}"/>
          </ac:spMkLst>
        </pc:spChg>
        <pc:spChg chg="mod">
          <ac:chgData name="Nguyen Minh Tuan" userId="050f511c-be77-49dd-ac61-8f9b9e6c6b80" providerId="ADAL" clId="{ABACB830-2A1B-4E3C-8833-A04E1F00DCDA}" dt="2023-07-17T04:49:12.204" v="11670" actId="20577"/>
          <ac:spMkLst>
            <pc:docMk/>
            <pc:sldMk cId="1440721811" sldId="374"/>
            <ac:spMk id="233" creationId="{00000000-0000-0000-0000-000000000000}"/>
          </ac:spMkLst>
        </pc:spChg>
        <pc:picChg chg="del">
          <ac:chgData name="Nguyen Minh Tuan" userId="050f511c-be77-49dd-ac61-8f9b9e6c6b80" providerId="ADAL" clId="{ABACB830-2A1B-4E3C-8833-A04E1F00DCDA}" dt="2023-07-13T09:00:21.767" v="5970" actId="478"/>
          <ac:picMkLst>
            <pc:docMk/>
            <pc:sldMk cId="1440721811" sldId="374"/>
            <ac:picMk id="3" creationId="{65B9C8C5-15AA-B246-8479-8EF8109B7865}"/>
          </ac:picMkLst>
        </pc:picChg>
        <pc:picChg chg="add mod">
          <ac:chgData name="Nguyen Minh Tuan" userId="050f511c-be77-49dd-ac61-8f9b9e6c6b80" providerId="ADAL" clId="{ABACB830-2A1B-4E3C-8833-A04E1F00DCDA}" dt="2023-07-13T09:00:52.057" v="5978" actId="1076"/>
          <ac:picMkLst>
            <pc:docMk/>
            <pc:sldMk cId="1440721811" sldId="374"/>
            <ac:picMk id="6" creationId="{86899048-3B3A-ABD5-7F73-5E081410B21D}"/>
          </ac:picMkLst>
        </pc:picChg>
        <pc:picChg chg="add del mod">
          <ac:chgData name="Nguyen Minh Tuan" userId="050f511c-be77-49dd-ac61-8f9b9e6c6b80" providerId="ADAL" clId="{ABACB830-2A1B-4E3C-8833-A04E1F00DCDA}" dt="2023-07-13T09:02:28.321" v="6049"/>
          <ac:picMkLst>
            <pc:docMk/>
            <pc:sldMk cId="1440721811" sldId="374"/>
            <ac:picMk id="17" creationId="{5D8E0E7A-861A-BA14-A027-28CE709EFFBE}"/>
          </ac:picMkLst>
        </pc:picChg>
        <pc:cxnChg chg="del">
          <ac:chgData name="Nguyen Minh Tuan" userId="050f511c-be77-49dd-ac61-8f9b9e6c6b80" providerId="ADAL" clId="{ABACB830-2A1B-4E3C-8833-A04E1F00DCDA}" dt="2023-07-13T09:00:25.904" v="5972" actId="478"/>
          <ac:cxnSpMkLst>
            <pc:docMk/>
            <pc:sldMk cId="1440721811" sldId="374"/>
            <ac:cxnSpMk id="11" creationId="{C1DFD044-8FC3-6924-1D0B-2D95A4ED0A60}"/>
          </ac:cxnSpMkLst>
        </pc:cxnChg>
        <pc:cxnChg chg="add mod">
          <ac:chgData name="Nguyen Minh Tuan" userId="050f511c-be77-49dd-ac61-8f9b9e6c6b80" providerId="ADAL" clId="{ABACB830-2A1B-4E3C-8833-A04E1F00DCDA}" dt="2023-07-13T09:01:41.719" v="5991" actId="14100"/>
          <ac:cxnSpMkLst>
            <pc:docMk/>
            <pc:sldMk cId="1440721811" sldId="374"/>
            <ac:cxnSpMk id="12" creationId="{03D3BFAD-A97D-71B1-DF8A-03624C0A2B9C}"/>
          </ac:cxnSpMkLst>
        </pc:cxnChg>
        <pc:cxnChg chg="add mod">
          <ac:chgData name="Nguyen Minh Tuan" userId="050f511c-be77-49dd-ac61-8f9b9e6c6b80" providerId="ADAL" clId="{ABACB830-2A1B-4E3C-8833-A04E1F00DCDA}" dt="2023-07-13T09:03:38.820" v="6136" actId="14100"/>
          <ac:cxnSpMkLst>
            <pc:docMk/>
            <pc:sldMk cId="1440721811" sldId="374"/>
            <ac:cxnSpMk id="20" creationId="{95AD48A9-53DF-9068-A21F-5D5A9CE3829C}"/>
          </ac:cxnSpMkLst>
        </pc:cxnChg>
      </pc:sldChg>
      <pc:sldChg chg="addSp delSp modSp add mod">
        <pc:chgData name="Nguyen Minh Tuan" userId="050f511c-be77-49dd-ac61-8f9b9e6c6b80" providerId="ADAL" clId="{ABACB830-2A1B-4E3C-8833-A04E1F00DCDA}" dt="2023-07-13T09:39:16.350" v="6375" actId="20577"/>
        <pc:sldMkLst>
          <pc:docMk/>
          <pc:sldMk cId="1618651478" sldId="375"/>
        </pc:sldMkLst>
        <pc:spChg chg="del">
          <ac:chgData name="Nguyen Minh Tuan" userId="050f511c-be77-49dd-ac61-8f9b9e6c6b80" providerId="ADAL" clId="{ABACB830-2A1B-4E3C-8833-A04E1F00DCDA}" dt="2023-07-13T09:10:06.506" v="6189" actId="478"/>
          <ac:spMkLst>
            <pc:docMk/>
            <pc:sldMk cId="1618651478" sldId="375"/>
            <ac:spMk id="9" creationId="{A132F2E8-D90A-A729-BA61-54A3ACDADE07}"/>
          </ac:spMkLst>
        </pc:spChg>
        <pc:spChg chg="add mod">
          <ac:chgData name="Nguyen Minh Tuan" userId="050f511c-be77-49dd-ac61-8f9b9e6c6b80" providerId="ADAL" clId="{ABACB830-2A1B-4E3C-8833-A04E1F00DCDA}" dt="2023-07-13T09:39:16.350" v="6375" actId="20577"/>
          <ac:spMkLst>
            <pc:docMk/>
            <pc:sldMk cId="1618651478" sldId="375"/>
            <ac:spMk id="10" creationId="{63FA55D2-0301-C8C8-1EBD-0733593F94AB}"/>
          </ac:spMkLst>
        </pc:spChg>
        <pc:spChg chg="del">
          <ac:chgData name="Nguyen Minh Tuan" userId="050f511c-be77-49dd-ac61-8f9b9e6c6b80" providerId="ADAL" clId="{ABACB830-2A1B-4E3C-8833-A04E1F00DCDA}" dt="2023-07-13T09:04:22.821" v="6187" actId="478"/>
          <ac:spMkLst>
            <pc:docMk/>
            <pc:sldMk cId="1618651478" sldId="375"/>
            <ac:spMk id="15" creationId="{C2524153-8C86-BA40-5A0A-180BCC9E3083}"/>
          </ac:spMkLst>
        </pc:spChg>
        <pc:spChg chg="del">
          <ac:chgData name="Nguyen Minh Tuan" userId="050f511c-be77-49dd-ac61-8f9b9e6c6b80" providerId="ADAL" clId="{ABACB830-2A1B-4E3C-8833-A04E1F00DCDA}" dt="2023-07-13T09:10:06.506" v="6189" actId="478"/>
          <ac:spMkLst>
            <pc:docMk/>
            <pc:sldMk cId="1618651478" sldId="375"/>
            <ac:spMk id="19" creationId="{A73EB3C3-FCA9-44F1-51F6-D5B65248237F}"/>
          </ac:spMkLst>
        </pc:spChg>
        <pc:spChg chg="mod">
          <ac:chgData name="Nguyen Minh Tuan" userId="050f511c-be77-49dd-ac61-8f9b9e6c6b80" providerId="ADAL" clId="{ABACB830-2A1B-4E3C-8833-A04E1F00DCDA}" dt="2023-07-13T09:11:09.910" v="6273" actId="1076"/>
          <ac:spMkLst>
            <pc:docMk/>
            <pc:sldMk cId="1618651478" sldId="375"/>
            <ac:spMk id="22" creationId="{C1BB5C90-47F2-5454-A889-C8AED922F0C5}"/>
          </ac:spMkLst>
        </pc:spChg>
        <pc:spChg chg="del">
          <ac:chgData name="Nguyen Minh Tuan" userId="050f511c-be77-49dd-ac61-8f9b9e6c6b80" providerId="ADAL" clId="{ABACB830-2A1B-4E3C-8833-A04E1F00DCDA}" dt="2023-07-13T09:10:06.506" v="6189" actId="478"/>
          <ac:spMkLst>
            <pc:docMk/>
            <pc:sldMk cId="1618651478" sldId="375"/>
            <ac:spMk id="23" creationId="{77DDAEA6-8723-CE4A-F188-7C18F7DF7A30}"/>
          </ac:spMkLst>
        </pc:spChg>
        <pc:spChg chg="del mod">
          <ac:chgData name="Nguyen Minh Tuan" userId="050f511c-be77-49dd-ac61-8f9b9e6c6b80" providerId="ADAL" clId="{ABACB830-2A1B-4E3C-8833-A04E1F00DCDA}" dt="2023-07-13T09:10:10.806" v="6191" actId="478"/>
          <ac:spMkLst>
            <pc:docMk/>
            <pc:sldMk cId="1618651478" sldId="375"/>
            <ac:spMk id="24" creationId="{7ED48CA9-C7D5-0297-9DB7-14F9630DDF03}"/>
          </ac:spMkLst>
        </pc:spChg>
        <pc:spChg chg="mod">
          <ac:chgData name="Nguyen Minh Tuan" userId="050f511c-be77-49dd-ac61-8f9b9e6c6b80" providerId="ADAL" clId="{ABACB830-2A1B-4E3C-8833-A04E1F00DCDA}" dt="2023-07-13T09:04:19.903" v="6186" actId="1076"/>
          <ac:spMkLst>
            <pc:docMk/>
            <pc:sldMk cId="1618651478" sldId="375"/>
            <ac:spMk id="233" creationId="{00000000-0000-0000-0000-000000000000}"/>
          </ac:spMkLst>
        </pc:spChg>
        <pc:picChg chg="add del mod ord">
          <ac:chgData name="Nguyen Minh Tuan" userId="050f511c-be77-49dd-ac61-8f9b9e6c6b80" providerId="ADAL" clId="{ABACB830-2A1B-4E3C-8833-A04E1F00DCDA}" dt="2023-07-13T09:33:00.079" v="6365" actId="478"/>
          <ac:picMkLst>
            <pc:docMk/>
            <pc:sldMk cId="1618651478" sldId="375"/>
            <ac:picMk id="3" creationId="{123621E1-F6A0-40C3-10BA-AEC211D210A6}"/>
          </ac:picMkLst>
        </pc:picChg>
        <pc:picChg chg="del">
          <ac:chgData name="Nguyen Minh Tuan" userId="050f511c-be77-49dd-ac61-8f9b9e6c6b80" providerId="ADAL" clId="{ABACB830-2A1B-4E3C-8833-A04E1F00DCDA}" dt="2023-07-13T09:10:08.352" v="6190" actId="478"/>
          <ac:picMkLst>
            <pc:docMk/>
            <pc:sldMk cId="1618651478" sldId="375"/>
            <ac:picMk id="6" creationId="{86899048-3B3A-ABD5-7F73-5E081410B21D}"/>
          </ac:picMkLst>
        </pc:picChg>
        <pc:picChg chg="add mod ord">
          <ac:chgData name="Nguyen Minh Tuan" userId="050f511c-be77-49dd-ac61-8f9b9e6c6b80" providerId="ADAL" clId="{ABACB830-2A1B-4E3C-8833-A04E1F00DCDA}" dt="2023-07-13T09:33:07.689" v="6370" actId="1076"/>
          <ac:picMkLst>
            <pc:docMk/>
            <pc:sldMk cId="1618651478" sldId="375"/>
            <ac:picMk id="13" creationId="{E187B71A-D916-A8E4-D3EF-7766754B2F01}"/>
          </ac:picMkLst>
        </pc:picChg>
        <pc:cxnChg chg="add mod">
          <ac:chgData name="Nguyen Minh Tuan" userId="050f511c-be77-49dd-ac61-8f9b9e6c6b80" providerId="ADAL" clId="{ABACB830-2A1B-4E3C-8833-A04E1F00DCDA}" dt="2023-07-13T09:33:15.112" v="6373" actId="14100"/>
          <ac:cxnSpMkLst>
            <pc:docMk/>
            <pc:sldMk cId="1618651478" sldId="375"/>
            <ac:cxnSpMk id="7" creationId="{9D156358-E617-7FFE-080E-F307F9950D9E}"/>
          </ac:cxnSpMkLst>
        </pc:cxnChg>
        <pc:cxnChg chg="mod">
          <ac:chgData name="Nguyen Minh Tuan" userId="050f511c-be77-49dd-ac61-8f9b9e6c6b80" providerId="ADAL" clId="{ABACB830-2A1B-4E3C-8833-A04E1F00DCDA}" dt="2023-07-13T09:33:12.258" v="6372" actId="14100"/>
          <ac:cxnSpMkLst>
            <pc:docMk/>
            <pc:sldMk cId="1618651478" sldId="375"/>
            <ac:cxnSpMk id="12" creationId="{03D3BFAD-A97D-71B1-DF8A-03624C0A2B9C}"/>
          </ac:cxnSpMkLst>
        </pc:cxnChg>
        <pc:cxnChg chg="del">
          <ac:chgData name="Nguyen Minh Tuan" userId="050f511c-be77-49dd-ac61-8f9b9e6c6b80" providerId="ADAL" clId="{ABACB830-2A1B-4E3C-8833-A04E1F00DCDA}" dt="2023-07-13T09:10:06.506" v="6189" actId="478"/>
          <ac:cxnSpMkLst>
            <pc:docMk/>
            <pc:sldMk cId="1618651478" sldId="375"/>
            <ac:cxnSpMk id="20" creationId="{95AD48A9-53DF-9068-A21F-5D5A9CE3829C}"/>
          </ac:cxnSpMkLst>
        </pc:cxnChg>
      </pc:sldChg>
      <pc:sldChg chg="addSp delSp modSp add mod">
        <pc:chgData name="Nguyen Minh Tuan" userId="050f511c-be77-49dd-ac61-8f9b9e6c6b80" providerId="ADAL" clId="{ABACB830-2A1B-4E3C-8833-A04E1F00DCDA}" dt="2023-07-14T01:40:25.792" v="6587" actId="478"/>
        <pc:sldMkLst>
          <pc:docMk/>
          <pc:sldMk cId="645137471" sldId="376"/>
        </pc:sldMkLst>
        <pc:spChg chg="add del mod">
          <ac:chgData name="Nguyen Minh Tuan" userId="050f511c-be77-49dd-ac61-8f9b9e6c6b80" providerId="ADAL" clId="{ABACB830-2A1B-4E3C-8833-A04E1F00DCDA}" dt="2023-07-14T01:40:23.507" v="6586" actId="478"/>
          <ac:spMkLst>
            <pc:docMk/>
            <pc:sldMk cId="645137471" sldId="376"/>
            <ac:spMk id="2" creationId="{3A193C48-17A4-C67D-547A-B67C2C93626E}"/>
          </ac:spMkLst>
        </pc:spChg>
        <pc:spChg chg="del">
          <ac:chgData name="Nguyen Minh Tuan" userId="050f511c-be77-49dd-ac61-8f9b9e6c6b80" providerId="ADAL" clId="{ABACB830-2A1B-4E3C-8833-A04E1F00DCDA}" dt="2023-07-13T09:32:14.815" v="6345" actId="478"/>
          <ac:spMkLst>
            <pc:docMk/>
            <pc:sldMk cId="645137471" sldId="376"/>
            <ac:spMk id="10" creationId="{63FA55D2-0301-C8C8-1EBD-0733593F94AB}"/>
          </ac:spMkLst>
        </pc:spChg>
        <pc:spChg chg="del">
          <ac:chgData name="Nguyen Minh Tuan" userId="050f511c-be77-49dd-ac61-8f9b9e6c6b80" providerId="ADAL" clId="{ABACB830-2A1B-4E3C-8833-A04E1F00DCDA}" dt="2023-07-13T09:32:18.107" v="6346" actId="478"/>
          <ac:spMkLst>
            <pc:docMk/>
            <pc:sldMk cId="645137471" sldId="376"/>
            <ac:spMk id="22" creationId="{C1BB5C90-47F2-5454-A889-C8AED922F0C5}"/>
          </ac:spMkLst>
        </pc:spChg>
        <pc:spChg chg="mod">
          <ac:chgData name="Nguyen Minh Tuan" userId="050f511c-be77-49dd-ac61-8f9b9e6c6b80" providerId="ADAL" clId="{ABACB830-2A1B-4E3C-8833-A04E1F00DCDA}" dt="2023-07-13T09:32:34.413" v="6364" actId="20577"/>
          <ac:spMkLst>
            <pc:docMk/>
            <pc:sldMk cId="645137471" sldId="376"/>
            <ac:spMk id="233" creationId="{00000000-0000-0000-0000-000000000000}"/>
          </ac:spMkLst>
        </pc:spChg>
        <pc:picChg chg="del">
          <ac:chgData name="Nguyen Minh Tuan" userId="050f511c-be77-49dd-ac61-8f9b9e6c6b80" providerId="ADAL" clId="{ABACB830-2A1B-4E3C-8833-A04E1F00DCDA}" dt="2023-07-13T09:32:12.633" v="6344" actId="478"/>
          <ac:picMkLst>
            <pc:docMk/>
            <pc:sldMk cId="645137471" sldId="376"/>
            <ac:picMk id="3" creationId="{123621E1-F6A0-40C3-10BA-AEC211D210A6}"/>
          </ac:picMkLst>
        </pc:picChg>
        <pc:picChg chg="add mod">
          <ac:chgData name="Nguyen Minh Tuan" userId="050f511c-be77-49dd-ac61-8f9b9e6c6b80" providerId="ADAL" clId="{ABACB830-2A1B-4E3C-8833-A04E1F00DCDA}" dt="2023-07-14T01:39:12.774" v="6580" actId="1076"/>
          <ac:picMkLst>
            <pc:docMk/>
            <pc:sldMk cId="645137471" sldId="376"/>
            <ac:picMk id="4" creationId="{BADC5C09-30E0-7357-7C51-05F00B70CCCA}"/>
          </ac:picMkLst>
        </pc:picChg>
        <pc:cxnChg chg="add del mod">
          <ac:chgData name="Nguyen Minh Tuan" userId="050f511c-be77-49dd-ac61-8f9b9e6c6b80" providerId="ADAL" clId="{ABACB830-2A1B-4E3C-8833-A04E1F00DCDA}" dt="2023-07-14T01:40:25.792" v="6587" actId="478"/>
          <ac:cxnSpMkLst>
            <pc:docMk/>
            <pc:sldMk cId="645137471" sldId="376"/>
            <ac:cxnSpMk id="5" creationId="{BF1B9E94-1D54-927F-A3C2-8DCCD5BC6326}"/>
          </ac:cxnSpMkLst>
        </pc:cxnChg>
        <pc:cxnChg chg="del">
          <ac:chgData name="Nguyen Minh Tuan" userId="050f511c-be77-49dd-ac61-8f9b9e6c6b80" providerId="ADAL" clId="{ABACB830-2A1B-4E3C-8833-A04E1F00DCDA}" dt="2023-07-13T09:32:14.815" v="6345" actId="478"/>
          <ac:cxnSpMkLst>
            <pc:docMk/>
            <pc:sldMk cId="645137471" sldId="376"/>
            <ac:cxnSpMk id="7" creationId="{9D156358-E617-7FFE-080E-F307F9950D9E}"/>
          </ac:cxnSpMkLst>
        </pc:cxnChg>
        <pc:cxnChg chg="del">
          <ac:chgData name="Nguyen Minh Tuan" userId="050f511c-be77-49dd-ac61-8f9b9e6c6b80" providerId="ADAL" clId="{ABACB830-2A1B-4E3C-8833-A04E1F00DCDA}" dt="2023-07-13T09:32:14.815" v="6345" actId="478"/>
          <ac:cxnSpMkLst>
            <pc:docMk/>
            <pc:sldMk cId="645137471" sldId="376"/>
            <ac:cxnSpMk id="12" creationId="{03D3BFAD-A97D-71B1-DF8A-03624C0A2B9C}"/>
          </ac:cxnSpMkLst>
        </pc:cxnChg>
      </pc:sldChg>
      <pc:sldChg chg="addSp delSp modSp add mod">
        <pc:chgData name="Nguyen Minh Tuan" userId="050f511c-be77-49dd-ac61-8f9b9e6c6b80" providerId="ADAL" clId="{ABACB830-2A1B-4E3C-8833-A04E1F00DCDA}" dt="2023-07-13T09:50:10.446" v="6495" actId="1076"/>
        <pc:sldMkLst>
          <pc:docMk/>
          <pc:sldMk cId="1500782413" sldId="377"/>
        </pc:sldMkLst>
        <pc:spChg chg="add mod">
          <ac:chgData name="Nguyen Minh Tuan" userId="050f511c-be77-49dd-ac61-8f9b9e6c6b80" providerId="ADAL" clId="{ABACB830-2A1B-4E3C-8833-A04E1F00DCDA}" dt="2023-07-13T09:46:22.006" v="6428" actId="14100"/>
          <ac:spMkLst>
            <pc:docMk/>
            <pc:sldMk cId="1500782413" sldId="377"/>
            <ac:spMk id="5" creationId="{E9C8E506-9873-961F-BCAA-89AB19F048EC}"/>
          </ac:spMkLst>
        </pc:spChg>
        <pc:spChg chg="add mod">
          <ac:chgData name="Nguyen Minh Tuan" userId="050f511c-be77-49dd-ac61-8f9b9e6c6b80" providerId="ADAL" clId="{ABACB830-2A1B-4E3C-8833-A04E1F00DCDA}" dt="2023-07-13T09:46:25.717" v="6429" actId="1076"/>
          <ac:spMkLst>
            <pc:docMk/>
            <pc:sldMk cId="1500782413" sldId="377"/>
            <ac:spMk id="6" creationId="{09E5D34B-BA7A-26F3-0861-6C2EAE584B0E}"/>
          </ac:spMkLst>
        </pc:spChg>
        <pc:spChg chg="add del mod">
          <ac:chgData name="Nguyen Minh Tuan" userId="050f511c-be77-49dd-ac61-8f9b9e6c6b80" providerId="ADAL" clId="{ABACB830-2A1B-4E3C-8833-A04E1F00DCDA}" dt="2023-07-13T09:48:57.405" v="6458" actId="478"/>
          <ac:spMkLst>
            <pc:docMk/>
            <pc:sldMk cId="1500782413" sldId="377"/>
            <ac:spMk id="7" creationId="{EC6CFAA8-6D07-4DC1-8409-17B08505DB51}"/>
          </ac:spMkLst>
        </pc:spChg>
        <pc:spChg chg="add del mod">
          <ac:chgData name="Nguyen Minh Tuan" userId="050f511c-be77-49dd-ac61-8f9b9e6c6b80" providerId="ADAL" clId="{ABACB830-2A1B-4E3C-8833-A04E1F00DCDA}" dt="2023-07-13T09:47:57.523" v="6440"/>
          <ac:spMkLst>
            <pc:docMk/>
            <pc:sldMk cId="1500782413" sldId="377"/>
            <ac:spMk id="8" creationId="{EF947608-A43B-57CC-3386-020D5D2F7D21}"/>
          </ac:spMkLst>
        </pc:spChg>
        <pc:spChg chg="add mod">
          <ac:chgData name="Nguyen Minh Tuan" userId="050f511c-be77-49dd-ac61-8f9b9e6c6b80" providerId="ADAL" clId="{ABACB830-2A1B-4E3C-8833-A04E1F00DCDA}" dt="2023-07-13T09:49:58.836" v="6493" actId="1076"/>
          <ac:spMkLst>
            <pc:docMk/>
            <pc:sldMk cId="1500782413" sldId="377"/>
            <ac:spMk id="17" creationId="{CD91F6BF-2415-CC9B-891F-A79FCD42ACA4}"/>
          </ac:spMkLst>
        </pc:spChg>
        <pc:spChg chg="mod">
          <ac:chgData name="Nguyen Minh Tuan" userId="050f511c-be77-49dd-ac61-8f9b9e6c6b80" providerId="ADAL" clId="{ABACB830-2A1B-4E3C-8833-A04E1F00DCDA}" dt="2023-07-13T09:45:23.997" v="6419" actId="1076"/>
          <ac:spMkLst>
            <pc:docMk/>
            <pc:sldMk cId="1500782413" sldId="377"/>
            <ac:spMk id="233" creationId="{00000000-0000-0000-0000-000000000000}"/>
          </ac:spMkLst>
        </pc:spChg>
        <pc:picChg chg="add mod modCrop">
          <ac:chgData name="Nguyen Minh Tuan" userId="050f511c-be77-49dd-ac61-8f9b9e6c6b80" providerId="ADAL" clId="{ABACB830-2A1B-4E3C-8833-A04E1F00DCDA}" dt="2023-07-13T09:50:10.446" v="6495" actId="1076"/>
          <ac:picMkLst>
            <pc:docMk/>
            <pc:sldMk cId="1500782413" sldId="377"/>
            <ac:picMk id="3" creationId="{23D9A7F3-8821-2987-9C68-FD71C9F8B193}"/>
          </ac:picMkLst>
        </pc:picChg>
        <pc:picChg chg="del">
          <ac:chgData name="Nguyen Minh Tuan" userId="050f511c-be77-49dd-ac61-8f9b9e6c6b80" providerId="ADAL" clId="{ABACB830-2A1B-4E3C-8833-A04E1F00DCDA}" dt="2023-07-13T09:40:37.448" v="6403" actId="478"/>
          <ac:picMkLst>
            <pc:docMk/>
            <pc:sldMk cId="1500782413" sldId="377"/>
            <ac:picMk id="4" creationId="{BADC5C09-30E0-7357-7C51-05F00B70CCCA}"/>
          </ac:picMkLst>
        </pc:picChg>
        <pc:picChg chg="add mod ord modCrop">
          <ac:chgData name="Nguyen Minh Tuan" userId="050f511c-be77-49dd-ac61-8f9b9e6c6b80" providerId="ADAL" clId="{ABACB830-2A1B-4E3C-8833-A04E1F00DCDA}" dt="2023-07-13T09:48:34.218" v="6449" actId="167"/>
          <ac:picMkLst>
            <pc:docMk/>
            <pc:sldMk cId="1500782413" sldId="377"/>
            <ac:picMk id="10" creationId="{8044987F-D7FB-9545-4675-892D61D48F50}"/>
          </ac:picMkLst>
        </pc:picChg>
        <pc:cxnChg chg="add del">
          <ac:chgData name="Nguyen Minh Tuan" userId="050f511c-be77-49dd-ac61-8f9b9e6c6b80" providerId="ADAL" clId="{ABACB830-2A1B-4E3C-8833-A04E1F00DCDA}" dt="2023-07-13T09:49:01.599" v="6460" actId="11529"/>
          <ac:cxnSpMkLst>
            <pc:docMk/>
            <pc:sldMk cId="1500782413" sldId="377"/>
            <ac:cxnSpMk id="12" creationId="{11EB2C80-392A-F956-C53D-2646DA3BDCBB}"/>
          </ac:cxnSpMkLst>
        </pc:cxnChg>
        <pc:cxnChg chg="add mod">
          <ac:chgData name="Nguyen Minh Tuan" userId="050f511c-be77-49dd-ac61-8f9b9e6c6b80" providerId="ADAL" clId="{ABACB830-2A1B-4E3C-8833-A04E1F00DCDA}" dt="2023-07-13T09:49:11.125" v="6462" actId="208"/>
          <ac:cxnSpMkLst>
            <pc:docMk/>
            <pc:sldMk cId="1500782413" sldId="377"/>
            <ac:cxnSpMk id="14" creationId="{D46C3B05-46F9-AF34-42E6-AE2A940856D1}"/>
          </ac:cxnSpMkLst>
        </pc:cxnChg>
        <pc:cxnChg chg="add mod">
          <ac:chgData name="Nguyen Minh Tuan" userId="050f511c-be77-49dd-ac61-8f9b9e6c6b80" providerId="ADAL" clId="{ABACB830-2A1B-4E3C-8833-A04E1F00DCDA}" dt="2023-07-13T09:49:21.265" v="6464" actId="208"/>
          <ac:cxnSpMkLst>
            <pc:docMk/>
            <pc:sldMk cId="1500782413" sldId="377"/>
            <ac:cxnSpMk id="16" creationId="{2A192BA8-3D47-CF37-7E96-7DFFA78612B0}"/>
          </ac:cxnSpMkLst>
        </pc:cxnChg>
      </pc:sldChg>
      <pc:sldChg chg="add">
        <pc:chgData name="Nguyen Minh Tuan" userId="050f511c-be77-49dd-ac61-8f9b9e6c6b80" providerId="ADAL" clId="{ABACB830-2A1B-4E3C-8833-A04E1F00DCDA}" dt="2023-07-13T09:50:17.081" v="6496" actId="2890"/>
        <pc:sldMkLst>
          <pc:docMk/>
          <pc:sldMk cId="1218606333" sldId="378"/>
        </pc:sldMkLst>
      </pc:sldChg>
      <pc:sldChg chg="addSp delSp modSp add mod">
        <pc:chgData name="Nguyen Minh Tuan" userId="050f511c-be77-49dd-ac61-8f9b9e6c6b80" providerId="ADAL" clId="{ABACB830-2A1B-4E3C-8833-A04E1F00DCDA}" dt="2023-07-13T09:57:21.906" v="6519" actId="1076"/>
        <pc:sldMkLst>
          <pc:docMk/>
          <pc:sldMk cId="1867429813" sldId="379"/>
        </pc:sldMkLst>
        <pc:spChg chg="del">
          <ac:chgData name="Nguyen Minh Tuan" userId="050f511c-be77-49dd-ac61-8f9b9e6c6b80" providerId="ADAL" clId="{ABACB830-2A1B-4E3C-8833-A04E1F00DCDA}" dt="2023-07-13T09:56:29.323" v="6500" actId="478"/>
          <ac:spMkLst>
            <pc:docMk/>
            <pc:sldMk cId="1867429813" sldId="379"/>
            <ac:spMk id="5" creationId="{E9C8E506-9873-961F-BCAA-89AB19F048EC}"/>
          </ac:spMkLst>
        </pc:spChg>
        <pc:spChg chg="del">
          <ac:chgData name="Nguyen Minh Tuan" userId="050f511c-be77-49dd-ac61-8f9b9e6c6b80" providerId="ADAL" clId="{ABACB830-2A1B-4E3C-8833-A04E1F00DCDA}" dt="2023-07-13T09:56:29.323" v="6500" actId="478"/>
          <ac:spMkLst>
            <pc:docMk/>
            <pc:sldMk cId="1867429813" sldId="379"/>
            <ac:spMk id="6" creationId="{09E5D34B-BA7A-26F3-0861-6C2EAE584B0E}"/>
          </ac:spMkLst>
        </pc:spChg>
        <pc:spChg chg="add mod">
          <ac:chgData name="Nguyen Minh Tuan" userId="050f511c-be77-49dd-ac61-8f9b9e6c6b80" providerId="ADAL" clId="{ABACB830-2A1B-4E3C-8833-A04E1F00DCDA}" dt="2023-07-13T09:57:04.658" v="6510" actId="14100"/>
          <ac:spMkLst>
            <pc:docMk/>
            <pc:sldMk cId="1867429813" sldId="379"/>
            <ac:spMk id="7" creationId="{EA1A6BAF-F302-BD38-4ABF-A22983B2B7BA}"/>
          </ac:spMkLst>
        </pc:spChg>
        <pc:spChg chg="add mod">
          <ac:chgData name="Nguyen Minh Tuan" userId="050f511c-be77-49dd-ac61-8f9b9e6c6b80" providerId="ADAL" clId="{ABACB830-2A1B-4E3C-8833-A04E1F00DCDA}" dt="2023-07-13T09:57:09.531" v="6512" actId="1076"/>
          <ac:spMkLst>
            <pc:docMk/>
            <pc:sldMk cId="1867429813" sldId="379"/>
            <ac:spMk id="8" creationId="{288E23CB-9902-FCE4-0142-BFB3798B4E77}"/>
          </ac:spMkLst>
        </pc:spChg>
        <pc:spChg chg="add mod">
          <ac:chgData name="Nguyen Minh Tuan" userId="050f511c-be77-49dd-ac61-8f9b9e6c6b80" providerId="ADAL" clId="{ABACB830-2A1B-4E3C-8833-A04E1F00DCDA}" dt="2023-07-13T09:57:21.906" v="6519" actId="1076"/>
          <ac:spMkLst>
            <pc:docMk/>
            <pc:sldMk cId="1867429813" sldId="379"/>
            <ac:spMk id="9" creationId="{E7F52809-2711-B55E-700A-C1D72BC8DB01}"/>
          </ac:spMkLst>
        </pc:spChg>
        <pc:spChg chg="add mod">
          <ac:chgData name="Nguyen Minh Tuan" userId="050f511c-be77-49dd-ac61-8f9b9e6c6b80" providerId="ADAL" clId="{ABACB830-2A1B-4E3C-8833-A04E1F00DCDA}" dt="2023-07-13T09:57:19.154" v="6518" actId="1076"/>
          <ac:spMkLst>
            <pc:docMk/>
            <pc:sldMk cId="1867429813" sldId="379"/>
            <ac:spMk id="11" creationId="{AE4B0779-45B5-98F3-1C70-A3BC28F19B3F}"/>
          </ac:spMkLst>
        </pc:spChg>
        <pc:spChg chg="del mod">
          <ac:chgData name="Nguyen Minh Tuan" userId="050f511c-be77-49dd-ac61-8f9b9e6c6b80" providerId="ADAL" clId="{ABACB830-2A1B-4E3C-8833-A04E1F00DCDA}" dt="2023-07-13T09:56:31.695" v="6503" actId="478"/>
          <ac:spMkLst>
            <pc:docMk/>
            <pc:sldMk cId="1867429813" sldId="379"/>
            <ac:spMk id="17" creationId="{CD91F6BF-2415-CC9B-891F-A79FCD42ACA4}"/>
          </ac:spMkLst>
        </pc:spChg>
        <pc:picChg chg="del">
          <ac:chgData name="Nguyen Minh Tuan" userId="050f511c-be77-49dd-ac61-8f9b9e6c6b80" providerId="ADAL" clId="{ABACB830-2A1B-4E3C-8833-A04E1F00DCDA}" dt="2023-07-13T09:56:27.226" v="6498" actId="478"/>
          <ac:picMkLst>
            <pc:docMk/>
            <pc:sldMk cId="1867429813" sldId="379"/>
            <ac:picMk id="3" creationId="{23D9A7F3-8821-2987-9C68-FD71C9F8B193}"/>
          </ac:picMkLst>
        </pc:picChg>
        <pc:picChg chg="add mod">
          <ac:chgData name="Nguyen Minh Tuan" userId="050f511c-be77-49dd-ac61-8f9b9e6c6b80" providerId="ADAL" clId="{ABACB830-2A1B-4E3C-8833-A04E1F00DCDA}" dt="2023-07-13T09:57:16.138" v="6517" actId="1076"/>
          <ac:picMkLst>
            <pc:docMk/>
            <pc:sldMk cId="1867429813" sldId="379"/>
            <ac:picMk id="4" creationId="{C7B1F40D-F4F0-990C-4C9D-11F5D69FDBF1}"/>
          </ac:picMkLst>
        </pc:picChg>
        <pc:picChg chg="del">
          <ac:chgData name="Nguyen Minh Tuan" userId="050f511c-be77-49dd-ac61-8f9b9e6c6b80" providerId="ADAL" clId="{ABACB830-2A1B-4E3C-8833-A04E1F00DCDA}" dt="2023-07-13T09:56:29.865" v="6501" actId="478"/>
          <ac:picMkLst>
            <pc:docMk/>
            <pc:sldMk cId="1867429813" sldId="379"/>
            <ac:picMk id="10" creationId="{8044987F-D7FB-9545-4675-892D61D48F50}"/>
          </ac:picMkLst>
        </pc:picChg>
        <pc:cxnChg chg="del">
          <ac:chgData name="Nguyen Minh Tuan" userId="050f511c-be77-49dd-ac61-8f9b9e6c6b80" providerId="ADAL" clId="{ABACB830-2A1B-4E3C-8833-A04E1F00DCDA}" dt="2023-07-13T09:56:28.561" v="6499" actId="478"/>
          <ac:cxnSpMkLst>
            <pc:docMk/>
            <pc:sldMk cId="1867429813" sldId="379"/>
            <ac:cxnSpMk id="14" creationId="{D46C3B05-46F9-AF34-42E6-AE2A940856D1}"/>
          </ac:cxnSpMkLst>
        </pc:cxnChg>
        <pc:cxnChg chg="del">
          <ac:chgData name="Nguyen Minh Tuan" userId="050f511c-be77-49dd-ac61-8f9b9e6c6b80" providerId="ADAL" clId="{ABACB830-2A1B-4E3C-8833-A04E1F00DCDA}" dt="2023-07-13T09:56:32.416" v="6504" actId="478"/>
          <ac:cxnSpMkLst>
            <pc:docMk/>
            <pc:sldMk cId="1867429813" sldId="379"/>
            <ac:cxnSpMk id="16" creationId="{2A192BA8-3D47-CF37-7E96-7DFFA78612B0}"/>
          </ac:cxnSpMkLst>
        </pc:cxnChg>
      </pc:sldChg>
      <pc:sldChg chg="addSp delSp modSp add mod">
        <pc:chgData name="Nguyen Minh Tuan" userId="050f511c-be77-49dd-ac61-8f9b9e6c6b80" providerId="ADAL" clId="{ABACB830-2A1B-4E3C-8833-A04E1F00DCDA}" dt="2023-07-13T10:10:41.996" v="6573" actId="1076"/>
        <pc:sldMkLst>
          <pc:docMk/>
          <pc:sldMk cId="3165429412" sldId="380"/>
        </pc:sldMkLst>
        <pc:spChg chg="add del">
          <ac:chgData name="Nguyen Minh Tuan" userId="050f511c-be77-49dd-ac61-8f9b9e6c6b80" providerId="ADAL" clId="{ABACB830-2A1B-4E3C-8833-A04E1F00DCDA}" dt="2023-07-13T10:08:27.303" v="6527" actId="478"/>
          <ac:spMkLst>
            <pc:docMk/>
            <pc:sldMk cId="3165429412" sldId="380"/>
            <ac:spMk id="5" creationId="{D936DDB7-CD20-FCFC-8F38-5D6D09FF559E}"/>
          </ac:spMkLst>
        </pc:spChg>
        <pc:spChg chg="add mod">
          <ac:chgData name="Nguyen Minh Tuan" userId="050f511c-be77-49dd-ac61-8f9b9e6c6b80" providerId="ADAL" clId="{ABACB830-2A1B-4E3C-8833-A04E1F00DCDA}" dt="2023-07-13T10:08:38.127" v="6531" actId="14100"/>
          <ac:spMkLst>
            <pc:docMk/>
            <pc:sldMk cId="3165429412" sldId="380"/>
            <ac:spMk id="6" creationId="{80DC45AA-3752-DFBB-91DE-5DFFF40DE0B8}"/>
          </ac:spMkLst>
        </pc:spChg>
        <pc:spChg chg="del">
          <ac:chgData name="Nguyen Minh Tuan" userId="050f511c-be77-49dd-ac61-8f9b9e6c6b80" providerId="ADAL" clId="{ABACB830-2A1B-4E3C-8833-A04E1F00DCDA}" dt="2023-07-13T09:57:39.897" v="6521" actId="478"/>
          <ac:spMkLst>
            <pc:docMk/>
            <pc:sldMk cId="3165429412" sldId="380"/>
            <ac:spMk id="7" creationId="{EA1A6BAF-F302-BD38-4ABF-A22983B2B7BA}"/>
          </ac:spMkLst>
        </pc:spChg>
        <pc:spChg chg="del">
          <ac:chgData name="Nguyen Minh Tuan" userId="050f511c-be77-49dd-ac61-8f9b9e6c6b80" providerId="ADAL" clId="{ABACB830-2A1B-4E3C-8833-A04E1F00DCDA}" dt="2023-07-13T09:57:39.897" v="6521" actId="478"/>
          <ac:spMkLst>
            <pc:docMk/>
            <pc:sldMk cId="3165429412" sldId="380"/>
            <ac:spMk id="8" creationId="{288E23CB-9902-FCE4-0142-BFB3798B4E77}"/>
          </ac:spMkLst>
        </pc:spChg>
        <pc:spChg chg="del">
          <ac:chgData name="Nguyen Minh Tuan" userId="050f511c-be77-49dd-ac61-8f9b9e6c6b80" providerId="ADAL" clId="{ABACB830-2A1B-4E3C-8833-A04E1F00DCDA}" dt="2023-07-13T09:57:39.897" v="6521" actId="478"/>
          <ac:spMkLst>
            <pc:docMk/>
            <pc:sldMk cId="3165429412" sldId="380"/>
            <ac:spMk id="9" creationId="{E7F52809-2711-B55E-700A-C1D72BC8DB01}"/>
          </ac:spMkLst>
        </pc:spChg>
        <pc:spChg chg="del">
          <ac:chgData name="Nguyen Minh Tuan" userId="050f511c-be77-49dd-ac61-8f9b9e6c6b80" providerId="ADAL" clId="{ABACB830-2A1B-4E3C-8833-A04E1F00DCDA}" dt="2023-07-13T09:57:39.897" v="6521" actId="478"/>
          <ac:spMkLst>
            <pc:docMk/>
            <pc:sldMk cId="3165429412" sldId="380"/>
            <ac:spMk id="11" creationId="{AE4B0779-45B5-98F3-1C70-A3BC28F19B3F}"/>
          </ac:spMkLst>
        </pc:spChg>
        <pc:spChg chg="add mod">
          <ac:chgData name="Nguyen Minh Tuan" userId="050f511c-be77-49dd-ac61-8f9b9e6c6b80" providerId="ADAL" clId="{ABACB830-2A1B-4E3C-8833-A04E1F00DCDA}" dt="2023-07-13T10:10:17.282" v="6548" actId="20577"/>
          <ac:spMkLst>
            <pc:docMk/>
            <pc:sldMk cId="3165429412" sldId="380"/>
            <ac:spMk id="14" creationId="{8397C6C5-10C8-0ACE-2284-CC615D069D12}"/>
          </ac:spMkLst>
        </pc:spChg>
        <pc:spChg chg="add mod">
          <ac:chgData name="Nguyen Minh Tuan" userId="050f511c-be77-49dd-ac61-8f9b9e6c6b80" providerId="ADAL" clId="{ABACB830-2A1B-4E3C-8833-A04E1F00DCDA}" dt="2023-07-13T10:10:26.198" v="6551" actId="14100"/>
          <ac:spMkLst>
            <pc:docMk/>
            <pc:sldMk cId="3165429412" sldId="380"/>
            <ac:spMk id="15" creationId="{8D52D43E-80D8-11A4-E6C2-9B3A65E37296}"/>
          </ac:spMkLst>
        </pc:spChg>
        <pc:spChg chg="add mod">
          <ac:chgData name="Nguyen Minh Tuan" userId="050f511c-be77-49dd-ac61-8f9b9e6c6b80" providerId="ADAL" clId="{ABACB830-2A1B-4E3C-8833-A04E1F00DCDA}" dt="2023-07-13T10:10:41.996" v="6573" actId="1076"/>
          <ac:spMkLst>
            <pc:docMk/>
            <pc:sldMk cId="3165429412" sldId="380"/>
            <ac:spMk id="17" creationId="{F9FAC6D8-BBAB-107F-2736-91FD4FF5457A}"/>
          </ac:spMkLst>
        </pc:spChg>
        <pc:picChg chg="add mod">
          <ac:chgData name="Nguyen Minh Tuan" userId="050f511c-be77-49dd-ac61-8f9b9e6c6b80" providerId="ADAL" clId="{ABACB830-2A1B-4E3C-8833-A04E1F00DCDA}" dt="2023-07-13T10:08:13.902" v="6525" actId="1076"/>
          <ac:picMkLst>
            <pc:docMk/>
            <pc:sldMk cId="3165429412" sldId="380"/>
            <ac:picMk id="3" creationId="{1A8D64AD-3AD0-8934-4399-2A7690E472A5}"/>
          </ac:picMkLst>
        </pc:picChg>
        <pc:picChg chg="del">
          <ac:chgData name="Nguyen Minh Tuan" userId="050f511c-be77-49dd-ac61-8f9b9e6c6b80" providerId="ADAL" clId="{ABACB830-2A1B-4E3C-8833-A04E1F00DCDA}" dt="2023-07-13T09:57:41.306" v="6522" actId="478"/>
          <ac:picMkLst>
            <pc:docMk/>
            <pc:sldMk cId="3165429412" sldId="380"/>
            <ac:picMk id="4" creationId="{C7B1F40D-F4F0-990C-4C9D-11F5D69FDBF1}"/>
          </ac:picMkLst>
        </pc:picChg>
        <pc:cxnChg chg="add mod">
          <ac:chgData name="Nguyen Minh Tuan" userId="050f511c-be77-49dd-ac61-8f9b9e6c6b80" providerId="ADAL" clId="{ABACB830-2A1B-4E3C-8833-A04E1F00DCDA}" dt="2023-07-13T10:10:04.846" v="6535" actId="14100"/>
          <ac:cxnSpMkLst>
            <pc:docMk/>
            <pc:sldMk cId="3165429412" sldId="380"/>
            <ac:cxnSpMk id="12" creationId="{00C840E6-46F4-2447-3303-DCA771DFEAAA}"/>
          </ac:cxnSpMkLst>
        </pc:cxnChg>
        <pc:cxnChg chg="add mod">
          <ac:chgData name="Nguyen Minh Tuan" userId="050f511c-be77-49dd-ac61-8f9b9e6c6b80" providerId="ADAL" clId="{ABACB830-2A1B-4E3C-8833-A04E1F00DCDA}" dt="2023-07-13T10:10:30.517" v="6553" actId="1076"/>
          <ac:cxnSpMkLst>
            <pc:docMk/>
            <pc:sldMk cId="3165429412" sldId="380"/>
            <ac:cxnSpMk id="16" creationId="{B737E3A0-127C-8C65-5DDF-1F5A7D42EC7D}"/>
          </ac:cxnSpMkLst>
        </pc:cxnChg>
      </pc:sldChg>
      <pc:sldChg chg="add">
        <pc:chgData name="Nguyen Minh Tuan" userId="050f511c-be77-49dd-ac61-8f9b9e6c6b80" providerId="ADAL" clId="{ABACB830-2A1B-4E3C-8833-A04E1F00DCDA}" dt="2023-07-14T07:32:29.783" v="11587"/>
        <pc:sldMkLst>
          <pc:docMk/>
          <pc:sldMk cId="798845110" sldId="381"/>
        </pc:sldMkLst>
      </pc:sldChg>
      <pc:sldChg chg="modSp add del mod">
        <pc:chgData name="Nguyen Minh Tuan" userId="050f511c-be77-49dd-ac61-8f9b9e6c6b80" providerId="ADAL" clId="{ABACB830-2A1B-4E3C-8833-A04E1F00DCDA}" dt="2023-07-14T07:32:25.809" v="11586" actId="2696"/>
        <pc:sldMkLst>
          <pc:docMk/>
          <pc:sldMk cId="1104949464" sldId="381"/>
        </pc:sldMkLst>
        <pc:spChg chg="mod">
          <ac:chgData name="Nguyen Minh Tuan" userId="050f511c-be77-49dd-ac61-8f9b9e6c6b80" providerId="ADAL" clId="{ABACB830-2A1B-4E3C-8833-A04E1F00DCDA}" dt="2023-07-14T01:47:12.175" v="6616" actId="20577"/>
          <ac:spMkLst>
            <pc:docMk/>
            <pc:sldMk cId="1104949464" sldId="381"/>
            <ac:spMk id="211" creationId="{00000000-0000-0000-0000-000000000000}"/>
          </ac:spMkLst>
        </pc:spChg>
      </pc:sldChg>
      <pc:sldChg chg="addSp delSp modSp add del mod">
        <pc:chgData name="Nguyen Minh Tuan" userId="050f511c-be77-49dd-ac61-8f9b9e6c6b80" providerId="ADAL" clId="{ABACB830-2A1B-4E3C-8833-A04E1F00DCDA}" dt="2023-07-14T07:32:25.809" v="11586" actId="2696"/>
        <pc:sldMkLst>
          <pc:docMk/>
          <pc:sldMk cId="2870477396" sldId="382"/>
        </pc:sldMkLst>
        <pc:spChg chg="mod">
          <ac:chgData name="Nguyen Minh Tuan" userId="050f511c-be77-49dd-ac61-8f9b9e6c6b80" providerId="ADAL" clId="{ABACB830-2A1B-4E3C-8833-A04E1F00DCDA}" dt="2023-07-14T01:47:50.089" v="6625" actId="20577"/>
          <ac:spMkLst>
            <pc:docMk/>
            <pc:sldMk cId="2870477396" sldId="382"/>
            <ac:spMk id="233" creationId="{00000000-0000-0000-0000-000000000000}"/>
          </ac:spMkLst>
        </pc:spChg>
        <pc:spChg chg="mod">
          <ac:chgData name="Nguyen Minh Tuan" userId="050f511c-be77-49dd-ac61-8f9b9e6c6b80" providerId="ADAL" clId="{ABACB830-2A1B-4E3C-8833-A04E1F00DCDA}" dt="2023-07-14T01:53:11.235" v="7166" actId="20577"/>
          <ac:spMkLst>
            <pc:docMk/>
            <pc:sldMk cId="2870477396" sldId="382"/>
            <ac:spMk id="234" creationId="{00000000-0000-0000-0000-000000000000}"/>
          </ac:spMkLst>
        </pc:spChg>
        <pc:picChg chg="del">
          <ac:chgData name="Nguyen Minh Tuan" userId="050f511c-be77-49dd-ac61-8f9b9e6c6b80" providerId="ADAL" clId="{ABACB830-2A1B-4E3C-8833-A04E1F00DCDA}" dt="2023-07-14T01:53:15.392" v="7167" actId="478"/>
          <ac:picMkLst>
            <pc:docMk/>
            <pc:sldMk cId="2870477396" sldId="382"/>
            <ac:picMk id="3" creationId="{E5D3E473-6DB7-0F74-BDF5-123C5D69B133}"/>
          </ac:picMkLst>
        </pc:picChg>
        <pc:picChg chg="add mod">
          <ac:chgData name="Nguyen Minh Tuan" userId="050f511c-be77-49dd-ac61-8f9b9e6c6b80" providerId="ADAL" clId="{ABACB830-2A1B-4E3C-8833-A04E1F00DCDA}" dt="2023-07-14T01:54:41.998" v="7171" actId="1076"/>
          <ac:picMkLst>
            <pc:docMk/>
            <pc:sldMk cId="2870477396" sldId="382"/>
            <ac:picMk id="4" creationId="{936561AC-A193-4728-99A6-AB2794735221}"/>
          </ac:picMkLst>
        </pc:picChg>
      </pc:sldChg>
      <pc:sldChg chg="add">
        <pc:chgData name="Nguyen Minh Tuan" userId="050f511c-be77-49dd-ac61-8f9b9e6c6b80" providerId="ADAL" clId="{ABACB830-2A1B-4E3C-8833-A04E1F00DCDA}" dt="2023-07-14T07:32:29.783" v="11587"/>
        <pc:sldMkLst>
          <pc:docMk/>
          <pc:sldMk cId="3656725980" sldId="382"/>
        </pc:sldMkLst>
      </pc:sldChg>
      <pc:sldChg chg="modSp add mod">
        <pc:chgData name="Nguyen Minh Tuan" userId="050f511c-be77-49dd-ac61-8f9b9e6c6b80" providerId="ADAL" clId="{ABACB830-2A1B-4E3C-8833-A04E1F00DCDA}" dt="2023-07-14T07:33:23.484" v="11598" actId="14100"/>
        <pc:sldMkLst>
          <pc:docMk/>
          <pc:sldMk cId="238553203" sldId="383"/>
        </pc:sldMkLst>
        <pc:spChg chg="mod">
          <ac:chgData name="Nguyen Minh Tuan" userId="050f511c-be77-49dd-ac61-8f9b9e6c6b80" providerId="ADAL" clId="{ABACB830-2A1B-4E3C-8833-A04E1F00DCDA}" dt="2023-07-14T07:33:12.532" v="11590" actId="1076"/>
          <ac:spMkLst>
            <pc:docMk/>
            <pc:sldMk cId="238553203" sldId="383"/>
            <ac:spMk id="10" creationId="{97FDFF77-EF60-0DDB-6AE7-22A301C6EB77}"/>
          </ac:spMkLst>
        </pc:spChg>
        <pc:spChg chg="mod">
          <ac:chgData name="Nguyen Minh Tuan" userId="050f511c-be77-49dd-ac61-8f9b9e6c6b80" providerId="ADAL" clId="{ABACB830-2A1B-4E3C-8833-A04E1F00DCDA}" dt="2023-07-14T07:33:18.464" v="11597" actId="20577"/>
          <ac:spMkLst>
            <pc:docMk/>
            <pc:sldMk cId="238553203" sldId="383"/>
            <ac:spMk id="234" creationId="{00000000-0000-0000-0000-000000000000}"/>
          </ac:spMkLst>
        </pc:spChg>
        <pc:picChg chg="mod">
          <ac:chgData name="Nguyen Minh Tuan" userId="050f511c-be77-49dd-ac61-8f9b9e6c6b80" providerId="ADAL" clId="{ABACB830-2A1B-4E3C-8833-A04E1F00DCDA}" dt="2023-07-14T07:33:23.484" v="11598" actId="14100"/>
          <ac:picMkLst>
            <pc:docMk/>
            <pc:sldMk cId="238553203" sldId="383"/>
            <ac:picMk id="9" creationId="{B45BF1A9-C386-4D5E-D64D-5CC97F4CD286}"/>
          </ac:picMkLst>
        </pc:picChg>
      </pc:sldChg>
      <pc:sldChg chg="addSp delSp modSp add del mod">
        <pc:chgData name="Nguyen Minh Tuan" userId="050f511c-be77-49dd-ac61-8f9b9e6c6b80" providerId="ADAL" clId="{ABACB830-2A1B-4E3C-8833-A04E1F00DCDA}" dt="2023-07-14T07:32:25.809" v="11586" actId="2696"/>
        <pc:sldMkLst>
          <pc:docMk/>
          <pc:sldMk cId="495560169" sldId="383"/>
        </pc:sldMkLst>
        <pc:spChg chg="add mod">
          <ac:chgData name="Nguyen Minh Tuan" userId="050f511c-be77-49dd-ac61-8f9b9e6c6b80" providerId="ADAL" clId="{ABACB830-2A1B-4E3C-8833-A04E1F00DCDA}" dt="2023-07-14T02:23:50.306" v="7567" actId="1076"/>
          <ac:spMkLst>
            <pc:docMk/>
            <pc:sldMk cId="495560169" sldId="383"/>
            <ac:spMk id="5" creationId="{EA44B374-7719-DF5B-908D-3C797BA3565E}"/>
          </ac:spMkLst>
        </pc:spChg>
        <pc:spChg chg="add mod">
          <ac:chgData name="Nguyen Minh Tuan" userId="050f511c-be77-49dd-ac61-8f9b9e6c6b80" providerId="ADAL" clId="{ABACB830-2A1B-4E3C-8833-A04E1F00DCDA}" dt="2023-07-14T02:24:04.075" v="7575" actId="20577"/>
          <ac:spMkLst>
            <pc:docMk/>
            <pc:sldMk cId="495560169" sldId="383"/>
            <ac:spMk id="10" creationId="{97FDFF77-EF60-0DDB-6AE7-22A301C6EB77}"/>
          </ac:spMkLst>
        </pc:spChg>
        <pc:spChg chg="mod">
          <ac:chgData name="Nguyen Minh Tuan" userId="050f511c-be77-49dd-ac61-8f9b9e6c6b80" providerId="ADAL" clId="{ABACB830-2A1B-4E3C-8833-A04E1F00DCDA}" dt="2023-07-14T01:55:42.333" v="7235" actId="20577"/>
          <ac:spMkLst>
            <pc:docMk/>
            <pc:sldMk cId="495560169" sldId="383"/>
            <ac:spMk id="233" creationId="{00000000-0000-0000-0000-000000000000}"/>
          </ac:spMkLst>
        </pc:spChg>
        <pc:spChg chg="mod">
          <ac:chgData name="Nguyen Minh Tuan" userId="050f511c-be77-49dd-ac61-8f9b9e6c6b80" providerId="ADAL" clId="{ABACB830-2A1B-4E3C-8833-A04E1F00DCDA}" dt="2023-07-14T02:23:27.362" v="7560" actId="14100"/>
          <ac:spMkLst>
            <pc:docMk/>
            <pc:sldMk cId="495560169" sldId="383"/>
            <ac:spMk id="234" creationId="{00000000-0000-0000-0000-000000000000}"/>
          </ac:spMkLst>
        </pc:spChg>
        <pc:picChg chg="add del mod">
          <ac:chgData name="Nguyen Minh Tuan" userId="050f511c-be77-49dd-ac61-8f9b9e6c6b80" providerId="ADAL" clId="{ABACB830-2A1B-4E3C-8833-A04E1F00DCDA}" dt="2023-07-14T02:09:37.618" v="7545" actId="478"/>
          <ac:picMkLst>
            <pc:docMk/>
            <pc:sldMk cId="495560169" sldId="383"/>
            <ac:picMk id="3" creationId="{E356817E-B89F-FE8F-EEEB-01E03D9764EF}"/>
          </ac:picMkLst>
        </pc:picChg>
        <pc:picChg chg="del">
          <ac:chgData name="Nguyen Minh Tuan" userId="050f511c-be77-49dd-ac61-8f9b9e6c6b80" providerId="ADAL" clId="{ABACB830-2A1B-4E3C-8833-A04E1F00DCDA}" dt="2023-07-14T01:55:43.897" v="7236" actId="478"/>
          <ac:picMkLst>
            <pc:docMk/>
            <pc:sldMk cId="495560169" sldId="383"/>
            <ac:picMk id="4" creationId="{936561AC-A193-4728-99A6-AB2794735221}"/>
          </ac:picMkLst>
        </pc:picChg>
        <pc:picChg chg="add mod">
          <ac:chgData name="Nguyen Minh Tuan" userId="050f511c-be77-49dd-ac61-8f9b9e6c6b80" providerId="ADAL" clId="{ABACB830-2A1B-4E3C-8833-A04E1F00DCDA}" dt="2023-07-14T02:23:47.615" v="7566" actId="1076"/>
          <ac:picMkLst>
            <pc:docMk/>
            <pc:sldMk cId="495560169" sldId="383"/>
            <ac:picMk id="7" creationId="{80D6E8A3-D4F0-CBF0-FEB7-4D4A34C42B4B}"/>
          </ac:picMkLst>
        </pc:picChg>
        <pc:picChg chg="add mod modCrop">
          <ac:chgData name="Nguyen Minh Tuan" userId="050f511c-be77-49dd-ac61-8f9b9e6c6b80" providerId="ADAL" clId="{ABACB830-2A1B-4E3C-8833-A04E1F00DCDA}" dt="2023-07-14T02:23:56.528" v="7569" actId="1076"/>
          <ac:picMkLst>
            <pc:docMk/>
            <pc:sldMk cId="495560169" sldId="383"/>
            <ac:picMk id="9" creationId="{B45BF1A9-C386-4D5E-D64D-5CC97F4CD286}"/>
          </ac:picMkLst>
        </pc:picChg>
      </pc:sldChg>
      <pc:sldChg chg="add del">
        <pc:chgData name="Nguyen Minh Tuan" userId="050f511c-be77-49dd-ac61-8f9b9e6c6b80" providerId="ADAL" clId="{ABACB830-2A1B-4E3C-8833-A04E1F00DCDA}" dt="2023-07-14T07:34:45.405" v="11601" actId="2696"/>
        <pc:sldMkLst>
          <pc:docMk/>
          <pc:sldMk cId="2709696328" sldId="384"/>
        </pc:sldMkLst>
      </pc:sldChg>
      <pc:sldChg chg="addSp delSp modSp add del mod">
        <pc:chgData name="Nguyen Minh Tuan" userId="050f511c-be77-49dd-ac61-8f9b9e6c6b80" providerId="ADAL" clId="{ABACB830-2A1B-4E3C-8833-A04E1F00DCDA}" dt="2023-07-14T07:32:25.809" v="11586" actId="2696"/>
        <pc:sldMkLst>
          <pc:docMk/>
          <pc:sldMk cId="3745269380" sldId="384"/>
        </pc:sldMkLst>
        <pc:spChg chg="add mod">
          <ac:chgData name="Nguyen Minh Tuan" userId="050f511c-be77-49dd-ac61-8f9b9e6c6b80" providerId="ADAL" clId="{ABACB830-2A1B-4E3C-8833-A04E1F00DCDA}" dt="2023-07-14T03:15:12.710" v="8950" actId="1076"/>
          <ac:spMkLst>
            <pc:docMk/>
            <pc:sldMk cId="3745269380" sldId="384"/>
            <ac:spMk id="4" creationId="{2F7DC328-CC3F-AA5C-74F6-5AE2A8062AFB}"/>
          </ac:spMkLst>
        </pc:spChg>
        <pc:spChg chg="del">
          <ac:chgData name="Nguyen Minh Tuan" userId="050f511c-be77-49dd-ac61-8f9b9e6c6b80" providerId="ADAL" clId="{ABACB830-2A1B-4E3C-8833-A04E1F00DCDA}" dt="2023-07-14T02:36:59.943" v="7609" actId="478"/>
          <ac:spMkLst>
            <pc:docMk/>
            <pc:sldMk cId="3745269380" sldId="384"/>
            <ac:spMk id="5" creationId="{EA44B374-7719-DF5B-908D-3C797BA3565E}"/>
          </ac:spMkLst>
        </pc:spChg>
        <pc:spChg chg="del mod">
          <ac:chgData name="Nguyen Minh Tuan" userId="050f511c-be77-49dd-ac61-8f9b9e6c6b80" providerId="ADAL" clId="{ABACB830-2A1B-4E3C-8833-A04E1F00DCDA}" dt="2023-07-14T02:37:04.656" v="7612" actId="478"/>
          <ac:spMkLst>
            <pc:docMk/>
            <pc:sldMk cId="3745269380" sldId="384"/>
            <ac:spMk id="10" creationId="{97FDFF77-EF60-0DDB-6AE7-22A301C6EB77}"/>
          </ac:spMkLst>
        </pc:spChg>
        <pc:spChg chg="mod">
          <ac:chgData name="Nguyen Minh Tuan" userId="050f511c-be77-49dd-ac61-8f9b9e6c6b80" providerId="ADAL" clId="{ABACB830-2A1B-4E3C-8833-A04E1F00DCDA}" dt="2023-07-14T02:41:18.406" v="7682" actId="20577"/>
          <ac:spMkLst>
            <pc:docMk/>
            <pc:sldMk cId="3745269380" sldId="384"/>
            <ac:spMk id="233" creationId="{00000000-0000-0000-0000-000000000000}"/>
          </ac:spMkLst>
        </pc:spChg>
        <pc:spChg chg="mod">
          <ac:chgData name="Nguyen Minh Tuan" userId="050f511c-be77-49dd-ac61-8f9b9e6c6b80" providerId="ADAL" clId="{ABACB830-2A1B-4E3C-8833-A04E1F00DCDA}" dt="2023-07-14T03:14:29.748" v="8890" actId="14100"/>
          <ac:spMkLst>
            <pc:docMk/>
            <pc:sldMk cId="3745269380" sldId="384"/>
            <ac:spMk id="234" creationId="{00000000-0000-0000-0000-000000000000}"/>
          </ac:spMkLst>
        </pc:spChg>
        <pc:picChg chg="add mod">
          <ac:chgData name="Nguyen Minh Tuan" userId="050f511c-be77-49dd-ac61-8f9b9e6c6b80" providerId="ADAL" clId="{ABACB830-2A1B-4E3C-8833-A04E1F00DCDA}" dt="2023-07-14T03:14:12.200" v="8889" actId="1076"/>
          <ac:picMkLst>
            <pc:docMk/>
            <pc:sldMk cId="3745269380" sldId="384"/>
            <ac:picMk id="3" creationId="{50578BEA-4FD9-728A-A411-AB82FDD4A0A1}"/>
          </ac:picMkLst>
        </pc:picChg>
        <pc:picChg chg="del">
          <ac:chgData name="Nguyen Minh Tuan" userId="050f511c-be77-49dd-ac61-8f9b9e6c6b80" providerId="ADAL" clId="{ABACB830-2A1B-4E3C-8833-A04E1F00DCDA}" dt="2023-07-14T02:37:01.475" v="7610" actId="478"/>
          <ac:picMkLst>
            <pc:docMk/>
            <pc:sldMk cId="3745269380" sldId="384"/>
            <ac:picMk id="7" creationId="{80D6E8A3-D4F0-CBF0-FEB7-4D4A34C42B4B}"/>
          </ac:picMkLst>
        </pc:picChg>
        <pc:picChg chg="del mod">
          <ac:chgData name="Nguyen Minh Tuan" userId="050f511c-be77-49dd-ac61-8f9b9e6c6b80" providerId="ADAL" clId="{ABACB830-2A1B-4E3C-8833-A04E1F00DCDA}" dt="2023-07-14T02:37:03.040" v="7611" actId="478"/>
          <ac:picMkLst>
            <pc:docMk/>
            <pc:sldMk cId="3745269380" sldId="384"/>
            <ac:picMk id="9" creationId="{B45BF1A9-C386-4D5E-D64D-5CC97F4CD286}"/>
          </ac:picMkLst>
        </pc:picChg>
      </pc:sldChg>
      <pc:sldChg chg="add del">
        <pc:chgData name="Nguyen Minh Tuan" userId="050f511c-be77-49dd-ac61-8f9b9e6c6b80" providerId="ADAL" clId="{ABACB830-2A1B-4E3C-8833-A04E1F00DCDA}" dt="2023-07-14T07:34:47.460" v="11602" actId="2696"/>
        <pc:sldMkLst>
          <pc:docMk/>
          <pc:sldMk cId="1438089848" sldId="385"/>
        </pc:sldMkLst>
      </pc:sldChg>
      <pc:sldChg chg="add del">
        <pc:chgData name="Nguyen Minh Tuan" userId="050f511c-be77-49dd-ac61-8f9b9e6c6b80" providerId="ADAL" clId="{ABACB830-2A1B-4E3C-8833-A04E1F00DCDA}" dt="2023-07-14T07:32:25.809" v="11586" actId="2696"/>
        <pc:sldMkLst>
          <pc:docMk/>
          <pc:sldMk cId="2717908102" sldId="385"/>
        </pc:sldMkLst>
      </pc:sldChg>
      <pc:sldChg chg="add del">
        <pc:chgData name="Nguyen Minh Tuan" userId="050f511c-be77-49dd-ac61-8f9b9e6c6b80" providerId="ADAL" clId="{ABACB830-2A1B-4E3C-8833-A04E1F00DCDA}" dt="2023-07-14T07:32:25.809" v="11586" actId="2696"/>
        <pc:sldMkLst>
          <pc:docMk/>
          <pc:sldMk cId="1857943353" sldId="386"/>
        </pc:sldMkLst>
      </pc:sldChg>
      <pc:sldChg chg="modSp add del mod">
        <pc:chgData name="Nguyen Minh Tuan" userId="050f511c-be77-49dd-ac61-8f9b9e6c6b80" providerId="ADAL" clId="{ABACB830-2A1B-4E3C-8833-A04E1F00DCDA}" dt="2023-07-17T03:57:35.834" v="11641" actId="21"/>
        <pc:sldMkLst>
          <pc:docMk/>
          <pc:sldMk cId="2560503318" sldId="386"/>
        </pc:sldMkLst>
        <pc:spChg chg="mod">
          <ac:chgData name="Nguyen Minh Tuan" userId="050f511c-be77-49dd-ac61-8f9b9e6c6b80" providerId="ADAL" clId="{ABACB830-2A1B-4E3C-8833-A04E1F00DCDA}" dt="2023-07-17T03:57:35.834" v="11641" actId="21"/>
          <ac:spMkLst>
            <pc:docMk/>
            <pc:sldMk cId="2560503318" sldId="386"/>
            <ac:spMk id="234" creationId="{00000000-0000-0000-0000-000000000000}"/>
          </ac:spMkLst>
        </pc:spChg>
      </pc:sldChg>
      <pc:sldChg chg="addSp delSp modSp add del mod">
        <pc:chgData name="Nguyen Minh Tuan" userId="050f511c-be77-49dd-ac61-8f9b9e6c6b80" providerId="ADAL" clId="{ABACB830-2A1B-4E3C-8833-A04E1F00DCDA}" dt="2023-07-14T07:32:25.809" v="11586" actId="2696"/>
        <pc:sldMkLst>
          <pc:docMk/>
          <pc:sldMk cId="3012834447" sldId="387"/>
        </pc:sldMkLst>
        <pc:spChg chg="del">
          <ac:chgData name="Nguyen Minh Tuan" userId="050f511c-be77-49dd-ac61-8f9b9e6c6b80" providerId="ADAL" clId="{ABACB830-2A1B-4E3C-8833-A04E1F00DCDA}" dt="2023-07-14T03:37:42.986" v="8984" actId="478"/>
          <ac:spMkLst>
            <pc:docMk/>
            <pc:sldMk cId="3012834447" sldId="387"/>
            <ac:spMk id="4" creationId="{2F7DC328-CC3F-AA5C-74F6-5AE2A8062AFB}"/>
          </ac:spMkLst>
        </pc:spChg>
        <pc:spChg chg="mod">
          <ac:chgData name="Nguyen Minh Tuan" userId="050f511c-be77-49dd-ac61-8f9b9e6c6b80" providerId="ADAL" clId="{ABACB830-2A1B-4E3C-8833-A04E1F00DCDA}" dt="2023-07-14T04:20:02.028" v="9885" actId="20577"/>
          <ac:spMkLst>
            <pc:docMk/>
            <pc:sldMk cId="3012834447" sldId="387"/>
            <ac:spMk id="233" creationId="{00000000-0000-0000-0000-000000000000}"/>
          </ac:spMkLst>
        </pc:spChg>
        <pc:spChg chg="mod">
          <ac:chgData name="Nguyen Minh Tuan" userId="050f511c-be77-49dd-ac61-8f9b9e6c6b80" providerId="ADAL" clId="{ABACB830-2A1B-4E3C-8833-A04E1F00DCDA}" dt="2023-07-14T03:48:19.911" v="9632" actId="20577"/>
          <ac:spMkLst>
            <pc:docMk/>
            <pc:sldMk cId="3012834447" sldId="387"/>
            <ac:spMk id="234" creationId="{00000000-0000-0000-0000-000000000000}"/>
          </ac:spMkLst>
        </pc:spChg>
        <pc:picChg chg="del">
          <ac:chgData name="Nguyen Minh Tuan" userId="050f511c-be77-49dd-ac61-8f9b9e6c6b80" providerId="ADAL" clId="{ABACB830-2A1B-4E3C-8833-A04E1F00DCDA}" dt="2023-07-14T03:37:35.966" v="8980" actId="478"/>
          <ac:picMkLst>
            <pc:docMk/>
            <pc:sldMk cId="3012834447" sldId="387"/>
            <ac:picMk id="3" creationId="{50578BEA-4FD9-728A-A411-AB82FDD4A0A1}"/>
          </ac:picMkLst>
        </pc:picChg>
        <pc:picChg chg="add mod modCrop">
          <ac:chgData name="Nguyen Minh Tuan" userId="050f511c-be77-49dd-ac61-8f9b9e6c6b80" providerId="ADAL" clId="{ABACB830-2A1B-4E3C-8833-A04E1F00DCDA}" dt="2023-07-14T03:37:49.387" v="8985" actId="732"/>
          <ac:picMkLst>
            <pc:docMk/>
            <pc:sldMk cId="3012834447" sldId="387"/>
            <ac:picMk id="5" creationId="{119BB13E-19FF-3652-5264-7271464C110F}"/>
          </ac:picMkLst>
        </pc:picChg>
      </pc:sldChg>
      <pc:sldChg chg="modSp add mod">
        <pc:chgData name="Nguyen Minh Tuan" userId="050f511c-be77-49dd-ac61-8f9b9e6c6b80" providerId="ADAL" clId="{ABACB830-2A1B-4E3C-8833-A04E1F00DCDA}" dt="2023-07-17T01:33:20.410" v="11623" actId="20577"/>
        <pc:sldMkLst>
          <pc:docMk/>
          <pc:sldMk cId="4233419376" sldId="387"/>
        </pc:sldMkLst>
        <pc:spChg chg="mod">
          <ac:chgData name="Nguyen Minh Tuan" userId="050f511c-be77-49dd-ac61-8f9b9e6c6b80" providerId="ADAL" clId="{ABACB830-2A1B-4E3C-8833-A04E1F00DCDA}" dt="2023-07-17T01:33:20.410" v="11623" actId="20577"/>
          <ac:spMkLst>
            <pc:docMk/>
            <pc:sldMk cId="4233419376" sldId="387"/>
            <ac:spMk id="233" creationId="{00000000-0000-0000-0000-000000000000}"/>
          </ac:spMkLst>
        </pc:spChg>
      </pc:sldChg>
      <pc:sldChg chg="add del">
        <pc:chgData name="Nguyen Minh Tuan" userId="050f511c-be77-49dd-ac61-8f9b9e6c6b80" providerId="ADAL" clId="{ABACB830-2A1B-4E3C-8833-A04E1F00DCDA}" dt="2023-07-14T04:19:52.909" v="9855" actId="47"/>
        <pc:sldMkLst>
          <pc:docMk/>
          <pc:sldMk cId="4231215012" sldId="388"/>
        </pc:sldMkLst>
      </pc:sldChg>
      <pc:sldChg chg="add">
        <pc:chgData name="Nguyen Minh Tuan" userId="050f511c-be77-49dd-ac61-8f9b9e6c6b80" providerId="ADAL" clId="{ABACB830-2A1B-4E3C-8833-A04E1F00DCDA}" dt="2023-07-14T07:32:29.783" v="11587"/>
        <pc:sldMkLst>
          <pc:docMk/>
          <pc:sldMk cId="2625614691" sldId="389"/>
        </pc:sldMkLst>
      </pc:sldChg>
      <pc:sldChg chg="addSp delSp modSp add del mod">
        <pc:chgData name="Nguyen Minh Tuan" userId="050f511c-be77-49dd-ac61-8f9b9e6c6b80" providerId="ADAL" clId="{ABACB830-2A1B-4E3C-8833-A04E1F00DCDA}" dt="2023-07-14T07:32:25.809" v="11586" actId="2696"/>
        <pc:sldMkLst>
          <pc:docMk/>
          <pc:sldMk cId="3030340259" sldId="389"/>
        </pc:sldMkLst>
        <pc:spChg chg="mod">
          <ac:chgData name="Nguyen Minh Tuan" userId="050f511c-be77-49dd-ac61-8f9b9e6c6b80" providerId="ADAL" clId="{ABACB830-2A1B-4E3C-8833-A04E1F00DCDA}" dt="2023-07-14T03:49:53.147" v="9679" actId="20577"/>
          <ac:spMkLst>
            <pc:docMk/>
            <pc:sldMk cId="3030340259" sldId="389"/>
            <ac:spMk id="233" creationId="{00000000-0000-0000-0000-000000000000}"/>
          </ac:spMkLst>
        </pc:spChg>
        <pc:spChg chg="mod">
          <ac:chgData name="Nguyen Minh Tuan" userId="050f511c-be77-49dd-ac61-8f9b9e6c6b80" providerId="ADAL" clId="{ABACB830-2A1B-4E3C-8833-A04E1F00DCDA}" dt="2023-07-14T07:06:49.369" v="10749" actId="20577"/>
          <ac:spMkLst>
            <pc:docMk/>
            <pc:sldMk cId="3030340259" sldId="389"/>
            <ac:spMk id="234" creationId="{00000000-0000-0000-0000-000000000000}"/>
          </ac:spMkLst>
        </pc:spChg>
        <pc:picChg chg="add mod">
          <ac:chgData name="Nguyen Minh Tuan" userId="050f511c-be77-49dd-ac61-8f9b9e6c6b80" providerId="ADAL" clId="{ABACB830-2A1B-4E3C-8833-A04E1F00DCDA}" dt="2023-07-14T07:06:20.376" v="10736" actId="1076"/>
          <ac:picMkLst>
            <pc:docMk/>
            <pc:sldMk cId="3030340259" sldId="389"/>
            <ac:picMk id="3" creationId="{1BBC1ED1-DD50-5484-E341-7DBE29FBA1D9}"/>
          </ac:picMkLst>
        </pc:picChg>
        <pc:picChg chg="del">
          <ac:chgData name="Nguyen Minh Tuan" userId="050f511c-be77-49dd-ac61-8f9b9e6c6b80" providerId="ADAL" clId="{ABACB830-2A1B-4E3C-8833-A04E1F00DCDA}" dt="2023-07-14T04:17:09.088" v="9853" actId="478"/>
          <ac:picMkLst>
            <pc:docMk/>
            <pc:sldMk cId="3030340259" sldId="389"/>
            <ac:picMk id="5" creationId="{119BB13E-19FF-3652-5264-7271464C110F}"/>
          </ac:picMkLst>
        </pc:picChg>
      </pc:sldChg>
      <pc:sldChg chg="addSp delSp modSp add del mod">
        <pc:chgData name="Nguyen Minh Tuan" userId="050f511c-be77-49dd-ac61-8f9b9e6c6b80" providerId="ADAL" clId="{ABACB830-2A1B-4E3C-8833-A04E1F00DCDA}" dt="2023-07-14T07:32:25.809" v="11586" actId="2696"/>
        <pc:sldMkLst>
          <pc:docMk/>
          <pc:sldMk cId="2555655367" sldId="390"/>
        </pc:sldMkLst>
        <pc:spChg chg="mod">
          <ac:chgData name="Nguyen Minh Tuan" userId="050f511c-be77-49dd-ac61-8f9b9e6c6b80" providerId="ADAL" clId="{ABACB830-2A1B-4E3C-8833-A04E1F00DCDA}" dt="2023-07-14T07:15:11.085" v="10806" actId="20577"/>
          <ac:spMkLst>
            <pc:docMk/>
            <pc:sldMk cId="2555655367" sldId="390"/>
            <ac:spMk id="233" creationId="{00000000-0000-0000-0000-000000000000}"/>
          </ac:spMkLst>
        </pc:spChg>
        <pc:spChg chg="mod">
          <ac:chgData name="Nguyen Minh Tuan" userId="050f511c-be77-49dd-ac61-8f9b9e6c6b80" providerId="ADAL" clId="{ABACB830-2A1B-4E3C-8833-A04E1F00DCDA}" dt="2023-07-14T07:31:54.454" v="11583" actId="14100"/>
          <ac:spMkLst>
            <pc:docMk/>
            <pc:sldMk cId="2555655367" sldId="390"/>
            <ac:spMk id="234" creationId="{00000000-0000-0000-0000-000000000000}"/>
          </ac:spMkLst>
        </pc:spChg>
        <pc:picChg chg="del">
          <ac:chgData name="Nguyen Minh Tuan" userId="050f511c-be77-49dd-ac61-8f9b9e6c6b80" providerId="ADAL" clId="{ABACB830-2A1B-4E3C-8833-A04E1F00DCDA}" dt="2023-07-14T07:21:40.124" v="11578" actId="478"/>
          <ac:picMkLst>
            <pc:docMk/>
            <pc:sldMk cId="2555655367" sldId="390"/>
            <ac:picMk id="3" creationId="{1BBC1ED1-DD50-5484-E341-7DBE29FBA1D9}"/>
          </ac:picMkLst>
        </pc:picChg>
        <pc:picChg chg="add mod">
          <ac:chgData name="Nguyen Minh Tuan" userId="050f511c-be77-49dd-ac61-8f9b9e6c6b80" providerId="ADAL" clId="{ABACB830-2A1B-4E3C-8833-A04E1F00DCDA}" dt="2023-07-14T07:31:58.961" v="11585" actId="1076"/>
          <ac:picMkLst>
            <pc:docMk/>
            <pc:sldMk cId="2555655367" sldId="390"/>
            <ac:picMk id="4" creationId="{F4FFC2A6-DE76-53E5-A372-D4451C2F0048}"/>
          </ac:picMkLst>
        </pc:picChg>
      </pc:sldChg>
      <pc:sldChg chg="add">
        <pc:chgData name="Nguyen Minh Tuan" userId="050f511c-be77-49dd-ac61-8f9b9e6c6b80" providerId="ADAL" clId="{ABACB830-2A1B-4E3C-8833-A04E1F00DCDA}" dt="2023-07-14T07:32:29.783" v="11587"/>
        <pc:sldMkLst>
          <pc:docMk/>
          <pc:sldMk cId="3006984949" sldId="390"/>
        </pc:sldMkLst>
      </pc:sldChg>
    </pc:docChg>
  </pc:docChgLst>
  <pc:docChgLst>
    <pc:chgData name="Nguyen Minh Tuan" userId="S::tuan.nguyen-minh@banvien.com.vn::050f511c-be77-49dd-ac61-8f9b9e6c6b80" providerId="AD" clId="Web-{3C227AA9-B95B-127E-06FB-563902FF6190}"/>
    <pc:docChg chg="modSld">
      <pc:chgData name="Nguyen Minh Tuan" userId="S::tuan.nguyen-minh@banvien.com.vn::050f511c-be77-49dd-ac61-8f9b9e6c6b80" providerId="AD" clId="Web-{3C227AA9-B95B-127E-06FB-563902FF6190}" dt="2023-07-12T06:38:54.551" v="0" actId="1076"/>
      <pc:docMkLst>
        <pc:docMk/>
      </pc:docMkLst>
      <pc:sldChg chg="modSp">
        <pc:chgData name="Nguyen Minh Tuan" userId="S::tuan.nguyen-minh@banvien.com.vn::050f511c-be77-49dd-ac61-8f9b9e6c6b80" providerId="AD" clId="Web-{3C227AA9-B95B-127E-06FB-563902FF6190}" dt="2023-07-12T06:38:54.551" v="0" actId="1076"/>
        <pc:sldMkLst>
          <pc:docMk/>
          <pc:sldMk cId="265457295" sldId="363"/>
        </pc:sldMkLst>
        <pc:picChg chg="mod">
          <ac:chgData name="Nguyen Minh Tuan" userId="S::tuan.nguyen-minh@banvien.com.vn::050f511c-be77-49dd-ac61-8f9b9e6c6b80" providerId="AD" clId="Web-{3C227AA9-B95B-127E-06FB-563902FF6190}" dt="2023-07-12T06:38:54.551" v="0" actId="1076"/>
          <ac:picMkLst>
            <pc:docMk/>
            <pc:sldMk cId="265457295" sldId="363"/>
            <ac:picMk id="3" creationId="{29155E97-EDBC-FF68-48A0-314C22298D9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586162686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58616268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305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496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118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586162686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58616268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039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599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6162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073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211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677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9972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301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1163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7838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6002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5694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9545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833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2495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4204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0701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3218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7691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7816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2567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3284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267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0907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604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011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e453db47_0_14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e453db47_0_14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3466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2">
  <p:cSld name="TITLE_1_1">
    <p:spTree>
      <p:nvGrpSpPr>
        <p:cNvPr id="1" name="Shape 19"/>
        <p:cNvGrpSpPr/>
        <p:nvPr/>
      </p:nvGrpSpPr>
      <p:grpSpPr>
        <a:xfrm>
          <a:off x="0" y="0"/>
          <a:ext cx="0" cy="0"/>
          <a:chOff x="0" y="0"/>
          <a:chExt cx="0" cy="0"/>
        </a:xfrm>
      </p:grpSpPr>
      <p:pic>
        <p:nvPicPr>
          <p:cNvPr id="20" name="Google Shape;20;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6"/>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2800"/>
              <a:buFont typeface="Roboto Condensed"/>
              <a:buNone/>
              <a:defRPr>
                <a:latin typeface="Roboto Condensed"/>
                <a:ea typeface="Roboto Condensed"/>
                <a:cs typeface="Roboto Condensed"/>
                <a:sym typeface="Roboto Condensed"/>
              </a:defRPr>
            </a:lvl1pPr>
            <a:lvl2pPr lvl="1" algn="ctr" rtl="0">
              <a:spcBef>
                <a:spcPts val="0"/>
              </a:spcBef>
              <a:spcAft>
                <a:spcPts val="0"/>
              </a:spcAft>
              <a:buSzPts val="1100"/>
              <a:buNone/>
              <a:defRPr/>
            </a:lvl2pPr>
            <a:lvl3pPr lvl="2" algn="ctr" rtl="0">
              <a:spcBef>
                <a:spcPts val="0"/>
              </a:spcBef>
              <a:spcAft>
                <a:spcPts val="0"/>
              </a:spcAft>
              <a:buSzPts val="1100"/>
              <a:buNone/>
              <a:defRPr/>
            </a:lvl3pPr>
            <a:lvl4pPr lvl="3" algn="ctr" rtl="0">
              <a:spcBef>
                <a:spcPts val="0"/>
              </a:spcBef>
              <a:spcAft>
                <a:spcPts val="0"/>
              </a:spcAft>
              <a:buSzPts val="1100"/>
              <a:buNone/>
              <a:defRPr/>
            </a:lvl4pPr>
            <a:lvl5pPr lvl="4" algn="ctr" rtl="0">
              <a:spcBef>
                <a:spcPts val="0"/>
              </a:spcBef>
              <a:spcAft>
                <a:spcPts val="0"/>
              </a:spcAft>
              <a:buSzPts val="1100"/>
              <a:buNone/>
              <a:defRPr/>
            </a:lvl5pPr>
            <a:lvl6pPr lvl="5" algn="ctr" rtl="0">
              <a:spcBef>
                <a:spcPts val="0"/>
              </a:spcBef>
              <a:spcAft>
                <a:spcPts val="0"/>
              </a:spcAft>
              <a:buSzPts val="1100"/>
              <a:buNone/>
              <a:defRPr/>
            </a:lvl6pPr>
            <a:lvl7pPr lvl="6" algn="ctr" rtl="0">
              <a:spcBef>
                <a:spcPts val="0"/>
              </a:spcBef>
              <a:spcAft>
                <a:spcPts val="0"/>
              </a:spcAft>
              <a:buSzPts val="1100"/>
              <a:buNone/>
              <a:defRPr/>
            </a:lvl7pPr>
            <a:lvl8pPr lvl="7" algn="ctr" rtl="0">
              <a:spcBef>
                <a:spcPts val="0"/>
              </a:spcBef>
              <a:spcAft>
                <a:spcPts val="0"/>
              </a:spcAft>
              <a:buSzPts val="1100"/>
              <a:buNone/>
              <a:defRPr/>
            </a:lvl8pPr>
            <a:lvl9pPr lvl="8" algn="ctr" rtl="0">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BG]">
  <p:cSld name="CUSTOM">
    <p:bg>
      <p:bgPr>
        <a:blipFill>
          <a:blip r:embed="rId2">
            <a:alphaModFix/>
          </a:blip>
          <a:stretch>
            <a:fillRect/>
          </a:stretch>
        </a:blipFill>
        <a:effectLst/>
      </p:bgPr>
    </p:bg>
    <p:spTree>
      <p:nvGrpSpPr>
        <p:cNvPr id="1" name="Shape 2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oject">
  <p:cSld name="CUSTOM_1">
    <p:bg>
      <p:bgPr>
        <a:blipFill>
          <a:blip r:embed="rId2">
            <a:alphaModFix/>
          </a:blip>
          <a:stretch>
            <a:fillRect/>
          </a:stretch>
        </a:blipFill>
        <a:effectLst/>
      </p:bgPr>
    </p:bg>
    <p:spTree>
      <p:nvGrpSpPr>
        <p:cNvPr id="1" name="Shape 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3">
  <p:cSld name="TITLE_1_1_1">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10"/>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rgbClr val="FFFFFF"/>
              </a:buClr>
              <a:buSzPts val="2800"/>
              <a:buFont typeface="Roboto Condensed"/>
              <a:buNone/>
              <a:defRPr>
                <a:solidFill>
                  <a:srgbClr val="FFFFFF"/>
                </a:solidFill>
                <a:latin typeface="Roboto Condensed"/>
                <a:ea typeface="Roboto Condensed"/>
                <a:cs typeface="Roboto Condensed"/>
                <a:sym typeface="Roboto Condensed"/>
              </a:defRPr>
            </a:lvl1pPr>
            <a:lvl2pPr lvl="1" algn="ctr" rtl="0">
              <a:spcBef>
                <a:spcPts val="0"/>
              </a:spcBef>
              <a:spcAft>
                <a:spcPts val="0"/>
              </a:spcAft>
              <a:buSzPts val="1100"/>
              <a:buNone/>
              <a:defRPr/>
            </a:lvl2pPr>
            <a:lvl3pPr lvl="2" algn="ctr" rtl="0">
              <a:spcBef>
                <a:spcPts val="0"/>
              </a:spcBef>
              <a:spcAft>
                <a:spcPts val="0"/>
              </a:spcAft>
              <a:buSzPts val="1100"/>
              <a:buNone/>
              <a:defRPr/>
            </a:lvl3pPr>
            <a:lvl4pPr lvl="3" algn="ctr" rtl="0">
              <a:spcBef>
                <a:spcPts val="0"/>
              </a:spcBef>
              <a:spcAft>
                <a:spcPts val="0"/>
              </a:spcAft>
              <a:buSzPts val="1100"/>
              <a:buNone/>
              <a:defRPr/>
            </a:lvl4pPr>
            <a:lvl5pPr lvl="4" algn="ctr" rtl="0">
              <a:spcBef>
                <a:spcPts val="0"/>
              </a:spcBef>
              <a:spcAft>
                <a:spcPts val="0"/>
              </a:spcAft>
              <a:buSzPts val="1100"/>
              <a:buNone/>
              <a:defRPr/>
            </a:lvl5pPr>
            <a:lvl6pPr lvl="5" algn="ctr" rtl="0">
              <a:spcBef>
                <a:spcPts val="0"/>
              </a:spcBef>
              <a:spcAft>
                <a:spcPts val="0"/>
              </a:spcAft>
              <a:buSzPts val="1100"/>
              <a:buNone/>
              <a:defRPr/>
            </a:lvl6pPr>
            <a:lvl7pPr lvl="6" algn="ctr" rtl="0">
              <a:spcBef>
                <a:spcPts val="0"/>
              </a:spcBef>
              <a:spcAft>
                <a:spcPts val="0"/>
              </a:spcAft>
              <a:buSzPts val="1100"/>
              <a:buNone/>
              <a:defRPr/>
            </a:lvl7pPr>
            <a:lvl8pPr lvl="7" algn="ctr" rtl="0">
              <a:spcBef>
                <a:spcPts val="0"/>
              </a:spcBef>
              <a:spcAft>
                <a:spcPts val="0"/>
              </a:spcAft>
              <a:buSzPts val="1100"/>
              <a:buNone/>
              <a:defRPr/>
            </a:lvl8pPr>
            <a:lvl9pPr lvl="8" algn="ctr" rtl="0">
              <a:spcBef>
                <a:spcPts val="0"/>
              </a:spcBef>
              <a:spcAft>
                <a:spcPts val="0"/>
              </a:spcAft>
              <a:buSzPts val="1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4">
  <p:cSld name="TITLE_1_1_1_1">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11"/>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rgbClr val="FFFFFF"/>
              </a:buClr>
              <a:buSzPts val="2800"/>
              <a:buFont typeface="Roboto Condensed"/>
              <a:buNone/>
              <a:defRPr>
                <a:solidFill>
                  <a:srgbClr val="FFFFFF"/>
                </a:solidFill>
                <a:latin typeface="Roboto Condensed"/>
                <a:ea typeface="Roboto Condensed"/>
                <a:cs typeface="Roboto Condensed"/>
                <a:sym typeface="Roboto Condensed"/>
              </a:defRPr>
            </a:lvl1pPr>
            <a:lvl2pPr lvl="1" algn="ctr" rtl="0">
              <a:spcBef>
                <a:spcPts val="0"/>
              </a:spcBef>
              <a:spcAft>
                <a:spcPts val="0"/>
              </a:spcAft>
              <a:buSzPts val="1100"/>
              <a:buNone/>
              <a:defRPr/>
            </a:lvl2pPr>
            <a:lvl3pPr lvl="2" algn="ctr" rtl="0">
              <a:spcBef>
                <a:spcPts val="0"/>
              </a:spcBef>
              <a:spcAft>
                <a:spcPts val="0"/>
              </a:spcAft>
              <a:buSzPts val="1100"/>
              <a:buNone/>
              <a:defRPr/>
            </a:lvl3pPr>
            <a:lvl4pPr lvl="3" algn="ctr" rtl="0">
              <a:spcBef>
                <a:spcPts val="0"/>
              </a:spcBef>
              <a:spcAft>
                <a:spcPts val="0"/>
              </a:spcAft>
              <a:buSzPts val="1100"/>
              <a:buNone/>
              <a:defRPr/>
            </a:lvl4pPr>
            <a:lvl5pPr lvl="4" algn="ctr" rtl="0">
              <a:spcBef>
                <a:spcPts val="0"/>
              </a:spcBef>
              <a:spcAft>
                <a:spcPts val="0"/>
              </a:spcAft>
              <a:buSzPts val="1100"/>
              <a:buNone/>
              <a:defRPr/>
            </a:lvl5pPr>
            <a:lvl6pPr lvl="5" algn="ctr" rtl="0">
              <a:spcBef>
                <a:spcPts val="0"/>
              </a:spcBef>
              <a:spcAft>
                <a:spcPts val="0"/>
              </a:spcAft>
              <a:buSzPts val="1100"/>
              <a:buNone/>
              <a:defRPr/>
            </a:lvl6pPr>
            <a:lvl7pPr lvl="6" algn="ctr" rtl="0">
              <a:spcBef>
                <a:spcPts val="0"/>
              </a:spcBef>
              <a:spcAft>
                <a:spcPts val="0"/>
              </a:spcAft>
              <a:buSzPts val="1100"/>
              <a:buNone/>
              <a:defRPr/>
            </a:lvl7pPr>
            <a:lvl8pPr lvl="7" algn="ctr" rtl="0">
              <a:spcBef>
                <a:spcPts val="0"/>
              </a:spcBef>
              <a:spcAft>
                <a:spcPts val="0"/>
              </a:spcAft>
              <a:buSzPts val="1100"/>
              <a:buNone/>
              <a:defRPr/>
            </a:lvl8pPr>
            <a:lvl9pPr lvl="8" algn="ctr" rtl="0">
              <a:spcBef>
                <a:spcPts val="0"/>
              </a:spcBef>
              <a:spcAft>
                <a:spcPts val="0"/>
              </a:spcAft>
              <a:buSzPts val="1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BG]">
  <p:cSld name="OBJECT_1">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13"/>
          <p:cNvSpPr txBox="1">
            <a:spLocks noGrp="1"/>
          </p:cNvSpPr>
          <p:nvPr>
            <p:ph type="body" idx="1"/>
          </p:nvPr>
        </p:nvSpPr>
        <p:spPr>
          <a:xfrm>
            <a:off x="327450" y="855925"/>
            <a:ext cx="8482800" cy="39993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
        <p:nvSpPr>
          <p:cNvPr id="34" name="Google Shape;34;p13"/>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sz="2800"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 Highlight 2">
  <p:cSld name="OBJECT_1_1_1">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4"/>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37" name="Google Shape;37;p14"/>
          <p:cNvSpPr txBox="1">
            <a:spLocks noGrp="1"/>
          </p:cNvSpPr>
          <p:nvPr>
            <p:ph type="body" idx="1"/>
          </p:nvPr>
        </p:nvSpPr>
        <p:spPr>
          <a:xfrm>
            <a:off x="327450" y="855925"/>
            <a:ext cx="8482800" cy="3999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15000"/>
              </a:lnSpc>
              <a:spcBef>
                <a:spcPts val="0"/>
              </a:spcBef>
              <a:spcAft>
                <a:spcPts val="0"/>
              </a:spcAft>
              <a:buClr>
                <a:schemeClr val="dk1"/>
              </a:buClr>
              <a:buSzPts val="1200"/>
              <a:buFont typeface="Roboto Condensed"/>
              <a:buNone/>
              <a:defRPr i="0" u="none" strike="noStrike" cap="none">
                <a:solidFill>
                  <a:schemeClr val="dk1"/>
                </a:solidFill>
              </a:defRPr>
            </a:lvl1pPr>
            <a:lvl2pPr marL="914400" marR="0" lvl="1" indent="-298450" algn="l" rtl="0">
              <a:lnSpc>
                <a:spcPct val="115000"/>
              </a:lnSpc>
              <a:spcBef>
                <a:spcPts val="700"/>
              </a:spcBef>
              <a:spcAft>
                <a:spcPts val="0"/>
              </a:spcAft>
              <a:buClr>
                <a:schemeClr val="dk1"/>
              </a:buClr>
              <a:buSzPts val="1100"/>
              <a:buChar char="•"/>
              <a:defRPr i="0" u="none" strike="noStrike" cap="none">
                <a:solidFill>
                  <a:schemeClr val="dk1"/>
                </a:solidFill>
                <a:latin typeface="Roboto Condensed"/>
                <a:ea typeface="Roboto Condensed"/>
                <a:cs typeface="Roboto Condensed"/>
                <a:sym typeface="Roboto Condensed"/>
              </a:defRPr>
            </a:lvl2pPr>
            <a:lvl3pPr marL="1371600" marR="0" lvl="2" indent="-292100" algn="l" rtl="0">
              <a:lnSpc>
                <a:spcPct val="115000"/>
              </a:lnSpc>
              <a:spcBef>
                <a:spcPts val="500"/>
              </a:spcBef>
              <a:spcAft>
                <a:spcPts val="0"/>
              </a:spcAft>
              <a:buClr>
                <a:schemeClr val="dk1"/>
              </a:buClr>
              <a:buSzPts val="1000"/>
              <a:buChar char="•"/>
              <a:defRPr i="0" u="none" strike="noStrike" cap="none">
                <a:solidFill>
                  <a:schemeClr val="dk1"/>
                </a:solidFill>
                <a:latin typeface="Roboto Condensed"/>
                <a:ea typeface="Roboto Condensed"/>
                <a:cs typeface="Roboto Condensed"/>
                <a:sym typeface="Roboto Condensed"/>
              </a:defRPr>
            </a:lvl3pPr>
            <a:lvl4pPr marL="1828800" marR="0" lvl="3" indent="-292100" algn="l" rtl="0">
              <a:lnSpc>
                <a:spcPct val="115000"/>
              </a:lnSpc>
              <a:spcBef>
                <a:spcPts val="500"/>
              </a:spcBef>
              <a:spcAft>
                <a:spcPts val="0"/>
              </a:spcAft>
              <a:buClr>
                <a:schemeClr val="dk1"/>
              </a:buClr>
              <a:buSzPts val="1000"/>
              <a:buChar char="•"/>
              <a:defRPr i="0" u="none" strike="noStrike" cap="none">
                <a:solidFill>
                  <a:schemeClr val="dk1"/>
                </a:solidFill>
                <a:latin typeface="Roboto Condensed"/>
                <a:ea typeface="Roboto Condensed"/>
                <a:cs typeface="Roboto Condensed"/>
                <a:sym typeface="Roboto Condensed"/>
              </a:defRPr>
            </a:lvl4pPr>
            <a:lvl5pPr marL="2286000" marR="0" lvl="4" indent="-292100" algn="l" rtl="0">
              <a:lnSpc>
                <a:spcPct val="115000"/>
              </a:lnSpc>
              <a:spcBef>
                <a:spcPts val="500"/>
              </a:spcBef>
              <a:spcAft>
                <a:spcPts val="0"/>
              </a:spcAft>
              <a:buClr>
                <a:schemeClr val="dk1"/>
              </a:buClr>
              <a:buSzPts val="1000"/>
              <a:buChar char="•"/>
              <a:defRPr i="0" u="none" strike="noStrike" cap="none">
                <a:solidFill>
                  <a:schemeClr val="dk1"/>
                </a:solidFill>
                <a:latin typeface="Roboto Condensed"/>
                <a:ea typeface="Roboto Condensed"/>
                <a:cs typeface="Roboto Condensed"/>
                <a:sym typeface="Roboto Condensed"/>
              </a:defRPr>
            </a:lvl5pPr>
            <a:lvl6pPr marL="2743200" marR="0" lvl="5" indent="-292100" algn="l" rtl="0">
              <a:lnSpc>
                <a:spcPct val="115000"/>
              </a:lnSpc>
              <a:spcBef>
                <a:spcPts val="500"/>
              </a:spcBef>
              <a:spcAft>
                <a:spcPts val="0"/>
              </a:spcAft>
              <a:buClr>
                <a:schemeClr val="dk1"/>
              </a:buClr>
              <a:buSzPts val="1000"/>
              <a:buChar char="•"/>
              <a:defRPr i="0" u="none" strike="noStrike" cap="none">
                <a:solidFill>
                  <a:schemeClr val="dk1"/>
                </a:solidFill>
              </a:defRPr>
            </a:lvl6pPr>
            <a:lvl7pPr marL="3200400" marR="0" lvl="6" indent="-292100" algn="l" rtl="0">
              <a:lnSpc>
                <a:spcPct val="115000"/>
              </a:lnSpc>
              <a:spcBef>
                <a:spcPts val="500"/>
              </a:spcBef>
              <a:spcAft>
                <a:spcPts val="0"/>
              </a:spcAft>
              <a:buClr>
                <a:schemeClr val="dk1"/>
              </a:buClr>
              <a:buSzPts val="1000"/>
              <a:buChar char="•"/>
              <a:defRPr i="0" u="none" strike="noStrike" cap="none">
                <a:solidFill>
                  <a:schemeClr val="dk1"/>
                </a:solidFill>
              </a:defRPr>
            </a:lvl7pPr>
            <a:lvl8pPr marL="3657600" marR="0" lvl="7" indent="-292100" algn="l" rtl="0">
              <a:lnSpc>
                <a:spcPct val="115000"/>
              </a:lnSpc>
              <a:spcBef>
                <a:spcPts val="500"/>
              </a:spcBef>
              <a:spcAft>
                <a:spcPts val="0"/>
              </a:spcAft>
              <a:buClr>
                <a:schemeClr val="dk1"/>
              </a:buClr>
              <a:buSzPts val="1000"/>
              <a:buChar char="•"/>
              <a:defRPr i="0" u="none" strike="noStrike" cap="none">
                <a:solidFill>
                  <a:schemeClr val="dk1"/>
                </a:solidFill>
              </a:defRPr>
            </a:lvl8pPr>
            <a:lvl9pPr marL="4114800" marR="0" lvl="8" indent="-292100" algn="l" rtl="0">
              <a:lnSpc>
                <a:spcPct val="115000"/>
              </a:lnSpc>
              <a:spcBef>
                <a:spcPts val="500"/>
              </a:spcBef>
              <a:spcAft>
                <a:spcPts val="500"/>
              </a:spcAft>
              <a:buClr>
                <a:schemeClr val="dk1"/>
              </a:buClr>
              <a:buSzPts val="1000"/>
              <a:buChar char="•"/>
              <a:defRPr i="0" u="none" strike="noStrike" cap="none">
                <a:solidFill>
                  <a:schemeClr val="dk1"/>
                </a:solidFill>
              </a:defRPr>
            </a:lvl9pPr>
          </a:lstStyle>
          <a:p>
            <a:endParaRPr/>
          </a:p>
        </p:txBody>
      </p:sp>
      <p:sp>
        <p:nvSpPr>
          <p:cNvPr id="38" name="Google Shape;38;p14"/>
          <p:cNvSpPr/>
          <p:nvPr/>
        </p:nvSpPr>
        <p:spPr>
          <a:xfrm rot="5400000">
            <a:off x="-219750" y="335175"/>
            <a:ext cx="515100" cy="75600"/>
          </a:xfrm>
          <a:prstGeom prst="rect">
            <a:avLst/>
          </a:prstGeom>
          <a:solidFill>
            <a:srgbClr val="EFC4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 [BG]" type="twoObj">
  <p:cSld name="TWO_OBJECTS">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15"/>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41" name="Google Shape;41;p15"/>
          <p:cNvSpPr txBox="1">
            <a:spLocks noGrp="1"/>
          </p:cNvSpPr>
          <p:nvPr>
            <p:ph type="body" idx="1"/>
          </p:nvPr>
        </p:nvSpPr>
        <p:spPr>
          <a:xfrm>
            <a:off x="327450" y="8560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
        <p:nvSpPr>
          <p:cNvPr id="42" name="Google Shape;42;p15"/>
          <p:cNvSpPr txBox="1">
            <a:spLocks noGrp="1"/>
          </p:cNvSpPr>
          <p:nvPr>
            <p:ph type="body" idx="2"/>
          </p:nvPr>
        </p:nvSpPr>
        <p:spPr>
          <a:xfrm>
            <a:off x="4729900" y="8560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BG]">
  <p:cSld name="Title Only [BG]">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p26"/>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sz="2800"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327450" y="855925"/>
            <a:ext cx="8482800" cy="39993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6" r:id="rId4"/>
    <p:sldLayoutId id="2147483657" r:id="rId5"/>
    <p:sldLayoutId id="2147483659" r:id="rId6"/>
    <p:sldLayoutId id="2147483660" r:id="rId7"/>
    <p:sldLayoutId id="214748366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10.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320.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61"/>
          <p:cNvSpPr txBox="1">
            <a:spLocks noGrp="1"/>
          </p:cNvSpPr>
          <p:nvPr>
            <p:ph type="ctrTitle"/>
          </p:nvPr>
        </p:nvSpPr>
        <p:spPr>
          <a:xfrm>
            <a:off x="1263825" y="1309450"/>
            <a:ext cx="6657300" cy="15138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n-US"/>
              <a:t>Data Transfer Control (DTC)</a:t>
            </a:r>
            <a:endParaRPr lang="en-US" dirty="0"/>
          </a:p>
        </p:txBody>
      </p:sp>
    </p:spTree>
    <p:extLst>
      <p:ext uri="{BB962C8B-B14F-4D97-AF65-F5344CB8AC3E}">
        <p14:creationId xmlns:p14="http://schemas.microsoft.com/office/powerpoint/2010/main" val="798845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DTC Interurpt </a:t>
            </a:r>
            <a:r>
              <a:rPr lang="en-US" dirty="0"/>
              <a:t>Configuration</a:t>
            </a:r>
            <a:endParaRPr dirty="0"/>
          </a:p>
        </p:txBody>
      </p:sp>
      <p:pic>
        <p:nvPicPr>
          <p:cNvPr id="8" name="Picture 7">
            <a:extLst>
              <a:ext uri="{FF2B5EF4-FFF2-40B4-BE49-F238E27FC236}">
                <a16:creationId xmlns:a16="http://schemas.microsoft.com/office/drawing/2014/main" id="{B88436DE-D1BC-FC9D-F7A1-F4E787A9A0FD}"/>
              </a:ext>
            </a:extLst>
          </p:cNvPr>
          <p:cNvPicPr>
            <a:picLocks noChangeAspect="1"/>
          </p:cNvPicPr>
          <p:nvPr/>
        </p:nvPicPr>
        <p:blipFill>
          <a:blip r:embed="rId3"/>
          <a:stretch>
            <a:fillRect/>
          </a:stretch>
        </p:blipFill>
        <p:spPr>
          <a:xfrm>
            <a:off x="5200570" y="697404"/>
            <a:ext cx="3943430" cy="2784908"/>
          </a:xfrm>
          <a:prstGeom prst="rect">
            <a:avLst/>
          </a:prstGeom>
        </p:spPr>
      </p:pic>
      <p:sp>
        <p:nvSpPr>
          <p:cNvPr id="9" name="Google Shape;234;p65">
            <a:extLst>
              <a:ext uri="{FF2B5EF4-FFF2-40B4-BE49-F238E27FC236}">
                <a16:creationId xmlns:a16="http://schemas.microsoft.com/office/drawing/2014/main" id="{593DF924-D2F4-330D-DAC9-85590BDA5934}"/>
              </a:ext>
            </a:extLst>
          </p:cNvPr>
          <p:cNvSpPr txBox="1">
            <a:spLocks noGrp="1"/>
          </p:cNvSpPr>
          <p:nvPr>
            <p:ph type="body" idx="1"/>
          </p:nvPr>
        </p:nvSpPr>
        <p:spPr>
          <a:xfrm>
            <a:off x="327454" y="768017"/>
            <a:ext cx="5073227" cy="1984275"/>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solidFill>
                  <a:schemeClr val="tx1"/>
                </a:solidFill>
              </a:rPr>
              <a:t>MRB.CHNE selects Chain Transfer enable or not</a:t>
            </a:r>
          </a:p>
          <a:p>
            <a:pPr marL="171450" lvl="0" indent="-171450" algn="just" rtl="0">
              <a:lnSpc>
                <a:spcPct val="115000"/>
              </a:lnSpc>
              <a:spcBef>
                <a:spcPts val="0"/>
              </a:spcBef>
              <a:spcAft>
                <a:spcPts val="0"/>
              </a:spcAft>
              <a:buFont typeface="Arial" panose="020B0604020202020204" pitchFamily="34" charset="0"/>
              <a:buChar char="•"/>
            </a:pPr>
            <a:endParaRPr lang="en-US" dirty="0">
              <a:solidFill>
                <a:schemeClr val="tx1"/>
              </a:solidFill>
            </a:endParaRPr>
          </a:p>
          <a:p>
            <a:pPr marL="171450" lvl="0" indent="-171450" algn="just" rtl="0">
              <a:lnSpc>
                <a:spcPct val="115000"/>
              </a:lnSpc>
              <a:spcBef>
                <a:spcPts val="0"/>
              </a:spcBef>
              <a:spcAft>
                <a:spcPts val="0"/>
              </a:spcAft>
              <a:buFont typeface="Arial" panose="020B0604020202020204" pitchFamily="34" charset="0"/>
              <a:buChar char="•"/>
            </a:pPr>
            <a:r>
              <a:rPr lang="en-US" dirty="0">
                <a:solidFill>
                  <a:schemeClr val="tx1"/>
                </a:solidFill>
              </a:rPr>
              <a:t>MRB.CHNS sets 0 when Chain Transfer is continuous. When it sets to 1, chain transfer occurs only when then transfer counter changes from 1 to 0 or 1 to CRAH</a:t>
            </a:r>
          </a:p>
          <a:p>
            <a:pPr marL="0" lvl="0" indent="0" algn="just" rtl="0">
              <a:lnSpc>
                <a:spcPct val="115000"/>
              </a:lnSpc>
              <a:spcBef>
                <a:spcPts val="0"/>
              </a:spcBef>
              <a:spcAft>
                <a:spcPts val="0"/>
              </a:spcAft>
            </a:pPr>
            <a:endParaRPr lang="en-US" dirty="0">
              <a:solidFill>
                <a:schemeClr val="tx1"/>
              </a:solidFill>
            </a:endParaRPr>
          </a:p>
          <a:p>
            <a:pPr marL="171450" lvl="0" indent="-171450" algn="just" rtl="0">
              <a:lnSpc>
                <a:spcPct val="115000"/>
              </a:lnSpc>
              <a:spcBef>
                <a:spcPts val="0"/>
              </a:spcBef>
              <a:spcAft>
                <a:spcPts val="0"/>
              </a:spcAft>
              <a:buFont typeface="Arial" panose="020B0604020202020204" pitchFamily="34" charset="0"/>
              <a:buChar char="•"/>
            </a:pPr>
            <a:r>
              <a:rPr lang="en-US" dirty="0">
                <a:solidFill>
                  <a:schemeClr val="tx1"/>
                </a:solidFill>
              </a:rPr>
              <a:t>MRA.MD are two bits selecting Transfer Mode</a:t>
            </a:r>
          </a:p>
          <a:p>
            <a:pPr marL="171450" lvl="0" indent="-171450" algn="just" rtl="0">
              <a:lnSpc>
                <a:spcPct val="115000"/>
              </a:lnSpc>
              <a:spcBef>
                <a:spcPts val="0"/>
              </a:spcBef>
              <a:spcAft>
                <a:spcPts val="0"/>
              </a:spcAft>
              <a:buFont typeface="Arial" panose="020B0604020202020204" pitchFamily="34" charset="0"/>
              <a:buChar char="•"/>
            </a:pPr>
            <a:endParaRPr lang="en-US" dirty="0">
              <a:solidFill>
                <a:schemeClr val="tx1"/>
              </a:solidFill>
            </a:endParaRPr>
          </a:p>
          <a:p>
            <a:pPr marL="171450" lvl="0" indent="-171450" algn="just" rtl="0">
              <a:lnSpc>
                <a:spcPct val="115000"/>
              </a:lnSpc>
              <a:spcBef>
                <a:spcPts val="0"/>
              </a:spcBef>
              <a:spcAft>
                <a:spcPts val="0"/>
              </a:spcAft>
              <a:buFont typeface="Arial" panose="020B0604020202020204" pitchFamily="34" charset="0"/>
              <a:buChar char="•"/>
            </a:pPr>
            <a:r>
              <a:rPr lang="en-US" dirty="0">
                <a:solidFill>
                  <a:schemeClr val="tx1"/>
                </a:solidFill>
              </a:rPr>
              <a:t>MRB.DISEL is an interrupt selection bit</a:t>
            </a:r>
          </a:p>
          <a:p>
            <a:pPr marL="0" lvl="0" indent="0" algn="just" rtl="0">
              <a:lnSpc>
                <a:spcPct val="115000"/>
              </a:lnSpc>
              <a:spcBef>
                <a:spcPts val="0"/>
              </a:spcBef>
              <a:spcAft>
                <a:spcPts val="0"/>
              </a:spcAft>
            </a:pPr>
            <a:r>
              <a:rPr lang="en-US" dirty="0">
                <a:solidFill>
                  <a:schemeClr val="tx1"/>
                </a:solidFill>
              </a:rPr>
              <a:t> </a:t>
            </a:r>
          </a:p>
          <a:p>
            <a:pPr marL="0" lvl="0" indent="0" algn="just" rtl="0">
              <a:lnSpc>
                <a:spcPct val="115000"/>
              </a:lnSpc>
              <a:spcBef>
                <a:spcPts val="0"/>
              </a:spcBef>
              <a:spcAft>
                <a:spcPts val="0"/>
              </a:spcAft>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0" lvl="0" indent="0" algn="just" rtl="0">
              <a:lnSpc>
                <a:spcPct val="115000"/>
              </a:lnSpc>
              <a:spcBef>
                <a:spcPts val="0"/>
              </a:spcBef>
              <a:spcAft>
                <a:spcPts val="0"/>
              </a:spcAft>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dirty="0"/>
          </a:p>
        </p:txBody>
      </p:sp>
    </p:spTree>
    <p:extLst>
      <p:ext uri="{BB962C8B-B14F-4D97-AF65-F5344CB8AC3E}">
        <p14:creationId xmlns:p14="http://schemas.microsoft.com/office/powerpoint/2010/main" val="2751706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DTC </a:t>
            </a:r>
            <a:r>
              <a:rPr lang="en-US" dirty="0"/>
              <a:t>Mode Handlers</a:t>
            </a:r>
            <a:endParaRPr dirty="0"/>
          </a:p>
        </p:txBody>
      </p:sp>
      <p:sp>
        <p:nvSpPr>
          <p:cNvPr id="9" name="Google Shape;234;p65">
            <a:extLst>
              <a:ext uri="{FF2B5EF4-FFF2-40B4-BE49-F238E27FC236}">
                <a16:creationId xmlns:a16="http://schemas.microsoft.com/office/drawing/2014/main" id="{593DF924-D2F4-330D-DAC9-85590BDA5934}"/>
              </a:ext>
            </a:extLst>
          </p:cNvPr>
          <p:cNvSpPr txBox="1">
            <a:spLocks noGrp="1"/>
          </p:cNvSpPr>
          <p:nvPr>
            <p:ph type="body" idx="1"/>
          </p:nvPr>
        </p:nvSpPr>
        <p:spPr>
          <a:xfrm>
            <a:off x="327455" y="768017"/>
            <a:ext cx="4138866" cy="1984275"/>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endParaRPr lang="en-US" dirty="0">
              <a:solidFill>
                <a:schemeClr val="tx1"/>
              </a:solidFill>
            </a:endParaRPr>
          </a:p>
          <a:p>
            <a:pPr marL="0" lvl="0" indent="0" algn="just" rtl="0">
              <a:lnSpc>
                <a:spcPct val="115000"/>
              </a:lnSpc>
              <a:spcBef>
                <a:spcPts val="0"/>
              </a:spcBef>
              <a:spcAft>
                <a:spcPts val="0"/>
              </a:spcAft>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0" lvl="0" indent="0" algn="just" rtl="0">
              <a:lnSpc>
                <a:spcPct val="115000"/>
              </a:lnSpc>
              <a:spcBef>
                <a:spcPts val="0"/>
              </a:spcBef>
              <a:spcAft>
                <a:spcPts val="0"/>
              </a:spcAft>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dirty="0"/>
          </a:p>
        </p:txBody>
      </p:sp>
      <p:pic>
        <p:nvPicPr>
          <p:cNvPr id="19" name="Picture 18">
            <a:extLst>
              <a:ext uri="{FF2B5EF4-FFF2-40B4-BE49-F238E27FC236}">
                <a16:creationId xmlns:a16="http://schemas.microsoft.com/office/drawing/2014/main" id="{3329D42B-6BF6-83F4-7CC0-490AEFCB2E2B}"/>
              </a:ext>
            </a:extLst>
          </p:cNvPr>
          <p:cNvPicPr>
            <a:picLocks noChangeAspect="1"/>
          </p:cNvPicPr>
          <p:nvPr/>
        </p:nvPicPr>
        <p:blipFill>
          <a:blip r:embed="rId3"/>
          <a:stretch>
            <a:fillRect/>
          </a:stretch>
        </p:blipFill>
        <p:spPr>
          <a:xfrm>
            <a:off x="4466320" y="873238"/>
            <a:ext cx="4677680" cy="2847975"/>
          </a:xfrm>
          <a:prstGeom prst="rect">
            <a:avLst/>
          </a:prstGeom>
        </p:spPr>
      </p:pic>
      <p:sp>
        <p:nvSpPr>
          <p:cNvPr id="20" name="Google Shape;234;p65">
            <a:extLst>
              <a:ext uri="{FF2B5EF4-FFF2-40B4-BE49-F238E27FC236}">
                <a16:creationId xmlns:a16="http://schemas.microsoft.com/office/drawing/2014/main" id="{32BADCED-768D-42C5-AABA-6A7DB5F3275C}"/>
              </a:ext>
            </a:extLst>
          </p:cNvPr>
          <p:cNvSpPr txBox="1">
            <a:spLocks/>
          </p:cNvSpPr>
          <p:nvPr/>
        </p:nvSpPr>
        <p:spPr>
          <a:xfrm>
            <a:off x="327454" y="768017"/>
            <a:ext cx="3815921" cy="416593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28600" algn="just" rtl="0">
              <a:lnSpc>
                <a:spcPct val="115000"/>
              </a:lnSpc>
              <a:spcBef>
                <a:spcPts val="0"/>
              </a:spcBef>
              <a:spcAft>
                <a:spcPts val="0"/>
              </a:spcAft>
              <a:buClr>
                <a:schemeClr val="dk1"/>
              </a:buClr>
              <a:buSzPts val="1200"/>
              <a:buFont typeface="Roboto Condensed"/>
              <a:buNone/>
              <a:defRPr sz="1200" b="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b="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9pPr>
          </a:lstStyle>
          <a:p>
            <a:pPr marL="171450" indent="-171450">
              <a:buFont typeface="Arial" panose="020B0604020202020204" pitchFamily="34" charset="0"/>
              <a:buChar char="•"/>
            </a:pPr>
            <a:r>
              <a:rPr lang="en-US" dirty="0">
                <a:solidFill>
                  <a:schemeClr val="tx1"/>
                </a:solidFill>
              </a:rPr>
              <a:t>DTC reads start address of the transfer information from the vector table, DTC has two vector tables, non-secure side or secure side. </a:t>
            </a:r>
          </a:p>
          <a:p>
            <a:pPr marL="171450" indent="-171450">
              <a:buFont typeface="Arial" panose="020B0604020202020204" pitchFamily="34" charset="0"/>
              <a:buChar char="•"/>
            </a:pPr>
            <a:endParaRPr lang="en-US" dirty="0">
              <a:solidFill>
                <a:schemeClr val="tx1"/>
              </a:solidFill>
            </a:endParaRPr>
          </a:p>
          <a:p>
            <a:pPr marL="171450" indent="-171450">
              <a:buFont typeface="Arial" panose="020B0604020202020204" pitchFamily="34" charset="0"/>
              <a:buChar char="•"/>
            </a:pPr>
            <a:r>
              <a:rPr lang="en-US" dirty="0">
                <a:solidFill>
                  <a:schemeClr val="tx1"/>
                </a:solidFill>
              </a:rPr>
              <a:t>The DTC is activated by an interrupt request. Setting </a:t>
            </a:r>
            <a:r>
              <a:rPr lang="en-US" dirty="0" err="1">
                <a:solidFill>
                  <a:schemeClr val="tx1"/>
                </a:solidFill>
              </a:rPr>
              <a:t>ICU.IELSRn.DTCE</a:t>
            </a:r>
            <a:r>
              <a:rPr lang="en-US" dirty="0">
                <a:solidFill>
                  <a:schemeClr val="tx1"/>
                </a:solidFill>
              </a:rPr>
              <a:t> bit to 1 enables activation of DTC by the associated interrupt, where n is from 0 to 95.</a:t>
            </a:r>
          </a:p>
          <a:p>
            <a:pPr marL="171450" indent="-171450">
              <a:buFont typeface="Arial" panose="020B0604020202020204" pitchFamily="34" charset="0"/>
              <a:buChar char="•"/>
            </a:pPr>
            <a:endParaRPr lang="en-US" dirty="0">
              <a:solidFill>
                <a:schemeClr val="tx1"/>
              </a:solidFill>
            </a:endParaRPr>
          </a:p>
          <a:p>
            <a:pPr marL="171450" indent="-171450">
              <a:buFont typeface="Arial" panose="020B0604020202020204" pitchFamily="34" charset="0"/>
              <a:buChar char="•"/>
            </a:pPr>
            <a:r>
              <a:rPr lang="en-US" dirty="0">
                <a:solidFill>
                  <a:schemeClr val="tx1"/>
                </a:solidFill>
              </a:rPr>
              <a:t>On the completion of specified round of data transfer, the </a:t>
            </a:r>
            <a:r>
              <a:rPr lang="en-US" dirty="0" err="1">
                <a:solidFill>
                  <a:schemeClr val="tx1"/>
                </a:solidFill>
              </a:rPr>
              <a:t>ICU.IELSRn.DTCE</a:t>
            </a:r>
            <a:r>
              <a:rPr lang="en-US" dirty="0">
                <a:solidFill>
                  <a:schemeClr val="tx1"/>
                </a:solidFill>
              </a:rPr>
              <a:t> bit is set to 0, and an interrupt request is sent to the CPU</a:t>
            </a:r>
          </a:p>
          <a:p>
            <a:pPr marL="171450" indent="-171450">
              <a:buFont typeface="Arial" panose="020B0604020202020204" pitchFamily="34" charset="0"/>
              <a:buChar char="•"/>
            </a:pPr>
            <a:endParaRPr lang="en-US" dirty="0">
              <a:solidFill>
                <a:schemeClr val="tx1"/>
              </a:solidFill>
            </a:endParaRPr>
          </a:p>
          <a:p>
            <a:pPr marL="171450" indent="-171450">
              <a:buFont typeface="Arial" panose="020B0604020202020204" pitchFamily="34" charset="0"/>
              <a:buChar char="•"/>
            </a:pPr>
            <a:r>
              <a:rPr lang="en-US" dirty="0"/>
              <a:t>MRB.DISEL bit is 1, an interrupt request is sent to the CPU on completion of a data transfer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For other transfers, the ICU.IELSRn.IR flag of the activation source is set to 0 at the start of data transfer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0" indent="0"/>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515939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61"/>
          <p:cNvSpPr txBox="1">
            <a:spLocks noGrp="1"/>
          </p:cNvSpPr>
          <p:nvPr>
            <p:ph type="ctrTitle"/>
          </p:nvPr>
        </p:nvSpPr>
        <p:spPr>
          <a:xfrm>
            <a:off x="1263825" y="1309450"/>
            <a:ext cx="6657300" cy="15138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n" dirty="0"/>
              <a:t>Inter-integrated Circuit (IIC – I2C)</a:t>
            </a:r>
            <a:endParaRPr dirty="0"/>
          </a:p>
        </p:txBody>
      </p:sp>
    </p:spTree>
    <p:extLst>
      <p:ext uri="{BB962C8B-B14F-4D97-AF65-F5344CB8AC3E}">
        <p14:creationId xmlns:p14="http://schemas.microsoft.com/office/powerpoint/2010/main" val="131143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Overview</a:t>
            </a:r>
            <a:endParaRPr dirty="0"/>
          </a:p>
        </p:txBody>
      </p:sp>
      <p:sp>
        <p:nvSpPr>
          <p:cNvPr id="234" name="Google Shape;234;p65"/>
          <p:cNvSpPr txBox="1">
            <a:spLocks noGrp="1"/>
          </p:cNvSpPr>
          <p:nvPr>
            <p:ph type="body" idx="1"/>
          </p:nvPr>
        </p:nvSpPr>
        <p:spPr>
          <a:xfrm>
            <a:off x="327455" y="716987"/>
            <a:ext cx="7267145" cy="4198788"/>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t>The I2C bus interface has 2 channels. </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Communications format: I2C-bus format or </a:t>
            </a:r>
            <a:r>
              <a:rPr lang="en-US" dirty="0" err="1"/>
              <a:t>SMBus</a:t>
            </a:r>
            <a:r>
              <a:rPr lang="en-US" dirty="0"/>
              <a:t> format, Master or slave mode selectable, and automatic securing of the setup times, hold times, and bus-free times for the transfer rate</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Slave address: Configurable for up to three different slave addresses, 7-bit and 10-bit address formats supported, including simultaneous use, and general call addresses, device ID addresses, and </a:t>
            </a:r>
            <a:r>
              <a:rPr lang="en-US" dirty="0" err="1"/>
              <a:t>SMBus</a:t>
            </a:r>
            <a:r>
              <a:rPr lang="en-US" dirty="0"/>
              <a:t> host addresses detectable</a:t>
            </a:r>
          </a:p>
          <a:p>
            <a:pPr marL="0" lvl="0" indent="0" algn="just" rtl="0">
              <a:lnSpc>
                <a:spcPct val="115000"/>
              </a:lnSpc>
              <a:spcBef>
                <a:spcPts val="0"/>
              </a:spcBef>
              <a:spcAft>
                <a:spcPts val="0"/>
              </a:spcAft>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Interrupt sources: </a:t>
            </a:r>
          </a:p>
          <a:p>
            <a:pPr marL="628650" lvl="1" indent="-171450">
              <a:spcBef>
                <a:spcPts val="0"/>
              </a:spcBef>
              <a:buFont typeface="Arial" panose="020B0604020202020204" pitchFamily="34" charset="0"/>
              <a:buChar char="•"/>
            </a:pPr>
            <a:r>
              <a:rPr lang="en-US" dirty="0"/>
              <a:t>Transfer error or event occurrence (arbitration-lost, NACK, timeout, start or restart condition, or stop condition)</a:t>
            </a:r>
          </a:p>
          <a:p>
            <a:pPr marL="628650" lvl="1" indent="-171450">
              <a:spcBef>
                <a:spcPts val="0"/>
              </a:spcBef>
              <a:buFont typeface="Arial" panose="020B0604020202020204" pitchFamily="34" charset="0"/>
              <a:buChar char="•"/>
            </a:pPr>
            <a:r>
              <a:rPr lang="en-US" dirty="0"/>
              <a:t>Receive data full</a:t>
            </a:r>
          </a:p>
          <a:p>
            <a:pPr marL="628650" lvl="1" indent="-171450">
              <a:spcBef>
                <a:spcPts val="0"/>
              </a:spcBef>
              <a:buFont typeface="Arial" panose="020B0604020202020204" pitchFamily="34" charset="0"/>
              <a:buChar char="•"/>
            </a:pPr>
            <a:r>
              <a:rPr lang="en-US" dirty="0"/>
              <a:t>Transmit data empty</a:t>
            </a:r>
          </a:p>
          <a:p>
            <a:pPr marL="628650" lvl="1" indent="-171450">
              <a:spcBef>
                <a:spcPts val="0"/>
              </a:spcBef>
              <a:buFont typeface="Arial" panose="020B0604020202020204" pitchFamily="34" charset="0"/>
              <a:buChar char="•"/>
            </a:pPr>
            <a:r>
              <a:rPr lang="en-US" dirty="0"/>
              <a:t>Transmit end</a:t>
            </a:r>
          </a:p>
          <a:p>
            <a:pPr marL="628650" lvl="1" indent="-171450">
              <a:spcBef>
                <a:spcPts val="0"/>
              </a:spcBef>
              <a:buFont typeface="Arial" panose="020B0604020202020204" pitchFamily="34" charset="0"/>
              <a:buChar char="•"/>
            </a:pPr>
            <a:r>
              <a:rPr lang="en-US" dirty="0"/>
              <a:t>Address matching during wakeup function</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IIC operating modes: master transmit, master receive, slave transmit, and slave receive.</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Module-stop function: module-stop state can be set</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dirty="0"/>
          </a:p>
        </p:txBody>
      </p:sp>
    </p:spTree>
    <p:extLst>
      <p:ext uri="{BB962C8B-B14F-4D97-AF65-F5344CB8AC3E}">
        <p14:creationId xmlns:p14="http://schemas.microsoft.com/office/powerpoint/2010/main" val="1749363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IIC Data Format</a:t>
            </a:r>
            <a:endParaRPr dirty="0"/>
          </a:p>
        </p:txBody>
      </p:sp>
      <p:pic>
        <p:nvPicPr>
          <p:cNvPr id="2" name="Picture 1">
            <a:extLst>
              <a:ext uri="{FF2B5EF4-FFF2-40B4-BE49-F238E27FC236}">
                <a16:creationId xmlns:a16="http://schemas.microsoft.com/office/drawing/2014/main" id="{DEFBDD2A-58D9-4263-DC96-E398E2AB73A1}"/>
              </a:ext>
            </a:extLst>
          </p:cNvPr>
          <p:cNvPicPr>
            <a:picLocks noChangeAspect="1"/>
          </p:cNvPicPr>
          <p:nvPr/>
        </p:nvPicPr>
        <p:blipFill>
          <a:blip r:embed="rId3"/>
          <a:stretch>
            <a:fillRect/>
          </a:stretch>
        </p:blipFill>
        <p:spPr>
          <a:xfrm>
            <a:off x="327453" y="857250"/>
            <a:ext cx="6073595" cy="3105150"/>
          </a:xfrm>
          <a:prstGeom prst="rect">
            <a:avLst/>
          </a:prstGeom>
        </p:spPr>
      </p:pic>
    </p:spTree>
    <p:extLst>
      <p:ext uri="{BB962C8B-B14F-4D97-AF65-F5344CB8AC3E}">
        <p14:creationId xmlns:p14="http://schemas.microsoft.com/office/powerpoint/2010/main" val="1521895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6" name="Picture 5">
            <a:extLst>
              <a:ext uri="{FF2B5EF4-FFF2-40B4-BE49-F238E27FC236}">
                <a16:creationId xmlns:a16="http://schemas.microsoft.com/office/drawing/2014/main" id="{40983E70-6775-6453-BFAD-8C54831FD598}"/>
              </a:ext>
            </a:extLst>
          </p:cNvPr>
          <p:cNvPicPr>
            <a:picLocks noChangeAspect="1"/>
          </p:cNvPicPr>
          <p:nvPr/>
        </p:nvPicPr>
        <p:blipFill>
          <a:blip r:embed="rId3"/>
          <a:stretch>
            <a:fillRect/>
          </a:stretch>
        </p:blipFill>
        <p:spPr>
          <a:xfrm>
            <a:off x="4152529" y="277838"/>
            <a:ext cx="4657725" cy="4286250"/>
          </a:xfrm>
          <a:prstGeom prst="rect">
            <a:avLst/>
          </a:prstGeom>
        </p:spPr>
      </p:pic>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IIC Initialization Flow</a:t>
            </a:r>
            <a:endParaRPr dirty="0"/>
          </a:p>
        </p:txBody>
      </p:sp>
      <p:sp>
        <p:nvSpPr>
          <p:cNvPr id="234" name="Google Shape;234;p65"/>
          <p:cNvSpPr txBox="1">
            <a:spLocks noGrp="1"/>
          </p:cNvSpPr>
          <p:nvPr>
            <p:ph type="body" idx="1"/>
          </p:nvPr>
        </p:nvSpPr>
        <p:spPr>
          <a:xfrm>
            <a:off x="327450" y="855925"/>
            <a:ext cx="3758775" cy="3563675"/>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t>ICCR1.ICE: IIC Interface Enable. </a:t>
            </a:r>
          </a:p>
          <a:p>
            <a:pPr marL="628650" lvl="1" indent="-171450">
              <a:spcBef>
                <a:spcPts val="0"/>
              </a:spcBef>
              <a:buFont typeface="Courier New" panose="02070309020205020404" pitchFamily="49" charset="0"/>
              <a:buChar char="o"/>
            </a:pPr>
            <a:r>
              <a:rPr lang="en-US" dirty="0"/>
              <a:t>1: Enable (SCL and SDA pin in active state)</a:t>
            </a:r>
          </a:p>
          <a:p>
            <a:pPr marL="628650" lvl="1" indent="-171450">
              <a:spcBef>
                <a:spcPts val="0"/>
              </a:spcBef>
              <a:buFont typeface="Courier New" panose="02070309020205020404" pitchFamily="49" charset="0"/>
              <a:buChar char="o"/>
            </a:pPr>
            <a:r>
              <a:rPr lang="en-US" dirty="0"/>
              <a:t>0: Disable (SCL and SDA pin in inactive state)</a:t>
            </a:r>
          </a:p>
          <a:p>
            <a:pPr marL="628650" lvl="1" indent="-171450">
              <a:spcBef>
                <a:spcPts val="0"/>
              </a:spcBef>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ICCR1.IICRST: IIC Bus interface internal reset. </a:t>
            </a:r>
          </a:p>
          <a:p>
            <a:pPr marL="628650" lvl="1" indent="-171450">
              <a:spcBef>
                <a:spcPts val="0"/>
              </a:spcBef>
              <a:buFont typeface="Courier New" panose="02070309020205020404" pitchFamily="49" charset="0"/>
              <a:buChar char="o"/>
            </a:pPr>
            <a:r>
              <a:rPr lang="en-US" dirty="0"/>
              <a:t>1: Initiate IIC reset or internal reset </a:t>
            </a:r>
          </a:p>
          <a:p>
            <a:pPr marL="628650" lvl="1" indent="-171450">
              <a:spcBef>
                <a:spcPts val="0"/>
              </a:spcBef>
              <a:buFont typeface="Courier New" panose="02070309020205020404" pitchFamily="49" charset="0"/>
              <a:buChar char="o"/>
            </a:pPr>
            <a:r>
              <a:rPr lang="en-US" dirty="0"/>
              <a:t>0: release IIC rest or internal reset</a:t>
            </a:r>
          </a:p>
          <a:p>
            <a:pPr marL="628650" lvl="1" indent="-171450">
              <a:spcBef>
                <a:spcPts val="0"/>
              </a:spcBef>
              <a:buFont typeface="Courier New" panose="02070309020205020404" pitchFamily="49" charset="0"/>
              <a:buChar char="o"/>
            </a:pPr>
            <a:endParaRPr lang="en-US" dirty="0"/>
          </a:p>
          <a:p>
            <a:pPr marL="171450" indent="-171450">
              <a:buFont typeface="Arial" panose="020B0604020202020204" pitchFamily="34" charset="0"/>
              <a:buChar char="•"/>
            </a:pPr>
            <a:r>
              <a:rPr lang="en-US" dirty="0"/>
              <a:t>ICSER: IIC Bus Status Enable Register. </a:t>
            </a:r>
            <a:r>
              <a:rPr lang="en-US" dirty="0" err="1"/>
              <a:t>ICSER.SARx</a:t>
            </a:r>
            <a:r>
              <a:rPr lang="en-US" dirty="0"/>
              <a:t> is used to enable slave address register x.</a:t>
            </a:r>
          </a:p>
          <a:p>
            <a:pPr marL="628650" lvl="1" indent="-171450">
              <a:buFont typeface="Arial" panose="020B0604020202020204" pitchFamily="34" charset="0"/>
              <a:buChar char="•"/>
            </a:pPr>
            <a:r>
              <a:rPr lang="en-US" dirty="0"/>
              <a:t>when ICSER.SAR bit is set to 1, the slave address set in </a:t>
            </a:r>
            <a:r>
              <a:rPr lang="en-US" dirty="0" err="1"/>
              <a:t>SARLy</a:t>
            </a:r>
            <a:r>
              <a:rPr lang="en-US" dirty="0"/>
              <a:t> and </a:t>
            </a:r>
            <a:r>
              <a:rPr lang="en-US" dirty="0" err="1"/>
              <a:t>SARUy</a:t>
            </a:r>
            <a:r>
              <a:rPr lang="en-US" dirty="0"/>
              <a:t> is enabled and is compared with the received slave address. If this bit is set to 0, the slave address set in </a:t>
            </a:r>
            <a:r>
              <a:rPr lang="en-US" dirty="0" err="1"/>
              <a:t>SARLy</a:t>
            </a:r>
            <a:r>
              <a:rPr lang="en-US" dirty="0"/>
              <a:t> and </a:t>
            </a:r>
            <a:r>
              <a:rPr lang="en-US" dirty="0" err="1"/>
              <a:t>SARUy</a:t>
            </a:r>
            <a:r>
              <a:rPr lang="en-US" dirty="0"/>
              <a:t> is disabled and is ignored even if it matches the received slave address.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dirty="0"/>
          </a:p>
        </p:txBody>
      </p:sp>
      <p:sp>
        <p:nvSpPr>
          <p:cNvPr id="4" name="Rectangle 3">
            <a:extLst>
              <a:ext uri="{FF2B5EF4-FFF2-40B4-BE49-F238E27FC236}">
                <a16:creationId xmlns:a16="http://schemas.microsoft.com/office/drawing/2014/main" id="{45130165-B470-17B4-19DA-FCECF88F7BCE}"/>
              </a:ext>
            </a:extLst>
          </p:cNvPr>
          <p:cNvSpPr/>
          <p:nvPr/>
        </p:nvSpPr>
        <p:spPr>
          <a:xfrm>
            <a:off x="4495308" y="277838"/>
            <a:ext cx="3999763" cy="173193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60249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5" name="Picture 4">
            <a:extLst>
              <a:ext uri="{FF2B5EF4-FFF2-40B4-BE49-F238E27FC236}">
                <a16:creationId xmlns:a16="http://schemas.microsoft.com/office/drawing/2014/main" id="{01ADD4CD-3783-F8B6-A193-0531FD700488}"/>
              </a:ext>
            </a:extLst>
          </p:cNvPr>
          <p:cNvPicPr>
            <a:picLocks noChangeAspect="1"/>
          </p:cNvPicPr>
          <p:nvPr/>
        </p:nvPicPr>
        <p:blipFill>
          <a:blip r:embed="rId3"/>
          <a:stretch>
            <a:fillRect/>
          </a:stretch>
        </p:blipFill>
        <p:spPr>
          <a:xfrm>
            <a:off x="4086225" y="495300"/>
            <a:ext cx="4657725" cy="4286250"/>
          </a:xfrm>
          <a:prstGeom prst="rect">
            <a:avLst/>
          </a:prstGeom>
        </p:spPr>
      </p:pic>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IIC Initialization Flow</a:t>
            </a:r>
            <a:endParaRPr dirty="0"/>
          </a:p>
        </p:txBody>
      </p:sp>
      <mc:AlternateContent xmlns:mc="http://schemas.openxmlformats.org/markup-compatibility/2006" xmlns:a14="http://schemas.microsoft.com/office/drawing/2010/main">
        <mc:Choice Requires="a14">
          <p:sp>
            <p:nvSpPr>
              <p:cNvPr id="234" name="Google Shape;234;p65"/>
              <p:cNvSpPr txBox="1">
                <a:spLocks noGrp="1"/>
              </p:cNvSpPr>
              <p:nvPr>
                <p:ph type="body" idx="1"/>
              </p:nvPr>
            </p:nvSpPr>
            <p:spPr>
              <a:xfrm>
                <a:off x="327450" y="855925"/>
                <a:ext cx="3758775" cy="3563675"/>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t>ICMR1: IIC Bus Mode Register  </a:t>
                </a:r>
              </a:p>
              <a:p>
                <a:pPr marL="628650" lvl="1" indent="-171450">
                  <a:spcBef>
                    <a:spcPts val="0"/>
                  </a:spcBef>
                  <a:buFont typeface="Courier New" panose="02070309020205020404" pitchFamily="49" charset="0"/>
                  <a:buChar char="o"/>
                </a:pPr>
                <a:r>
                  <a:rPr lang="en-US" dirty="0"/>
                  <a:t>CKS[2:0]: </a:t>
                </a:r>
                <a:r>
                  <a:rPr lang="en-US" b="1" dirty="0"/>
                  <a:t>Internal Reference Clock Select</a:t>
                </a:r>
                <a:r>
                  <a:rPr lang="en-US" dirty="0"/>
                  <a:t>. Select the internal reference clock source (</a:t>
                </a:r>
                <a:r>
                  <a:rPr lang="en-US" dirty="0" err="1"/>
                  <a:t>IICx</a:t>
                </a:r>
                <a:r>
                  <a:rPr lang="en-US" dirty="0"/>
                  <a:t>) for the IIC. </a:t>
                </a:r>
              </a:p>
              <a:p>
                <a:pPr marL="628650" lvl="1" indent="-171450">
                  <a:spcBef>
                    <a:spcPts val="0"/>
                  </a:spcBef>
                  <a:buFont typeface="Courier New" panose="02070309020205020404" pitchFamily="49" charset="0"/>
                  <a:buChar char="o"/>
                </a:pPr>
                <a:r>
                  <a:rPr lang="en-US" dirty="0" err="1"/>
                  <a:t>IICx</a:t>
                </a:r>
                <a:r>
                  <a:rPr lang="el-GR" dirty="0"/>
                  <a:t> = (</a:t>
                </a:r>
                <a:r>
                  <a:rPr lang="en-US" dirty="0"/>
                  <a:t>PCLKB /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m:rPr>
                            <m:nor/>
                          </m:rPr>
                          <a:rPr lang="en-US" dirty="0"/>
                          <m:t>CKS</m:t>
                        </m:r>
                        <m:r>
                          <m:rPr>
                            <m:nor/>
                          </m:rPr>
                          <a:rPr lang="en-US" dirty="0"/>
                          <m:t>[2:0])</m:t>
                        </m:r>
                      </m:sup>
                    </m:sSup>
                  </m:oMath>
                </a14:m>
                <a:r>
                  <a:rPr lang="en-US" dirty="0"/>
                  <a:t>)clock</a:t>
                </a:r>
              </a:p>
              <a:p>
                <a:pPr marL="628650" lvl="1" indent="-171450">
                  <a:spcBef>
                    <a:spcPts val="0"/>
                  </a:spcBef>
                  <a:buFont typeface="Courier New" panose="02070309020205020404" pitchFamily="49" charset="0"/>
                  <a:buChar char="o"/>
                </a:pPr>
                <a:endParaRPr lang="en-US" dirty="0"/>
              </a:p>
              <a:p>
                <a:pPr marL="171450" indent="-171450">
                  <a:buFont typeface="Arial" panose="020B0604020202020204" pitchFamily="34" charset="0"/>
                  <a:buChar char="•"/>
                </a:pPr>
                <a:r>
                  <a:rPr lang="en-US" dirty="0"/>
                  <a:t>ICBRL: IIC Bus Bit Rate Low-Level Register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ICBRL: IIC Bus Bit Rate High-Level Register</a:t>
                </a:r>
              </a:p>
              <a:p>
                <a:pPr marL="0" indent="0"/>
                <a:endParaRPr lang="en-US" dirty="0"/>
              </a:p>
              <a:p>
                <a:pPr marL="171450" indent="-171450">
                  <a:buFont typeface="Arial" panose="020B0604020202020204" pitchFamily="34" charset="0"/>
                  <a:buChar char="•"/>
                </a:pPr>
                <a:r>
                  <a:rPr lang="en-US" dirty="0"/>
                  <a:t>ICMR2,3: IIC Bus Mode Register 2,3</a:t>
                </a:r>
              </a:p>
              <a:p>
                <a:pPr marL="171450" indent="-171450">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ICCR1.IICRST: IIC Bus interface internal reset. </a:t>
                </a:r>
              </a:p>
              <a:p>
                <a:pPr marL="628650" lvl="1" indent="-171450">
                  <a:spcBef>
                    <a:spcPts val="0"/>
                  </a:spcBef>
                  <a:buFont typeface="Courier New" panose="02070309020205020404" pitchFamily="49" charset="0"/>
                  <a:buChar char="o"/>
                </a:pPr>
                <a:r>
                  <a:rPr lang="en-US" dirty="0"/>
                  <a:t>1: Initiate IIC reset or internal reset </a:t>
                </a:r>
              </a:p>
              <a:p>
                <a:pPr marL="628650" lvl="1" indent="-171450">
                  <a:spcBef>
                    <a:spcPts val="0"/>
                  </a:spcBef>
                  <a:buFont typeface="Courier New" panose="02070309020205020404" pitchFamily="49" charset="0"/>
                  <a:buChar char="o"/>
                </a:pPr>
                <a:r>
                  <a:rPr lang="en-US" dirty="0"/>
                  <a:t>0: release IIC rest or internal reset</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dirty="0"/>
              </a:p>
            </p:txBody>
          </p:sp>
        </mc:Choice>
        <mc:Fallback xmlns="">
          <p:sp>
            <p:nvSpPr>
              <p:cNvPr id="234" name="Google Shape;234;p65"/>
              <p:cNvSpPr txBox="1">
                <a:spLocks noGrp="1" noRot="1" noChangeAspect="1" noMove="1" noResize="1" noEditPoints="1" noAdjustHandles="1" noChangeArrowheads="1" noChangeShapeType="1" noTextEdit="1"/>
              </p:cNvSpPr>
              <p:nvPr>
                <p:ph type="body" idx="1"/>
              </p:nvPr>
            </p:nvSpPr>
            <p:spPr>
              <a:xfrm>
                <a:off x="327450" y="855925"/>
                <a:ext cx="3758775" cy="3563675"/>
              </a:xfrm>
              <a:prstGeom prst="rect">
                <a:avLst/>
              </a:prstGeom>
              <a:blipFill>
                <a:blip r:embed="rId4"/>
                <a:stretch>
                  <a:fillRect l="-649" r="-48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45130165-B470-17B4-19DA-FCECF88F7BCE}"/>
              </a:ext>
            </a:extLst>
          </p:cNvPr>
          <p:cNvSpPr/>
          <p:nvPr/>
        </p:nvSpPr>
        <p:spPr>
          <a:xfrm>
            <a:off x="4572000" y="2249906"/>
            <a:ext cx="3525254" cy="166637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3250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Master Transmission Flow </a:t>
            </a:r>
            <a:endParaRPr dirty="0"/>
          </a:p>
        </p:txBody>
      </p:sp>
      <p:sp>
        <p:nvSpPr>
          <p:cNvPr id="234" name="Google Shape;234;p65"/>
          <p:cNvSpPr txBox="1">
            <a:spLocks noGrp="1"/>
          </p:cNvSpPr>
          <p:nvPr>
            <p:ph type="body" idx="1"/>
          </p:nvPr>
        </p:nvSpPr>
        <p:spPr>
          <a:xfrm>
            <a:off x="327450" y="855925"/>
            <a:ext cx="4554943" cy="3400389"/>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t>ICCR2: I2C Bus control register</a:t>
            </a:r>
          </a:p>
          <a:p>
            <a:pPr marL="628650" lvl="1" indent="-171450">
              <a:spcBef>
                <a:spcPts val="0"/>
              </a:spcBef>
              <a:buFont typeface="Courier New" panose="02070309020205020404" pitchFamily="49" charset="0"/>
              <a:buChar char="o"/>
            </a:pPr>
            <a:r>
              <a:rPr lang="en-US" dirty="0"/>
              <a:t>BBSY: Bus busy detection flag</a:t>
            </a:r>
          </a:p>
          <a:p>
            <a:pPr marL="628650" lvl="1" indent="-171450">
              <a:spcBef>
                <a:spcPts val="0"/>
              </a:spcBef>
              <a:buFont typeface="Courier New" panose="02070309020205020404" pitchFamily="49" charset="0"/>
              <a:buChar char="o"/>
            </a:pPr>
            <a:r>
              <a:rPr lang="en-US" dirty="0"/>
              <a:t>ST: Start condition Issuance Request. This bit requests transition to master mode and triggers a start condition.</a:t>
            </a:r>
          </a:p>
          <a:p>
            <a:pPr marL="628650" lvl="1" indent="-171450">
              <a:spcBef>
                <a:spcPts val="0"/>
              </a:spcBef>
              <a:buFont typeface="Courier New" panose="02070309020205020404" pitchFamily="49" charset="0"/>
              <a:buChar char="o"/>
            </a:pPr>
            <a:r>
              <a:rPr lang="en-US" dirty="0"/>
              <a:t>SP: issuing a stop condition. This bit setting to 1 will request a stop condition. </a:t>
            </a:r>
          </a:p>
          <a:p>
            <a:pPr marL="628650" lvl="1" indent="-171450">
              <a:spcBef>
                <a:spcPts val="0"/>
              </a:spcBef>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ICSR2: IIC Bus Status Register 2</a:t>
            </a:r>
          </a:p>
          <a:p>
            <a:pPr marL="628650" lvl="1" indent="-171450">
              <a:spcBef>
                <a:spcPts val="0"/>
              </a:spcBef>
              <a:buFont typeface="Courier New" panose="02070309020205020404" pitchFamily="49" charset="0"/>
              <a:buChar char="o"/>
            </a:pPr>
            <a:r>
              <a:rPr lang="en-US" dirty="0"/>
              <a:t>NACKF: NACK Detection Flag. This bit being 1 indicates that no slave device recognized the address or there was an error in communications</a:t>
            </a:r>
          </a:p>
          <a:p>
            <a:pPr marL="628650" lvl="1" indent="-171450">
              <a:spcBef>
                <a:spcPts val="0"/>
              </a:spcBef>
              <a:buFont typeface="Courier New" panose="02070309020205020404" pitchFamily="49" charset="0"/>
              <a:buChar char="o"/>
            </a:pPr>
            <a:r>
              <a:rPr lang="en-US" dirty="0"/>
              <a:t>TDRE: indicates whether the ICDRT contains transmit data. 0: ICDRT contains transmit data, 1: ICDRT contains no transmit data. </a:t>
            </a:r>
          </a:p>
          <a:p>
            <a:pPr marL="628650" lvl="1" indent="-171450">
              <a:spcBef>
                <a:spcPts val="0"/>
              </a:spcBef>
              <a:buFont typeface="Courier New" panose="02070309020205020404" pitchFamily="49" charset="0"/>
              <a:buChar char="o"/>
            </a:pPr>
            <a:r>
              <a:rPr lang="en-US" dirty="0"/>
              <a:t>STOP: a flag shows stop condition was detected</a:t>
            </a:r>
          </a:p>
          <a:p>
            <a:pPr marL="0" lvl="0" indent="0" algn="just" rtl="0">
              <a:lnSpc>
                <a:spcPct val="115000"/>
              </a:lnSpc>
              <a:spcBef>
                <a:spcPts val="0"/>
              </a:spcBef>
              <a:spcAft>
                <a:spcPts val="0"/>
              </a:spcAft>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ICDRT: IIC Bus Transmit Data Register</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dirty="0"/>
          </a:p>
        </p:txBody>
      </p:sp>
      <p:pic>
        <p:nvPicPr>
          <p:cNvPr id="7" name="Picture 6">
            <a:extLst>
              <a:ext uri="{FF2B5EF4-FFF2-40B4-BE49-F238E27FC236}">
                <a16:creationId xmlns:a16="http://schemas.microsoft.com/office/drawing/2014/main" id="{1B097382-536F-B3C6-299C-A740EE9439D5}"/>
              </a:ext>
            </a:extLst>
          </p:cNvPr>
          <p:cNvPicPr>
            <a:picLocks noChangeAspect="1"/>
          </p:cNvPicPr>
          <p:nvPr/>
        </p:nvPicPr>
        <p:blipFill rotWithShape="1">
          <a:blip r:embed="rId3"/>
          <a:srcRect l="6232" t="2809" r="4201" b="2801"/>
          <a:stretch/>
        </p:blipFill>
        <p:spPr>
          <a:xfrm>
            <a:off x="5066951" y="318782"/>
            <a:ext cx="3615655" cy="4387442"/>
          </a:xfrm>
          <a:prstGeom prst="rect">
            <a:avLst/>
          </a:prstGeom>
        </p:spPr>
      </p:pic>
    </p:spTree>
    <p:extLst>
      <p:ext uri="{BB962C8B-B14F-4D97-AF65-F5344CB8AC3E}">
        <p14:creationId xmlns:p14="http://schemas.microsoft.com/office/powerpoint/2010/main" val="30530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US"/>
              <a:t>Master Reception Flow </a:t>
            </a:r>
            <a:endParaRPr lang="en-US" dirty="0"/>
          </a:p>
        </p:txBody>
      </p:sp>
      <p:sp>
        <p:nvSpPr>
          <p:cNvPr id="234" name="Google Shape;234;p65"/>
          <p:cNvSpPr txBox="1">
            <a:spLocks noGrp="1"/>
          </p:cNvSpPr>
          <p:nvPr>
            <p:ph type="body" idx="1"/>
          </p:nvPr>
        </p:nvSpPr>
        <p:spPr>
          <a:xfrm>
            <a:off x="327454" y="586560"/>
            <a:ext cx="4365200" cy="4610279"/>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t>ICCR2: I2C Bus control register</a:t>
            </a:r>
          </a:p>
          <a:p>
            <a:pPr marL="628650" lvl="1" indent="-171450">
              <a:spcBef>
                <a:spcPts val="0"/>
              </a:spcBef>
              <a:buFont typeface="Courier New" panose="02070309020205020404" pitchFamily="49" charset="0"/>
              <a:buChar char="o"/>
            </a:pPr>
            <a:r>
              <a:rPr lang="en-US" dirty="0"/>
              <a:t>BBSY: Bus busy detection flag</a:t>
            </a:r>
          </a:p>
          <a:p>
            <a:pPr marL="628650" lvl="1" indent="-171450">
              <a:spcBef>
                <a:spcPts val="0"/>
              </a:spcBef>
              <a:buFont typeface="Courier New" panose="02070309020205020404" pitchFamily="49" charset="0"/>
              <a:buChar char="o"/>
            </a:pPr>
            <a:r>
              <a:rPr lang="en-US" dirty="0"/>
              <a:t>ST: Start condition Issuance Request. This bit requests transition to master mode and triggers a start condition.</a:t>
            </a:r>
          </a:p>
          <a:p>
            <a:pPr marL="628650" lvl="1" indent="-171450">
              <a:spcBef>
                <a:spcPts val="0"/>
              </a:spcBef>
              <a:buFont typeface="Courier New" panose="02070309020205020404" pitchFamily="49" charset="0"/>
              <a:buChar char="o"/>
            </a:pPr>
            <a:r>
              <a:rPr lang="en-US" dirty="0"/>
              <a:t>TRS: Transmit/Receive mode. 0 is received mode, 1 is transmit mode</a:t>
            </a:r>
          </a:p>
          <a:p>
            <a:pPr marL="171450" lvl="0" indent="-171450" algn="just" rtl="0">
              <a:lnSpc>
                <a:spcPct val="115000"/>
              </a:lnSpc>
              <a:spcBef>
                <a:spcPts val="0"/>
              </a:spcBef>
              <a:spcAft>
                <a:spcPts val="0"/>
              </a:spcAft>
              <a:buFont typeface="Arial" panose="020B0604020202020204" pitchFamily="34" charset="0"/>
              <a:buChar char="•"/>
            </a:pPr>
            <a:r>
              <a:rPr lang="en-US" dirty="0"/>
              <a:t>ICSR2: IIC Bus Status Register 2</a:t>
            </a:r>
          </a:p>
          <a:p>
            <a:pPr marL="628650" lvl="1" indent="-171450">
              <a:spcBef>
                <a:spcPts val="0"/>
              </a:spcBef>
              <a:buFont typeface="Courier New" panose="02070309020205020404" pitchFamily="49" charset="0"/>
              <a:buChar char="o"/>
            </a:pPr>
            <a:r>
              <a:rPr lang="en-US" dirty="0"/>
              <a:t>TDRE: indicates whether the ICDRT contains transmit data. 0: ICDRT contains transmit data, 1: ICDRT contains no transmit data. </a:t>
            </a:r>
          </a:p>
          <a:p>
            <a:pPr marL="628650" lvl="1" indent="-171450">
              <a:spcBef>
                <a:spcPts val="0"/>
              </a:spcBef>
              <a:buFont typeface="Courier New" panose="02070309020205020404" pitchFamily="49" charset="0"/>
              <a:buChar char="o"/>
            </a:pPr>
            <a:r>
              <a:rPr lang="en-US" dirty="0"/>
              <a:t>RDRF: Receive Data Full Flag (check ACK)</a:t>
            </a:r>
          </a:p>
          <a:p>
            <a:pPr marL="628650" lvl="1" indent="-171450">
              <a:spcBef>
                <a:spcPts val="0"/>
              </a:spcBef>
              <a:buFont typeface="Courier New" panose="02070309020205020404" pitchFamily="49" charset="0"/>
              <a:buChar char="o"/>
            </a:pPr>
            <a:r>
              <a:rPr lang="en-US" dirty="0"/>
              <a:t>NACKF: NACK Detection Flag. This bit being 1 indicates that no slave device recognized the address or there was an error in communications</a:t>
            </a:r>
          </a:p>
          <a:p>
            <a:pPr marL="171450" lvl="0" indent="-171450" algn="just" rtl="0">
              <a:lnSpc>
                <a:spcPct val="115000"/>
              </a:lnSpc>
              <a:spcBef>
                <a:spcPts val="0"/>
              </a:spcBef>
              <a:spcAft>
                <a:spcPts val="0"/>
              </a:spcAft>
              <a:buFont typeface="Arial" panose="020B0604020202020204" pitchFamily="34" charset="0"/>
              <a:buChar char="•"/>
            </a:pPr>
            <a:r>
              <a:rPr lang="en-US" dirty="0"/>
              <a:t>ICMR3: I2C Bus Mode Register 3</a:t>
            </a:r>
          </a:p>
          <a:p>
            <a:pPr marL="628650" marR="0" lvl="1" indent="-171450" algn="just" defTabSz="914400" rtl="0" eaLnBrk="1" fontAlgn="auto" latinLnBrk="0" hangingPunct="1">
              <a:lnSpc>
                <a:spcPct val="115000"/>
              </a:lnSpc>
              <a:spcBef>
                <a:spcPts val="0"/>
              </a:spcBef>
              <a:spcAft>
                <a:spcPts val="0"/>
              </a:spcAft>
              <a:buClr>
                <a:srgbClr val="000000"/>
              </a:buClr>
              <a:buSzPts val="1100"/>
              <a:buFont typeface="Courier New" panose="02070309020205020404" pitchFamily="49" charset="0"/>
              <a:buChar char="o"/>
              <a:tabLst/>
              <a:defRPr/>
            </a:pPr>
            <a:r>
              <a:rPr kumimoji="0" lang="en-US" sz="1100" b="0" i="0" u="none" strike="noStrike" kern="0" cap="none" spc="0" normalizeH="0" baseline="0" noProof="0" dirty="0">
                <a:ln>
                  <a:noFill/>
                </a:ln>
                <a:solidFill>
                  <a:srgbClr val="000000"/>
                </a:solidFill>
                <a:effectLst/>
                <a:uLnTx/>
                <a:uFillTx/>
                <a:latin typeface="Roboto Condensed"/>
                <a:ea typeface="Roboto Condensed"/>
                <a:cs typeface="Roboto Condensed"/>
                <a:sym typeface="Roboto Condensed"/>
              </a:rPr>
              <a:t>ACKBT: Transmit Acknowledgement. Being 0 </a:t>
            </a:r>
            <a:r>
              <a:rPr lang="en-US" dirty="0">
                <a:solidFill>
                  <a:srgbClr val="000000"/>
                </a:solidFill>
              </a:rPr>
              <a:t>means received as the acknowledge bit (ACK reception). Setting to 1 indicates (NACK transmission).</a:t>
            </a:r>
          </a:p>
          <a:p>
            <a:pPr marL="628650" marR="0" lvl="1" indent="-171450" algn="just" defTabSz="914400" rtl="0" eaLnBrk="1" fontAlgn="auto" latinLnBrk="0" hangingPunct="1">
              <a:lnSpc>
                <a:spcPct val="115000"/>
              </a:lnSpc>
              <a:spcBef>
                <a:spcPts val="0"/>
              </a:spcBef>
              <a:spcAft>
                <a:spcPts val="0"/>
              </a:spcAft>
              <a:buClr>
                <a:srgbClr val="000000"/>
              </a:buClr>
              <a:buSzPts val="1100"/>
              <a:buFont typeface="Courier New" panose="02070309020205020404" pitchFamily="49" charset="0"/>
              <a:buChar char="o"/>
              <a:tabLst/>
              <a:defRPr/>
            </a:pPr>
            <a:r>
              <a:rPr lang="en-US" dirty="0">
                <a:solidFill>
                  <a:srgbClr val="000000"/>
                </a:solidFill>
              </a:rPr>
              <a:t> WAIT: 0 is no wait, 1 is wait (SCL is held low during the period between the 9</a:t>
            </a:r>
            <a:r>
              <a:rPr lang="en-US" baseline="30000" dirty="0">
                <a:solidFill>
                  <a:srgbClr val="000000"/>
                </a:solidFill>
              </a:rPr>
              <a:t>th</a:t>
            </a:r>
            <a:r>
              <a:rPr lang="en-US" dirty="0">
                <a:solidFill>
                  <a:srgbClr val="000000"/>
                </a:solidFill>
              </a:rPr>
              <a:t> clock cycle and 1</a:t>
            </a:r>
            <a:r>
              <a:rPr lang="en-US" baseline="30000" dirty="0">
                <a:solidFill>
                  <a:srgbClr val="000000"/>
                </a:solidFill>
              </a:rPr>
              <a:t>st</a:t>
            </a:r>
            <a:r>
              <a:rPr lang="en-US" dirty="0">
                <a:solidFill>
                  <a:srgbClr val="000000"/>
                </a:solidFill>
              </a:rPr>
              <a:t> clock cycle)</a:t>
            </a: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ICDRR: IIC Bus Receive Data Register</a:t>
            </a:r>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p:txBody>
      </p:sp>
      <p:pic>
        <p:nvPicPr>
          <p:cNvPr id="5" name="Picture 4">
            <a:extLst>
              <a:ext uri="{FF2B5EF4-FFF2-40B4-BE49-F238E27FC236}">
                <a16:creationId xmlns:a16="http://schemas.microsoft.com/office/drawing/2014/main" id="{74F21D51-C275-BF88-31F3-A9ECBA4EB74C}"/>
              </a:ext>
            </a:extLst>
          </p:cNvPr>
          <p:cNvPicPr>
            <a:picLocks noChangeAspect="1"/>
          </p:cNvPicPr>
          <p:nvPr/>
        </p:nvPicPr>
        <p:blipFill>
          <a:blip r:embed="rId3"/>
          <a:stretch>
            <a:fillRect/>
          </a:stretch>
        </p:blipFill>
        <p:spPr>
          <a:xfrm>
            <a:off x="4737182" y="62335"/>
            <a:ext cx="4312428" cy="4986028"/>
          </a:xfrm>
          <a:prstGeom prst="rect">
            <a:avLst/>
          </a:prstGeom>
        </p:spPr>
      </p:pic>
    </p:spTree>
    <p:extLst>
      <p:ext uri="{BB962C8B-B14F-4D97-AF65-F5344CB8AC3E}">
        <p14:creationId xmlns:p14="http://schemas.microsoft.com/office/powerpoint/2010/main" val="984825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US" dirty="0"/>
              <a:t>Slave Transmit Flow </a:t>
            </a:r>
          </a:p>
        </p:txBody>
      </p:sp>
      <p:sp>
        <p:nvSpPr>
          <p:cNvPr id="234" name="Google Shape;234;p65"/>
          <p:cNvSpPr txBox="1">
            <a:spLocks noGrp="1"/>
          </p:cNvSpPr>
          <p:nvPr>
            <p:ph type="body" idx="1"/>
          </p:nvPr>
        </p:nvSpPr>
        <p:spPr>
          <a:xfrm>
            <a:off x="327454" y="586560"/>
            <a:ext cx="4365200" cy="4610279"/>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t>ICSR2: IIC Bus Status Register 2</a:t>
            </a:r>
          </a:p>
          <a:p>
            <a:pPr marL="628650" lvl="1" indent="-171450">
              <a:spcBef>
                <a:spcPts val="0"/>
              </a:spcBef>
              <a:buFont typeface="Courier New" panose="02070309020205020404" pitchFamily="49" charset="0"/>
              <a:buChar char="o"/>
            </a:pPr>
            <a:r>
              <a:rPr lang="en-US" dirty="0"/>
              <a:t>NACKF: NACK Detection Flag. This bit being 1 indicates that no slave device recognized the address or there was an error in communications</a:t>
            </a:r>
          </a:p>
          <a:p>
            <a:pPr marL="628650" lvl="1" indent="-171450">
              <a:spcBef>
                <a:spcPts val="0"/>
              </a:spcBef>
              <a:buFont typeface="Courier New" panose="02070309020205020404" pitchFamily="49" charset="0"/>
              <a:buChar char="o"/>
            </a:pPr>
            <a:r>
              <a:rPr lang="en-US" dirty="0"/>
              <a:t>TDRE: indicates whether the ICDRT contains transmit data. 0: ICDRT contains transmit data, 1: ICDRT contains no transmit data. </a:t>
            </a:r>
          </a:p>
          <a:p>
            <a:pPr marL="628650" lvl="1" indent="-171450">
              <a:spcBef>
                <a:spcPts val="0"/>
              </a:spcBef>
              <a:buFont typeface="Courier New" panose="02070309020205020404" pitchFamily="49" charset="0"/>
              <a:buChar char="o"/>
            </a:pPr>
            <a:r>
              <a:rPr lang="en-US" dirty="0"/>
              <a:t>TEND: Transmit End Flag. 1: Data transmit complete, 0: Data being transmitted</a:t>
            </a:r>
          </a:p>
          <a:p>
            <a:pPr marL="628650" lvl="1" indent="-171450">
              <a:spcBef>
                <a:spcPts val="0"/>
              </a:spcBef>
              <a:buFont typeface="Courier New" panose="02070309020205020404" pitchFamily="49" charset="0"/>
              <a:buChar char="o"/>
            </a:pPr>
            <a:r>
              <a:rPr lang="en-US" dirty="0"/>
              <a:t>STOP: a flag shows stop condition was detected</a:t>
            </a:r>
          </a:p>
          <a:p>
            <a:pPr marL="628650" lvl="1" indent="-171450">
              <a:spcBef>
                <a:spcPts val="0"/>
              </a:spcBef>
              <a:buFont typeface="Courier New" panose="02070309020205020404" pitchFamily="49" charset="0"/>
              <a:buChar char="o"/>
            </a:pPr>
            <a:endParaRPr lang="en-US" dirty="0"/>
          </a:p>
          <a:p>
            <a:pPr marL="171450" indent="-171450">
              <a:buFont typeface="Arial" panose="020B0604020202020204" pitchFamily="34" charset="0"/>
              <a:buChar char="•"/>
            </a:pPr>
            <a:r>
              <a:rPr lang="en-US" dirty="0"/>
              <a:t>ICDRT: IIC Bus Transmit Data Register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ICDRR: IIC Bus Receive Data Register</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p:txBody>
      </p:sp>
      <p:pic>
        <p:nvPicPr>
          <p:cNvPr id="3" name="Picture 2">
            <a:extLst>
              <a:ext uri="{FF2B5EF4-FFF2-40B4-BE49-F238E27FC236}">
                <a16:creationId xmlns:a16="http://schemas.microsoft.com/office/drawing/2014/main" id="{FE9C6F71-40DE-AF62-8456-6DE19E98475E}"/>
              </a:ext>
            </a:extLst>
          </p:cNvPr>
          <p:cNvPicPr>
            <a:picLocks noChangeAspect="1"/>
          </p:cNvPicPr>
          <p:nvPr/>
        </p:nvPicPr>
        <p:blipFill>
          <a:blip r:embed="rId3"/>
          <a:stretch>
            <a:fillRect/>
          </a:stretch>
        </p:blipFill>
        <p:spPr>
          <a:xfrm>
            <a:off x="4849887" y="266610"/>
            <a:ext cx="4294113" cy="4610280"/>
          </a:xfrm>
          <a:prstGeom prst="rect">
            <a:avLst/>
          </a:prstGeom>
        </p:spPr>
      </p:pic>
    </p:spTree>
    <p:extLst>
      <p:ext uri="{BB962C8B-B14F-4D97-AF65-F5344CB8AC3E}">
        <p14:creationId xmlns:p14="http://schemas.microsoft.com/office/powerpoint/2010/main" val="187300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Overview</a:t>
            </a:r>
            <a:endParaRPr dirty="0"/>
          </a:p>
        </p:txBody>
      </p:sp>
      <p:sp>
        <p:nvSpPr>
          <p:cNvPr id="234" name="Google Shape;234;p65"/>
          <p:cNvSpPr txBox="1">
            <a:spLocks noGrp="1"/>
          </p:cNvSpPr>
          <p:nvPr>
            <p:ph type="body" idx="1"/>
          </p:nvPr>
        </p:nvSpPr>
        <p:spPr>
          <a:xfrm>
            <a:off x="327450" y="855925"/>
            <a:ext cx="5539950" cy="3601775"/>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t>DTC is a peripheral that provides a simple, but extremely flexible mechanism to transfer data between peripheral and memory or memory and a peripheral.</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DTC is the same as DMA (Direct Memory Access), but it provides us with much higher level of flexibility in its operation compared to using a DMAC</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It is activated by an interrupt request</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Set-up information is held in SRAM not in a fixed set of on chip registers like in a DMA controller</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DTC could be created more than 10 or 20 channels, or more. </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The main disadvantage of this mechanism is that for each transfer a few cycles must be taken to read the configuration data before each transfer takes place</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dirty="0"/>
          </a:p>
        </p:txBody>
      </p:sp>
    </p:spTree>
    <p:extLst>
      <p:ext uri="{BB962C8B-B14F-4D97-AF65-F5344CB8AC3E}">
        <p14:creationId xmlns:p14="http://schemas.microsoft.com/office/powerpoint/2010/main" val="3873049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US" dirty="0"/>
              <a:t>Slave Receive Flow </a:t>
            </a:r>
          </a:p>
        </p:txBody>
      </p:sp>
      <p:sp>
        <p:nvSpPr>
          <p:cNvPr id="234" name="Google Shape;234;p65"/>
          <p:cNvSpPr txBox="1">
            <a:spLocks noGrp="1"/>
          </p:cNvSpPr>
          <p:nvPr>
            <p:ph type="body" idx="1"/>
          </p:nvPr>
        </p:nvSpPr>
        <p:spPr>
          <a:xfrm>
            <a:off x="327454" y="586560"/>
            <a:ext cx="4365200" cy="4610279"/>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t>ICSR2: IIC Bus Status Register 2</a:t>
            </a:r>
          </a:p>
          <a:p>
            <a:pPr marL="628650" lvl="1" indent="-171450">
              <a:spcBef>
                <a:spcPts val="0"/>
              </a:spcBef>
              <a:buFont typeface="Courier New" panose="02070309020205020404" pitchFamily="49" charset="0"/>
              <a:buChar char="o"/>
            </a:pPr>
            <a:r>
              <a:rPr lang="en-US" dirty="0"/>
              <a:t>RDRF: Receive Data Full Flag (check ACK)</a:t>
            </a:r>
          </a:p>
          <a:p>
            <a:pPr marL="628650" lvl="1" indent="-171450">
              <a:spcBef>
                <a:spcPts val="0"/>
              </a:spcBef>
              <a:buFont typeface="Courier New" panose="02070309020205020404" pitchFamily="49" charset="0"/>
              <a:buChar char="o"/>
            </a:pPr>
            <a:r>
              <a:rPr lang="en-US" dirty="0"/>
              <a:t>STOP: a flag shows stop condition was detected</a:t>
            </a:r>
          </a:p>
          <a:p>
            <a:pPr marL="0" indent="0"/>
            <a:endParaRPr lang="en-US" dirty="0"/>
          </a:p>
          <a:p>
            <a:pPr marL="171450" indent="-171450">
              <a:buFont typeface="Arial" panose="020B0604020202020204" pitchFamily="34" charset="0"/>
              <a:buChar char="•"/>
            </a:pPr>
            <a:r>
              <a:rPr lang="en-US" dirty="0"/>
              <a:t>ICDRR: IIC Bus Receive Data Register</a:t>
            </a:r>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p:txBody>
      </p:sp>
      <p:pic>
        <p:nvPicPr>
          <p:cNvPr id="4" name="Picture 3">
            <a:extLst>
              <a:ext uri="{FF2B5EF4-FFF2-40B4-BE49-F238E27FC236}">
                <a16:creationId xmlns:a16="http://schemas.microsoft.com/office/drawing/2014/main" id="{40A2D365-2E6F-489D-65A1-DA5EC9CD67CF}"/>
              </a:ext>
            </a:extLst>
          </p:cNvPr>
          <p:cNvPicPr>
            <a:picLocks noChangeAspect="1"/>
          </p:cNvPicPr>
          <p:nvPr/>
        </p:nvPicPr>
        <p:blipFill>
          <a:blip r:embed="rId3"/>
          <a:stretch>
            <a:fillRect/>
          </a:stretch>
        </p:blipFill>
        <p:spPr>
          <a:xfrm>
            <a:off x="4692654" y="716987"/>
            <a:ext cx="4153347" cy="3101950"/>
          </a:xfrm>
          <a:prstGeom prst="rect">
            <a:avLst/>
          </a:prstGeom>
        </p:spPr>
      </p:pic>
    </p:spTree>
    <p:extLst>
      <p:ext uri="{BB962C8B-B14F-4D97-AF65-F5344CB8AC3E}">
        <p14:creationId xmlns:p14="http://schemas.microsoft.com/office/powerpoint/2010/main" val="4211599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US" dirty="0"/>
              <a:t>Wakeup Function</a:t>
            </a:r>
          </a:p>
        </p:txBody>
      </p:sp>
      <p:sp>
        <p:nvSpPr>
          <p:cNvPr id="234" name="Google Shape;234;p65"/>
          <p:cNvSpPr txBox="1">
            <a:spLocks noGrp="1"/>
          </p:cNvSpPr>
          <p:nvPr>
            <p:ph type="body" idx="1"/>
          </p:nvPr>
        </p:nvSpPr>
        <p:spPr>
          <a:xfrm>
            <a:off x="327453" y="586560"/>
            <a:ext cx="8718229" cy="4106020"/>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t>IIC provides a wakeup function that causes the MCU transition from Software Standby mode or Snooze mode to normal operation.</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The wakeup function enables the reception of data when the system clock (PLCKB) is stopped and generates a wakeup interrupt signal on a match of slave address of the received data.</a:t>
            </a:r>
          </a:p>
          <a:p>
            <a:pPr marL="628650" lvl="1" indent="-171450">
              <a:spcBef>
                <a:spcPts val="0"/>
              </a:spcBef>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After the wakeup interrupt occurs, switch the IIC to PCLKB synchronous operation so that communication can continue</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The following can be selected as wakeup interrupt sources:</a:t>
            </a:r>
          </a:p>
          <a:p>
            <a:pPr marL="628650" lvl="1" indent="-171450">
              <a:spcBef>
                <a:spcPts val="0"/>
              </a:spcBef>
              <a:buFont typeface="Courier New" panose="02070309020205020404" pitchFamily="49" charset="0"/>
              <a:buChar char="o"/>
            </a:pPr>
            <a:r>
              <a:rPr lang="en-US" dirty="0"/>
              <a:t>Host address detection</a:t>
            </a:r>
          </a:p>
          <a:p>
            <a:pPr marL="628650" lvl="1" indent="-171450">
              <a:spcBef>
                <a:spcPts val="0"/>
              </a:spcBef>
              <a:buFont typeface="Courier New" panose="02070309020205020404" pitchFamily="49" charset="0"/>
              <a:buChar char="o"/>
            </a:pPr>
            <a:r>
              <a:rPr lang="en-US" dirty="0"/>
              <a:t>General call address detection</a:t>
            </a:r>
          </a:p>
          <a:p>
            <a:pPr marL="628650" lvl="1" indent="-171450">
              <a:spcBef>
                <a:spcPts val="0"/>
              </a:spcBef>
              <a:buFont typeface="Courier New" panose="02070309020205020404" pitchFamily="49" charset="0"/>
              <a:buChar char="o"/>
            </a:pPr>
            <a:r>
              <a:rPr lang="en-US" dirty="0"/>
              <a:t>Slave address 0, 1, 2 detection</a:t>
            </a:r>
          </a:p>
          <a:p>
            <a:pPr marL="628650" lvl="1" indent="-171450">
              <a:spcBef>
                <a:spcPts val="0"/>
              </a:spcBef>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p:txBody>
      </p:sp>
      <p:pic>
        <p:nvPicPr>
          <p:cNvPr id="3" name="Picture 2">
            <a:extLst>
              <a:ext uri="{FF2B5EF4-FFF2-40B4-BE49-F238E27FC236}">
                <a16:creationId xmlns:a16="http://schemas.microsoft.com/office/drawing/2014/main" id="{13BA9ACD-540C-D779-BEF2-669F0CF6C904}"/>
              </a:ext>
            </a:extLst>
          </p:cNvPr>
          <p:cNvPicPr>
            <a:picLocks noChangeAspect="1"/>
          </p:cNvPicPr>
          <p:nvPr/>
        </p:nvPicPr>
        <p:blipFill>
          <a:blip r:embed="rId3"/>
          <a:stretch>
            <a:fillRect/>
          </a:stretch>
        </p:blipFill>
        <p:spPr>
          <a:xfrm>
            <a:off x="3865210" y="2571750"/>
            <a:ext cx="5180472" cy="1639215"/>
          </a:xfrm>
          <a:prstGeom prst="rect">
            <a:avLst/>
          </a:prstGeom>
        </p:spPr>
      </p:pic>
    </p:spTree>
    <p:extLst>
      <p:ext uri="{BB962C8B-B14F-4D97-AF65-F5344CB8AC3E}">
        <p14:creationId xmlns:p14="http://schemas.microsoft.com/office/powerpoint/2010/main" val="2437679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US" dirty="0"/>
              <a:t>Normal Wakeup Mode 1</a:t>
            </a:r>
          </a:p>
        </p:txBody>
      </p:sp>
      <p:sp>
        <p:nvSpPr>
          <p:cNvPr id="234" name="Google Shape;234;p65"/>
          <p:cNvSpPr txBox="1">
            <a:spLocks noGrp="1"/>
          </p:cNvSpPr>
          <p:nvPr>
            <p:ph type="body" idx="1"/>
          </p:nvPr>
        </p:nvSpPr>
        <p:spPr>
          <a:xfrm>
            <a:off x="327453" y="586560"/>
            <a:ext cx="7430660" cy="4106020"/>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t>A wakeup interrupt trigger by the match of the slave address initiates the transition to normal operation</a:t>
            </a:r>
          </a:p>
          <a:p>
            <a:pPr marL="628650" lvl="1" indent="-171450">
              <a:spcBef>
                <a:spcPts val="0"/>
              </a:spcBef>
              <a:buFont typeface="Courier New" panose="02070309020205020404" pitchFamily="49" charset="0"/>
              <a:buChar char="o"/>
            </a:pPr>
            <a:r>
              <a:rPr lang="en-US" dirty="0"/>
              <a:t>Before wakeup: ACK is sent in response to the data received with its own slave address of the IIC</a:t>
            </a:r>
          </a:p>
          <a:p>
            <a:pPr marL="628650" lvl="1" indent="-171450">
              <a:spcBef>
                <a:spcPts val="0"/>
              </a:spcBef>
              <a:buFont typeface="Courier New" panose="02070309020205020404" pitchFamily="49" charset="0"/>
              <a:buChar char="o"/>
            </a:pPr>
            <a:r>
              <a:rPr lang="en-US" dirty="0"/>
              <a:t>During wakeup: ACK response is made on the 9</a:t>
            </a:r>
            <a:r>
              <a:rPr lang="en-US" baseline="30000" dirty="0"/>
              <a:t>th</a:t>
            </a:r>
            <a:r>
              <a:rPr lang="en-US" dirty="0"/>
              <a:t> clock cycle of SCL</a:t>
            </a:r>
          </a:p>
          <a:p>
            <a:pPr marL="628650" lvl="1" indent="-171450">
              <a:spcBef>
                <a:spcPts val="0"/>
              </a:spcBef>
              <a:buFont typeface="Courier New" panose="02070309020205020404" pitchFamily="49" charset="0"/>
              <a:buChar char="o"/>
            </a:pPr>
            <a:r>
              <a:rPr lang="en-US" dirty="0"/>
              <a:t>After wakeup: normal operation continues. </a:t>
            </a:r>
          </a:p>
          <a:p>
            <a:pPr marL="628650" lvl="1" indent="-171450">
              <a:spcBef>
                <a:spcPts val="0"/>
              </a:spcBef>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p:txBody>
      </p:sp>
      <p:pic>
        <p:nvPicPr>
          <p:cNvPr id="4" name="Picture 3">
            <a:extLst>
              <a:ext uri="{FF2B5EF4-FFF2-40B4-BE49-F238E27FC236}">
                <a16:creationId xmlns:a16="http://schemas.microsoft.com/office/drawing/2014/main" id="{648149EA-40CD-4D45-0790-CD015B64DC81}"/>
              </a:ext>
            </a:extLst>
          </p:cNvPr>
          <p:cNvPicPr>
            <a:picLocks noChangeAspect="1"/>
          </p:cNvPicPr>
          <p:nvPr/>
        </p:nvPicPr>
        <p:blipFill>
          <a:blip r:embed="rId3"/>
          <a:stretch>
            <a:fillRect/>
          </a:stretch>
        </p:blipFill>
        <p:spPr>
          <a:xfrm>
            <a:off x="3204611" y="1439521"/>
            <a:ext cx="5939389" cy="3703979"/>
          </a:xfrm>
          <a:prstGeom prst="rect">
            <a:avLst/>
          </a:prstGeom>
        </p:spPr>
      </p:pic>
    </p:spTree>
    <p:extLst>
      <p:ext uri="{BB962C8B-B14F-4D97-AF65-F5344CB8AC3E}">
        <p14:creationId xmlns:p14="http://schemas.microsoft.com/office/powerpoint/2010/main" val="1982878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US" dirty="0"/>
              <a:t>Normal Wakeup Mode 2</a:t>
            </a:r>
          </a:p>
        </p:txBody>
      </p:sp>
      <p:sp>
        <p:nvSpPr>
          <p:cNvPr id="234" name="Google Shape;234;p65"/>
          <p:cNvSpPr txBox="1">
            <a:spLocks noGrp="1"/>
          </p:cNvSpPr>
          <p:nvPr>
            <p:ph type="body" idx="1"/>
          </p:nvPr>
        </p:nvSpPr>
        <p:spPr>
          <a:xfrm>
            <a:off x="327453" y="586560"/>
            <a:ext cx="7430660" cy="4106020"/>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t>A wakeup interrupt trigger by the match of the slave address initiates the transition to normal operation</a:t>
            </a:r>
          </a:p>
          <a:p>
            <a:pPr marL="628650" lvl="1" indent="-171450">
              <a:spcBef>
                <a:spcPts val="0"/>
              </a:spcBef>
              <a:buFont typeface="Courier New" panose="02070309020205020404" pitchFamily="49" charset="0"/>
              <a:buChar char="o"/>
            </a:pPr>
            <a:r>
              <a:rPr lang="en-US" dirty="0"/>
              <a:t>Before wakeup: No response to data received with its own slave address until of the 8</a:t>
            </a:r>
            <a:r>
              <a:rPr lang="en-US" baseline="30000" dirty="0"/>
              <a:t>th</a:t>
            </a:r>
            <a:r>
              <a:rPr lang="en-US" dirty="0"/>
              <a:t> SCL cycle</a:t>
            </a:r>
          </a:p>
          <a:p>
            <a:pPr marL="628650" lvl="1" indent="-171450">
              <a:spcBef>
                <a:spcPts val="0"/>
              </a:spcBef>
              <a:buFont typeface="Courier New" panose="02070309020205020404" pitchFamily="49" charset="0"/>
              <a:buChar char="o"/>
            </a:pPr>
            <a:r>
              <a:rPr lang="en-US" dirty="0"/>
              <a:t>During wakeup: SCL line held low during the 8</a:t>
            </a:r>
            <a:r>
              <a:rPr lang="en-US" baseline="30000" dirty="0"/>
              <a:t>th</a:t>
            </a:r>
            <a:r>
              <a:rPr lang="en-US" dirty="0"/>
              <a:t> and 9</a:t>
            </a:r>
            <a:r>
              <a:rPr lang="en-US" baseline="30000" dirty="0"/>
              <a:t>th</a:t>
            </a:r>
            <a:r>
              <a:rPr lang="en-US" dirty="0"/>
              <a:t> clock cycles</a:t>
            </a:r>
          </a:p>
          <a:p>
            <a:pPr marL="628650" lvl="1" indent="-171450">
              <a:spcBef>
                <a:spcPts val="0"/>
              </a:spcBef>
              <a:buFont typeface="Courier New" panose="02070309020205020404" pitchFamily="49" charset="0"/>
              <a:buChar char="o"/>
            </a:pPr>
            <a:r>
              <a:rPr lang="en-US" dirty="0"/>
              <a:t>After wakeup: ACK returns on the 9</a:t>
            </a:r>
            <a:r>
              <a:rPr lang="en-US" baseline="30000" dirty="0"/>
              <a:t>th</a:t>
            </a:r>
            <a:r>
              <a:rPr lang="en-US" dirty="0"/>
              <a:t> clock cycle of SCL, and normal operation continues.</a:t>
            </a:r>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p:txBody>
      </p:sp>
      <p:pic>
        <p:nvPicPr>
          <p:cNvPr id="3" name="Picture 2">
            <a:extLst>
              <a:ext uri="{FF2B5EF4-FFF2-40B4-BE49-F238E27FC236}">
                <a16:creationId xmlns:a16="http://schemas.microsoft.com/office/drawing/2014/main" id="{0C49A8AA-4C74-F57B-64CF-0DD94C793023}"/>
              </a:ext>
            </a:extLst>
          </p:cNvPr>
          <p:cNvPicPr>
            <a:picLocks noChangeAspect="1"/>
          </p:cNvPicPr>
          <p:nvPr/>
        </p:nvPicPr>
        <p:blipFill>
          <a:blip r:embed="rId3"/>
          <a:stretch>
            <a:fillRect/>
          </a:stretch>
        </p:blipFill>
        <p:spPr>
          <a:xfrm>
            <a:off x="3786188" y="1564202"/>
            <a:ext cx="5357812" cy="3490511"/>
          </a:xfrm>
          <a:prstGeom prst="rect">
            <a:avLst/>
          </a:prstGeom>
        </p:spPr>
      </p:pic>
    </p:spTree>
    <p:extLst>
      <p:ext uri="{BB962C8B-B14F-4D97-AF65-F5344CB8AC3E}">
        <p14:creationId xmlns:p14="http://schemas.microsoft.com/office/powerpoint/2010/main" val="3812642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US" dirty="0"/>
              <a:t>Command return mode and EEP response mode</a:t>
            </a:r>
          </a:p>
        </p:txBody>
      </p:sp>
      <p:sp>
        <p:nvSpPr>
          <p:cNvPr id="234" name="Google Shape;234;p65"/>
          <p:cNvSpPr txBox="1">
            <a:spLocks noGrp="1"/>
          </p:cNvSpPr>
          <p:nvPr>
            <p:ph type="body" idx="1"/>
          </p:nvPr>
        </p:nvSpPr>
        <p:spPr>
          <a:xfrm>
            <a:off x="327453" y="586560"/>
            <a:ext cx="7430660" cy="4106020"/>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t>A wakeup interrupt trigger by the match of the slave address initiates the transition to normal operation</a:t>
            </a:r>
          </a:p>
          <a:p>
            <a:pPr marL="628650" lvl="1" indent="-171450">
              <a:spcBef>
                <a:spcPts val="0"/>
              </a:spcBef>
              <a:buFont typeface="Courier New" panose="02070309020205020404" pitchFamily="49" charset="0"/>
              <a:buChar char="o"/>
            </a:pPr>
            <a:r>
              <a:rPr lang="en-US" dirty="0"/>
              <a:t>Before wakeup: In response to the data received with its own slave address, the IIC returns ACK (command recovery mode) or NACK (EEP response mode)</a:t>
            </a:r>
          </a:p>
          <a:p>
            <a:pPr marL="628650" lvl="1" indent="-171450">
              <a:spcBef>
                <a:spcPts val="0"/>
              </a:spcBef>
              <a:buFont typeface="Courier New" panose="02070309020205020404" pitchFamily="49" charset="0"/>
              <a:buChar char="o"/>
            </a:pPr>
            <a:r>
              <a:rPr lang="en-US" dirty="0"/>
              <a:t>During wakeup: The SCL line is not held low</a:t>
            </a:r>
          </a:p>
          <a:p>
            <a:pPr marL="628650" lvl="1" indent="-171450">
              <a:spcBef>
                <a:spcPts val="0"/>
              </a:spcBef>
              <a:buFont typeface="Courier New" panose="02070309020205020404" pitchFamily="49" charset="0"/>
              <a:buChar char="o"/>
            </a:pPr>
            <a:r>
              <a:rPr lang="en-US" dirty="0"/>
              <a:t>After wakeup: Normal operation continues after IIC initialization</a:t>
            </a:r>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p:txBody>
      </p:sp>
      <p:pic>
        <p:nvPicPr>
          <p:cNvPr id="6" name="Picture 5">
            <a:extLst>
              <a:ext uri="{FF2B5EF4-FFF2-40B4-BE49-F238E27FC236}">
                <a16:creationId xmlns:a16="http://schemas.microsoft.com/office/drawing/2014/main" id="{0665C560-511F-236B-996F-F800F3239A0C}"/>
              </a:ext>
            </a:extLst>
          </p:cNvPr>
          <p:cNvPicPr>
            <a:picLocks noChangeAspect="1"/>
          </p:cNvPicPr>
          <p:nvPr/>
        </p:nvPicPr>
        <p:blipFill>
          <a:blip r:embed="rId3"/>
          <a:stretch>
            <a:fillRect/>
          </a:stretch>
        </p:blipFill>
        <p:spPr>
          <a:xfrm>
            <a:off x="2719357" y="1691952"/>
            <a:ext cx="5634651" cy="3147850"/>
          </a:xfrm>
          <a:prstGeom prst="rect">
            <a:avLst/>
          </a:prstGeom>
        </p:spPr>
      </p:pic>
    </p:spTree>
    <p:extLst>
      <p:ext uri="{BB962C8B-B14F-4D97-AF65-F5344CB8AC3E}">
        <p14:creationId xmlns:p14="http://schemas.microsoft.com/office/powerpoint/2010/main" val="3944694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US" dirty="0" err="1"/>
              <a:t>SMBus</a:t>
            </a:r>
            <a:r>
              <a:rPr lang="en-US" dirty="0"/>
              <a:t> (System Management Bus) Overview</a:t>
            </a:r>
          </a:p>
        </p:txBody>
      </p:sp>
      <p:sp>
        <p:nvSpPr>
          <p:cNvPr id="234" name="Google Shape;234;p65"/>
          <p:cNvSpPr txBox="1">
            <a:spLocks noGrp="1"/>
          </p:cNvSpPr>
          <p:nvPr>
            <p:ph type="body" idx="1"/>
          </p:nvPr>
        </p:nvSpPr>
        <p:spPr>
          <a:xfrm>
            <a:off x="327453" y="586560"/>
            <a:ext cx="7430660" cy="4106020"/>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t>The IIC supports data communication conforming to the </a:t>
            </a:r>
            <a:r>
              <a:rPr lang="en-US" dirty="0" err="1"/>
              <a:t>SMBus</a:t>
            </a:r>
            <a:r>
              <a:rPr lang="en-US" dirty="0"/>
              <a:t> Specification.</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err="1"/>
              <a:t>SMBus</a:t>
            </a:r>
            <a:r>
              <a:rPr lang="en-US" dirty="0"/>
              <a:t> is based on the I2C protocol and use I2C as a physical layer, it uses a two-wire interface and device addressing to communicate; each device has a unique address and may be addressed by any other device on the network</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There are some differences between the I2C bus and the </a:t>
            </a:r>
            <a:r>
              <a:rPr lang="en-US" dirty="0" err="1"/>
              <a:t>SMBus</a:t>
            </a:r>
            <a:r>
              <a:rPr lang="en-US" dirty="0"/>
              <a:t>:</a:t>
            </a:r>
          </a:p>
          <a:p>
            <a:pPr marL="628650" lvl="1" indent="-171450">
              <a:spcBef>
                <a:spcPts val="0"/>
              </a:spcBef>
              <a:buFont typeface="Courier New" panose="02070309020205020404" pitchFamily="49" charset="0"/>
              <a:buChar char="o"/>
            </a:pPr>
            <a:r>
              <a:rPr lang="en-US" dirty="0"/>
              <a:t>Timeout for transfers</a:t>
            </a:r>
          </a:p>
          <a:p>
            <a:pPr marL="628650" lvl="1" indent="-171450">
              <a:spcBef>
                <a:spcPts val="0"/>
              </a:spcBef>
              <a:buFont typeface="Courier New" panose="02070309020205020404" pitchFamily="49" charset="0"/>
              <a:buChar char="o"/>
            </a:pPr>
            <a:r>
              <a:rPr lang="en-US" dirty="0"/>
              <a:t>Packet Error checking </a:t>
            </a:r>
          </a:p>
          <a:p>
            <a:pPr marL="628650" lvl="1" indent="-171450">
              <a:spcBef>
                <a:spcPts val="0"/>
              </a:spcBef>
              <a:buFont typeface="Courier New" panose="02070309020205020404" pitchFamily="49" charset="0"/>
              <a:buChar char="o"/>
            </a:pPr>
            <a:r>
              <a:rPr lang="en-US" sz="1100" dirty="0"/>
              <a:t>SMBUS Host Notification Protocol</a:t>
            </a:r>
            <a:endParaRPr lang="en-US" dirty="0"/>
          </a:p>
          <a:p>
            <a:pPr marL="628650" lvl="1" indent="-171450">
              <a:spcBef>
                <a:spcPts val="0"/>
              </a:spcBef>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p:txBody>
      </p:sp>
    </p:spTree>
    <p:extLst>
      <p:ext uri="{BB962C8B-B14F-4D97-AF65-F5344CB8AC3E}">
        <p14:creationId xmlns:p14="http://schemas.microsoft.com/office/powerpoint/2010/main" val="1557347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US" dirty="0" err="1"/>
              <a:t>SMBus</a:t>
            </a:r>
            <a:r>
              <a:rPr lang="en-US" dirty="0"/>
              <a:t> Initialization Flow</a:t>
            </a:r>
          </a:p>
        </p:txBody>
      </p:sp>
      <p:sp>
        <p:nvSpPr>
          <p:cNvPr id="234" name="Google Shape;234;p65"/>
          <p:cNvSpPr txBox="1">
            <a:spLocks noGrp="1"/>
          </p:cNvSpPr>
          <p:nvPr>
            <p:ph type="body" idx="1"/>
          </p:nvPr>
        </p:nvSpPr>
        <p:spPr>
          <a:xfrm>
            <a:off x="327453" y="586560"/>
            <a:ext cx="7430660" cy="4106020"/>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p:txBody>
      </p:sp>
      <p:pic>
        <p:nvPicPr>
          <p:cNvPr id="5" name="Picture 4">
            <a:extLst>
              <a:ext uri="{FF2B5EF4-FFF2-40B4-BE49-F238E27FC236}">
                <a16:creationId xmlns:a16="http://schemas.microsoft.com/office/drawing/2014/main" id="{F121FF17-15D4-1695-0CFE-5E01CCE556B2}"/>
              </a:ext>
            </a:extLst>
          </p:cNvPr>
          <p:cNvPicPr>
            <a:picLocks noChangeAspect="1"/>
          </p:cNvPicPr>
          <p:nvPr/>
        </p:nvPicPr>
        <p:blipFill>
          <a:blip r:embed="rId3"/>
          <a:stretch>
            <a:fillRect/>
          </a:stretch>
        </p:blipFill>
        <p:spPr>
          <a:xfrm>
            <a:off x="5136371" y="219685"/>
            <a:ext cx="3024251" cy="4835028"/>
          </a:xfrm>
          <a:prstGeom prst="rect">
            <a:avLst/>
          </a:prstGeom>
        </p:spPr>
      </p:pic>
    </p:spTree>
    <p:extLst>
      <p:ext uri="{BB962C8B-B14F-4D97-AF65-F5344CB8AC3E}">
        <p14:creationId xmlns:p14="http://schemas.microsoft.com/office/powerpoint/2010/main" val="1853458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US" dirty="0" err="1"/>
              <a:t>SMBus</a:t>
            </a:r>
            <a:r>
              <a:rPr lang="en-US" dirty="0"/>
              <a:t> Timeout Measurement</a:t>
            </a:r>
          </a:p>
        </p:txBody>
      </p:sp>
      <p:sp>
        <p:nvSpPr>
          <p:cNvPr id="234" name="Google Shape;234;p65"/>
          <p:cNvSpPr txBox="1">
            <a:spLocks noGrp="1"/>
          </p:cNvSpPr>
          <p:nvPr>
            <p:ph type="body" idx="1"/>
          </p:nvPr>
        </p:nvSpPr>
        <p:spPr>
          <a:xfrm>
            <a:off x="327453" y="586560"/>
            <a:ext cx="3530697" cy="4106020"/>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p:txBody>
      </p:sp>
      <mc:AlternateContent xmlns:mc="http://schemas.openxmlformats.org/markup-compatibility/2006" xmlns:a14="http://schemas.microsoft.com/office/drawing/2010/main">
        <mc:Choice Requires="a14">
          <p:sp>
            <p:nvSpPr>
              <p:cNvPr id="2" name="Google Shape;234;p65">
                <a:extLst>
                  <a:ext uri="{FF2B5EF4-FFF2-40B4-BE49-F238E27FC236}">
                    <a16:creationId xmlns:a16="http://schemas.microsoft.com/office/drawing/2014/main" id="{009F9921-63C3-A343-BCAC-7196220CBB43}"/>
                  </a:ext>
                </a:extLst>
              </p:cNvPr>
              <p:cNvSpPr txBox="1">
                <a:spLocks/>
              </p:cNvSpPr>
              <p:nvPr/>
            </p:nvSpPr>
            <p:spPr>
              <a:xfrm>
                <a:off x="327452" y="586560"/>
                <a:ext cx="4641675" cy="2179681"/>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28600" algn="just" rtl="0">
                  <a:lnSpc>
                    <a:spcPct val="115000"/>
                  </a:lnSpc>
                  <a:spcBef>
                    <a:spcPts val="0"/>
                  </a:spcBef>
                  <a:spcAft>
                    <a:spcPts val="0"/>
                  </a:spcAft>
                  <a:buClr>
                    <a:schemeClr val="dk1"/>
                  </a:buClr>
                  <a:buSzPts val="1200"/>
                  <a:buFont typeface="Roboto Condensed"/>
                  <a:buNone/>
                  <a:defRPr sz="1200" b="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b="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9pPr>
              </a:lstStyle>
              <a:p>
                <a:pPr marL="171450" indent="-171450">
                  <a:buFont typeface="Arial" panose="020B0604020202020204" pitchFamily="34" charset="0"/>
                  <a:buChar char="•"/>
                </a:pPr>
                <a:r>
                  <a:rPr lang="en-US" dirty="0"/>
                  <a:t>Mearsuring slave device timeout</a:t>
                </a:r>
              </a:p>
              <a:p>
                <a:pPr marL="628650" lvl="1" indent="-171450">
                  <a:buFont typeface="Courier New" panose="02070309020205020404" pitchFamily="49" charset="0"/>
                  <a:buChar char="o"/>
                </a:pPr>
                <a:r>
                  <a:rPr lang="en-US" dirty="0"/>
                  <a:t>From start condition to stop condition, which use the GPT to measure timeout between start condition detection interrupt (</a:t>
                </a:r>
                <a:r>
                  <a:rPr lang="en-US" dirty="0" err="1"/>
                  <a:t>STIn</a:t>
                </a:r>
                <a:r>
                  <a:rPr lang="en-US" dirty="0"/>
                  <a:t>) and stop condition detection interrupt (</a:t>
                </a:r>
                <a:r>
                  <a:rPr lang="en-US" dirty="0" err="1"/>
                  <a:t>SPIn</a:t>
                </a:r>
                <a:r>
                  <a:rPr lang="en-US" dirty="0"/>
                  <a:t>).</a:t>
                </a:r>
              </a:p>
              <a:p>
                <a:pPr marL="628650" lvl="1" indent="-171450">
                  <a:buFont typeface="Courier New" panose="02070309020205020404" pitchFamily="49" charset="0"/>
                  <a:buChar char="o"/>
                </a:pPr>
                <a:r>
                  <a:rPr lang="en-US" dirty="0"/>
                  <a:t>The measured timeout could not exceed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𝐿𝑂𝑊</m:t>
                        </m:r>
                        <m:r>
                          <a:rPr lang="en-US" i="1">
                            <a:latin typeface="Cambria Math" panose="02040503050406030204" pitchFamily="18" charset="0"/>
                          </a:rPr>
                          <m:t> </m:t>
                        </m:r>
                        <m:r>
                          <a:rPr lang="en-US" b="0" i="1" smtClean="0">
                            <a:latin typeface="Cambria Math" panose="02040503050406030204" pitchFamily="18" charset="0"/>
                          </a:rPr>
                          <m:t>𝑆𝐸𝑋𝑇</m:t>
                        </m:r>
                      </m:sub>
                    </m:sSub>
                  </m:oMath>
                </a14:m>
                <a:r>
                  <a:rPr lang="en-US" dirty="0"/>
                  <a:t>: 25ms (maximum). If it exceeds, the device will release the bus by writing 1 to IICRST bit in ICCR1 to issue an internal reset of the IIC.</a:t>
                </a:r>
              </a:p>
              <a:p>
                <a:pPr marL="0" indent="0"/>
                <a:endParaRPr lang="en-US" dirty="0"/>
              </a:p>
              <a:p>
                <a:pPr marL="628650" lvl="1" indent="-171450">
                  <a:buFont typeface="Courier New" panose="02070309020205020404" pitchFamily="49" charset="0"/>
                  <a:buChar char="o"/>
                </a:pPr>
                <a:endParaRPr lang="en-US" dirty="0"/>
              </a:p>
              <a:p>
                <a:pPr marL="628650" lvl="1" indent="-171450">
                  <a:spcBef>
                    <a:spcPts val="0"/>
                  </a:spcBef>
                  <a:buFont typeface="Courier New" panose="02070309020205020404" pitchFamily="49" charset="0"/>
                  <a:buChar char="o"/>
                </a:pPr>
                <a:endParaRPr lang="en-US" dirty="0"/>
              </a:p>
              <a:p>
                <a:pPr marL="171450" indent="-171450">
                  <a:buFont typeface="Arial" panose="020B0604020202020204" pitchFamily="34" charset="0"/>
                  <a:buChar char="•"/>
                </a:pPr>
                <a:endParaRPr lang="en-US" dirty="0"/>
              </a:p>
              <a:p>
                <a:pPr marL="171450" indent="-171450">
                  <a:buFont typeface="Courier New" panose="02070309020205020404" pitchFamily="49" charset="0"/>
                  <a:buChar char="o"/>
                </a:pPr>
                <a:endParaRPr lang="en-US" dirty="0"/>
              </a:p>
              <a:p>
                <a:pPr marL="171450" indent="-171450">
                  <a:buFont typeface="Courier New" panose="02070309020205020404" pitchFamily="49" charset="0"/>
                  <a:buChar char="o"/>
                </a:pPr>
                <a:endParaRPr lang="en-US" dirty="0"/>
              </a:p>
            </p:txBody>
          </p:sp>
        </mc:Choice>
        <mc:Fallback xmlns="">
          <p:sp>
            <p:nvSpPr>
              <p:cNvPr id="2" name="Google Shape;234;p65">
                <a:extLst>
                  <a:ext uri="{FF2B5EF4-FFF2-40B4-BE49-F238E27FC236}">
                    <a16:creationId xmlns:a16="http://schemas.microsoft.com/office/drawing/2014/main" id="{009F9921-63C3-A343-BCAC-7196220CBB43}"/>
                  </a:ext>
                </a:extLst>
              </p:cNvPr>
              <p:cNvSpPr txBox="1">
                <a:spLocks noRot="1" noChangeAspect="1" noMove="1" noResize="1" noEditPoints="1" noAdjustHandles="1" noChangeArrowheads="1" noChangeShapeType="1" noTextEdit="1"/>
              </p:cNvSpPr>
              <p:nvPr/>
            </p:nvSpPr>
            <p:spPr>
              <a:xfrm>
                <a:off x="327452" y="586560"/>
                <a:ext cx="4641675" cy="2179681"/>
              </a:xfrm>
              <a:prstGeom prst="rect">
                <a:avLst/>
              </a:prstGeom>
              <a:blipFill>
                <a:blip r:embed="rId3"/>
                <a:stretch>
                  <a:fillRect l="-526" r="-394"/>
                </a:stretch>
              </a:blipFill>
              <a:ln>
                <a:noFill/>
              </a:ln>
            </p:spPr>
            <p:txBody>
              <a:bodyPr/>
              <a:lstStyle/>
              <a:p>
                <a:r>
                  <a:rPr lang="en-US">
                    <a:noFill/>
                  </a:rPr>
                  <a:t> </a:t>
                </a:r>
              </a:p>
            </p:txBody>
          </p:sp>
        </mc:Fallback>
      </mc:AlternateContent>
      <p:pic>
        <p:nvPicPr>
          <p:cNvPr id="4" name="Picture 3">
            <a:extLst>
              <a:ext uri="{FF2B5EF4-FFF2-40B4-BE49-F238E27FC236}">
                <a16:creationId xmlns:a16="http://schemas.microsoft.com/office/drawing/2014/main" id="{C4DEAA4F-AD0D-AF9C-583F-D08E71A9D762}"/>
              </a:ext>
            </a:extLst>
          </p:cNvPr>
          <p:cNvPicPr>
            <a:picLocks noChangeAspect="1"/>
          </p:cNvPicPr>
          <p:nvPr/>
        </p:nvPicPr>
        <p:blipFill>
          <a:blip r:embed="rId4"/>
          <a:stretch>
            <a:fillRect/>
          </a:stretch>
        </p:blipFill>
        <p:spPr>
          <a:xfrm>
            <a:off x="299670" y="2457451"/>
            <a:ext cx="4986182" cy="2424112"/>
          </a:xfrm>
          <a:prstGeom prst="rect">
            <a:avLst/>
          </a:prstGeom>
        </p:spPr>
      </p:pic>
      <mc:AlternateContent xmlns:mc="http://schemas.openxmlformats.org/markup-compatibility/2006" xmlns:a14="http://schemas.microsoft.com/office/drawing/2010/main">
        <mc:Choice Requires="a14">
          <p:sp>
            <p:nvSpPr>
              <p:cNvPr id="8" name="Google Shape;234;p65">
                <a:extLst>
                  <a:ext uri="{FF2B5EF4-FFF2-40B4-BE49-F238E27FC236}">
                    <a16:creationId xmlns:a16="http://schemas.microsoft.com/office/drawing/2014/main" id="{305AA97D-8946-7D8C-9A69-522A8EA97638}"/>
                  </a:ext>
                </a:extLst>
              </p:cNvPr>
              <p:cNvSpPr txBox="1">
                <a:spLocks/>
              </p:cNvSpPr>
              <p:nvPr/>
            </p:nvSpPr>
            <p:spPr>
              <a:xfrm>
                <a:off x="5076122" y="586560"/>
                <a:ext cx="3767138" cy="379723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28600" algn="just" rtl="0">
                  <a:lnSpc>
                    <a:spcPct val="115000"/>
                  </a:lnSpc>
                  <a:spcBef>
                    <a:spcPts val="0"/>
                  </a:spcBef>
                  <a:spcAft>
                    <a:spcPts val="0"/>
                  </a:spcAft>
                  <a:buClr>
                    <a:schemeClr val="dk1"/>
                  </a:buClr>
                  <a:buSzPts val="1200"/>
                  <a:buFont typeface="Roboto Condensed"/>
                  <a:buNone/>
                  <a:defRPr sz="1200" b="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b="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9pPr>
              </a:lstStyle>
              <a:p>
                <a:pPr marL="171450" indent="-171450">
                  <a:buFont typeface="Arial" panose="020B0604020202020204" pitchFamily="34" charset="0"/>
                  <a:buChar char="•"/>
                </a:pPr>
                <a:r>
                  <a:rPr lang="en-US" dirty="0"/>
                  <a:t>Measuring master device timeout</a:t>
                </a:r>
              </a:p>
              <a:p>
                <a:pPr marL="628650" lvl="1" indent="-171450">
                  <a:buFont typeface="Courier New" panose="02070309020205020404" pitchFamily="49" charset="0"/>
                  <a:buChar char="o"/>
                </a:pPr>
                <a:r>
                  <a:rPr lang="en-US" dirty="0"/>
                  <a:t>From start condition to acknowledge bit</a:t>
                </a:r>
              </a:p>
              <a:p>
                <a:pPr marL="628650" lvl="1" indent="-171450">
                  <a:buFont typeface="Courier New" panose="02070309020205020404" pitchFamily="49" charset="0"/>
                  <a:buChar char="o"/>
                </a:pPr>
                <a:r>
                  <a:rPr lang="en-US" dirty="0"/>
                  <a:t>Between acknowledge bits</a:t>
                </a:r>
              </a:p>
              <a:p>
                <a:pPr marL="628650" lvl="1" indent="-171450">
                  <a:buFont typeface="Courier New" panose="02070309020205020404" pitchFamily="49" charset="0"/>
                  <a:buChar char="o"/>
                </a:pPr>
                <a:r>
                  <a:rPr lang="en-US" dirty="0"/>
                  <a:t>From acknowledge bit to stop condition</a:t>
                </a:r>
              </a:p>
              <a:p>
                <a:pPr marL="628650" lvl="1" indent="-171450">
                  <a:buFont typeface="Courier New" panose="02070309020205020404" pitchFamily="49" charset="0"/>
                  <a:buChar char="o"/>
                </a:pPr>
                <a:r>
                  <a:rPr lang="en-US" dirty="0"/>
                  <a:t>To measure timeout for master devices, measure these periods with the GPT using IIC start condition detection interrupt (</a:t>
                </a:r>
                <a:r>
                  <a:rPr lang="en-US" dirty="0" err="1"/>
                  <a:t>STIn</a:t>
                </a:r>
                <a:r>
                  <a:rPr lang="en-US" dirty="0"/>
                  <a:t>), stop condition detection interrupt (</a:t>
                </a:r>
                <a:r>
                  <a:rPr lang="en-US" dirty="0" err="1"/>
                  <a:t>SPIn</a:t>
                </a:r>
                <a:r>
                  <a:rPr lang="en-US" dirty="0"/>
                  <a:t>), transmit end interrupt (IIC_TEI) or receive data full interrupt (</a:t>
                </a:r>
                <a:r>
                  <a:rPr lang="en-US" dirty="0" err="1"/>
                  <a:t>IICn_RXI</a:t>
                </a:r>
                <a:r>
                  <a:rPr lang="en-US" dirty="0"/>
                  <a:t>).</a:t>
                </a:r>
              </a:p>
              <a:p>
                <a:pPr marL="628650" lvl="1" indent="-171450">
                  <a:buFont typeface="Courier New" panose="02070309020205020404" pitchFamily="49" charset="0"/>
                  <a:buChar char="o"/>
                </a:pPr>
                <a:r>
                  <a:rPr lang="en-US" dirty="0"/>
                  <a:t>The measured timeout period must be within the total clock low-level extended period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𝐿𝑂𝑊</m:t>
                        </m:r>
                        <m:r>
                          <a:rPr lang="en-US" b="0" i="1" smtClean="0">
                            <a:latin typeface="Cambria Math" panose="02040503050406030204" pitchFamily="18" charset="0"/>
                          </a:rPr>
                          <m:t> </m:t>
                        </m:r>
                        <m:r>
                          <a:rPr lang="en-US" b="0" i="1" smtClean="0">
                            <a:latin typeface="Cambria Math" panose="02040503050406030204" pitchFamily="18" charset="0"/>
                          </a:rPr>
                          <m:t>𝑀𝐸𝑋𝑇</m:t>
                        </m:r>
                      </m:sub>
                    </m:sSub>
                  </m:oMath>
                </a14:m>
                <a:r>
                  <a:rPr lang="en-US" dirty="0"/>
                  <a:t>: 10 </a:t>
                </a:r>
                <a:r>
                  <a:rPr lang="en-US" dirty="0" err="1"/>
                  <a:t>ms</a:t>
                </a:r>
                <a:r>
                  <a:rPr lang="en-US" dirty="0"/>
                  <a:t> (maximum) of the </a:t>
                </a:r>
                <a:r>
                  <a:rPr lang="en-US" dirty="0" err="1"/>
                  <a:t>SMBus</a:t>
                </a:r>
                <a:r>
                  <a:rPr lang="en-US" dirty="0"/>
                  <a:t> standard, and the total of 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𝐿𝑂𝑊</m:t>
                        </m:r>
                        <m:r>
                          <a:rPr lang="en-US" i="1">
                            <a:latin typeface="Cambria Math" panose="02040503050406030204" pitchFamily="18" charset="0"/>
                          </a:rPr>
                          <m:t> </m:t>
                        </m:r>
                        <m:r>
                          <a:rPr lang="en-US" b="0" i="1" smtClean="0">
                            <a:latin typeface="Cambria Math" panose="02040503050406030204" pitchFamily="18" charset="0"/>
                          </a:rPr>
                          <m:t>𝑀𝐸𝑋𝑇</m:t>
                        </m:r>
                      </m:sub>
                    </m:sSub>
                    <m:r>
                      <a:rPr lang="en-US" b="0" i="1" smtClean="0">
                        <a:latin typeface="Cambria Math" panose="02040503050406030204" pitchFamily="18" charset="0"/>
                      </a:rPr>
                      <m:t> </m:t>
                    </m:r>
                  </m:oMath>
                </a14:m>
                <a:r>
                  <a:rPr lang="en-US" dirty="0"/>
                  <a:t>must be within 25ms (maximum)</a:t>
                </a:r>
              </a:p>
              <a:p>
                <a:pPr marL="171450" indent="-171450">
                  <a:buFont typeface="Courier New" panose="02070309020205020404" pitchFamily="49" charset="0"/>
                  <a:buChar char="o"/>
                </a:pPr>
                <a:endParaRPr lang="en-US" dirty="0"/>
              </a:p>
            </p:txBody>
          </p:sp>
        </mc:Choice>
        <mc:Fallback xmlns="">
          <p:sp>
            <p:nvSpPr>
              <p:cNvPr id="8" name="Google Shape;234;p65">
                <a:extLst>
                  <a:ext uri="{FF2B5EF4-FFF2-40B4-BE49-F238E27FC236}">
                    <a16:creationId xmlns:a16="http://schemas.microsoft.com/office/drawing/2014/main" id="{305AA97D-8946-7D8C-9A69-522A8EA97638}"/>
                  </a:ext>
                </a:extLst>
              </p:cNvPr>
              <p:cNvSpPr txBox="1">
                <a:spLocks noRot="1" noChangeAspect="1" noMove="1" noResize="1" noEditPoints="1" noAdjustHandles="1" noChangeArrowheads="1" noChangeShapeType="1" noTextEdit="1"/>
              </p:cNvSpPr>
              <p:nvPr/>
            </p:nvSpPr>
            <p:spPr>
              <a:xfrm>
                <a:off x="5076122" y="586560"/>
                <a:ext cx="3767138" cy="3797230"/>
              </a:xfrm>
              <a:prstGeom prst="rect">
                <a:avLst/>
              </a:prstGeom>
              <a:blipFill>
                <a:blip r:embed="rId5"/>
                <a:stretch>
                  <a:fillRect l="-647" r="-32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751094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US" dirty="0"/>
              <a:t>Packet Error Code </a:t>
            </a:r>
          </a:p>
        </p:txBody>
      </p:sp>
      <p:sp>
        <p:nvSpPr>
          <p:cNvPr id="234" name="Google Shape;234;p65"/>
          <p:cNvSpPr txBox="1">
            <a:spLocks noGrp="1"/>
          </p:cNvSpPr>
          <p:nvPr>
            <p:ph type="body" idx="1"/>
          </p:nvPr>
        </p:nvSpPr>
        <p:spPr>
          <a:xfrm>
            <a:off x="327453" y="586560"/>
            <a:ext cx="3530697" cy="4106020"/>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p:txBody>
      </p:sp>
      <p:sp>
        <p:nvSpPr>
          <p:cNvPr id="2" name="Google Shape;234;p65">
            <a:extLst>
              <a:ext uri="{FF2B5EF4-FFF2-40B4-BE49-F238E27FC236}">
                <a16:creationId xmlns:a16="http://schemas.microsoft.com/office/drawing/2014/main" id="{009F9921-63C3-A343-BCAC-7196220CBB43}"/>
              </a:ext>
            </a:extLst>
          </p:cNvPr>
          <p:cNvSpPr txBox="1">
            <a:spLocks/>
          </p:cNvSpPr>
          <p:nvPr/>
        </p:nvSpPr>
        <p:spPr>
          <a:xfrm>
            <a:off x="327452" y="586560"/>
            <a:ext cx="7492573" cy="410602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28600" algn="just" rtl="0">
              <a:lnSpc>
                <a:spcPct val="115000"/>
              </a:lnSpc>
              <a:spcBef>
                <a:spcPts val="0"/>
              </a:spcBef>
              <a:spcAft>
                <a:spcPts val="0"/>
              </a:spcAft>
              <a:buClr>
                <a:schemeClr val="dk1"/>
              </a:buClr>
              <a:buSzPts val="1200"/>
              <a:buFont typeface="Roboto Condensed"/>
              <a:buNone/>
              <a:defRPr sz="1200" b="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b="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9pPr>
          </a:lstStyle>
          <a:p>
            <a:pPr marL="171450" indent="-171450">
              <a:buFont typeface="Arial" panose="020B0604020202020204" pitchFamily="34" charset="0"/>
              <a:buChar char="•"/>
            </a:pPr>
            <a:r>
              <a:rPr lang="en-US" dirty="0"/>
              <a:t>The MCU provides a CRC calculator that allows checking of the received data in </a:t>
            </a:r>
            <a:r>
              <a:rPr lang="en-US" dirty="0" err="1"/>
              <a:t>SMBus</a:t>
            </a:r>
            <a:r>
              <a:rPr lang="en-US" dirty="0"/>
              <a:t> data communication for the IIC.</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master transmit mode, the PEC data can be generated by writing all transmit data to the CRC Data Input Register (CRCDIR) in the CRC calculator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master receive mode, the PEC data can be checked by writing all received data to CRCDIR and comparing CRCRDIR with CRCCDOR (CRC Data Output Register).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To send ACK or NACK based on the match or mismatch result when the final byte is received as a result of the PEC code check, modify RDRFS bit in ICMR3.</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0" indent="0"/>
            <a:endParaRPr lang="en-US" dirty="0"/>
          </a:p>
          <a:p>
            <a:pPr marL="628650" lvl="1" indent="-171450">
              <a:buFont typeface="Courier New" panose="02070309020205020404" pitchFamily="49" charset="0"/>
              <a:buChar char="o"/>
            </a:pPr>
            <a:endParaRPr lang="en-US" dirty="0"/>
          </a:p>
          <a:p>
            <a:pPr marL="628650" lvl="1" indent="-171450">
              <a:spcBef>
                <a:spcPts val="0"/>
              </a:spcBef>
              <a:buFont typeface="Courier New" panose="02070309020205020404" pitchFamily="49" charset="0"/>
              <a:buChar char="o"/>
            </a:pPr>
            <a:endParaRPr lang="en-US" dirty="0"/>
          </a:p>
          <a:p>
            <a:pPr marL="171450" indent="-171450">
              <a:buFont typeface="Arial" panose="020B0604020202020204" pitchFamily="34" charset="0"/>
              <a:buChar char="•"/>
            </a:pPr>
            <a:endParaRPr lang="en-US" dirty="0"/>
          </a:p>
          <a:p>
            <a:pPr marL="171450" indent="-171450">
              <a:buFont typeface="Courier New" panose="02070309020205020404" pitchFamily="49" charset="0"/>
              <a:buChar char="o"/>
            </a:pPr>
            <a:endParaRPr lang="en-US" dirty="0"/>
          </a:p>
          <a:p>
            <a:pPr marL="171450" indent="-171450">
              <a:buFont typeface="Courier New" panose="02070309020205020404" pitchFamily="49" charset="0"/>
              <a:buChar char="o"/>
            </a:pPr>
            <a:endParaRPr lang="en-US" dirty="0"/>
          </a:p>
        </p:txBody>
      </p:sp>
    </p:spTree>
    <p:extLst>
      <p:ext uri="{BB962C8B-B14F-4D97-AF65-F5344CB8AC3E}">
        <p14:creationId xmlns:p14="http://schemas.microsoft.com/office/powerpoint/2010/main" val="4104116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US" sz="2400" dirty="0"/>
              <a:t>SMBUS Host Notification Protocol (Notify ARP Master Command)</a:t>
            </a:r>
          </a:p>
        </p:txBody>
      </p:sp>
      <p:sp>
        <p:nvSpPr>
          <p:cNvPr id="234" name="Google Shape;234;p65"/>
          <p:cNvSpPr txBox="1">
            <a:spLocks noGrp="1"/>
          </p:cNvSpPr>
          <p:nvPr>
            <p:ph type="body" idx="1"/>
          </p:nvPr>
        </p:nvSpPr>
        <p:spPr>
          <a:xfrm>
            <a:off x="327453" y="586560"/>
            <a:ext cx="3530697" cy="4106020"/>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p:txBody>
      </p:sp>
      <p:sp>
        <p:nvSpPr>
          <p:cNvPr id="2" name="Google Shape;234;p65">
            <a:extLst>
              <a:ext uri="{FF2B5EF4-FFF2-40B4-BE49-F238E27FC236}">
                <a16:creationId xmlns:a16="http://schemas.microsoft.com/office/drawing/2014/main" id="{009F9921-63C3-A343-BCAC-7196220CBB43}"/>
              </a:ext>
            </a:extLst>
          </p:cNvPr>
          <p:cNvSpPr txBox="1">
            <a:spLocks/>
          </p:cNvSpPr>
          <p:nvPr/>
        </p:nvSpPr>
        <p:spPr>
          <a:xfrm>
            <a:off x="327451" y="716987"/>
            <a:ext cx="4762342" cy="149281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28600" algn="just" rtl="0">
              <a:lnSpc>
                <a:spcPct val="115000"/>
              </a:lnSpc>
              <a:spcBef>
                <a:spcPts val="0"/>
              </a:spcBef>
              <a:spcAft>
                <a:spcPts val="0"/>
              </a:spcAft>
              <a:buClr>
                <a:schemeClr val="dk1"/>
              </a:buClr>
              <a:buSzPts val="1200"/>
              <a:buFont typeface="Roboto Condensed"/>
              <a:buNone/>
              <a:defRPr sz="1200" b="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b="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9pPr>
          </a:lstStyle>
          <a:p>
            <a:pPr marL="171450" indent="-171450">
              <a:buFont typeface="Arial" panose="020B0604020202020204" pitchFamily="34" charset="0"/>
              <a:buChar char="•"/>
            </a:pPr>
            <a:r>
              <a:rPr lang="en-US" dirty="0"/>
              <a:t>In communicating over an </a:t>
            </a:r>
            <a:r>
              <a:rPr lang="en-US" dirty="0" err="1"/>
              <a:t>SMBus</a:t>
            </a:r>
            <a:r>
              <a:rPr lang="en-US" dirty="0"/>
              <a:t>, a slave device can temporarily act as master device to notify the </a:t>
            </a:r>
            <a:r>
              <a:rPr lang="en-US" dirty="0" err="1"/>
              <a:t>SMBus</a:t>
            </a:r>
            <a:r>
              <a:rPr lang="en-US" dirty="0"/>
              <a:t> host (or ARP master) of its own address, or to request its own slave address from the </a:t>
            </a:r>
            <a:r>
              <a:rPr lang="en-US" dirty="0" err="1"/>
              <a:t>SMBus</a:t>
            </a:r>
            <a:r>
              <a:rPr lang="en-US" dirty="0"/>
              <a:t> host.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To detect the host address as a slave address, set the SMBS bit in ICMR3 and the HOAE bit in ICSER to 1.</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628650" lvl="1" indent="-171450">
              <a:spcBef>
                <a:spcPts val="0"/>
              </a:spcBef>
              <a:buFont typeface="Courier New" panose="02070309020205020404" pitchFamily="49" charset="0"/>
              <a:buChar char="o"/>
            </a:pPr>
            <a:endParaRPr lang="en-US" dirty="0"/>
          </a:p>
          <a:p>
            <a:pPr marL="171450" indent="-171450">
              <a:buFont typeface="Arial" panose="020B0604020202020204" pitchFamily="34" charset="0"/>
              <a:buChar char="•"/>
            </a:pPr>
            <a:endParaRPr lang="en-US" dirty="0"/>
          </a:p>
          <a:p>
            <a:pPr marL="171450" indent="-171450">
              <a:buFont typeface="Courier New" panose="02070309020205020404" pitchFamily="49" charset="0"/>
              <a:buChar char="o"/>
            </a:pPr>
            <a:endParaRPr lang="en-US" dirty="0"/>
          </a:p>
          <a:p>
            <a:pPr marL="171450" indent="-171450">
              <a:buFont typeface="Courier New" panose="02070309020205020404" pitchFamily="49" charset="0"/>
              <a:buChar char="o"/>
            </a:pPr>
            <a:endParaRPr lang="en-US" dirty="0"/>
          </a:p>
        </p:txBody>
      </p:sp>
    </p:spTree>
    <p:extLst>
      <p:ext uri="{BB962C8B-B14F-4D97-AF65-F5344CB8AC3E}">
        <p14:creationId xmlns:p14="http://schemas.microsoft.com/office/powerpoint/2010/main" val="331113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Activation Sources &amp; Allocating Transfer Information</a:t>
            </a:r>
            <a:endParaRPr dirty="0"/>
          </a:p>
        </p:txBody>
      </p:sp>
      <p:sp>
        <p:nvSpPr>
          <p:cNvPr id="234" name="Google Shape;234;p65"/>
          <p:cNvSpPr txBox="1">
            <a:spLocks noGrp="1"/>
          </p:cNvSpPr>
          <p:nvPr>
            <p:ph type="body" idx="1"/>
          </p:nvPr>
        </p:nvSpPr>
        <p:spPr>
          <a:xfrm>
            <a:off x="327449" y="855926"/>
            <a:ext cx="5016075" cy="2781300"/>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t>DTC is activated by an interrupt request. Setting the </a:t>
            </a:r>
            <a:r>
              <a:rPr lang="en-US" dirty="0" err="1"/>
              <a:t>ICU.IELSRn.DTCE</a:t>
            </a:r>
            <a:r>
              <a:rPr lang="en-US" dirty="0"/>
              <a:t> bit to 1 enables activation of the DTC by the associated interrupt.</a:t>
            </a:r>
          </a:p>
          <a:p>
            <a:pPr marL="0" lvl="0" indent="0" algn="just" rtl="0">
              <a:lnSpc>
                <a:spcPct val="115000"/>
              </a:lnSpc>
              <a:spcBef>
                <a:spcPts val="0"/>
              </a:spcBef>
              <a:spcAft>
                <a:spcPts val="0"/>
              </a:spcAft>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The specific DTC interrupt source associated with each interrupt vector number n is selected in </a:t>
            </a:r>
            <a:r>
              <a:rPr lang="en-US" dirty="0" err="1"/>
              <a:t>ICU.IELSRn.IELS</a:t>
            </a:r>
            <a:r>
              <a:rPr lang="en-US" dirty="0"/>
              <a:t>[8:0] in the interrupt vector </a:t>
            </a:r>
            <a:r>
              <a:rPr lang="en-US" dirty="0" err="1"/>
              <a:t>ICU.IELSRn</a:t>
            </a:r>
            <a:r>
              <a:rPr lang="en-US" dirty="0"/>
              <a:t> where n from 0 to 95. The smaller interrupt vector number has higher priority.</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indent="-171450">
              <a:buFont typeface="Arial" panose="020B0604020202020204" pitchFamily="34" charset="0"/>
              <a:buChar char="•"/>
            </a:pPr>
            <a:r>
              <a:rPr lang="en-US" dirty="0"/>
              <a:t>The interrupt vector number is equivalent to the DTC vector table number.</a:t>
            </a:r>
          </a:p>
          <a:p>
            <a:pPr marL="0" lvl="0" indent="0" algn="just" rtl="0">
              <a:lnSpc>
                <a:spcPct val="115000"/>
              </a:lnSpc>
              <a:spcBef>
                <a:spcPts val="0"/>
              </a:spcBef>
              <a:spcAft>
                <a:spcPts val="0"/>
              </a:spcAft>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DTC has two tables, non-secure side or secure side. </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dirty="0"/>
          </a:p>
        </p:txBody>
      </p:sp>
      <p:pic>
        <p:nvPicPr>
          <p:cNvPr id="3" name="Picture 2">
            <a:extLst>
              <a:ext uri="{FF2B5EF4-FFF2-40B4-BE49-F238E27FC236}">
                <a16:creationId xmlns:a16="http://schemas.microsoft.com/office/drawing/2014/main" id="{B149BD72-6985-AB16-AF06-D2321DE6D884}"/>
              </a:ext>
            </a:extLst>
          </p:cNvPr>
          <p:cNvPicPr>
            <a:picLocks noChangeAspect="1"/>
          </p:cNvPicPr>
          <p:nvPr/>
        </p:nvPicPr>
        <p:blipFill>
          <a:blip r:embed="rId3"/>
          <a:stretch>
            <a:fillRect/>
          </a:stretch>
        </p:blipFill>
        <p:spPr>
          <a:xfrm>
            <a:off x="424524" y="3047873"/>
            <a:ext cx="3362573" cy="2006840"/>
          </a:xfrm>
          <a:prstGeom prst="rect">
            <a:avLst/>
          </a:prstGeom>
        </p:spPr>
      </p:pic>
      <p:pic>
        <p:nvPicPr>
          <p:cNvPr id="5" name="Picture 4">
            <a:extLst>
              <a:ext uri="{FF2B5EF4-FFF2-40B4-BE49-F238E27FC236}">
                <a16:creationId xmlns:a16="http://schemas.microsoft.com/office/drawing/2014/main" id="{FCC44B82-F740-339A-A126-D974E9A469C9}"/>
              </a:ext>
            </a:extLst>
          </p:cNvPr>
          <p:cNvPicPr>
            <a:picLocks noChangeAspect="1"/>
          </p:cNvPicPr>
          <p:nvPr/>
        </p:nvPicPr>
        <p:blipFill>
          <a:blip r:embed="rId4"/>
          <a:stretch>
            <a:fillRect/>
          </a:stretch>
        </p:blipFill>
        <p:spPr>
          <a:xfrm>
            <a:off x="5638180" y="680166"/>
            <a:ext cx="3362574" cy="2957060"/>
          </a:xfrm>
          <a:prstGeom prst="rect">
            <a:avLst/>
          </a:prstGeom>
        </p:spPr>
      </p:pic>
      <p:sp>
        <p:nvSpPr>
          <p:cNvPr id="6" name="Rectangle 5">
            <a:extLst>
              <a:ext uri="{FF2B5EF4-FFF2-40B4-BE49-F238E27FC236}">
                <a16:creationId xmlns:a16="http://schemas.microsoft.com/office/drawing/2014/main" id="{AAC77852-1889-A158-8A23-271355B1EA8E}"/>
              </a:ext>
            </a:extLst>
          </p:cNvPr>
          <p:cNvSpPr/>
          <p:nvPr/>
        </p:nvSpPr>
        <p:spPr>
          <a:xfrm>
            <a:off x="6623050" y="716987"/>
            <a:ext cx="571500" cy="138939"/>
          </a:xfrm>
          <a:prstGeom prst="rect">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A5A3805-5B6B-990E-A4CE-5CD0713D6605}"/>
              </a:ext>
            </a:extLst>
          </p:cNvPr>
          <p:cNvSpPr/>
          <p:nvPr/>
        </p:nvSpPr>
        <p:spPr>
          <a:xfrm>
            <a:off x="6702424" y="2216138"/>
            <a:ext cx="492126" cy="138938"/>
          </a:xfrm>
          <a:prstGeom prst="rect">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82BA15F-4FBB-A44F-2C21-35AB9B98ED59}"/>
              </a:ext>
            </a:extLst>
          </p:cNvPr>
          <p:cNvPicPr>
            <a:picLocks noChangeAspect="1"/>
          </p:cNvPicPr>
          <p:nvPr/>
        </p:nvPicPr>
        <p:blipFill>
          <a:blip r:embed="rId5"/>
          <a:stretch>
            <a:fillRect/>
          </a:stretch>
        </p:blipFill>
        <p:spPr>
          <a:xfrm>
            <a:off x="4346132" y="2952623"/>
            <a:ext cx="1994783" cy="2057400"/>
          </a:xfrm>
          <a:prstGeom prst="rect">
            <a:avLst/>
          </a:prstGeom>
        </p:spPr>
      </p:pic>
    </p:spTree>
    <p:extLst>
      <p:ext uri="{BB962C8B-B14F-4D97-AF65-F5344CB8AC3E}">
        <p14:creationId xmlns:p14="http://schemas.microsoft.com/office/powerpoint/2010/main" val="1620994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US" sz="2400" dirty="0"/>
              <a:t>State of Register When Issuing Each Condition</a:t>
            </a:r>
          </a:p>
        </p:txBody>
      </p:sp>
      <p:sp>
        <p:nvSpPr>
          <p:cNvPr id="234" name="Google Shape;234;p65"/>
          <p:cNvSpPr txBox="1">
            <a:spLocks noGrp="1"/>
          </p:cNvSpPr>
          <p:nvPr>
            <p:ph type="body" idx="1"/>
          </p:nvPr>
        </p:nvSpPr>
        <p:spPr>
          <a:xfrm>
            <a:off x="327453" y="586560"/>
            <a:ext cx="3530697" cy="4106020"/>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a:p>
            <a:pPr marL="171450" lvl="0" indent="-171450" algn="just" rtl="0">
              <a:lnSpc>
                <a:spcPct val="115000"/>
              </a:lnSpc>
              <a:spcBef>
                <a:spcPts val="0"/>
              </a:spcBef>
              <a:spcAft>
                <a:spcPts val="0"/>
              </a:spcAft>
              <a:buFont typeface="Courier New" panose="02070309020205020404" pitchFamily="49" charset="0"/>
              <a:buChar char="o"/>
            </a:pPr>
            <a:endParaRPr lang="en-US" dirty="0"/>
          </a:p>
        </p:txBody>
      </p:sp>
      <p:sp>
        <p:nvSpPr>
          <p:cNvPr id="2" name="Google Shape;234;p65">
            <a:extLst>
              <a:ext uri="{FF2B5EF4-FFF2-40B4-BE49-F238E27FC236}">
                <a16:creationId xmlns:a16="http://schemas.microsoft.com/office/drawing/2014/main" id="{009F9921-63C3-A343-BCAC-7196220CBB43}"/>
              </a:ext>
            </a:extLst>
          </p:cNvPr>
          <p:cNvSpPr txBox="1">
            <a:spLocks/>
          </p:cNvSpPr>
          <p:nvPr/>
        </p:nvSpPr>
        <p:spPr>
          <a:xfrm>
            <a:off x="327451" y="716987"/>
            <a:ext cx="4882723" cy="149281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28600" algn="just" rtl="0">
              <a:lnSpc>
                <a:spcPct val="115000"/>
              </a:lnSpc>
              <a:spcBef>
                <a:spcPts val="0"/>
              </a:spcBef>
              <a:spcAft>
                <a:spcPts val="0"/>
              </a:spcAft>
              <a:buClr>
                <a:schemeClr val="dk1"/>
              </a:buClr>
              <a:buSzPts val="1200"/>
              <a:buFont typeface="Roboto Condensed"/>
              <a:buNone/>
              <a:defRPr sz="1200" b="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b="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b="0" i="0" u="none" strike="noStrike" cap="none">
                <a:solidFill>
                  <a:schemeClr val="dk1"/>
                </a:solidFill>
                <a:latin typeface="Roboto Condensed"/>
                <a:ea typeface="Roboto Condensed"/>
                <a:cs typeface="Roboto Condensed"/>
                <a:sym typeface="Roboto Condensed"/>
              </a:defRPr>
            </a:lvl9p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628650" lvl="1" indent="-171450">
              <a:spcBef>
                <a:spcPts val="0"/>
              </a:spcBef>
              <a:buFont typeface="Courier New" panose="02070309020205020404" pitchFamily="49" charset="0"/>
              <a:buChar char="o"/>
            </a:pPr>
            <a:endParaRPr lang="en-US" dirty="0"/>
          </a:p>
          <a:p>
            <a:pPr marL="171450" indent="-171450">
              <a:buFont typeface="Arial" panose="020B0604020202020204" pitchFamily="34" charset="0"/>
              <a:buChar char="•"/>
            </a:pPr>
            <a:endParaRPr lang="en-US" dirty="0"/>
          </a:p>
          <a:p>
            <a:pPr marL="171450" indent="-171450">
              <a:buFont typeface="Courier New" panose="02070309020205020404" pitchFamily="49" charset="0"/>
              <a:buChar char="o"/>
            </a:pPr>
            <a:endParaRPr lang="en-US" dirty="0"/>
          </a:p>
          <a:p>
            <a:pPr marL="171450" indent="-171450">
              <a:buFont typeface="Courier New" panose="02070309020205020404" pitchFamily="49" charset="0"/>
              <a:buChar char="o"/>
            </a:pPr>
            <a:endParaRPr lang="en-US" dirty="0"/>
          </a:p>
        </p:txBody>
      </p:sp>
      <p:pic>
        <p:nvPicPr>
          <p:cNvPr id="4" name="Picture 3">
            <a:extLst>
              <a:ext uri="{FF2B5EF4-FFF2-40B4-BE49-F238E27FC236}">
                <a16:creationId xmlns:a16="http://schemas.microsoft.com/office/drawing/2014/main" id="{B8F31F22-84C8-65F1-AE48-6AD942682E02}"/>
              </a:ext>
            </a:extLst>
          </p:cNvPr>
          <p:cNvPicPr>
            <a:picLocks noChangeAspect="1"/>
          </p:cNvPicPr>
          <p:nvPr/>
        </p:nvPicPr>
        <p:blipFill>
          <a:blip r:embed="rId3"/>
          <a:stretch>
            <a:fillRect/>
          </a:stretch>
        </p:blipFill>
        <p:spPr>
          <a:xfrm>
            <a:off x="5210169" y="686971"/>
            <a:ext cx="3883235" cy="1316431"/>
          </a:xfrm>
          <a:prstGeom prst="rect">
            <a:avLst/>
          </a:prstGeom>
        </p:spPr>
      </p:pic>
      <p:pic>
        <p:nvPicPr>
          <p:cNvPr id="6" name="Picture 5">
            <a:extLst>
              <a:ext uri="{FF2B5EF4-FFF2-40B4-BE49-F238E27FC236}">
                <a16:creationId xmlns:a16="http://schemas.microsoft.com/office/drawing/2014/main" id="{9A7095E0-00EE-342F-432C-39A5022B3D5B}"/>
              </a:ext>
            </a:extLst>
          </p:cNvPr>
          <p:cNvPicPr>
            <a:picLocks noChangeAspect="1"/>
          </p:cNvPicPr>
          <p:nvPr/>
        </p:nvPicPr>
        <p:blipFill>
          <a:blip r:embed="rId4"/>
          <a:stretch>
            <a:fillRect/>
          </a:stretch>
        </p:blipFill>
        <p:spPr>
          <a:xfrm>
            <a:off x="379049" y="650312"/>
            <a:ext cx="4779525" cy="4106020"/>
          </a:xfrm>
          <a:prstGeom prst="rect">
            <a:avLst/>
          </a:prstGeom>
        </p:spPr>
      </p:pic>
    </p:spTree>
    <p:extLst>
      <p:ext uri="{BB962C8B-B14F-4D97-AF65-F5344CB8AC3E}">
        <p14:creationId xmlns:p14="http://schemas.microsoft.com/office/powerpoint/2010/main" val="1331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Normal Transfer Mode</a:t>
            </a:r>
            <a:endParaRPr dirty="0"/>
          </a:p>
        </p:txBody>
      </p:sp>
      <p:sp>
        <p:nvSpPr>
          <p:cNvPr id="234" name="Google Shape;234;p65"/>
          <p:cNvSpPr txBox="1">
            <a:spLocks noGrp="1"/>
          </p:cNvSpPr>
          <p:nvPr>
            <p:ph type="body" idx="1"/>
          </p:nvPr>
        </p:nvSpPr>
        <p:spPr>
          <a:xfrm>
            <a:off x="327449" y="855926"/>
            <a:ext cx="7483341" cy="1472398"/>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t>The normal transfer mode allows a 1-byte (8 bit), 1-halfword (16 bit), 1-word (32 bit) data transfer on a single activation source. The transfer count can be set from 1 to 65536. </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Transfer source and destination addresses can be independently set to increment, decrement, or fixed. </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This mode enables an interrupt request to the CPU to be generated at the end of a specified count transfer</a:t>
            </a:r>
          </a:p>
          <a:p>
            <a:pPr marL="0" lvl="0" indent="0" algn="just" rtl="0">
              <a:lnSpc>
                <a:spcPct val="115000"/>
              </a:lnSpc>
              <a:spcBef>
                <a:spcPts val="0"/>
              </a:spcBef>
              <a:spcAft>
                <a:spcPts val="0"/>
              </a:spcAft>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dirty="0"/>
          </a:p>
        </p:txBody>
      </p:sp>
      <p:pic>
        <p:nvPicPr>
          <p:cNvPr id="3" name="Picture 2">
            <a:extLst>
              <a:ext uri="{FF2B5EF4-FFF2-40B4-BE49-F238E27FC236}">
                <a16:creationId xmlns:a16="http://schemas.microsoft.com/office/drawing/2014/main" id="{36F10E65-2625-0B7E-B3C3-24D8049E2CFF}"/>
              </a:ext>
            </a:extLst>
          </p:cNvPr>
          <p:cNvPicPr>
            <a:picLocks noChangeAspect="1"/>
          </p:cNvPicPr>
          <p:nvPr/>
        </p:nvPicPr>
        <p:blipFill>
          <a:blip r:embed="rId3"/>
          <a:stretch>
            <a:fillRect/>
          </a:stretch>
        </p:blipFill>
        <p:spPr>
          <a:xfrm>
            <a:off x="4802345" y="2328324"/>
            <a:ext cx="4236994" cy="2412834"/>
          </a:xfrm>
          <a:prstGeom prst="rect">
            <a:avLst/>
          </a:prstGeom>
        </p:spPr>
      </p:pic>
      <p:pic>
        <p:nvPicPr>
          <p:cNvPr id="6" name="Picture 5">
            <a:extLst>
              <a:ext uri="{FF2B5EF4-FFF2-40B4-BE49-F238E27FC236}">
                <a16:creationId xmlns:a16="http://schemas.microsoft.com/office/drawing/2014/main" id="{432476C4-D555-5CC3-2DC7-373BD31BF030}"/>
              </a:ext>
            </a:extLst>
          </p:cNvPr>
          <p:cNvPicPr>
            <a:picLocks noChangeAspect="1"/>
          </p:cNvPicPr>
          <p:nvPr/>
        </p:nvPicPr>
        <p:blipFill>
          <a:blip r:embed="rId4"/>
          <a:stretch>
            <a:fillRect/>
          </a:stretch>
        </p:blipFill>
        <p:spPr>
          <a:xfrm>
            <a:off x="104661" y="2925268"/>
            <a:ext cx="4592982" cy="1040659"/>
          </a:xfrm>
          <a:prstGeom prst="rect">
            <a:avLst/>
          </a:prstGeom>
        </p:spPr>
      </p:pic>
    </p:spTree>
    <p:extLst>
      <p:ext uri="{BB962C8B-B14F-4D97-AF65-F5344CB8AC3E}">
        <p14:creationId xmlns:p14="http://schemas.microsoft.com/office/powerpoint/2010/main" val="3656725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Repeat Transfer Mode</a:t>
            </a:r>
            <a:endParaRPr dirty="0"/>
          </a:p>
        </p:txBody>
      </p:sp>
      <p:sp>
        <p:nvSpPr>
          <p:cNvPr id="234" name="Google Shape;234;p65"/>
          <p:cNvSpPr txBox="1">
            <a:spLocks noGrp="1"/>
          </p:cNvSpPr>
          <p:nvPr>
            <p:ph type="body" idx="1"/>
          </p:nvPr>
        </p:nvSpPr>
        <p:spPr>
          <a:xfrm>
            <a:off x="327448" y="855926"/>
            <a:ext cx="8816552" cy="3706550"/>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t>The repeat transfer mode allows a 1-byte (8 bit), 1-halfword (16 bit), 1-word (32 bit) data transfer on a single activation source</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Transfer source or transfer destination for the repeat area must be specified in the MRB.DTS bit. The transfer count can be set from 1 to 256. </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When the specified transfer count is complete, the initial value of the address register specified in the repeat area is restored, the initial value of the transfer counter is restored, and the transfer is repeated. The other address register is incremented or decremented continuously or remains unchanged</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When the transfer counter CRAL decrements to 0x00 in repeat transfer mode, the CRAL value is updated to the value set in the CRAH register. As a result, the transfer counter does not clear to 0x00, which disables interrupt requests to the CPU when the MRB.DISEL bit is set to 0.</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0" lvl="0" indent="0" algn="just" rtl="0">
              <a:lnSpc>
                <a:spcPct val="115000"/>
              </a:lnSpc>
              <a:spcBef>
                <a:spcPts val="0"/>
              </a:spcBef>
              <a:spcAft>
                <a:spcPts val="0"/>
              </a:spcAft>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dirty="0"/>
          </a:p>
        </p:txBody>
      </p:sp>
      <p:pic>
        <p:nvPicPr>
          <p:cNvPr id="4" name="Picture 3">
            <a:extLst>
              <a:ext uri="{FF2B5EF4-FFF2-40B4-BE49-F238E27FC236}">
                <a16:creationId xmlns:a16="http://schemas.microsoft.com/office/drawing/2014/main" id="{F9657840-D91E-EC23-38A9-DBE716AE7540}"/>
              </a:ext>
            </a:extLst>
          </p:cNvPr>
          <p:cNvPicPr>
            <a:picLocks noChangeAspect="1"/>
          </p:cNvPicPr>
          <p:nvPr/>
        </p:nvPicPr>
        <p:blipFill>
          <a:blip r:embed="rId3"/>
          <a:stretch>
            <a:fillRect/>
          </a:stretch>
        </p:blipFill>
        <p:spPr>
          <a:xfrm>
            <a:off x="327448" y="3143820"/>
            <a:ext cx="4678145" cy="1709168"/>
          </a:xfrm>
          <a:prstGeom prst="rect">
            <a:avLst/>
          </a:prstGeom>
        </p:spPr>
      </p:pic>
      <p:pic>
        <p:nvPicPr>
          <p:cNvPr id="9" name="Picture 8">
            <a:extLst>
              <a:ext uri="{FF2B5EF4-FFF2-40B4-BE49-F238E27FC236}">
                <a16:creationId xmlns:a16="http://schemas.microsoft.com/office/drawing/2014/main" id="{278D33D1-03EA-B91A-9D76-942720C5D241}"/>
              </a:ext>
            </a:extLst>
          </p:cNvPr>
          <p:cNvPicPr>
            <a:picLocks noChangeAspect="1"/>
          </p:cNvPicPr>
          <p:nvPr/>
        </p:nvPicPr>
        <p:blipFill>
          <a:blip r:embed="rId4"/>
          <a:stretch>
            <a:fillRect/>
          </a:stretch>
        </p:blipFill>
        <p:spPr>
          <a:xfrm>
            <a:off x="5295900" y="2996237"/>
            <a:ext cx="3514354" cy="2147263"/>
          </a:xfrm>
          <a:prstGeom prst="rect">
            <a:avLst/>
          </a:prstGeom>
        </p:spPr>
      </p:pic>
    </p:spTree>
    <p:extLst>
      <p:ext uri="{BB962C8B-B14F-4D97-AF65-F5344CB8AC3E}">
        <p14:creationId xmlns:p14="http://schemas.microsoft.com/office/powerpoint/2010/main" val="4143236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Block Transfer Mode</a:t>
            </a:r>
            <a:endParaRPr dirty="0"/>
          </a:p>
        </p:txBody>
      </p:sp>
      <p:sp>
        <p:nvSpPr>
          <p:cNvPr id="234" name="Google Shape;234;p65"/>
          <p:cNvSpPr txBox="1">
            <a:spLocks noGrp="1"/>
          </p:cNvSpPr>
          <p:nvPr>
            <p:ph type="body" idx="1"/>
          </p:nvPr>
        </p:nvSpPr>
        <p:spPr>
          <a:xfrm>
            <a:off x="327448" y="855926"/>
            <a:ext cx="8816552" cy="2191405"/>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t>The block transfer mode allows single-block data transfer on a single activation source.</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Transfer source or transfer destination for the block area must be specified in the MRB.DTS bit. The block size can be set from 256 x data size (byte, half-word, word). </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When transfer of the specified block completes, the initial values of the block size counter CRAL and the address register specified in the block area are restored. The other address register is incremented or decremented continuously or remains unchanged.</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r>
              <a:rPr lang="en-US" dirty="0"/>
              <a:t>The transfer count (block count) can be set from 1 to 65536.</a:t>
            </a:r>
            <a:r>
              <a:rPr lang="en-US" dirty="0">
                <a:solidFill>
                  <a:srgbClr val="FF0000"/>
                </a:solidFill>
              </a:rPr>
              <a:t> </a:t>
            </a:r>
            <a:r>
              <a:rPr lang="en-US" dirty="0">
                <a:solidFill>
                  <a:schemeClr val="tx1"/>
                </a:solidFill>
              </a:rPr>
              <a:t>This mode enables an interrupt request to the CPU to be generated at the end of the specified-count block transfer.</a:t>
            </a:r>
          </a:p>
          <a:p>
            <a:pPr marL="171450" lvl="0" indent="-171450" algn="just" rtl="0">
              <a:lnSpc>
                <a:spcPct val="115000"/>
              </a:lnSpc>
              <a:spcBef>
                <a:spcPts val="0"/>
              </a:spcBef>
              <a:spcAft>
                <a:spcPts val="0"/>
              </a:spcAft>
              <a:buFont typeface="Arial" panose="020B0604020202020204" pitchFamily="34" charset="0"/>
              <a:buChar char="•"/>
            </a:pPr>
            <a:endParaRPr lang="en-US" dirty="0">
              <a:solidFill>
                <a:schemeClr val="tx1"/>
              </a:solidFill>
            </a:endParaRPr>
          </a:p>
          <a:p>
            <a:pPr marL="171450" lvl="0" indent="-171450" algn="just" rtl="0">
              <a:lnSpc>
                <a:spcPct val="115000"/>
              </a:lnSpc>
              <a:spcBef>
                <a:spcPts val="0"/>
              </a:spcBef>
              <a:spcAft>
                <a:spcPts val="0"/>
              </a:spcAft>
              <a:buFont typeface="Arial" panose="020B0604020202020204" pitchFamily="34" charset="0"/>
              <a:buChar char="•"/>
            </a:pPr>
            <a:endParaRPr lang="en-US" dirty="0">
              <a:solidFill>
                <a:schemeClr val="tx1"/>
              </a:solidFill>
            </a:endParaRP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0" lvl="0" indent="0" algn="just" rtl="0">
              <a:lnSpc>
                <a:spcPct val="115000"/>
              </a:lnSpc>
              <a:spcBef>
                <a:spcPts val="0"/>
              </a:spcBef>
              <a:spcAft>
                <a:spcPts val="0"/>
              </a:spcAft>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dirty="0"/>
          </a:p>
        </p:txBody>
      </p:sp>
      <p:pic>
        <p:nvPicPr>
          <p:cNvPr id="3" name="Picture 2">
            <a:extLst>
              <a:ext uri="{FF2B5EF4-FFF2-40B4-BE49-F238E27FC236}">
                <a16:creationId xmlns:a16="http://schemas.microsoft.com/office/drawing/2014/main" id="{1B19ACFB-7002-6F93-8348-FFA01026FFAE}"/>
              </a:ext>
            </a:extLst>
          </p:cNvPr>
          <p:cNvPicPr>
            <a:picLocks noChangeAspect="1"/>
          </p:cNvPicPr>
          <p:nvPr/>
        </p:nvPicPr>
        <p:blipFill>
          <a:blip r:embed="rId3"/>
          <a:stretch>
            <a:fillRect/>
          </a:stretch>
        </p:blipFill>
        <p:spPr>
          <a:xfrm>
            <a:off x="101600" y="3097483"/>
            <a:ext cx="5441438" cy="1957230"/>
          </a:xfrm>
          <a:prstGeom prst="rect">
            <a:avLst/>
          </a:prstGeom>
        </p:spPr>
      </p:pic>
      <p:pic>
        <p:nvPicPr>
          <p:cNvPr id="6" name="Picture 5">
            <a:extLst>
              <a:ext uri="{FF2B5EF4-FFF2-40B4-BE49-F238E27FC236}">
                <a16:creationId xmlns:a16="http://schemas.microsoft.com/office/drawing/2014/main" id="{DF9B67D2-5940-D40E-4867-398EEF4890E6}"/>
              </a:ext>
            </a:extLst>
          </p:cNvPr>
          <p:cNvPicPr>
            <a:picLocks noChangeAspect="1"/>
          </p:cNvPicPr>
          <p:nvPr/>
        </p:nvPicPr>
        <p:blipFill>
          <a:blip r:embed="rId4"/>
          <a:stretch>
            <a:fillRect/>
          </a:stretch>
        </p:blipFill>
        <p:spPr>
          <a:xfrm>
            <a:off x="5543038" y="3097483"/>
            <a:ext cx="3600962" cy="1898182"/>
          </a:xfrm>
          <a:prstGeom prst="rect">
            <a:avLst/>
          </a:prstGeom>
        </p:spPr>
      </p:pic>
    </p:spTree>
    <p:extLst>
      <p:ext uri="{BB962C8B-B14F-4D97-AF65-F5344CB8AC3E}">
        <p14:creationId xmlns:p14="http://schemas.microsoft.com/office/powerpoint/2010/main" val="395025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Chain Transfer Mode</a:t>
            </a:r>
            <a:endParaRPr dirty="0"/>
          </a:p>
        </p:txBody>
      </p:sp>
      <p:sp>
        <p:nvSpPr>
          <p:cNvPr id="234" name="Google Shape;234;p65"/>
          <p:cNvSpPr txBox="1">
            <a:spLocks noGrp="1"/>
          </p:cNvSpPr>
          <p:nvPr>
            <p:ph type="body" idx="1"/>
          </p:nvPr>
        </p:nvSpPr>
        <p:spPr>
          <a:xfrm>
            <a:off x="327448" y="855926"/>
            <a:ext cx="8816552" cy="1301251"/>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solidFill>
                  <a:schemeClr val="tx1"/>
                </a:solidFill>
              </a:rPr>
              <a:t>Setting the MRB.CHNE bit to 1 allows chain transfer to be performed continuously on a single activation source. </a:t>
            </a:r>
          </a:p>
          <a:p>
            <a:pPr marL="171450" lvl="0" indent="-171450" algn="just" rtl="0">
              <a:lnSpc>
                <a:spcPct val="115000"/>
              </a:lnSpc>
              <a:spcBef>
                <a:spcPts val="0"/>
              </a:spcBef>
              <a:spcAft>
                <a:spcPts val="0"/>
              </a:spcAft>
              <a:buFont typeface="Arial" panose="020B0604020202020204" pitchFamily="34" charset="0"/>
              <a:buChar char="•"/>
            </a:pPr>
            <a:endParaRPr lang="en-US" dirty="0">
              <a:solidFill>
                <a:schemeClr val="tx1"/>
              </a:solidFill>
            </a:endParaRPr>
          </a:p>
          <a:p>
            <a:pPr marL="171450" indent="-171450">
              <a:buFont typeface="Arial" panose="020B0604020202020204" pitchFamily="34" charset="0"/>
              <a:buChar char="•"/>
            </a:pPr>
            <a:r>
              <a:rPr lang="en-US" dirty="0">
                <a:solidFill>
                  <a:schemeClr val="tx1"/>
                </a:solidFill>
              </a:rPr>
              <a:t>If the MRB.CHNE is set to 1 and CHNS to 0, an interrupt request to the CPU is not generated on completion of the specified number of rounds of transfer or by setting the MRB.DISEL bit to 1. An interrupt request is sent to the CPU each time DTC data transfer is performed</a:t>
            </a:r>
          </a:p>
          <a:p>
            <a:pPr marL="171450" indent="-171450">
              <a:buFont typeface="Arial" panose="020B0604020202020204" pitchFamily="34" charset="0"/>
              <a:buChar char="•"/>
            </a:pPr>
            <a:endParaRPr lang="en-US" dirty="0">
              <a:solidFill>
                <a:schemeClr val="tx1"/>
              </a:solidFill>
            </a:endParaRPr>
          </a:p>
          <a:p>
            <a:pPr marL="171450" indent="-171450">
              <a:buFont typeface="Arial" panose="020B0604020202020204" pitchFamily="34" charset="0"/>
              <a:buChar char="•"/>
            </a:pPr>
            <a:r>
              <a:rPr lang="en-US" dirty="0">
                <a:solidFill>
                  <a:schemeClr val="tx1"/>
                </a:solidFill>
              </a:rPr>
              <a:t>Writing 1 to MRB.CHNE and CHNS bits enables chain transfer to be performed only after the completion of the specified data transfer.</a:t>
            </a:r>
          </a:p>
          <a:p>
            <a:pPr marL="171450" lvl="0" indent="-171450" algn="just" rtl="0">
              <a:lnSpc>
                <a:spcPct val="115000"/>
              </a:lnSpc>
              <a:spcBef>
                <a:spcPts val="0"/>
              </a:spcBef>
              <a:spcAft>
                <a:spcPts val="0"/>
              </a:spcAft>
              <a:buFont typeface="Arial" panose="020B0604020202020204" pitchFamily="34" charset="0"/>
              <a:buChar char="•"/>
            </a:pPr>
            <a:endParaRPr lang="en-US" dirty="0">
              <a:solidFill>
                <a:schemeClr val="tx1"/>
              </a:solidFill>
            </a:endParaRP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0" lvl="0" indent="0" algn="just" rtl="0">
              <a:lnSpc>
                <a:spcPct val="115000"/>
              </a:lnSpc>
              <a:spcBef>
                <a:spcPts val="0"/>
              </a:spcBef>
              <a:spcAft>
                <a:spcPts val="0"/>
              </a:spcAft>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dirty="0"/>
          </a:p>
        </p:txBody>
      </p:sp>
      <p:pic>
        <p:nvPicPr>
          <p:cNvPr id="4" name="Picture 3">
            <a:extLst>
              <a:ext uri="{FF2B5EF4-FFF2-40B4-BE49-F238E27FC236}">
                <a16:creationId xmlns:a16="http://schemas.microsoft.com/office/drawing/2014/main" id="{665F4924-4E8C-68D3-9CAE-9CE8A66B7233}"/>
              </a:ext>
            </a:extLst>
          </p:cNvPr>
          <p:cNvPicPr>
            <a:picLocks noChangeAspect="1"/>
          </p:cNvPicPr>
          <p:nvPr/>
        </p:nvPicPr>
        <p:blipFill>
          <a:blip r:embed="rId3"/>
          <a:stretch>
            <a:fillRect/>
          </a:stretch>
        </p:blipFill>
        <p:spPr>
          <a:xfrm>
            <a:off x="4735724" y="2214758"/>
            <a:ext cx="4241400" cy="2928742"/>
          </a:xfrm>
          <a:prstGeom prst="rect">
            <a:avLst/>
          </a:prstGeom>
        </p:spPr>
      </p:pic>
      <p:pic>
        <p:nvPicPr>
          <p:cNvPr id="7" name="Picture 6">
            <a:extLst>
              <a:ext uri="{FF2B5EF4-FFF2-40B4-BE49-F238E27FC236}">
                <a16:creationId xmlns:a16="http://schemas.microsoft.com/office/drawing/2014/main" id="{2CC71E81-DF0D-7514-E653-DE097F1732C0}"/>
              </a:ext>
            </a:extLst>
          </p:cNvPr>
          <p:cNvPicPr>
            <a:picLocks noChangeAspect="1"/>
          </p:cNvPicPr>
          <p:nvPr/>
        </p:nvPicPr>
        <p:blipFill>
          <a:blip r:embed="rId4"/>
          <a:stretch>
            <a:fillRect/>
          </a:stretch>
        </p:blipFill>
        <p:spPr>
          <a:xfrm>
            <a:off x="987040" y="2214758"/>
            <a:ext cx="2835659" cy="2692513"/>
          </a:xfrm>
          <a:prstGeom prst="rect">
            <a:avLst/>
          </a:prstGeom>
        </p:spPr>
      </p:pic>
    </p:spTree>
    <p:extLst>
      <p:ext uri="{BB962C8B-B14F-4D97-AF65-F5344CB8AC3E}">
        <p14:creationId xmlns:p14="http://schemas.microsoft.com/office/powerpoint/2010/main" val="255201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US" dirty="0"/>
              <a:t>DTC Operation Flow Overview</a:t>
            </a:r>
          </a:p>
        </p:txBody>
      </p:sp>
      <p:pic>
        <p:nvPicPr>
          <p:cNvPr id="6" name="Picture 5">
            <a:extLst>
              <a:ext uri="{FF2B5EF4-FFF2-40B4-BE49-F238E27FC236}">
                <a16:creationId xmlns:a16="http://schemas.microsoft.com/office/drawing/2014/main" id="{965D41C8-1072-2DC2-054B-A6FB310EB968}"/>
              </a:ext>
            </a:extLst>
          </p:cNvPr>
          <p:cNvPicPr>
            <a:picLocks noChangeAspect="1"/>
          </p:cNvPicPr>
          <p:nvPr/>
        </p:nvPicPr>
        <p:blipFill>
          <a:blip r:embed="rId3"/>
          <a:stretch>
            <a:fillRect/>
          </a:stretch>
        </p:blipFill>
        <p:spPr>
          <a:xfrm>
            <a:off x="2355121" y="582988"/>
            <a:ext cx="3691717" cy="4471725"/>
          </a:xfrm>
          <a:prstGeom prst="rect">
            <a:avLst/>
          </a:prstGeom>
        </p:spPr>
      </p:pic>
    </p:spTree>
    <p:extLst>
      <p:ext uri="{BB962C8B-B14F-4D97-AF65-F5344CB8AC3E}">
        <p14:creationId xmlns:p14="http://schemas.microsoft.com/office/powerpoint/2010/main" val="394794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DTC Operation Begin</a:t>
            </a:r>
            <a:r>
              <a:rPr lang="en-US" dirty="0"/>
              <a:t>n</a:t>
            </a:r>
            <a:r>
              <a:rPr lang="en" dirty="0"/>
              <a:t>ing</a:t>
            </a:r>
            <a:endParaRPr dirty="0"/>
          </a:p>
        </p:txBody>
      </p:sp>
      <p:pic>
        <p:nvPicPr>
          <p:cNvPr id="3" name="Picture 2">
            <a:extLst>
              <a:ext uri="{FF2B5EF4-FFF2-40B4-BE49-F238E27FC236}">
                <a16:creationId xmlns:a16="http://schemas.microsoft.com/office/drawing/2014/main" id="{136C952A-235C-B482-172F-DF4168D57FF9}"/>
              </a:ext>
            </a:extLst>
          </p:cNvPr>
          <p:cNvPicPr>
            <a:picLocks noChangeAspect="1"/>
          </p:cNvPicPr>
          <p:nvPr/>
        </p:nvPicPr>
        <p:blipFill>
          <a:blip r:embed="rId3"/>
          <a:stretch>
            <a:fillRect/>
          </a:stretch>
        </p:blipFill>
        <p:spPr>
          <a:xfrm>
            <a:off x="5403204" y="2571750"/>
            <a:ext cx="3543236" cy="2332257"/>
          </a:xfrm>
          <a:prstGeom prst="rect">
            <a:avLst/>
          </a:prstGeom>
        </p:spPr>
      </p:pic>
      <p:pic>
        <p:nvPicPr>
          <p:cNvPr id="5" name="Picture 4">
            <a:extLst>
              <a:ext uri="{FF2B5EF4-FFF2-40B4-BE49-F238E27FC236}">
                <a16:creationId xmlns:a16="http://schemas.microsoft.com/office/drawing/2014/main" id="{8B9FA150-3E72-7AD9-A7F6-D30AEAD79DA0}"/>
              </a:ext>
            </a:extLst>
          </p:cNvPr>
          <p:cNvPicPr>
            <a:picLocks noChangeAspect="1"/>
          </p:cNvPicPr>
          <p:nvPr/>
        </p:nvPicPr>
        <p:blipFill>
          <a:blip r:embed="rId4"/>
          <a:stretch>
            <a:fillRect/>
          </a:stretch>
        </p:blipFill>
        <p:spPr>
          <a:xfrm>
            <a:off x="327448" y="3047331"/>
            <a:ext cx="4878196" cy="1938525"/>
          </a:xfrm>
          <a:prstGeom prst="rect">
            <a:avLst/>
          </a:prstGeom>
        </p:spPr>
      </p:pic>
      <p:sp>
        <p:nvSpPr>
          <p:cNvPr id="7" name="Google Shape;234;p65">
            <a:extLst>
              <a:ext uri="{FF2B5EF4-FFF2-40B4-BE49-F238E27FC236}">
                <a16:creationId xmlns:a16="http://schemas.microsoft.com/office/drawing/2014/main" id="{4B663E1D-C74C-F27C-01A3-7DAAED7E6A78}"/>
              </a:ext>
            </a:extLst>
          </p:cNvPr>
          <p:cNvSpPr txBox="1">
            <a:spLocks noGrp="1"/>
          </p:cNvSpPr>
          <p:nvPr>
            <p:ph type="body" idx="1"/>
          </p:nvPr>
        </p:nvSpPr>
        <p:spPr>
          <a:xfrm>
            <a:off x="327448" y="855927"/>
            <a:ext cx="8816552" cy="1715824"/>
          </a:xfrm>
          <a:prstGeom prst="rect">
            <a:avLst/>
          </a:prstGeom>
        </p:spPr>
        <p:txBody>
          <a:bodyPr spcFirstLastPara="1" wrap="square" lIns="68575" tIns="34275" rIns="68575" bIns="34275" anchor="t" anchorCtr="0">
            <a:noAutofit/>
          </a:bodyPr>
          <a:lstStyle/>
          <a:p>
            <a:pPr marL="171450" lvl="0" indent="-171450" algn="just" rtl="0">
              <a:lnSpc>
                <a:spcPct val="115000"/>
              </a:lnSpc>
              <a:spcBef>
                <a:spcPts val="0"/>
              </a:spcBef>
              <a:spcAft>
                <a:spcPts val="0"/>
              </a:spcAft>
              <a:buFont typeface="Arial" panose="020B0604020202020204" pitchFamily="34" charset="0"/>
              <a:buChar char="•"/>
            </a:pPr>
            <a:r>
              <a:rPr lang="en-US" dirty="0">
                <a:solidFill>
                  <a:schemeClr val="tx1"/>
                </a:solidFill>
              </a:rPr>
              <a:t>The RRS bit enables skipping of transfer information reads when vector numbers match.</a:t>
            </a:r>
          </a:p>
          <a:p>
            <a:pPr marL="171450" lvl="0" indent="-171450" algn="just" rtl="0">
              <a:lnSpc>
                <a:spcPct val="115000"/>
              </a:lnSpc>
              <a:spcBef>
                <a:spcPts val="0"/>
              </a:spcBef>
              <a:spcAft>
                <a:spcPts val="0"/>
              </a:spcAft>
              <a:buFont typeface="Arial" panose="020B0604020202020204" pitchFamily="34" charset="0"/>
              <a:buChar char="•"/>
            </a:pPr>
            <a:endParaRPr lang="en-US" dirty="0">
              <a:solidFill>
                <a:schemeClr val="tx1"/>
              </a:solidFill>
            </a:endParaRPr>
          </a:p>
          <a:p>
            <a:pPr marL="171450" lvl="0" indent="-171450" algn="just" rtl="0">
              <a:lnSpc>
                <a:spcPct val="115000"/>
              </a:lnSpc>
              <a:spcBef>
                <a:spcPts val="0"/>
              </a:spcBef>
              <a:spcAft>
                <a:spcPts val="0"/>
              </a:spcAft>
              <a:buFont typeface="Arial" panose="020B0604020202020204" pitchFamily="34" charset="0"/>
              <a:buChar char="•"/>
            </a:pPr>
            <a:r>
              <a:rPr lang="en-US" dirty="0">
                <a:solidFill>
                  <a:schemeClr val="tx1"/>
                </a:solidFill>
              </a:rPr>
              <a:t>The DTC vector number is compared with the vector number in the previous process. When these vector numbers match and the RRS bit is set to 1, DTC data transfer is performed without reading the transfer information. However, when </a:t>
            </a:r>
            <a:r>
              <a:rPr lang="en-US" b="1" dirty="0">
                <a:solidFill>
                  <a:schemeClr val="tx1"/>
                </a:solidFill>
              </a:rPr>
              <a:t>the previous transfer is a chain transfer</a:t>
            </a:r>
            <a:r>
              <a:rPr lang="en-US" dirty="0">
                <a:solidFill>
                  <a:schemeClr val="tx1"/>
                </a:solidFill>
              </a:rPr>
              <a:t>, the transfer information is read regardless of the RRS bit.</a:t>
            </a:r>
          </a:p>
          <a:p>
            <a:pPr marL="171450" lvl="0" indent="-171450" algn="just" rtl="0">
              <a:lnSpc>
                <a:spcPct val="115000"/>
              </a:lnSpc>
              <a:spcBef>
                <a:spcPts val="0"/>
              </a:spcBef>
              <a:spcAft>
                <a:spcPts val="0"/>
              </a:spcAft>
              <a:buFont typeface="Arial" panose="020B0604020202020204" pitchFamily="34" charset="0"/>
              <a:buChar char="•"/>
            </a:pPr>
            <a:endParaRPr lang="en-US" dirty="0">
              <a:solidFill>
                <a:schemeClr val="tx1"/>
              </a:solidFill>
            </a:endParaRPr>
          </a:p>
          <a:p>
            <a:pPr marL="171450" lvl="0" indent="-171450" algn="just" rtl="0">
              <a:lnSpc>
                <a:spcPct val="115000"/>
              </a:lnSpc>
              <a:spcBef>
                <a:spcPts val="0"/>
              </a:spcBef>
              <a:spcAft>
                <a:spcPts val="0"/>
              </a:spcAft>
              <a:buFont typeface="Arial" panose="020B0604020202020204" pitchFamily="34" charset="0"/>
              <a:buChar char="•"/>
            </a:pPr>
            <a:r>
              <a:rPr lang="en-US" dirty="0">
                <a:solidFill>
                  <a:schemeClr val="tx1"/>
                </a:solidFill>
              </a:rPr>
              <a:t>When the transfer counter </a:t>
            </a:r>
            <a:r>
              <a:rPr lang="en-US" b="1" dirty="0">
                <a:solidFill>
                  <a:schemeClr val="tx1"/>
                </a:solidFill>
              </a:rPr>
              <a:t>(CRA register) becomes 0 during the previous normal transfer </a:t>
            </a:r>
            <a:r>
              <a:rPr lang="en-US" dirty="0">
                <a:solidFill>
                  <a:schemeClr val="tx1"/>
                </a:solidFill>
              </a:rPr>
              <a:t>and </a:t>
            </a:r>
            <a:r>
              <a:rPr lang="en-US" b="1" dirty="0">
                <a:solidFill>
                  <a:schemeClr val="tx1"/>
                </a:solidFill>
              </a:rPr>
              <a:t>when the transfer counter (CRB register) becomes 0 during the previous block transfer</a:t>
            </a:r>
            <a:r>
              <a:rPr lang="en-US" dirty="0">
                <a:solidFill>
                  <a:schemeClr val="tx1"/>
                </a:solidFill>
              </a:rPr>
              <a:t>, the transfer information is read regardless of the RRS bit value.</a:t>
            </a:r>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0" lvl="0" indent="0" algn="just" rtl="0">
              <a:lnSpc>
                <a:spcPct val="115000"/>
              </a:lnSpc>
              <a:spcBef>
                <a:spcPts val="0"/>
              </a:spcBef>
              <a:spcAft>
                <a:spcPts val="0"/>
              </a:spcAft>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lang="en-US" dirty="0"/>
          </a:p>
          <a:p>
            <a:pPr marL="171450" lvl="0" indent="-171450" algn="just" rtl="0">
              <a:lnSpc>
                <a:spcPct val="115000"/>
              </a:lnSpc>
              <a:spcBef>
                <a:spcPts val="0"/>
              </a:spcBef>
              <a:spcAft>
                <a:spcPts val="0"/>
              </a:spcAft>
              <a:buFont typeface="Arial" panose="020B0604020202020204" pitchFamily="34" charset="0"/>
              <a:buChar char="•"/>
            </a:pPr>
            <a:endParaRPr dirty="0"/>
          </a:p>
        </p:txBody>
      </p:sp>
    </p:spTree>
    <p:extLst>
      <p:ext uri="{BB962C8B-B14F-4D97-AF65-F5344CB8AC3E}">
        <p14:creationId xmlns:p14="http://schemas.microsoft.com/office/powerpoint/2010/main" val="268014912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34343"/>
      </a:dk2>
      <a:lt2>
        <a:srgbClr val="E7E6E6"/>
      </a:lt2>
      <a:accent1>
        <a:srgbClr val="F5C400"/>
      </a:accent1>
      <a:accent2>
        <a:srgbClr val="ED9F23"/>
      </a:accent2>
      <a:accent3>
        <a:srgbClr val="EDDD1D"/>
      </a:accent3>
      <a:accent4>
        <a:srgbClr val="FDF166"/>
      </a:accent4>
      <a:accent5>
        <a:srgbClr val="3F3F3F"/>
      </a:accent5>
      <a:accent6>
        <a:srgbClr val="3F3F3F"/>
      </a:accent6>
      <a:hlink>
        <a:srgbClr val="3F3F3F"/>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8630</TotalTime>
  <Words>2657</Words>
  <Application>Microsoft Office PowerPoint</Application>
  <PresentationFormat>On-screen Show (16:9)</PresentationFormat>
  <Paragraphs>402</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Cambria Math</vt:lpstr>
      <vt:lpstr>Arial</vt:lpstr>
      <vt:lpstr>Roboto Condensed</vt:lpstr>
      <vt:lpstr>Courier New</vt:lpstr>
      <vt:lpstr>Office Theme</vt:lpstr>
      <vt:lpstr>Data Transfer Control (DTC)</vt:lpstr>
      <vt:lpstr>Overview</vt:lpstr>
      <vt:lpstr>Activation Sources &amp; Allocating Transfer Information</vt:lpstr>
      <vt:lpstr>Normal Transfer Mode</vt:lpstr>
      <vt:lpstr>Repeat Transfer Mode</vt:lpstr>
      <vt:lpstr>Block Transfer Mode</vt:lpstr>
      <vt:lpstr>Chain Transfer Mode</vt:lpstr>
      <vt:lpstr>DTC Operation Flow Overview</vt:lpstr>
      <vt:lpstr>DTC Operation Beginning</vt:lpstr>
      <vt:lpstr>DTC Interurpt Configuration</vt:lpstr>
      <vt:lpstr>DTC Mode Handlers</vt:lpstr>
      <vt:lpstr>Inter-integrated Circuit (IIC – I2C)</vt:lpstr>
      <vt:lpstr>Overview</vt:lpstr>
      <vt:lpstr>IIC Data Format</vt:lpstr>
      <vt:lpstr>IIC Initialization Flow</vt:lpstr>
      <vt:lpstr>IIC Initialization Flow</vt:lpstr>
      <vt:lpstr>Master Transmission Flow </vt:lpstr>
      <vt:lpstr>Master Reception Flow </vt:lpstr>
      <vt:lpstr>Slave Transmit Flow </vt:lpstr>
      <vt:lpstr>Slave Receive Flow </vt:lpstr>
      <vt:lpstr>Wakeup Function</vt:lpstr>
      <vt:lpstr>Normal Wakeup Mode 1</vt:lpstr>
      <vt:lpstr>Normal Wakeup Mode 2</vt:lpstr>
      <vt:lpstr>Command return mode and EEP response mode</vt:lpstr>
      <vt:lpstr>SMBus (System Management Bus) Overview</vt:lpstr>
      <vt:lpstr>SMBus Initialization Flow</vt:lpstr>
      <vt:lpstr>SMBus Timeout Measurement</vt:lpstr>
      <vt:lpstr>Packet Error Code </vt:lpstr>
      <vt:lpstr>SMBUS Host Notification Protocol (Notify ARP Master Command)</vt:lpstr>
      <vt:lpstr>State of Register When Issuing Each Condition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MASTER - 1 ROW TITLE</dc:title>
  <dc:creator>Nguyen Minh Tuan</dc:creator>
  <cp:lastModifiedBy>Nguyen Minh Tuan</cp:lastModifiedBy>
  <cp:revision>1</cp:revision>
  <dcterms:modified xsi:type="dcterms:W3CDTF">2023-07-25T05:14:09Z</dcterms:modified>
</cp:coreProperties>
</file>