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1"/>
  </p:notesMasterIdLst>
  <p:sldIdLst>
    <p:sldId id="442" r:id="rId5"/>
    <p:sldId id="385" r:id="rId6"/>
    <p:sldId id="386" r:id="rId7"/>
    <p:sldId id="476" r:id="rId8"/>
    <p:sldId id="479" r:id="rId9"/>
    <p:sldId id="480" r:id="rId10"/>
    <p:sldId id="481" r:id="rId11"/>
    <p:sldId id="482" r:id="rId12"/>
    <p:sldId id="488" r:id="rId13"/>
    <p:sldId id="478" r:id="rId14"/>
    <p:sldId id="483" r:id="rId15"/>
    <p:sldId id="484" r:id="rId16"/>
    <p:sldId id="485" r:id="rId17"/>
    <p:sldId id="486" r:id="rId18"/>
    <p:sldId id="487" r:id="rId19"/>
    <p:sldId id="491" r:id="rId20"/>
    <p:sldId id="489" r:id="rId21"/>
    <p:sldId id="494" r:id="rId22"/>
    <p:sldId id="492" r:id="rId23"/>
    <p:sldId id="495" r:id="rId24"/>
    <p:sldId id="490" r:id="rId25"/>
    <p:sldId id="493" r:id="rId26"/>
    <p:sldId id="496" r:id="rId27"/>
    <p:sldId id="475" r:id="rId28"/>
    <p:sldId id="363" r:id="rId29"/>
    <p:sldId id="47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6FD25-E659-476E-8ACF-6EA8895A3925}" v="195" dt="2023-03-08T11:20:24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 Dinh" userId="dc30d17c-6eff-479b-ae71-1b7931b7bd20" providerId="ADAL" clId="{0B36FD25-E659-476E-8ACF-6EA8895A3925}"/>
    <pc:docChg chg="custSel addSld modSld">
      <pc:chgData name="Tam Dinh" userId="dc30d17c-6eff-479b-ae71-1b7931b7bd20" providerId="ADAL" clId="{0B36FD25-E659-476E-8ACF-6EA8895A3925}" dt="2023-03-08T11:21:10.747" v="296" actId="1076"/>
      <pc:docMkLst>
        <pc:docMk/>
      </pc:docMkLst>
      <pc:sldChg chg="modSp mod">
        <pc:chgData name="Tam Dinh" userId="dc30d17c-6eff-479b-ae71-1b7931b7bd20" providerId="ADAL" clId="{0B36FD25-E659-476E-8ACF-6EA8895A3925}" dt="2023-03-08T06:45:09.269" v="189" actId="20577"/>
        <pc:sldMkLst>
          <pc:docMk/>
          <pc:sldMk cId="1772044184" sldId="490"/>
        </pc:sldMkLst>
        <pc:spChg chg="mod">
          <ac:chgData name="Tam Dinh" userId="dc30d17c-6eff-479b-ae71-1b7931b7bd20" providerId="ADAL" clId="{0B36FD25-E659-476E-8ACF-6EA8895A3925}" dt="2023-03-08T06:45:09.269" v="189" actId="20577"/>
          <ac:spMkLst>
            <pc:docMk/>
            <pc:sldMk cId="1772044184" sldId="490"/>
            <ac:spMk id="7" creationId="{B480F6B7-BFDC-4EB4-869C-FC72EFBA4E3E}"/>
          </ac:spMkLst>
        </pc:spChg>
      </pc:sldChg>
      <pc:sldChg chg="modSp mod">
        <pc:chgData name="Tam Dinh" userId="dc30d17c-6eff-479b-ae71-1b7931b7bd20" providerId="ADAL" clId="{0B36FD25-E659-476E-8ACF-6EA8895A3925}" dt="2023-03-08T06:45:12.769" v="191" actId="20577"/>
        <pc:sldMkLst>
          <pc:docMk/>
          <pc:sldMk cId="2418732502" sldId="493"/>
        </pc:sldMkLst>
        <pc:spChg chg="mod">
          <ac:chgData name="Tam Dinh" userId="dc30d17c-6eff-479b-ae71-1b7931b7bd20" providerId="ADAL" clId="{0B36FD25-E659-476E-8ACF-6EA8895A3925}" dt="2023-03-08T06:45:12.769" v="191" actId="20577"/>
          <ac:spMkLst>
            <pc:docMk/>
            <pc:sldMk cId="2418732502" sldId="493"/>
            <ac:spMk id="7" creationId="{B480F6B7-BFDC-4EB4-869C-FC72EFBA4E3E}"/>
          </ac:spMkLst>
        </pc:spChg>
      </pc:sldChg>
      <pc:sldChg chg="addSp delSp modSp add mod">
        <pc:chgData name="Tam Dinh" userId="dc30d17c-6eff-479b-ae71-1b7931b7bd20" providerId="ADAL" clId="{0B36FD25-E659-476E-8ACF-6EA8895A3925}" dt="2023-03-08T06:44:56.926" v="187" actId="20577"/>
        <pc:sldMkLst>
          <pc:docMk/>
          <pc:sldMk cId="1695168280" sldId="495"/>
        </pc:sldMkLst>
        <pc:spChg chg="mod">
          <ac:chgData name="Tam Dinh" userId="dc30d17c-6eff-479b-ae71-1b7931b7bd20" providerId="ADAL" clId="{0B36FD25-E659-476E-8ACF-6EA8895A3925}" dt="2023-03-08T06:41:57.839" v="59" actId="20577"/>
          <ac:spMkLst>
            <pc:docMk/>
            <pc:sldMk cId="1695168280" sldId="495"/>
            <ac:spMk id="7" creationId="{B480F6B7-BFDC-4EB4-869C-FC72EFBA4E3E}"/>
          </ac:spMkLst>
        </pc:spChg>
        <pc:spChg chg="del">
          <ac:chgData name="Tam Dinh" userId="dc30d17c-6eff-479b-ae71-1b7931b7bd20" providerId="ADAL" clId="{0B36FD25-E659-476E-8ACF-6EA8895A3925}" dt="2023-03-08T06:42:02.775" v="61" actId="478"/>
          <ac:spMkLst>
            <pc:docMk/>
            <pc:sldMk cId="1695168280" sldId="495"/>
            <ac:spMk id="9" creationId="{7DB34F27-F504-4D4F-BA06-33E91281FD68}"/>
          </ac:spMkLst>
        </pc:spChg>
        <pc:spChg chg="del">
          <ac:chgData name="Tam Dinh" userId="dc30d17c-6eff-479b-ae71-1b7931b7bd20" providerId="ADAL" clId="{0B36FD25-E659-476E-8ACF-6EA8895A3925}" dt="2023-03-08T06:42:02.775" v="61" actId="478"/>
          <ac:spMkLst>
            <pc:docMk/>
            <pc:sldMk cId="1695168280" sldId="495"/>
            <ac:spMk id="11" creationId="{BE09B740-1C4A-4C9A-955A-58356516DDB5}"/>
          </ac:spMkLst>
        </pc:spChg>
        <pc:spChg chg="del">
          <ac:chgData name="Tam Dinh" userId="dc30d17c-6eff-479b-ae71-1b7931b7bd20" providerId="ADAL" clId="{0B36FD25-E659-476E-8ACF-6EA8895A3925}" dt="2023-03-08T06:42:02.775" v="61" actId="478"/>
          <ac:spMkLst>
            <pc:docMk/>
            <pc:sldMk cId="1695168280" sldId="495"/>
            <ac:spMk id="12" creationId="{F1FE155F-1C27-447B-8E47-FC5C232CB61B}"/>
          </ac:spMkLst>
        </pc:spChg>
        <pc:spChg chg="del">
          <ac:chgData name="Tam Dinh" userId="dc30d17c-6eff-479b-ae71-1b7931b7bd20" providerId="ADAL" clId="{0B36FD25-E659-476E-8ACF-6EA8895A3925}" dt="2023-03-08T06:42:04.058" v="62" actId="478"/>
          <ac:spMkLst>
            <pc:docMk/>
            <pc:sldMk cId="1695168280" sldId="495"/>
            <ac:spMk id="13" creationId="{7BE097B0-93E1-4543-A7D7-515BAE423AF6}"/>
          </ac:spMkLst>
        </pc:spChg>
        <pc:spChg chg="mod ord">
          <ac:chgData name="Tam Dinh" userId="dc30d17c-6eff-479b-ae71-1b7931b7bd20" providerId="ADAL" clId="{0B36FD25-E659-476E-8ACF-6EA8895A3925}" dt="2023-03-08T06:42:59.420" v="73" actId="1035"/>
          <ac:spMkLst>
            <pc:docMk/>
            <pc:sldMk cId="1695168280" sldId="495"/>
            <ac:spMk id="14" creationId="{71D3FFFA-0678-4231-B1EB-798ECB9AFE0D}"/>
          </ac:spMkLst>
        </pc:spChg>
        <pc:spChg chg="add mod">
          <ac:chgData name="Tam Dinh" userId="dc30d17c-6eff-479b-ae71-1b7931b7bd20" providerId="ADAL" clId="{0B36FD25-E659-476E-8ACF-6EA8895A3925}" dt="2023-03-08T06:43:21.238" v="76" actId="1038"/>
          <ac:spMkLst>
            <pc:docMk/>
            <pc:sldMk cId="1695168280" sldId="495"/>
            <ac:spMk id="15" creationId="{7F385DA4-2E1E-4B37-8DFE-5BD4EFFC112B}"/>
          </ac:spMkLst>
        </pc:spChg>
        <pc:spChg chg="add mod">
          <ac:chgData name="Tam Dinh" userId="dc30d17c-6eff-479b-ae71-1b7931b7bd20" providerId="ADAL" clId="{0B36FD25-E659-476E-8ACF-6EA8895A3925}" dt="2023-03-08T06:44:23.357" v="133" actId="1076"/>
          <ac:spMkLst>
            <pc:docMk/>
            <pc:sldMk cId="1695168280" sldId="495"/>
            <ac:spMk id="16" creationId="{90BC359F-2734-47CD-BA0F-A229FEF1DA4D}"/>
          </ac:spMkLst>
        </pc:spChg>
        <pc:spChg chg="mod ord">
          <ac:chgData name="Tam Dinh" userId="dc30d17c-6eff-479b-ae71-1b7931b7bd20" providerId="ADAL" clId="{0B36FD25-E659-476E-8ACF-6EA8895A3925}" dt="2023-03-08T06:44:56.926" v="187" actId="20577"/>
          <ac:spMkLst>
            <pc:docMk/>
            <pc:sldMk cId="1695168280" sldId="495"/>
            <ac:spMk id="17" creationId="{463AA92A-F59D-4BA2-9013-A6F71B41799F}"/>
          </ac:spMkLst>
        </pc:spChg>
        <pc:picChg chg="add mod">
          <ac:chgData name="Tam Dinh" userId="dc30d17c-6eff-479b-ae71-1b7931b7bd20" providerId="ADAL" clId="{0B36FD25-E659-476E-8ACF-6EA8895A3925}" dt="2023-03-08T06:42:35.744" v="68" actId="1076"/>
          <ac:picMkLst>
            <pc:docMk/>
            <pc:sldMk cId="1695168280" sldId="495"/>
            <ac:picMk id="4" creationId="{7653E5AB-DCA4-47B0-AFF3-9AE6DF89ECAE}"/>
          </ac:picMkLst>
        </pc:picChg>
        <pc:picChg chg="del">
          <ac:chgData name="Tam Dinh" userId="dc30d17c-6eff-479b-ae71-1b7931b7bd20" providerId="ADAL" clId="{0B36FD25-E659-476E-8ACF-6EA8895A3925}" dt="2023-03-08T06:41:59.393" v="60" actId="478"/>
          <ac:picMkLst>
            <pc:docMk/>
            <pc:sldMk cId="1695168280" sldId="495"/>
            <ac:picMk id="5" creationId="{F9932B86-3BB6-4AAF-8F83-ECBA0A39E7D9}"/>
          </ac:picMkLst>
        </pc:picChg>
      </pc:sldChg>
      <pc:sldChg chg="addSp modSp add mod">
        <pc:chgData name="Tam Dinh" userId="dc30d17c-6eff-479b-ae71-1b7931b7bd20" providerId="ADAL" clId="{0B36FD25-E659-476E-8ACF-6EA8895A3925}" dt="2023-03-08T11:21:10.747" v="296" actId="1076"/>
        <pc:sldMkLst>
          <pc:docMk/>
          <pc:sldMk cId="2839070983" sldId="496"/>
        </pc:sldMkLst>
        <pc:spChg chg="add mod">
          <ac:chgData name="Tam Dinh" userId="dc30d17c-6eff-479b-ae71-1b7931b7bd20" providerId="ADAL" clId="{0B36FD25-E659-476E-8ACF-6EA8895A3925}" dt="2023-03-08T11:21:07.907" v="295" actId="1076"/>
          <ac:spMkLst>
            <pc:docMk/>
            <pc:sldMk cId="2839070983" sldId="496"/>
            <ac:spMk id="6" creationId="{2A823CAA-51F2-4152-A2C3-0D6468FE2379}"/>
          </ac:spMkLst>
        </pc:spChg>
        <pc:spChg chg="mod">
          <ac:chgData name="Tam Dinh" userId="dc30d17c-6eff-479b-ae71-1b7931b7bd20" providerId="ADAL" clId="{0B36FD25-E659-476E-8ACF-6EA8895A3925}" dt="2023-03-08T11:18:59.130" v="280" actId="113"/>
          <ac:spMkLst>
            <pc:docMk/>
            <pc:sldMk cId="2839070983" sldId="496"/>
            <ac:spMk id="7" creationId="{B480F6B7-BFDC-4EB4-869C-FC72EFBA4E3E}"/>
          </ac:spMkLst>
        </pc:spChg>
        <pc:spChg chg="add mod">
          <ac:chgData name="Tam Dinh" userId="dc30d17c-6eff-479b-ae71-1b7931b7bd20" providerId="ADAL" clId="{0B36FD25-E659-476E-8ACF-6EA8895A3925}" dt="2023-03-08T11:21:10.747" v="296" actId="1076"/>
          <ac:spMkLst>
            <pc:docMk/>
            <pc:sldMk cId="2839070983" sldId="496"/>
            <ac:spMk id="8" creationId="{C604F096-CB8E-42D0-B3D8-E1A80BC5CC3F}"/>
          </ac:spMkLst>
        </pc:spChg>
        <pc:picChg chg="add mod">
          <ac:chgData name="Tam Dinh" userId="dc30d17c-6eff-479b-ae71-1b7931b7bd20" providerId="ADAL" clId="{0B36FD25-E659-476E-8ACF-6EA8895A3925}" dt="2023-03-08T11:21:04.545" v="294" actId="1076"/>
          <ac:picMkLst>
            <pc:docMk/>
            <pc:sldMk cId="2839070983" sldId="496"/>
            <ac:picMk id="4" creationId="{3E79AEEB-40AD-4698-BB30-581E5F3F7C95}"/>
          </ac:picMkLst>
        </pc:picChg>
        <pc:picChg chg="add mod">
          <ac:chgData name="Tam Dinh" userId="dc30d17c-6eff-479b-ae71-1b7931b7bd20" providerId="ADAL" clId="{0B36FD25-E659-476E-8ACF-6EA8895A3925}" dt="2023-03-08T11:21:00.622" v="293" actId="1076"/>
          <ac:picMkLst>
            <pc:docMk/>
            <pc:sldMk cId="2839070983" sldId="496"/>
            <ac:picMk id="9" creationId="{FA1A96D8-9B66-4C4D-9A09-3C35C19000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err="1"/>
              <a:t>Textmasterformat</a:t>
            </a:r>
            <a:br>
              <a:rPr lang="en-US" noProof="0"/>
            </a:b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err="1"/>
              <a:t>Textmasterformat</a:t>
            </a:r>
            <a:br>
              <a:rPr lang="en-US" noProof="0"/>
            </a:b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rowtheswitch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owTheSwitch/Unity/blob/master/docs/UnityAssertionsReference.m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owTheSwitch/Unity/blob/master/docs/UnityAssertionsReference.m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lvm/llvm-project/releases/download/llvmorg-15.0.7/LLVM-15.0.7-win64.ex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4FAC618-E25A-C993-7833-A5EEC93215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 b="8972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/>
              <a:t>RA FSP</a:t>
            </a:r>
          </a:p>
          <a:p>
            <a:pPr lvl="1"/>
            <a:r>
              <a:rPr lang="en-US" altLang="ja-JP"/>
              <a:t>Unity test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/>
          <a:lstStyle/>
          <a:p>
            <a:r>
              <a:rPr lang="en-US" altLang="ja-JP"/>
              <a:t>Date: Mar 07, 2023</a:t>
            </a:r>
          </a:p>
          <a:p>
            <a:r>
              <a:rPr lang="en-US" altLang="ja-JP"/>
              <a:t>Department: FSP1</a:t>
            </a:r>
          </a:p>
          <a:p>
            <a:r>
              <a:rPr lang="en-US" altLang="ja-JP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053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07CF-354A-4CBB-8D8B-BED42A6D880B}"/>
              </a:ext>
            </a:extLst>
          </p:cNvPr>
          <p:cNvSpPr txBox="1"/>
          <p:nvPr/>
        </p:nvSpPr>
        <p:spPr>
          <a:xfrm>
            <a:off x="444231" y="12954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1: </a:t>
            </a:r>
            <a:r>
              <a:rPr lang="en-US"/>
              <a:t>Import </a:t>
            </a:r>
            <a:r>
              <a:rPr lang="en-US" err="1"/>
              <a:t>fsp</a:t>
            </a:r>
            <a:r>
              <a:rPr lang="en-US"/>
              <a:t> </a:t>
            </a:r>
            <a:r>
              <a:rPr lang="en-US" err="1"/>
              <a:t>gitlab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500-000008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7357"/>
            <a:ext cx="2743200" cy="4404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500-000007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27357"/>
            <a:ext cx="5629207" cy="41660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04A40F-027B-41C9-A858-8BB806EB4923}"/>
              </a:ext>
            </a:extLst>
          </p:cNvPr>
          <p:cNvSpPr/>
          <p:nvPr/>
        </p:nvSpPr>
        <p:spPr>
          <a:xfrm>
            <a:off x="494371" y="1837405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9B649-3E31-44EB-B239-9848F7DECDFF}"/>
              </a:ext>
            </a:extLst>
          </p:cNvPr>
          <p:cNvSpPr/>
          <p:nvPr/>
        </p:nvSpPr>
        <p:spPr>
          <a:xfrm>
            <a:off x="4953000" y="1827357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B3D05-0458-4F2E-AEC6-2AF11F5221E4}"/>
              </a:ext>
            </a:extLst>
          </p:cNvPr>
          <p:cNvSpPr/>
          <p:nvPr/>
        </p:nvSpPr>
        <p:spPr>
          <a:xfrm>
            <a:off x="5938803" y="3758674"/>
            <a:ext cx="995398" cy="2037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500-00000A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4512213" cy="44901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3E908A-C94A-4399-A599-19E0F8D6885E}"/>
              </a:ext>
            </a:extLst>
          </p:cNvPr>
          <p:cNvSpPr/>
          <p:nvPr/>
        </p:nvSpPr>
        <p:spPr>
          <a:xfrm>
            <a:off x="152400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6276A-A9B4-4662-8996-A5B366A4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09" y="1447800"/>
            <a:ext cx="5594991" cy="44901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1475C5-C3F3-4BD5-93CD-930CA06D2FA5}"/>
              </a:ext>
            </a:extLst>
          </p:cNvPr>
          <p:cNvSpPr/>
          <p:nvPr/>
        </p:nvSpPr>
        <p:spPr>
          <a:xfrm>
            <a:off x="5747392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60EB5-4F69-41B9-99E4-E90739B9078A}"/>
              </a:ext>
            </a:extLst>
          </p:cNvPr>
          <p:cNvSpPr/>
          <p:nvPr/>
        </p:nvSpPr>
        <p:spPr>
          <a:xfrm>
            <a:off x="7467600" y="2667000"/>
            <a:ext cx="25146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DC9C4-3BAB-4570-BAB6-AA1443FF2805}"/>
              </a:ext>
            </a:extLst>
          </p:cNvPr>
          <p:cNvSpPr/>
          <p:nvPr/>
        </p:nvSpPr>
        <p:spPr>
          <a:xfrm>
            <a:off x="9372600" y="5600700"/>
            <a:ext cx="838200" cy="190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CA127-971D-4342-AD87-911E94808AED}"/>
              </a:ext>
            </a:extLst>
          </p:cNvPr>
          <p:cNvSpPr/>
          <p:nvPr/>
        </p:nvSpPr>
        <p:spPr>
          <a:xfrm>
            <a:off x="881700" y="2590800"/>
            <a:ext cx="5661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3294AE-BE73-4408-ACAB-6C91FC7B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4953000" cy="441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E908A-C94A-4399-A599-19E0F8D6885E}"/>
              </a:ext>
            </a:extLst>
          </p:cNvPr>
          <p:cNvSpPr/>
          <p:nvPr/>
        </p:nvSpPr>
        <p:spPr>
          <a:xfrm>
            <a:off x="152400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1475C5-C3F3-4BD5-93CD-930CA06D2FA5}"/>
              </a:ext>
            </a:extLst>
          </p:cNvPr>
          <p:cNvSpPr/>
          <p:nvPr/>
        </p:nvSpPr>
        <p:spPr>
          <a:xfrm>
            <a:off x="5834158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824FD-BF80-47FF-BEB2-BCDB6918516C}"/>
              </a:ext>
            </a:extLst>
          </p:cNvPr>
          <p:cNvSpPr/>
          <p:nvPr/>
        </p:nvSpPr>
        <p:spPr>
          <a:xfrm>
            <a:off x="838200" y="3048000"/>
            <a:ext cx="9906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76AFA-D80B-44FE-B8C9-0143C75F09C9}"/>
              </a:ext>
            </a:extLst>
          </p:cNvPr>
          <p:cNvSpPr/>
          <p:nvPr/>
        </p:nvSpPr>
        <p:spPr>
          <a:xfrm>
            <a:off x="3581400" y="5475564"/>
            <a:ext cx="685800" cy="2203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AA5943-1D26-41D6-AB55-730EF92F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11" y="1371600"/>
            <a:ext cx="53613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4A40F-027B-41C9-A858-8BB806EB4923}"/>
              </a:ext>
            </a:extLst>
          </p:cNvPr>
          <p:cNvSpPr/>
          <p:nvPr/>
        </p:nvSpPr>
        <p:spPr>
          <a:xfrm>
            <a:off x="206700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9B649-3E31-44EB-B239-9848F7DECDFF}"/>
              </a:ext>
            </a:extLst>
          </p:cNvPr>
          <p:cNvSpPr/>
          <p:nvPr/>
        </p:nvSpPr>
        <p:spPr>
          <a:xfrm>
            <a:off x="5802000" y="14478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DA542-3E9D-47C5-A8A7-E402A40B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4552950" cy="3667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8FB5F5-C7FB-4C07-8C8E-A8D8EA72EFEF}"/>
              </a:ext>
            </a:extLst>
          </p:cNvPr>
          <p:cNvSpPr/>
          <p:nvPr/>
        </p:nvSpPr>
        <p:spPr>
          <a:xfrm>
            <a:off x="990600" y="3048000"/>
            <a:ext cx="1524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5ACFE-2D31-4309-A852-5C35824AF790}"/>
              </a:ext>
            </a:extLst>
          </p:cNvPr>
          <p:cNvSpPr/>
          <p:nvPr/>
        </p:nvSpPr>
        <p:spPr>
          <a:xfrm>
            <a:off x="2514600" y="4762500"/>
            <a:ext cx="9144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2932AC-CEE6-4E55-9EFA-99255DB1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28" y="1447800"/>
            <a:ext cx="4552950" cy="3667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FC351E-11AB-4DA7-AA57-B0944B0F9375}"/>
              </a:ext>
            </a:extLst>
          </p:cNvPr>
          <p:cNvSpPr/>
          <p:nvPr/>
        </p:nvSpPr>
        <p:spPr>
          <a:xfrm>
            <a:off x="9296400" y="4752014"/>
            <a:ext cx="9144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6B1B2-1829-4792-B922-21BAA597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23" y="1756233"/>
            <a:ext cx="5286969" cy="420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07CF-354A-4CBB-8D8B-BED42A6D880B}"/>
              </a:ext>
            </a:extLst>
          </p:cNvPr>
          <p:cNvSpPr txBox="1"/>
          <p:nvPr/>
        </p:nvSpPr>
        <p:spPr>
          <a:xfrm>
            <a:off x="444231" y="12954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2: </a:t>
            </a:r>
            <a:r>
              <a:rPr lang="en-US"/>
              <a:t>Convert to C/C++ project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4A40F-027B-41C9-A858-8BB806EB4923}"/>
              </a:ext>
            </a:extLst>
          </p:cNvPr>
          <p:cNvSpPr/>
          <p:nvPr/>
        </p:nvSpPr>
        <p:spPr>
          <a:xfrm>
            <a:off x="494371" y="1837405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9B649-3E31-44EB-B239-9848F7DECDFF}"/>
              </a:ext>
            </a:extLst>
          </p:cNvPr>
          <p:cNvSpPr/>
          <p:nvPr/>
        </p:nvSpPr>
        <p:spPr>
          <a:xfrm>
            <a:off x="7086600" y="1756233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B3D05-0458-4F2E-AEC6-2AF11F5221E4}"/>
              </a:ext>
            </a:extLst>
          </p:cNvPr>
          <p:cNvSpPr/>
          <p:nvPr/>
        </p:nvSpPr>
        <p:spPr>
          <a:xfrm>
            <a:off x="3657600" y="2416768"/>
            <a:ext cx="2791792" cy="174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05DE5-BA1E-41C4-AAD0-2641224C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53" y="1664732"/>
            <a:ext cx="3967616" cy="4304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588378-FD3F-4483-BC7A-D7B74060D274}"/>
              </a:ext>
            </a:extLst>
          </p:cNvPr>
          <p:cNvSpPr/>
          <p:nvPr/>
        </p:nvSpPr>
        <p:spPr>
          <a:xfrm>
            <a:off x="9753600" y="4495800"/>
            <a:ext cx="1872519" cy="174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D4A646-6DB6-46A9-98A2-5036DEA74FDE}"/>
              </a:ext>
            </a:extLst>
          </p:cNvPr>
          <p:cNvSpPr/>
          <p:nvPr/>
        </p:nvSpPr>
        <p:spPr>
          <a:xfrm>
            <a:off x="10363200" y="5715000"/>
            <a:ext cx="682133" cy="174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90CE1-F9E1-4518-A935-1D05045FE35E}"/>
              </a:ext>
            </a:extLst>
          </p:cNvPr>
          <p:cNvSpPr/>
          <p:nvPr/>
        </p:nvSpPr>
        <p:spPr>
          <a:xfrm>
            <a:off x="7803223" y="3048000"/>
            <a:ext cx="654977" cy="978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0C8D0D-69F7-4640-8EE0-545BAC6F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3067050" cy="4238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B3D05-0458-4F2E-AEC6-2AF11F5221E4}"/>
              </a:ext>
            </a:extLst>
          </p:cNvPr>
          <p:cNvSpPr/>
          <p:nvPr/>
        </p:nvSpPr>
        <p:spPr>
          <a:xfrm>
            <a:off x="1342058" y="5029200"/>
            <a:ext cx="1934542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9B87E-EBDA-46DC-8FBF-AE1DAFA39421}"/>
              </a:ext>
            </a:extLst>
          </p:cNvPr>
          <p:cNvSpPr txBox="1"/>
          <p:nvPr/>
        </p:nvSpPr>
        <p:spPr>
          <a:xfrm>
            <a:off x="4572000" y="1852471"/>
            <a:ext cx="701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latin typeface="Arial" panose="020B0604020202020204" pitchFamily="34" charset="0"/>
              </a:rPr>
              <a:t>Open command prompt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Change current directory to ra-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fsp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 that is top folder of the repository.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Run the below git command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a. git submodule update --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init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 --recursive .\ra\arm\CMSIS_5\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b. git submodule update --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init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 --recursive .\ra\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ThrowTheSwitch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</a:t>
            </a:r>
          </a:p>
          <a:p>
            <a:endParaRPr lang="en-US" sz="1800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BCD16-8754-4E9F-8E5A-1C47595CE057}"/>
              </a:ext>
            </a:extLst>
          </p:cNvPr>
          <p:cNvSpPr txBox="1"/>
          <p:nvPr/>
        </p:nvSpPr>
        <p:spPr>
          <a:xfrm>
            <a:off x="468000" y="12436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3: </a:t>
            </a:r>
            <a:r>
              <a:rPr lang="en-US"/>
              <a:t>Update submodule</a:t>
            </a:r>
          </a:p>
        </p:txBody>
      </p:sp>
    </p:spTree>
    <p:extLst>
      <p:ext uri="{BB962C8B-B14F-4D97-AF65-F5344CB8AC3E}">
        <p14:creationId xmlns:p14="http://schemas.microsoft.com/office/powerpoint/2010/main" val="22188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4: </a:t>
            </a:r>
            <a:r>
              <a:rPr lang="en-US"/>
              <a:t>Set 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7AB48-07E5-43DC-951C-61DD1085DCE8}"/>
              </a:ext>
            </a:extLst>
          </p:cNvPr>
          <p:cNvSpPr txBox="1"/>
          <p:nvPr/>
        </p:nvSpPr>
        <p:spPr>
          <a:xfrm>
            <a:off x="609600" y="1752600"/>
            <a:ext cx="1005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Open the below file with text format</a:t>
            </a:r>
          </a:p>
          <a:p>
            <a:r>
              <a:rPr lang="en-US">
                <a:latin typeface="Arial" panose="020B0604020202020204" pitchFamily="34" charset="0"/>
              </a:rPr>
              <a:t>r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a-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fsp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test_files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\shared\tools_cfg_ref.xml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Change the &lt;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gcc_install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&gt; tag to GCC installation folder on local PC.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>
                <a:latin typeface="Arial" panose="020B0604020202020204" pitchFamily="34" charset="0"/>
              </a:rPr>
              <a:t>Change the &lt;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clang_path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&gt; tag to LLVM installation folder on local PC.</a:t>
            </a:r>
          </a:p>
          <a:p>
            <a:endParaRPr lang="en-US" sz="1800" b="0" i="0" u="none" strike="noStrike" baseline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5F6B6-40E7-4BA8-880A-100ACD4C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6391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5: </a:t>
            </a:r>
            <a:r>
              <a:rPr lang="en-US"/>
              <a:t>Change e2 studio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B36CA-1EBE-457A-9D30-CE2A7A9B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6705600" cy="4445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B34F27-F504-4D4F-BA06-33E91281FD68}"/>
              </a:ext>
            </a:extLst>
          </p:cNvPr>
          <p:cNvSpPr/>
          <p:nvPr/>
        </p:nvSpPr>
        <p:spPr>
          <a:xfrm>
            <a:off x="1600200" y="2590800"/>
            <a:ext cx="9906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9B740-1C4A-4C9A-955A-58356516DDB5}"/>
              </a:ext>
            </a:extLst>
          </p:cNvPr>
          <p:cNvSpPr/>
          <p:nvPr/>
        </p:nvSpPr>
        <p:spPr>
          <a:xfrm>
            <a:off x="4114800" y="3886200"/>
            <a:ext cx="1066800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E155F-1C27-447B-8E47-FC5C232CB61B}"/>
              </a:ext>
            </a:extLst>
          </p:cNvPr>
          <p:cNvSpPr/>
          <p:nvPr/>
        </p:nvSpPr>
        <p:spPr>
          <a:xfrm>
            <a:off x="4038208" y="4876800"/>
            <a:ext cx="1219592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E097B0-93E1-4543-A7D7-515BAE423AF6}"/>
              </a:ext>
            </a:extLst>
          </p:cNvPr>
          <p:cNvSpPr/>
          <p:nvPr/>
        </p:nvSpPr>
        <p:spPr>
          <a:xfrm>
            <a:off x="685800" y="17526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331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372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5: </a:t>
            </a:r>
            <a:r>
              <a:rPr lang="en-US"/>
              <a:t>Change e2 studio setting</a:t>
            </a:r>
          </a:p>
          <a:p>
            <a:r>
              <a:rPr lang="en-US"/>
              <a:t>Confirm again PATH environment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E097B0-93E1-4543-A7D7-515BAE423AF6}"/>
              </a:ext>
            </a:extLst>
          </p:cNvPr>
          <p:cNvSpPr/>
          <p:nvPr/>
        </p:nvSpPr>
        <p:spPr>
          <a:xfrm>
            <a:off x="462040" y="2066553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81481-3999-483A-ABD2-623BDDC7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048"/>
            <a:ext cx="6581393" cy="3444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636A39-DA53-49A6-A682-6CF7CD4BE608}"/>
              </a:ext>
            </a:extLst>
          </p:cNvPr>
          <p:cNvSpPr/>
          <p:nvPr/>
        </p:nvSpPr>
        <p:spPr>
          <a:xfrm>
            <a:off x="1295400" y="3048000"/>
            <a:ext cx="8382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7B867-81C6-46A1-B243-31EB7C89C268}"/>
              </a:ext>
            </a:extLst>
          </p:cNvPr>
          <p:cNvSpPr/>
          <p:nvPr/>
        </p:nvSpPr>
        <p:spPr>
          <a:xfrm>
            <a:off x="2487578" y="3779780"/>
            <a:ext cx="3581400" cy="2143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8BFA8710-4AFB-4F8B-B55D-A757303F2A5B}"/>
              </a:ext>
            </a:extLst>
          </p:cNvPr>
          <p:cNvSpPr/>
          <p:nvPr/>
        </p:nvSpPr>
        <p:spPr>
          <a:xfrm>
            <a:off x="8104718" y="2281171"/>
            <a:ext cx="3934883" cy="1066801"/>
          </a:xfrm>
          <a:prstGeom prst="accentBorderCallout1">
            <a:avLst>
              <a:gd name="adj1" fmla="val 18750"/>
              <a:gd name="adj2" fmla="val -8333"/>
              <a:gd name="adj3" fmla="val 146367"/>
              <a:gd name="adj4" fmla="val -5164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Please check if paths of scons.exe and clang-tidy are added already.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108FE-3ADD-4024-A216-111DA13D66A4}"/>
              </a:ext>
            </a:extLst>
          </p:cNvPr>
          <p:cNvSpPr txBox="1"/>
          <p:nvPr/>
        </p:nvSpPr>
        <p:spPr>
          <a:xfrm>
            <a:off x="8010088" y="3455565"/>
            <a:ext cx="3934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At my PC, they are located at</a:t>
            </a:r>
          </a:p>
          <a:p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C:\Users\tamdinh\AppData\Roaming\Python\Python39\Scripts;C:\Program Files\LLVM\bin</a:t>
            </a:r>
          </a:p>
        </p:txBody>
      </p:sp>
    </p:spTree>
    <p:extLst>
      <p:ext uri="{BB962C8B-B14F-4D97-AF65-F5344CB8AC3E}">
        <p14:creationId xmlns:p14="http://schemas.microsoft.com/office/powerpoint/2010/main" val="24627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32B86-3BB6-4AAF-8F83-ECBA0A39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03817"/>
            <a:ext cx="6543675" cy="4530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5: </a:t>
            </a:r>
            <a:r>
              <a:rPr lang="en-US"/>
              <a:t>Change e2 studio setting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34F27-F504-4D4F-BA06-33E91281FD68}"/>
              </a:ext>
            </a:extLst>
          </p:cNvPr>
          <p:cNvSpPr/>
          <p:nvPr/>
        </p:nvSpPr>
        <p:spPr>
          <a:xfrm>
            <a:off x="1600200" y="2438400"/>
            <a:ext cx="8382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9B740-1C4A-4C9A-955A-58356516DDB5}"/>
              </a:ext>
            </a:extLst>
          </p:cNvPr>
          <p:cNvSpPr/>
          <p:nvPr/>
        </p:nvSpPr>
        <p:spPr>
          <a:xfrm>
            <a:off x="3810000" y="4022193"/>
            <a:ext cx="1524000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E155F-1C27-447B-8E47-FC5C232CB61B}"/>
              </a:ext>
            </a:extLst>
          </p:cNvPr>
          <p:cNvSpPr/>
          <p:nvPr/>
        </p:nvSpPr>
        <p:spPr>
          <a:xfrm>
            <a:off x="4572000" y="4967543"/>
            <a:ext cx="2514600" cy="4426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E097B0-93E1-4543-A7D7-515BAE423AF6}"/>
              </a:ext>
            </a:extLst>
          </p:cNvPr>
          <p:cNvSpPr/>
          <p:nvPr/>
        </p:nvSpPr>
        <p:spPr>
          <a:xfrm>
            <a:off x="685800" y="1752600"/>
            <a:ext cx="5226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3FFFA-0678-4231-B1EB-798ECB9AFE0D}"/>
              </a:ext>
            </a:extLst>
          </p:cNvPr>
          <p:cNvSpPr/>
          <p:nvPr/>
        </p:nvSpPr>
        <p:spPr>
          <a:xfrm>
            <a:off x="6491943" y="5944347"/>
            <a:ext cx="747057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463AA92A-F59D-4BA2-9013-A6F71B41799F}"/>
              </a:ext>
            </a:extLst>
          </p:cNvPr>
          <p:cNvSpPr/>
          <p:nvPr/>
        </p:nvSpPr>
        <p:spPr>
          <a:xfrm>
            <a:off x="8715375" y="4022193"/>
            <a:ext cx="3276600" cy="1676400"/>
          </a:xfrm>
          <a:prstGeom prst="accentBorderCallout1">
            <a:avLst>
              <a:gd name="adj1" fmla="val 18750"/>
              <a:gd name="adj2" fmla="val -8333"/>
              <a:gd name="adj3" fmla="val 69464"/>
              <a:gd name="adj4" fmla="val -4908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Please add </a:t>
            </a:r>
            <a:endParaRPr lang="en-US" sz="180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i="0" u="none" strike="noStrike" baseline="0">
                <a:latin typeface="Arial" panose="020B0604020202020204" pitchFamily="34" charset="0"/>
              </a:rPr>
              <a:t>"--</a:t>
            </a:r>
            <a:r>
              <a:rPr lang="en-US" sz="1800" i="0" u="none" strike="noStrike" baseline="0" err="1">
                <a:latin typeface="Arial" panose="020B0604020202020204" pitchFamily="34" charset="0"/>
              </a:rPr>
              <a:t>static_analyze</a:t>
            </a:r>
            <a:r>
              <a:rPr lang="en-US" sz="1800" i="0" u="none" strike="noStrike" baseline="0">
                <a:latin typeface="Arial" panose="020B0604020202020204" pitchFamily="34" charset="0"/>
              </a:rPr>
              <a:t>=</a:t>
            </a:r>
            <a:r>
              <a:rPr lang="en-US" sz="1800" i="0" u="none" strike="noStrike" baseline="0" err="1">
                <a:latin typeface="Arial" panose="020B0604020202020204" pitchFamily="34" charset="0"/>
              </a:rPr>
              <a:t>exoprt</a:t>
            </a:r>
            <a:r>
              <a:rPr lang="en-US" sz="1800" i="0" u="none" strike="noStrike" baseline="0">
                <a:latin typeface="Arial" panose="020B0604020202020204" pitchFamily="34" charset="0"/>
              </a:rPr>
              <a:t>"</a:t>
            </a:r>
          </a:p>
          <a:p>
            <a:r>
              <a:rPr lang="en-US"/>
              <a:t>if you want to check static analysis.</a:t>
            </a:r>
          </a:p>
        </p:txBody>
      </p:sp>
    </p:spTree>
    <p:extLst>
      <p:ext uri="{BB962C8B-B14F-4D97-AF65-F5344CB8AC3E}">
        <p14:creationId xmlns:p14="http://schemas.microsoft.com/office/powerpoint/2010/main" val="11930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/>
              <a:t>Agenda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295400" y="1524000"/>
            <a:ext cx="7609200" cy="1320874"/>
          </a:xfrm>
        </p:spPr>
        <p:txBody>
          <a:bodyPr/>
          <a:lstStyle/>
          <a:p>
            <a:r>
              <a:rPr lang="en-US" err="1"/>
              <a:t>ThrowTheSwitch</a:t>
            </a:r>
            <a:r>
              <a:rPr lang="en-US"/>
              <a:t>	</a:t>
            </a:r>
            <a:r>
              <a:rPr lang="en-US" b="1"/>
              <a:t>Page 03</a:t>
            </a:r>
          </a:p>
          <a:p>
            <a:r>
              <a:rPr lang="en-US"/>
              <a:t>Prepare environment	</a:t>
            </a:r>
            <a:r>
              <a:rPr lang="en-US" b="1"/>
              <a:t>Page 09</a:t>
            </a:r>
            <a:endParaRPr lang="en-US"/>
          </a:p>
          <a:p>
            <a:r>
              <a:rPr lang="en-US"/>
              <a:t>Setup project on e2 studio	</a:t>
            </a:r>
            <a:r>
              <a:rPr lang="en-US" b="1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6: </a:t>
            </a:r>
            <a:r>
              <a:rPr lang="en-US"/>
              <a:t>Add board information to target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E5AB-DCA4-47B0-AFF3-9AE6DF89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846609"/>
            <a:ext cx="6884689" cy="35024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385DA4-2E1E-4B37-8DFE-5BD4EFFC112B}"/>
              </a:ext>
            </a:extLst>
          </p:cNvPr>
          <p:cNvSpPr/>
          <p:nvPr/>
        </p:nvSpPr>
        <p:spPr>
          <a:xfrm>
            <a:off x="3613015" y="4419601"/>
            <a:ext cx="1416185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3FFFA-0678-4231-B1EB-798ECB9AFE0D}"/>
              </a:ext>
            </a:extLst>
          </p:cNvPr>
          <p:cNvSpPr/>
          <p:nvPr/>
        </p:nvSpPr>
        <p:spPr>
          <a:xfrm>
            <a:off x="609600" y="2895600"/>
            <a:ext cx="747057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463AA92A-F59D-4BA2-9013-A6F71B41799F}"/>
              </a:ext>
            </a:extLst>
          </p:cNvPr>
          <p:cNvSpPr/>
          <p:nvPr/>
        </p:nvSpPr>
        <p:spPr>
          <a:xfrm>
            <a:off x="8458200" y="3280733"/>
            <a:ext cx="3373369" cy="1125191"/>
          </a:xfrm>
          <a:prstGeom prst="accentBorderCallout1">
            <a:avLst>
              <a:gd name="adj1" fmla="val 18750"/>
              <a:gd name="adj2" fmla="val -8333"/>
              <a:gd name="adj3" fmla="val 106405"/>
              <a:gd name="adj4" fmla="val -10090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Please add board name to </a:t>
            </a:r>
            <a:r>
              <a:rPr lang="en-US" err="1"/>
              <a:t>taget</a:t>
            </a:r>
            <a:r>
              <a:rPr lang="en-US"/>
              <a:t> module xml file</a:t>
            </a:r>
          </a:p>
          <a:p>
            <a:pPr algn="l"/>
            <a:r>
              <a:rPr lang="en-US"/>
              <a:t>Board name is same with Step 5.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C359F-2734-47CD-BA0F-A229FEF1DA4D}"/>
              </a:ext>
            </a:extLst>
          </p:cNvPr>
          <p:cNvSpPr/>
          <p:nvPr/>
        </p:nvSpPr>
        <p:spPr>
          <a:xfrm>
            <a:off x="2209800" y="1829024"/>
            <a:ext cx="747057" cy="1654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7: </a:t>
            </a:r>
            <a:r>
              <a:rPr lang="en-US"/>
              <a:t>Build project</a:t>
            </a:r>
          </a:p>
          <a:p>
            <a:pPr algn="l"/>
            <a:r>
              <a:rPr lang="en-US"/>
              <a:t>If build is successful, 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output is created into following folder</a:t>
            </a:r>
          </a:p>
          <a:p>
            <a:pPr algn="l"/>
            <a:r>
              <a:rPr lang="en-US">
                <a:latin typeface="Arial" panose="020B0604020202020204" pitchFamily="34" charset="0"/>
              </a:rPr>
              <a:t>ra-</a:t>
            </a:r>
            <a:r>
              <a:rPr lang="en-US" err="1">
                <a:latin typeface="Arial" panose="020B0604020202020204" pitchFamily="34" charset="0"/>
              </a:rPr>
              <a:t>fsp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\build\&lt;Module Name &gt;\&lt;Board Name&gt;\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gcc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\&lt;build option of test program&gt;\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B93FD-E616-444D-A107-86C33D00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64328"/>
            <a:ext cx="3951757" cy="3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4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829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8: </a:t>
            </a:r>
            <a:r>
              <a:rPr lang="en-US"/>
              <a:t>Run project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Download binary file that is created into</a:t>
            </a: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ra-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fsp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\build\&lt;Module Name &gt;\&lt;Board Name&gt;\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gcc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\build_&lt;Module Name&gt;_</a:t>
            </a:r>
            <a:r>
              <a:rPr lang="en-US" sz="1800" b="1" i="0" u="none" strike="noStrike" baseline="0" err="1">
                <a:latin typeface="Arial" panose="020B0604020202020204" pitchFamily="34" charset="0"/>
              </a:rPr>
              <a:t>pc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_debug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\build_&lt;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ModuleName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&gt;_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pc_debug.elf</a:t>
            </a:r>
            <a:r>
              <a:rPr lang="en-US">
                <a:latin typeface="Arial" panose="020B0604020202020204" pitchFamily="34" charset="0"/>
              </a:rPr>
              <a:t>\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Set up project on e2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F6B7-BFDC-4EB4-869C-FC72EFBA4E3E}"/>
              </a:ext>
            </a:extLst>
          </p:cNvPr>
          <p:cNvSpPr txBox="1"/>
          <p:nvPr/>
        </p:nvSpPr>
        <p:spPr>
          <a:xfrm>
            <a:off x="468000" y="1243668"/>
            <a:ext cx="829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RA FSP, J-Link RTT Viewer is used to display test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9AEEB-40AD-4698-BB30-581E5F3F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4" y="1775557"/>
            <a:ext cx="2788872" cy="4433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23CAA-51F2-4152-A2C3-0D6468FE2379}"/>
              </a:ext>
            </a:extLst>
          </p:cNvPr>
          <p:cNvSpPr/>
          <p:nvPr/>
        </p:nvSpPr>
        <p:spPr>
          <a:xfrm>
            <a:off x="1138874" y="2575171"/>
            <a:ext cx="1416185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F096-CB8E-42D0-B3D8-E1A80BC5CC3F}"/>
              </a:ext>
            </a:extLst>
          </p:cNvPr>
          <p:cNvSpPr/>
          <p:nvPr/>
        </p:nvSpPr>
        <p:spPr>
          <a:xfrm>
            <a:off x="1138874" y="5752124"/>
            <a:ext cx="1416185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A96D8-9B66-4C4D-9A09-3C35C190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98" y="1775557"/>
            <a:ext cx="6094779" cy="44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F58-4928-4225-9025-4F57C902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80331-9A7C-420C-842B-5FC31A6F8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78854"/>
              </p:ext>
            </p:extLst>
          </p:nvPr>
        </p:nvGraphicFramePr>
        <p:xfrm>
          <a:off x="471494" y="1524000"/>
          <a:ext cx="112410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06">
                  <a:extLst>
                    <a:ext uri="{9D8B030D-6E8A-4147-A177-3AD203B41FA5}">
                      <a16:colId xmlns:a16="http://schemas.microsoft.com/office/drawing/2014/main" val="14759694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4816684"/>
                    </a:ext>
                  </a:extLst>
                </a:gridCol>
                <a:gridCol w="5549504">
                  <a:extLst>
                    <a:ext uri="{9D8B030D-6E8A-4147-A177-3AD203B41FA5}">
                      <a16:colId xmlns:a16="http://schemas.microsoft.com/office/drawing/2014/main" val="2940397554"/>
                    </a:ext>
                  </a:extLst>
                </a:gridCol>
                <a:gridCol w="2810270">
                  <a:extLst>
                    <a:ext uri="{9D8B030D-6E8A-4147-A177-3AD203B41FA5}">
                      <a16:colId xmlns:a16="http://schemas.microsoft.com/office/drawing/2014/main" val="2966491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948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TamDinh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56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steps for local Unity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TamDinh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456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32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832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19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/>
              <a:t>Renesas.com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2C13-C47C-48DD-BF3F-2E75D9CF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1FD8-0914-42EE-9B8B-82747C5F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571456"/>
          </a:xfrm>
        </p:spPr>
        <p:txBody>
          <a:bodyPr/>
          <a:lstStyle/>
          <a:p>
            <a:r>
              <a:rPr lang="en-US"/>
              <a:t>Coverage measurement is supported by e2studio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err="1">
                <a:effectLst/>
                <a:latin typeface="Times New Roman" panose="02020603050405020304" pitchFamily="18" charset="0"/>
              </a:rPr>
              <a:t>IECube</a:t>
            </a:r>
            <a:r>
              <a:rPr lang="en-GB" sz="1800">
                <a:effectLst/>
                <a:latin typeface="Times New Roman" panose="02020603050405020304" pitchFamily="18" charset="0"/>
              </a:rPr>
              <a:t> emulator (RL78)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Times New Roman" panose="02020603050405020304" pitchFamily="18" charset="0"/>
              </a:rPr>
              <a:t>E20 emulator (some RX devices with external trace feature. E.g. RX64M, RX71M,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latin typeface="Times New Roman" panose="02020603050405020304" pitchFamily="18" charset="0"/>
              </a:rPr>
              <a:t>S</a:t>
            </a:r>
            <a:r>
              <a:rPr lang="en-GB" sz="1800">
                <a:effectLst/>
                <a:latin typeface="Times New Roman" panose="02020603050405020304" pitchFamily="18" charset="0"/>
              </a:rPr>
              <a:t>imulator (RX, RL78)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D97E1-3ABA-4A5A-82DF-8CF919D4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725978"/>
            <a:ext cx="8020937" cy="14140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2527D1-D84A-4934-B49B-8BF986A53DFB}"/>
              </a:ext>
            </a:extLst>
          </p:cNvPr>
          <p:cNvSpPr/>
          <p:nvPr/>
        </p:nvSpPr>
        <p:spPr>
          <a:xfrm>
            <a:off x="4876800" y="5562600"/>
            <a:ext cx="6934200" cy="2286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BAFB94-9A7A-494F-A5DB-7E649F748BF4}"/>
              </a:ext>
            </a:extLst>
          </p:cNvPr>
          <p:cNvSpPr/>
          <p:nvPr/>
        </p:nvSpPr>
        <p:spPr>
          <a:xfrm>
            <a:off x="284863" y="3080160"/>
            <a:ext cx="4648200" cy="213360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Issue: Simulator cannot simulate exact behavior of HW register =&gt; cannot execute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705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0C2B6-52F6-4E79-B635-FFAB010A0CBB}"/>
              </a:ext>
            </a:extLst>
          </p:cNvPr>
          <p:cNvSpPr txBox="1"/>
          <p:nvPr/>
        </p:nvSpPr>
        <p:spPr>
          <a:xfrm>
            <a:off x="467999" y="1308678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Throw the switch</a:t>
            </a:r>
            <a:r>
              <a:rPr lang="en-US"/>
              <a:t> is a testing framework for embedded software develop which is written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009E-8D2C-4C6B-BE60-A9A9623CFA1C}"/>
              </a:ext>
            </a:extLst>
          </p:cNvPr>
          <p:cNvSpPr txBox="1"/>
          <p:nvPr/>
        </p:nvSpPr>
        <p:spPr>
          <a:xfrm>
            <a:off x="467999" y="1678010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 page can be found at: </a:t>
            </a:r>
            <a:r>
              <a:rPr lang="en-US">
                <a:hlinkClick r:id="rId2"/>
              </a:rPr>
              <a:t>http://www.throwtheswitch.org/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D56F57-F852-479E-A476-BA2D12B8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77139"/>
            <a:ext cx="11244575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2C13-C47C-48DD-BF3F-2E75D9C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77139"/>
            <a:ext cx="11244575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1FD8-0914-42EE-9B8B-82747C5F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38" y="1388282"/>
            <a:ext cx="11244574" cy="268279"/>
          </a:xfrm>
        </p:spPr>
        <p:txBody>
          <a:bodyPr/>
          <a:lstStyle/>
          <a:p>
            <a:r>
              <a:rPr lang="en-US"/>
              <a:t>Unity by </a:t>
            </a:r>
            <a:r>
              <a:rPr lang="en-US" err="1"/>
              <a:t>ThrowTheSwitch</a:t>
            </a:r>
            <a:r>
              <a:rPr lang="en-US"/>
              <a:t> is a superb unit testing framework for C.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9BEE4-CC6F-47DF-8EA3-D3FDE0CA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59739"/>
              </p:ext>
            </p:extLst>
          </p:nvPr>
        </p:nvGraphicFramePr>
        <p:xfrm>
          <a:off x="685800" y="1828800"/>
          <a:ext cx="10820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659">
                  <a:extLst>
                    <a:ext uri="{9D8B030D-6E8A-4147-A177-3AD203B41FA5}">
                      <a16:colId xmlns:a16="http://schemas.microsoft.com/office/drawing/2014/main" val="1562041254"/>
                    </a:ext>
                  </a:extLst>
                </a:gridCol>
                <a:gridCol w="977315">
                  <a:extLst>
                    <a:ext uri="{9D8B030D-6E8A-4147-A177-3AD203B41FA5}">
                      <a16:colId xmlns:a16="http://schemas.microsoft.com/office/drawing/2014/main" val="3004933091"/>
                    </a:ext>
                  </a:extLst>
                </a:gridCol>
                <a:gridCol w="5645426">
                  <a:extLst>
                    <a:ext uri="{9D8B030D-6E8A-4147-A177-3AD203B41FA5}">
                      <a16:colId xmlns:a16="http://schemas.microsoft.com/office/drawing/2014/main" val="1294286147"/>
                    </a:ext>
                  </a:extLst>
                </a:gridCol>
              </a:tblGrid>
              <a:tr h="472034">
                <a:tc>
                  <a:txBody>
                    <a:bodyPr/>
                    <a:lstStyle/>
                    <a:p>
                      <a:r>
                        <a:rPr lang="en-US" sz="120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20268"/>
                  </a:ext>
                </a:extLst>
              </a:tr>
              <a:tr h="289966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UnityMain(int </a:t>
                      </a:r>
                      <a:r>
                        <a:rPr kumimoji="1" lang="en-US" sz="12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kumimoji="1"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char* </a:t>
                      </a:r>
                      <a:r>
                        <a:rPr kumimoji="1" lang="en-US" sz="12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kumimoji="1"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[], void (*</a:t>
                      </a:r>
                      <a:r>
                        <a:rPr kumimoji="1" lang="en-US" sz="12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runAllTests</a:t>
                      </a:r>
                      <a:r>
                        <a:rPr kumimoji="1"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argc</a:t>
                      </a:r>
                      <a:r>
                        <a:rPr lang="en-US" sz="120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options to be looped in </a:t>
                      </a:r>
                      <a:r>
                        <a:rPr lang="en-US" sz="1200" err="1"/>
                        <a:t>argv</a:t>
                      </a:r>
                      <a:r>
                        <a:rPr lang="en-US" sz="120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7072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argv</a:t>
                      </a:r>
                      <a:r>
                        <a:rPr lang="en-US" sz="120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-v: Verbose output: show all tests executed even if they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20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-s: Silent mode: minimal output showing only test failures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1115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-g NAME: Only run tests in groups that contain the string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08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-n NAME: Only run tests whose name contains the string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0872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-r NUMBER: Repeatedly run all tests NUMBER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7810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-h, --help: Display this help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3848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runAllTests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Function pointer to a function which executes all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8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EA48A5-9738-47BF-B3EE-A0F616D1B072}"/>
              </a:ext>
            </a:extLst>
          </p:cNvPr>
          <p:cNvSpPr txBox="1"/>
          <p:nvPr/>
        </p:nvSpPr>
        <p:spPr>
          <a:xfrm>
            <a:off x="654538" y="48006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UnityMain(0, 0, </a:t>
            </a:r>
            <a:r>
              <a:rPr lang="en-US" sz="12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RunAllTests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/* Infinite loop. */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3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2D13A-9D12-4FFD-A7E2-921895BD6EA3}"/>
              </a:ext>
            </a:extLst>
          </p:cNvPr>
          <p:cNvSpPr txBox="1"/>
          <p:nvPr/>
        </p:nvSpPr>
        <p:spPr>
          <a:xfrm>
            <a:off x="609600" y="1467848"/>
            <a:ext cx="77829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UnityMain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(*</a:t>
            </a:r>
            <a:r>
              <a:rPr lang="en-US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runAllTests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)()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UnityGetCommandLineOptions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 != 0)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 = 0; r &lt;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UnityFixture.</a:t>
            </a:r>
            <a:r>
              <a:rPr lang="en-US" sz="180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RepeatCount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r++)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announceTestRun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UnityBegin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runAllTests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UNITY_OUTPUT_CHAR(</a:t>
            </a:r>
            <a:r>
              <a:rPr lang="en-US" sz="180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'\n’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UnityEnd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UnityFailureCount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6EAA0BF7-F627-4B6B-9BC8-DE107BCECFCE}"/>
              </a:ext>
            </a:extLst>
          </p:cNvPr>
          <p:cNvSpPr/>
          <p:nvPr/>
        </p:nvSpPr>
        <p:spPr>
          <a:xfrm>
            <a:off x="7924800" y="3276600"/>
            <a:ext cx="3276600" cy="1676400"/>
          </a:xfrm>
          <a:prstGeom prst="accentBorderCallout1">
            <a:avLst>
              <a:gd name="adj1" fmla="val 18750"/>
              <a:gd name="adj2" fmla="val -8333"/>
              <a:gd name="adj3" fmla="val 68463"/>
              <a:gd name="adj4" fmla="val -14458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 to invoke all test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158151-3233-413A-AE57-818EA530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28600"/>
            <a:ext cx="11244262" cy="823913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10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2D13A-9D12-4FFD-A7E2-921895BD6EA3}"/>
              </a:ext>
            </a:extLst>
          </p:cNvPr>
          <p:cNvSpPr txBox="1"/>
          <p:nvPr/>
        </p:nvSpPr>
        <p:spPr>
          <a:xfrm>
            <a:off x="609600" y="1467848"/>
            <a:ext cx="76562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TEST(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R_SCI_Open_Test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TG001_001)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sci_err_t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 = SCI_SUCCESS;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uint8_t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sci_mode_t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sci_cfg_t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p_cfg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g_config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p_callback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p_args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sci_hdl_t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p_hdl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g_sci_handle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100;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p_callback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test_sci_callback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error =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R_SCI_Open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mode,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p_cfg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p_callback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p_hdl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TEST_ASSERT_EQUAL(SCI_MODE_OFF, </a:t>
            </a:r>
            <a:r>
              <a:rPr lang="en-US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g_sci_handle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-&gt;mode);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TEST_ASSERT_EQUAL</a:t>
            </a:r>
            <a:r>
              <a:rPr lang="en-US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(SCI_ERR_BAD_CHAN, error);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D229FAC-CBDF-4EF0-89DD-0F2D0B4EE4A0}"/>
              </a:ext>
            </a:extLst>
          </p:cNvPr>
          <p:cNvSpPr/>
          <p:nvPr/>
        </p:nvSpPr>
        <p:spPr>
          <a:xfrm>
            <a:off x="5334000" y="2895600"/>
            <a:ext cx="762000" cy="1295400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BAAB6D-FB3A-4C8C-B6FE-805B58B2B909}"/>
              </a:ext>
            </a:extLst>
          </p:cNvPr>
          <p:cNvSpPr/>
          <p:nvPr/>
        </p:nvSpPr>
        <p:spPr>
          <a:xfrm>
            <a:off x="6172200" y="3276600"/>
            <a:ext cx="1676400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inputs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6F69AB6-5238-481F-B7C2-AE307535FA38}"/>
              </a:ext>
            </a:extLst>
          </p:cNvPr>
          <p:cNvSpPr/>
          <p:nvPr/>
        </p:nvSpPr>
        <p:spPr>
          <a:xfrm>
            <a:off x="7620000" y="4570461"/>
            <a:ext cx="304800" cy="533400"/>
          </a:xfrm>
          <a:prstGeom prst="rightBrace">
            <a:avLst>
              <a:gd name="adj1" fmla="val 8333"/>
              <a:gd name="adj2" fmla="val 48427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0C7928-EA2C-43FC-9549-43834D65F285}"/>
              </a:ext>
            </a:extLst>
          </p:cNvPr>
          <p:cNvSpPr/>
          <p:nvPr/>
        </p:nvSpPr>
        <p:spPr>
          <a:xfrm>
            <a:off x="8001000" y="4570461"/>
            <a:ext cx="2133600" cy="5334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Expected outputs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4511C8-7A4D-48A0-A2BF-3BF54231AFEB}"/>
              </a:ext>
            </a:extLst>
          </p:cNvPr>
          <p:cNvSpPr/>
          <p:nvPr/>
        </p:nvSpPr>
        <p:spPr>
          <a:xfrm>
            <a:off x="3200400" y="5448300"/>
            <a:ext cx="2057400" cy="5334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Unity assertion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FF5B5E0-E2C3-4DFF-B4AA-47026D351FEB}"/>
              </a:ext>
            </a:extLst>
          </p:cNvPr>
          <p:cNvCxnSpPr>
            <a:cxnSpLocks/>
          </p:cNvCxnSpPr>
          <p:nvPr/>
        </p:nvCxnSpPr>
        <p:spPr>
          <a:xfrm>
            <a:off x="2057400" y="5103861"/>
            <a:ext cx="1143000" cy="611139"/>
          </a:xfrm>
          <a:prstGeom prst="curvedConnector3">
            <a:avLst>
              <a:gd name="adj1" fmla="val 1256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57A2A26-2091-4242-A1F0-260E261F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77139"/>
            <a:ext cx="11244575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25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2D13A-9D12-4FFD-A7E2-921895BD6EA3}"/>
              </a:ext>
            </a:extLst>
          </p:cNvPr>
          <p:cNvSpPr txBox="1"/>
          <p:nvPr/>
        </p:nvSpPr>
        <p:spPr>
          <a:xfrm>
            <a:off x="609600" y="1467848"/>
            <a:ext cx="7764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assertion reference:</a:t>
            </a:r>
          </a:p>
          <a:p>
            <a:r>
              <a:rPr lang="en-US" sz="1600">
                <a:hlinkClick r:id="rId2"/>
              </a:rPr>
              <a:t>Unity/UnityAssertionsReference.md at master · </a:t>
            </a:r>
            <a:r>
              <a:rPr lang="en-US" sz="1600" err="1">
                <a:hlinkClick r:id="rId2"/>
              </a:rPr>
              <a:t>ThrowTheSwitch</a:t>
            </a:r>
            <a:r>
              <a:rPr lang="en-US" sz="1600">
                <a:hlinkClick r:id="rId2"/>
              </a:rPr>
              <a:t>/Unity (github.com)</a:t>
            </a:r>
            <a:endParaRPr 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07BAAF-8ABA-40F2-80CD-E64E63E37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26424"/>
              </p:ext>
            </p:extLst>
          </p:nvPr>
        </p:nvGraphicFramePr>
        <p:xfrm>
          <a:off x="680086" y="2209800"/>
          <a:ext cx="10826114" cy="305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879">
                  <a:extLst>
                    <a:ext uri="{9D8B030D-6E8A-4147-A177-3AD203B41FA5}">
                      <a16:colId xmlns:a16="http://schemas.microsoft.com/office/drawing/2014/main" val="1562041254"/>
                    </a:ext>
                  </a:extLst>
                </a:gridCol>
                <a:gridCol w="6209235">
                  <a:extLst>
                    <a:ext uri="{9D8B030D-6E8A-4147-A177-3AD203B41FA5}">
                      <a16:colId xmlns:a16="http://schemas.microsoft.com/office/drawing/2014/main" val="129428614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200"/>
                        <a:t>Basic assertion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20268"/>
                  </a:ext>
                </a:extLst>
              </a:tr>
              <a:tr h="381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TEST_ASSERT_TRUE(condition)</a:t>
                      </a:r>
                      <a:endParaRPr kumimoji="1"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whatever code is in condition and fails if it evaluates to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70726"/>
                  </a:ext>
                </a:extLst>
              </a:tr>
              <a:tr h="455094">
                <a:tc>
                  <a:txBody>
                    <a:bodyPr/>
                    <a:lstStyle/>
                    <a:p>
                      <a:r>
                        <a:rPr lang="en-US" sz="1200"/>
                        <a:t>TEST_ASSERT_FALSE(condition)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whatever code is in condition and fails if it evaluates to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208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r>
                        <a:rPr lang="en-US" sz="1200"/>
                        <a:t>TEST_ASSERT(condition)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Another way of calling TEST_ASSERT_TRUE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11152"/>
                  </a:ext>
                </a:extLst>
              </a:tr>
              <a:tr h="459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TEST_ASSERT_UNLESS(condition)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Another way of calling TEST_ASSERT_FALSE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081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200"/>
                        <a:t>TEST_FAIL()</a:t>
                      </a:r>
                    </a:p>
                    <a:p>
                      <a:r>
                        <a:rPr lang="en-US" sz="1200"/>
                        <a:t>TEST_FAIL_MESSAGE(message)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This test is automatically marked as a failure. The message is output stating why.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08729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200"/>
                        <a:t>TEST_ASSERT_EQUAL_INT(expected,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Compare two integers for equality and display errors as signed integers.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9555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40027E5-0F54-4BBC-93DE-C184A375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77139"/>
            <a:ext cx="11244575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042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2D13A-9D12-4FFD-A7E2-921895BD6EA3}"/>
              </a:ext>
            </a:extLst>
          </p:cNvPr>
          <p:cNvSpPr txBox="1"/>
          <p:nvPr/>
        </p:nvSpPr>
        <p:spPr>
          <a:xfrm>
            <a:off x="609600" y="1467848"/>
            <a:ext cx="7764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assertion reference:</a:t>
            </a:r>
          </a:p>
          <a:p>
            <a:r>
              <a:rPr lang="en-US" sz="1600">
                <a:hlinkClick r:id="rId2"/>
              </a:rPr>
              <a:t>Unity/UnityAssertionsReference.md at master · </a:t>
            </a:r>
            <a:r>
              <a:rPr lang="en-US" sz="1600" err="1">
                <a:hlinkClick r:id="rId2"/>
              </a:rPr>
              <a:t>ThrowTheSwitch</a:t>
            </a:r>
            <a:r>
              <a:rPr lang="en-US" sz="1600">
                <a:hlinkClick r:id="rId2"/>
              </a:rPr>
              <a:t>/Unity (github.com)</a:t>
            </a:r>
            <a:endParaRPr 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07BAAF-8ABA-40F2-80CD-E64E63E37ED5}"/>
              </a:ext>
            </a:extLst>
          </p:cNvPr>
          <p:cNvGraphicFramePr>
            <a:graphicFrameLocks noGrp="1"/>
          </p:cNvGraphicFramePr>
          <p:nvPr/>
        </p:nvGraphicFramePr>
        <p:xfrm>
          <a:off x="680086" y="2209800"/>
          <a:ext cx="10826114" cy="305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879">
                  <a:extLst>
                    <a:ext uri="{9D8B030D-6E8A-4147-A177-3AD203B41FA5}">
                      <a16:colId xmlns:a16="http://schemas.microsoft.com/office/drawing/2014/main" val="1562041254"/>
                    </a:ext>
                  </a:extLst>
                </a:gridCol>
                <a:gridCol w="6209235">
                  <a:extLst>
                    <a:ext uri="{9D8B030D-6E8A-4147-A177-3AD203B41FA5}">
                      <a16:colId xmlns:a16="http://schemas.microsoft.com/office/drawing/2014/main" val="129428614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200"/>
                        <a:t>Basic assertion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20268"/>
                  </a:ext>
                </a:extLst>
              </a:tr>
              <a:tr h="381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TEST_ASSERT_TRUE(condition)</a:t>
                      </a:r>
                      <a:endParaRPr kumimoji="1"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whatever code is in condition and fails if it evaluates to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70726"/>
                  </a:ext>
                </a:extLst>
              </a:tr>
              <a:tr h="455094">
                <a:tc>
                  <a:txBody>
                    <a:bodyPr/>
                    <a:lstStyle/>
                    <a:p>
                      <a:r>
                        <a:rPr lang="en-US" sz="1200"/>
                        <a:t>TEST_ASSERT_FALSE(condition)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whatever code is in condition and fails if it evaluates to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208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r>
                        <a:rPr lang="en-US" sz="1200"/>
                        <a:t>TEST_ASSERT(condition)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Another way of calling TEST_ASSERT_TRUE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11152"/>
                  </a:ext>
                </a:extLst>
              </a:tr>
              <a:tr h="459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TEST_ASSERT_UNLESS(condition)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Another way of calling TEST_ASSERT_FALSE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081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200"/>
                        <a:t>TEST_FAIL()</a:t>
                      </a:r>
                    </a:p>
                    <a:p>
                      <a:r>
                        <a:rPr lang="en-US" sz="1200"/>
                        <a:t>TEST_FAIL_MESSAGE(message)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This test is automatically marked as a failure. The message is output stating why.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08729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200"/>
                        <a:t>TEST_ASSERT_EQUAL_INT(expected,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Compare two integers for equality and display errors as signed integers.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9555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B42885F-06B5-4FC6-B614-4E15DA0B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77139"/>
            <a:ext cx="11244575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 err="1"/>
              <a:t>ThrowTheSwitch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03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6B1-A1B8-4A36-B6AC-F1D9989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28600"/>
            <a:ext cx="5856600" cy="775597"/>
          </a:xfrm>
        </p:spPr>
        <p:txBody>
          <a:bodyPr/>
          <a:lstStyle/>
          <a:p>
            <a:r>
              <a:rPr lang="en-US"/>
              <a:t>Unity Test</a:t>
            </a:r>
            <a:br>
              <a:rPr lang="en-US"/>
            </a:br>
            <a:r>
              <a:rPr lang="en-US" sz="2400"/>
              <a:t>Prepare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07CF-354A-4CBB-8D8B-BED42A6D880B}"/>
              </a:ext>
            </a:extLst>
          </p:cNvPr>
          <p:cNvSpPr txBox="1"/>
          <p:nvPr/>
        </p:nvSpPr>
        <p:spPr>
          <a:xfrm>
            <a:off x="444231" y="1295400"/>
            <a:ext cx="97214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Please install below packages:</a:t>
            </a:r>
          </a:p>
          <a:p>
            <a:r>
              <a:rPr lang="en-US" sz="1800" u="none" strike="noStrike">
                <a:effectLst/>
              </a:rPr>
              <a:t>pip install </a:t>
            </a:r>
            <a:r>
              <a:rPr lang="en-US" sz="1800" u="none" strike="noStrike" err="1">
                <a:effectLst/>
              </a:rPr>
              <a:t>scons</a:t>
            </a: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u="none" strike="noStrike">
                <a:effectLst/>
              </a:rPr>
              <a:t>pip install </a:t>
            </a:r>
            <a:r>
              <a:rPr lang="en-US" sz="1800" u="none" strike="noStrike" err="1">
                <a:effectLst/>
              </a:rPr>
              <a:t>pyyaml</a:t>
            </a: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u="none" strike="noStrike">
                <a:effectLst/>
              </a:rPr>
              <a:t>pip install </a:t>
            </a:r>
            <a:r>
              <a:rPr lang="en-US" sz="1800" u="none" strike="noStrike" err="1">
                <a:effectLst/>
              </a:rPr>
              <a:t>chardet</a:t>
            </a: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u="none" strike="noStrike">
                <a:effectLst/>
              </a:rPr>
              <a:t>pip install </a:t>
            </a:r>
            <a:r>
              <a:rPr lang="en-US" sz="1800" u="none" strike="noStrike" err="1">
                <a:effectLst/>
              </a:rPr>
              <a:t>prettytable</a:t>
            </a:r>
            <a:endParaRPr lang="en-US" sz="1800" u="none" strike="noStrike">
              <a:effectLst/>
            </a:endParaRPr>
          </a:p>
          <a:p>
            <a:endParaRPr lang="en-US" b="0" i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0" i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0" i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Install Clang-tidy</a:t>
            </a:r>
            <a:endParaRPr lang="en-US" sz="1800" b="1" i="0" u="none" strike="noStrike" baseline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Install LLVM-xxx-win64.exe(</a:t>
            </a:r>
            <a:r>
              <a:rPr lang="en-US" sz="1800" b="0" i="0" u="none" strike="noStrike" baseline="0" err="1">
                <a:latin typeface="Arial" panose="020B0604020202020204" pitchFamily="34" charset="0"/>
              </a:rPr>
              <a:t>latst</a:t>
            </a:r>
            <a:r>
              <a:rPr lang="en-US" sz="1800" b="0" i="0" u="none" strike="noStrike" baseline="0">
                <a:latin typeface="Arial" panose="020B0604020202020204" pitchFamily="34" charset="0"/>
              </a:rPr>
              <a:t> version) from</a:t>
            </a:r>
            <a:br>
              <a:rPr lang="en-US" sz="1800" b="0" i="0" u="none" strike="noStrike" baseline="0">
                <a:latin typeface="Arial" panose="020B0604020202020204" pitchFamily="34" charset="0"/>
              </a:rPr>
            </a:br>
            <a:r>
              <a:rPr lang="en-US" sz="1800" b="0" i="0" u="none" strike="noStrike" baseline="0">
                <a:latin typeface="Arial" panose="020B0604020202020204" pitchFamily="34" charset="0"/>
                <a:hlinkClick r:id="rId2"/>
              </a:rPr>
              <a:t>https://github.com/llvm/llvm-project/releases/download/llvmorg-15.0.7/LLVM-15.0.7-win64.exe</a:t>
            </a:r>
            <a:endParaRPr lang="en-US" sz="1800" b="0" i="0" u="none" strike="noStrike" baseline="0">
              <a:latin typeface="Arial" panose="020B0604020202020204" pitchFamily="34" charset="0"/>
            </a:endParaRPr>
          </a:p>
          <a:p>
            <a:endParaRPr lang="en-US" sz="1800" b="0" i="0" u="none" strike="noStrike" baseline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>
                <a:latin typeface="Arial" panose="020B0604020202020204" pitchFamily="34" charset="0"/>
              </a:rPr>
              <a:t>After installing, add the folder path that clang-tidy.exe exist to environment variable on PC.</a:t>
            </a: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/>
          </a:p>
          <a:p>
            <a:r>
              <a:rPr lang="en-US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1B82ED-9546-4B84-9939-4D0015FE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2971800"/>
            <a:ext cx="4467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6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125BF400-27B7-465A-8934-9CF6A6465084}" vid="{1A36E5B4-3FB3-4271-8F0B-A55F62731BE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084dd9f6-50cb-4ac1-978b-315f52073de3"/>
    <ds:schemaRef ds:uri="c24288ec-b664-4237-bfbf-b4d897279037"/>
    <ds:schemaRef ds:uri="e45712e8-6429-47e4-bf94-5d5d0cff5b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8BB755-371C-496D-B422-CC7EAE58E8AC}">
  <ds:schemaRefs>
    <ds:schemaRef ds:uri="084dd9f6-50cb-4ac1-978b-315f52073de3"/>
    <ds:schemaRef ds:uri="c24288ec-b664-4237-bfbf-b4d897279037"/>
    <ds:schemaRef ds:uri="e45712e8-6429-47e4-bf94-5d5d0cff5b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0</TotalTime>
  <Words>1433</Words>
  <Application>Microsoft Office PowerPoint</Application>
  <PresentationFormat>Widescreen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Consolas</vt:lpstr>
      <vt:lpstr>Symbol</vt:lpstr>
      <vt:lpstr>Times New Roman</vt:lpstr>
      <vt:lpstr>Wingdings</vt:lpstr>
      <vt:lpstr>Renesas Template 2022 - EN Confidential</vt:lpstr>
      <vt:lpstr>PowerPoint Presentation</vt:lpstr>
      <vt:lpstr>Agenda</vt:lpstr>
      <vt:lpstr>Unity test ThrowTheSwitch</vt:lpstr>
      <vt:lpstr>Unity test ThrowTheSwitch</vt:lpstr>
      <vt:lpstr>Unity test ThrowTheSwitch</vt:lpstr>
      <vt:lpstr>Unity test ThrowTheSwitch</vt:lpstr>
      <vt:lpstr>Unity test ThrowTheSwitch</vt:lpstr>
      <vt:lpstr>Unity test ThrowTheSwitch</vt:lpstr>
      <vt:lpstr>Unity Test Prepare environment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Unity Test Set up project on e2 Studio</vt:lpstr>
      <vt:lpstr>Revision history</vt:lpstr>
      <vt:lpstr>PowerPoint Presentation</vt:lpstr>
      <vt:lpstr>Coverage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Che</dc:creator>
  <cp:lastModifiedBy>Tam Dinh</cp:lastModifiedBy>
  <cp:revision>1</cp:revision>
  <dcterms:created xsi:type="dcterms:W3CDTF">2023-01-13T03:19:16Z</dcterms:created>
  <dcterms:modified xsi:type="dcterms:W3CDTF">2023-03-08T11:21:12Z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