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60"/>
  </p:notesMasterIdLst>
  <p:sldIdLst>
    <p:sldId id="441" r:id="rId5"/>
    <p:sldId id="385" r:id="rId6"/>
    <p:sldId id="386" r:id="rId7"/>
    <p:sldId id="446" r:id="rId8"/>
    <p:sldId id="447" r:id="rId9"/>
    <p:sldId id="449" r:id="rId10"/>
    <p:sldId id="450" r:id="rId11"/>
    <p:sldId id="451" r:id="rId12"/>
    <p:sldId id="452" r:id="rId13"/>
    <p:sldId id="453" r:id="rId14"/>
    <p:sldId id="454" r:id="rId15"/>
    <p:sldId id="455" r:id="rId16"/>
    <p:sldId id="459" r:id="rId17"/>
    <p:sldId id="460" r:id="rId18"/>
    <p:sldId id="456" r:id="rId19"/>
    <p:sldId id="457" r:id="rId20"/>
    <p:sldId id="458" r:id="rId21"/>
    <p:sldId id="461" r:id="rId22"/>
    <p:sldId id="462" r:id="rId23"/>
    <p:sldId id="463" r:id="rId24"/>
    <p:sldId id="464" r:id="rId25"/>
    <p:sldId id="465" r:id="rId26"/>
    <p:sldId id="466" r:id="rId27"/>
    <p:sldId id="467" r:id="rId28"/>
    <p:sldId id="468" r:id="rId29"/>
    <p:sldId id="469" r:id="rId30"/>
    <p:sldId id="470" r:id="rId31"/>
    <p:sldId id="471" r:id="rId32"/>
    <p:sldId id="472" r:id="rId33"/>
    <p:sldId id="473" r:id="rId34"/>
    <p:sldId id="474" r:id="rId35"/>
    <p:sldId id="475" r:id="rId36"/>
    <p:sldId id="476" r:id="rId37"/>
    <p:sldId id="477" r:id="rId38"/>
    <p:sldId id="478" r:id="rId39"/>
    <p:sldId id="479" r:id="rId40"/>
    <p:sldId id="480" r:id="rId41"/>
    <p:sldId id="481" r:id="rId42"/>
    <p:sldId id="482" r:id="rId43"/>
    <p:sldId id="484" r:id="rId44"/>
    <p:sldId id="485" r:id="rId45"/>
    <p:sldId id="486" r:id="rId46"/>
    <p:sldId id="483" r:id="rId47"/>
    <p:sldId id="487" r:id="rId48"/>
    <p:sldId id="488" r:id="rId49"/>
    <p:sldId id="489" r:id="rId50"/>
    <p:sldId id="490" r:id="rId51"/>
    <p:sldId id="491" r:id="rId52"/>
    <p:sldId id="492" r:id="rId53"/>
    <p:sldId id="493" r:id="rId54"/>
    <p:sldId id="494" r:id="rId55"/>
    <p:sldId id="495" r:id="rId56"/>
    <p:sldId id="496" r:id="rId57"/>
    <p:sldId id="497" r:id="rId58"/>
    <p:sldId id="363" r:id="rId5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27" autoAdjust="0"/>
  </p:normalViewPr>
  <p:slideViewPr>
    <p:cSldViewPr showGuides="1">
      <p:cViewPr varScale="1">
        <p:scale>
          <a:sx n="68" d="100"/>
          <a:sy n="68" d="100"/>
        </p:scale>
        <p:origin x="576" y="56"/>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c" userId="bcc4f1da-3162-494a-ac0c-31960df10ead" providerId="ADAL" clId="{63944C82-A71A-4BD4-AB7F-D43DC46B08AB}"/>
    <pc:docChg chg="undo custSel addSld delSld modSld">
      <pc:chgData name="Phuc" userId="bcc4f1da-3162-494a-ac0c-31960df10ead" providerId="ADAL" clId="{63944C82-A71A-4BD4-AB7F-D43DC46B08AB}" dt="2022-02-16T09:55:58.209" v="14651" actId="20577"/>
      <pc:docMkLst>
        <pc:docMk/>
      </pc:docMkLst>
      <pc:sldChg chg="modSp mod">
        <pc:chgData name="Phuc" userId="bcc4f1da-3162-494a-ac0c-31960df10ead" providerId="ADAL" clId="{63944C82-A71A-4BD4-AB7F-D43DC46B08AB}" dt="2022-02-16T01:01:58.607" v="4484" actId="20577"/>
        <pc:sldMkLst>
          <pc:docMk/>
          <pc:sldMk cId="3031654480" sldId="447"/>
        </pc:sldMkLst>
        <pc:spChg chg="mod">
          <ac:chgData name="Phuc" userId="bcc4f1da-3162-494a-ac0c-31960df10ead" providerId="ADAL" clId="{63944C82-A71A-4BD4-AB7F-D43DC46B08AB}" dt="2022-02-16T01:01:58.607" v="4484" actId="20577"/>
          <ac:spMkLst>
            <pc:docMk/>
            <pc:sldMk cId="3031654480" sldId="447"/>
            <ac:spMk id="10" creationId="{68D74823-1854-4CE5-A9D5-20E2AC0B63F3}"/>
          </ac:spMkLst>
        </pc:spChg>
      </pc:sldChg>
      <pc:sldChg chg="del">
        <pc:chgData name="Phuc" userId="bcc4f1da-3162-494a-ac0c-31960df10ead" providerId="ADAL" clId="{63944C82-A71A-4BD4-AB7F-D43DC46B08AB}" dt="2022-02-16T01:01:29.333" v="4480" actId="2696"/>
        <pc:sldMkLst>
          <pc:docMk/>
          <pc:sldMk cId="2625071682" sldId="448"/>
        </pc:sldMkLst>
      </pc:sldChg>
      <pc:sldChg chg="modSp mod">
        <pc:chgData name="Phuc" userId="bcc4f1da-3162-494a-ac0c-31960df10ead" providerId="ADAL" clId="{63944C82-A71A-4BD4-AB7F-D43DC46B08AB}" dt="2022-02-15T14:36:44.899" v="4465" actId="20577"/>
        <pc:sldMkLst>
          <pc:docMk/>
          <pc:sldMk cId="1358609216" sldId="463"/>
        </pc:sldMkLst>
        <pc:spChg chg="mod">
          <ac:chgData name="Phuc" userId="bcc4f1da-3162-494a-ac0c-31960df10ead" providerId="ADAL" clId="{63944C82-A71A-4BD4-AB7F-D43DC46B08AB}" dt="2022-02-14T07:44:28.806" v="15" actId="20577"/>
          <ac:spMkLst>
            <pc:docMk/>
            <pc:sldMk cId="1358609216" sldId="463"/>
            <ac:spMk id="2" creationId="{00000000-0000-0000-0000-000000000000}"/>
          </ac:spMkLst>
        </pc:spChg>
        <pc:spChg chg="mod">
          <ac:chgData name="Phuc" userId="bcc4f1da-3162-494a-ac0c-31960df10ead" providerId="ADAL" clId="{63944C82-A71A-4BD4-AB7F-D43DC46B08AB}" dt="2022-02-15T14:36:44.899" v="4465" actId="20577"/>
          <ac:spMkLst>
            <pc:docMk/>
            <pc:sldMk cId="1358609216" sldId="463"/>
            <ac:spMk id="18" creationId="{55B26063-B763-48EC-A1E1-AC5E7DD88C72}"/>
          </ac:spMkLst>
        </pc:spChg>
        <pc:cxnChg chg="mod">
          <ac:chgData name="Phuc" userId="bcc4f1da-3162-494a-ac0c-31960df10ead" providerId="ADAL" clId="{63944C82-A71A-4BD4-AB7F-D43DC46B08AB}" dt="2022-02-14T00:58:28.130" v="0" actId="14100"/>
          <ac:cxnSpMkLst>
            <pc:docMk/>
            <pc:sldMk cId="1358609216" sldId="463"/>
            <ac:cxnSpMk id="20" creationId="{0985AB6E-1545-4D74-AAAE-C2FC6613E0AF}"/>
          </ac:cxnSpMkLst>
        </pc:cxnChg>
      </pc:sldChg>
      <pc:sldChg chg="addSp delSp modSp add mod">
        <pc:chgData name="Phuc" userId="bcc4f1da-3162-494a-ac0c-31960df10ead" providerId="ADAL" clId="{63944C82-A71A-4BD4-AB7F-D43DC46B08AB}" dt="2022-02-15T01:45:00.247" v="258" actId="1076"/>
        <pc:sldMkLst>
          <pc:docMk/>
          <pc:sldMk cId="3853403865" sldId="464"/>
        </pc:sldMkLst>
        <pc:spChg chg="mod">
          <ac:chgData name="Phuc" userId="bcc4f1da-3162-494a-ac0c-31960df10ead" providerId="ADAL" clId="{63944C82-A71A-4BD4-AB7F-D43DC46B08AB}" dt="2022-02-15T01:39:36.668" v="50" actId="20577"/>
          <ac:spMkLst>
            <pc:docMk/>
            <pc:sldMk cId="3853403865" sldId="464"/>
            <ac:spMk id="2" creationId="{00000000-0000-0000-0000-000000000000}"/>
          </ac:spMkLst>
        </pc:spChg>
        <pc:spChg chg="del">
          <ac:chgData name="Phuc" userId="bcc4f1da-3162-494a-ac0c-31960df10ead" providerId="ADAL" clId="{63944C82-A71A-4BD4-AB7F-D43DC46B08AB}" dt="2022-02-14T07:44:07.733" v="13" actId="478"/>
          <ac:spMkLst>
            <pc:docMk/>
            <pc:sldMk cId="3853403865" sldId="464"/>
            <ac:spMk id="3" creationId="{2345128A-31BF-4BFC-B9D0-7C381E0C8088}"/>
          </ac:spMkLst>
        </pc:spChg>
        <pc:spChg chg="add mod">
          <ac:chgData name="Phuc" userId="bcc4f1da-3162-494a-ac0c-31960df10ead" providerId="ADAL" clId="{63944C82-A71A-4BD4-AB7F-D43DC46B08AB}" dt="2022-02-15T01:44:00.160" v="237" actId="1076"/>
          <ac:spMkLst>
            <pc:docMk/>
            <pc:sldMk cId="3853403865" sldId="464"/>
            <ac:spMk id="4" creationId="{E6A6B691-1387-4C10-93BB-898688373F90}"/>
          </ac:spMkLst>
        </pc:spChg>
        <pc:spChg chg="del">
          <ac:chgData name="Phuc" userId="bcc4f1da-3162-494a-ac0c-31960df10ead" providerId="ADAL" clId="{63944C82-A71A-4BD4-AB7F-D43DC46B08AB}" dt="2022-02-14T07:44:09.122" v="14" actId="478"/>
          <ac:spMkLst>
            <pc:docMk/>
            <pc:sldMk cId="3853403865" sldId="464"/>
            <ac:spMk id="5" creationId="{46A93297-D0EE-4F54-9BB1-A2EF420FD9CE}"/>
          </ac:spMkLst>
        </pc:spChg>
        <pc:spChg chg="del">
          <ac:chgData name="Phuc" userId="bcc4f1da-3162-494a-ac0c-31960df10ead" providerId="ADAL" clId="{63944C82-A71A-4BD4-AB7F-D43DC46B08AB}" dt="2022-02-14T07:44:07.733" v="13" actId="478"/>
          <ac:spMkLst>
            <pc:docMk/>
            <pc:sldMk cId="3853403865" sldId="464"/>
            <ac:spMk id="10" creationId="{F1AE6D00-35C4-439E-A3CA-69508A0DC6ED}"/>
          </ac:spMkLst>
        </pc:spChg>
        <pc:spChg chg="del">
          <ac:chgData name="Phuc" userId="bcc4f1da-3162-494a-ac0c-31960df10ead" providerId="ADAL" clId="{63944C82-A71A-4BD4-AB7F-D43DC46B08AB}" dt="2022-02-14T07:44:07.733" v="13" actId="478"/>
          <ac:spMkLst>
            <pc:docMk/>
            <pc:sldMk cId="3853403865" sldId="464"/>
            <ac:spMk id="11" creationId="{2F122752-C88B-4616-B1FC-275479A7285B}"/>
          </ac:spMkLst>
        </pc:spChg>
        <pc:spChg chg="add mod">
          <ac:chgData name="Phuc" userId="bcc4f1da-3162-494a-ac0c-31960df10ead" providerId="ADAL" clId="{63944C82-A71A-4BD4-AB7F-D43DC46B08AB}" dt="2022-02-15T01:44:00.160" v="237" actId="1076"/>
          <ac:spMkLst>
            <pc:docMk/>
            <pc:sldMk cId="3853403865" sldId="464"/>
            <ac:spMk id="14" creationId="{2EE04858-BEFD-4E02-B31A-66043998153F}"/>
          </ac:spMkLst>
        </pc:spChg>
        <pc:spChg chg="add mod">
          <ac:chgData name="Phuc" userId="bcc4f1da-3162-494a-ac0c-31960df10ead" providerId="ADAL" clId="{63944C82-A71A-4BD4-AB7F-D43DC46B08AB}" dt="2022-02-15T01:45:00.247" v="258" actId="1076"/>
          <ac:spMkLst>
            <pc:docMk/>
            <pc:sldMk cId="3853403865" sldId="464"/>
            <ac:spMk id="15" creationId="{4E158A58-781D-4F25-A5CD-D5FEDC093108}"/>
          </ac:spMkLst>
        </pc:spChg>
        <pc:spChg chg="del">
          <ac:chgData name="Phuc" userId="bcc4f1da-3162-494a-ac0c-31960df10ead" providerId="ADAL" clId="{63944C82-A71A-4BD4-AB7F-D43DC46B08AB}" dt="2022-02-14T07:44:07.733" v="13" actId="478"/>
          <ac:spMkLst>
            <pc:docMk/>
            <pc:sldMk cId="3853403865" sldId="464"/>
            <ac:spMk id="17" creationId="{C92CC9B1-A333-4E39-8E27-191AE8D72AA9}"/>
          </ac:spMkLst>
        </pc:spChg>
        <pc:spChg chg="del">
          <ac:chgData name="Phuc" userId="bcc4f1da-3162-494a-ac0c-31960df10ead" providerId="ADAL" clId="{63944C82-A71A-4BD4-AB7F-D43DC46B08AB}" dt="2022-02-14T07:44:07.733" v="13" actId="478"/>
          <ac:spMkLst>
            <pc:docMk/>
            <pc:sldMk cId="3853403865" sldId="464"/>
            <ac:spMk id="18" creationId="{55B26063-B763-48EC-A1E1-AC5E7DD88C72}"/>
          </ac:spMkLst>
        </pc:spChg>
        <pc:cxnChg chg="del mod">
          <ac:chgData name="Phuc" userId="bcc4f1da-3162-494a-ac0c-31960df10ead" providerId="ADAL" clId="{63944C82-A71A-4BD4-AB7F-D43DC46B08AB}" dt="2022-02-14T07:44:07.733" v="13" actId="478"/>
          <ac:cxnSpMkLst>
            <pc:docMk/>
            <pc:sldMk cId="3853403865" sldId="464"/>
            <ac:cxnSpMk id="9" creationId="{1DD043CE-9629-4C17-89F4-16C611A38D1E}"/>
          </ac:cxnSpMkLst>
        </pc:cxnChg>
        <pc:cxnChg chg="del mod">
          <ac:chgData name="Phuc" userId="bcc4f1da-3162-494a-ac0c-31960df10ead" providerId="ADAL" clId="{63944C82-A71A-4BD4-AB7F-D43DC46B08AB}" dt="2022-02-14T07:44:07.733" v="13" actId="478"/>
          <ac:cxnSpMkLst>
            <pc:docMk/>
            <pc:sldMk cId="3853403865" sldId="464"/>
            <ac:cxnSpMk id="13" creationId="{92D4942E-D24B-4389-B98C-6EBA57907666}"/>
          </ac:cxnSpMkLst>
        </pc:cxnChg>
        <pc:cxnChg chg="del mod">
          <ac:chgData name="Phuc" userId="bcc4f1da-3162-494a-ac0c-31960df10ead" providerId="ADAL" clId="{63944C82-A71A-4BD4-AB7F-D43DC46B08AB}" dt="2022-02-14T07:44:07.733" v="13" actId="478"/>
          <ac:cxnSpMkLst>
            <pc:docMk/>
            <pc:sldMk cId="3853403865" sldId="464"/>
            <ac:cxnSpMk id="20" creationId="{0985AB6E-1545-4D74-AAAE-C2FC6613E0AF}"/>
          </ac:cxnSpMkLst>
        </pc:cxnChg>
      </pc:sldChg>
      <pc:sldChg chg="addSp delSp modSp add mod">
        <pc:chgData name="Phuc" userId="bcc4f1da-3162-494a-ac0c-31960df10ead" providerId="ADAL" clId="{63944C82-A71A-4BD4-AB7F-D43DC46B08AB}" dt="2022-02-15T02:38:37.688" v="1288" actId="20577"/>
        <pc:sldMkLst>
          <pc:docMk/>
          <pc:sldMk cId="1645219502" sldId="465"/>
        </pc:sldMkLst>
        <pc:spChg chg="mod">
          <ac:chgData name="Phuc" userId="bcc4f1da-3162-494a-ac0c-31960df10ead" providerId="ADAL" clId="{63944C82-A71A-4BD4-AB7F-D43DC46B08AB}" dt="2022-02-15T02:27:03.447" v="443" actId="20577"/>
          <ac:spMkLst>
            <pc:docMk/>
            <pc:sldMk cId="1645219502" sldId="465"/>
            <ac:spMk id="2" creationId="{00000000-0000-0000-0000-000000000000}"/>
          </ac:spMkLst>
        </pc:spChg>
        <pc:spChg chg="add del mod">
          <ac:chgData name="Phuc" userId="bcc4f1da-3162-494a-ac0c-31960df10ead" providerId="ADAL" clId="{63944C82-A71A-4BD4-AB7F-D43DC46B08AB}" dt="2022-02-15T02:10:05.587" v="338"/>
          <ac:spMkLst>
            <pc:docMk/>
            <pc:sldMk cId="1645219502" sldId="465"/>
            <ac:spMk id="3" creationId="{2E5C770C-BE6B-4CD3-8078-871B004821D7}"/>
          </ac:spMkLst>
        </pc:spChg>
        <pc:spChg chg="del">
          <ac:chgData name="Phuc" userId="bcc4f1da-3162-494a-ac0c-31960df10ead" providerId="ADAL" clId="{63944C82-A71A-4BD4-AB7F-D43DC46B08AB}" dt="2022-02-15T02:08:29.222" v="260" actId="478"/>
          <ac:spMkLst>
            <pc:docMk/>
            <pc:sldMk cId="1645219502" sldId="465"/>
            <ac:spMk id="4" creationId="{E6A6B691-1387-4C10-93BB-898688373F90}"/>
          </ac:spMkLst>
        </pc:spChg>
        <pc:spChg chg="add mod">
          <ac:chgData name="Phuc" userId="bcc4f1da-3162-494a-ac0c-31960df10ead" providerId="ADAL" clId="{63944C82-A71A-4BD4-AB7F-D43DC46B08AB}" dt="2022-02-15T02:35:45.782" v="1082" actId="20577"/>
          <ac:spMkLst>
            <pc:docMk/>
            <pc:sldMk cId="1645219502" sldId="465"/>
            <ac:spMk id="5" creationId="{070FBDC7-1EA1-407B-A4D1-A34AE929830A}"/>
          </ac:spMkLst>
        </pc:spChg>
        <pc:spChg chg="add mod">
          <ac:chgData name="Phuc" userId="bcc4f1da-3162-494a-ac0c-31960df10ead" providerId="ADAL" clId="{63944C82-A71A-4BD4-AB7F-D43DC46B08AB}" dt="2022-02-15T02:38:37.688" v="1288" actId="20577"/>
          <ac:spMkLst>
            <pc:docMk/>
            <pc:sldMk cId="1645219502" sldId="465"/>
            <ac:spMk id="6" creationId="{119B3007-3EC4-4B23-801E-7C671ED385FB}"/>
          </ac:spMkLst>
        </pc:spChg>
        <pc:spChg chg="del">
          <ac:chgData name="Phuc" userId="bcc4f1da-3162-494a-ac0c-31960df10ead" providerId="ADAL" clId="{63944C82-A71A-4BD4-AB7F-D43DC46B08AB}" dt="2022-02-15T02:08:30.333" v="261" actId="478"/>
          <ac:spMkLst>
            <pc:docMk/>
            <pc:sldMk cId="1645219502" sldId="465"/>
            <ac:spMk id="14" creationId="{2EE04858-BEFD-4E02-B31A-66043998153F}"/>
          </ac:spMkLst>
        </pc:spChg>
        <pc:spChg chg="del">
          <ac:chgData name="Phuc" userId="bcc4f1da-3162-494a-ac0c-31960df10ead" providerId="ADAL" clId="{63944C82-A71A-4BD4-AB7F-D43DC46B08AB}" dt="2022-02-15T02:08:32.061" v="262" actId="478"/>
          <ac:spMkLst>
            <pc:docMk/>
            <pc:sldMk cId="1645219502" sldId="465"/>
            <ac:spMk id="15" creationId="{4E158A58-781D-4F25-A5CD-D5FEDC093108}"/>
          </ac:spMkLst>
        </pc:spChg>
      </pc:sldChg>
      <pc:sldChg chg="addSp delSp modSp add mod">
        <pc:chgData name="Phuc" userId="bcc4f1da-3162-494a-ac0c-31960df10ead" providerId="ADAL" clId="{63944C82-A71A-4BD4-AB7F-D43DC46B08AB}" dt="2022-02-15T07:44:40.991" v="1334" actId="20577"/>
        <pc:sldMkLst>
          <pc:docMk/>
          <pc:sldMk cId="70003827" sldId="466"/>
        </pc:sldMkLst>
        <pc:spChg chg="mod">
          <ac:chgData name="Phuc" userId="bcc4f1da-3162-494a-ac0c-31960df10ead" providerId="ADAL" clId="{63944C82-A71A-4BD4-AB7F-D43DC46B08AB}" dt="2022-02-15T07:44:40.991" v="1334" actId="20577"/>
          <ac:spMkLst>
            <pc:docMk/>
            <pc:sldMk cId="70003827" sldId="466"/>
            <ac:spMk id="2" creationId="{00000000-0000-0000-0000-000000000000}"/>
          </ac:spMkLst>
        </pc:spChg>
        <pc:spChg chg="del">
          <ac:chgData name="Phuc" userId="bcc4f1da-3162-494a-ac0c-31960df10ead" providerId="ADAL" clId="{63944C82-A71A-4BD4-AB7F-D43DC46B08AB}" dt="2022-02-15T07:08:21.890" v="1290" actId="478"/>
          <ac:spMkLst>
            <pc:docMk/>
            <pc:sldMk cId="70003827" sldId="466"/>
            <ac:spMk id="5" creationId="{070FBDC7-1EA1-407B-A4D1-A34AE929830A}"/>
          </ac:spMkLst>
        </pc:spChg>
        <pc:spChg chg="del">
          <ac:chgData name="Phuc" userId="bcc4f1da-3162-494a-ac0c-31960df10ead" providerId="ADAL" clId="{63944C82-A71A-4BD4-AB7F-D43DC46B08AB}" dt="2022-02-15T07:08:21.890" v="1290" actId="478"/>
          <ac:spMkLst>
            <pc:docMk/>
            <pc:sldMk cId="70003827" sldId="466"/>
            <ac:spMk id="6" creationId="{119B3007-3EC4-4B23-801E-7C671ED385FB}"/>
          </ac:spMkLst>
        </pc:spChg>
        <pc:spChg chg="add mod">
          <ac:chgData name="Phuc" userId="bcc4f1da-3162-494a-ac0c-31960df10ead" providerId="ADAL" clId="{63944C82-A71A-4BD4-AB7F-D43DC46B08AB}" dt="2022-02-15T07:29:43.113" v="1299" actId="1076"/>
          <ac:spMkLst>
            <pc:docMk/>
            <pc:sldMk cId="70003827" sldId="466"/>
            <ac:spMk id="7" creationId="{84FACDE9-7A87-42BE-A877-5009439783D9}"/>
          </ac:spMkLst>
        </pc:spChg>
        <pc:picChg chg="add mod">
          <ac:chgData name="Phuc" userId="bcc4f1da-3162-494a-ac0c-31960df10ead" providerId="ADAL" clId="{63944C82-A71A-4BD4-AB7F-D43DC46B08AB}" dt="2022-02-15T07:30:32.078" v="1301" actId="1076"/>
          <ac:picMkLst>
            <pc:docMk/>
            <pc:sldMk cId="70003827" sldId="466"/>
            <ac:picMk id="8" creationId="{23E7B947-EF75-441E-821C-D74D9FE3F775}"/>
          </ac:picMkLst>
        </pc:picChg>
        <pc:picChg chg="add mod">
          <ac:chgData name="Phuc" userId="bcc4f1da-3162-494a-ac0c-31960df10ead" providerId="ADAL" clId="{63944C82-A71A-4BD4-AB7F-D43DC46B08AB}" dt="2022-02-15T07:30:32.078" v="1301" actId="1076"/>
          <ac:picMkLst>
            <pc:docMk/>
            <pc:sldMk cId="70003827" sldId="466"/>
            <ac:picMk id="9" creationId="{616677A1-FED4-4ABA-A6D7-EA474D55F4AC}"/>
          </ac:picMkLst>
        </pc:picChg>
      </pc:sldChg>
      <pc:sldChg chg="addSp delSp modSp add mod">
        <pc:chgData name="Phuc" userId="bcc4f1da-3162-494a-ac0c-31960df10ead" providerId="ADAL" clId="{63944C82-A71A-4BD4-AB7F-D43DC46B08AB}" dt="2022-02-15T07:55:25.643" v="2008" actId="1076"/>
        <pc:sldMkLst>
          <pc:docMk/>
          <pc:sldMk cId="2348841138" sldId="467"/>
        </pc:sldMkLst>
        <pc:spChg chg="mod">
          <ac:chgData name="Phuc" userId="bcc4f1da-3162-494a-ac0c-31960df10ead" providerId="ADAL" clId="{63944C82-A71A-4BD4-AB7F-D43DC46B08AB}" dt="2022-02-15T07:45:07.940" v="1343" actId="20577"/>
          <ac:spMkLst>
            <pc:docMk/>
            <pc:sldMk cId="2348841138" sldId="467"/>
            <ac:spMk id="2" creationId="{00000000-0000-0000-0000-000000000000}"/>
          </ac:spMkLst>
        </pc:spChg>
        <pc:spChg chg="add mod">
          <ac:chgData name="Phuc" userId="bcc4f1da-3162-494a-ac0c-31960df10ead" providerId="ADAL" clId="{63944C82-A71A-4BD4-AB7F-D43DC46B08AB}" dt="2022-02-15T07:50:00.681" v="1682" actId="20577"/>
          <ac:spMkLst>
            <pc:docMk/>
            <pc:sldMk cId="2348841138" sldId="467"/>
            <ac:spMk id="3" creationId="{E37DBC98-BB56-48EC-A32F-8401A7B20EBB}"/>
          </ac:spMkLst>
        </pc:spChg>
        <pc:spChg chg="add mod">
          <ac:chgData name="Phuc" userId="bcc4f1da-3162-494a-ac0c-31960df10ead" providerId="ADAL" clId="{63944C82-A71A-4BD4-AB7F-D43DC46B08AB}" dt="2022-02-15T07:55:25.643" v="2008" actId="1076"/>
          <ac:spMkLst>
            <pc:docMk/>
            <pc:sldMk cId="2348841138" sldId="467"/>
            <ac:spMk id="4" creationId="{512AF3AF-4E8D-4001-A082-D23C5E21335F}"/>
          </ac:spMkLst>
        </pc:spChg>
        <pc:spChg chg="del">
          <ac:chgData name="Phuc" userId="bcc4f1da-3162-494a-ac0c-31960df10ead" providerId="ADAL" clId="{63944C82-A71A-4BD4-AB7F-D43DC46B08AB}" dt="2022-02-15T07:45:11.695" v="1344" actId="478"/>
          <ac:spMkLst>
            <pc:docMk/>
            <pc:sldMk cId="2348841138" sldId="467"/>
            <ac:spMk id="7" creationId="{84FACDE9-7A87-42BE-A877-5009439783D9}"/>
          </ac:spMkLst>
        </pc:spChg>
        <pc:spChg chg="add mod">
          <ac:chgData name="Phuc" userId="bcc4f1da-3162-494a-ac0c-31960df10ead" providerId="ADAL" clId="{63944C82-A71A-4BD4-AB7F-D43DC46B08AB}" dt="2022-02-15T07:55:20.527" v="2007" actId="255"/>
          <ac:spMkLst>
            <pc:docMk/>
            <pc:sldMk cId="2348841138" sldId="467"/>
            <ac:spMk id="10" creationId="{C9D1C3D4-3C53-4C95-B7F9-5F7DDB0D8984}"/>
          </ac:spMkLst>
        </pc:spChg>
        <pc:picChg chg="del">
          <ac:chgData name="Phuc" userId="bcc4f1da-3162-494a-ac0c-31960df10ead" providerId="ADAL" clId="{63944C82-A71A-4BD4-AB7F-D43DC46B08AB}" dt="2022-02-15T07:45:12.844" v="1345" actId="478"/>
          <ac:picMkLst>
            <pc:docMk/>
            <pc:sldMk cId="2348841138" sldId="467"/>
            <ac:picMk id="8" creationId="{23E7B947-EF75-441E-821C-D74D9FE3F775}"/>
          </ac:picMkLst>
        </pc:picChg>
        <pc:picChg chg="del">
          <ac:chgData name="Phuc" userId="bcc4f1da-3162-494a-ac0c-31960df10ead" providerId="ADAL" clId="{63944C82-A71A-4BD4-AB7F-D43DC46B08AB}" dt="2022-02-15T07:45:14.270" v="1346" actId="478"/>
          <ac:picMkLst>
            <pc:docMk/>
            <pc:sldMk cId="2348841138" sldId="467"/>
            <ac:picMk id="9" creationId="{616677A1-FED4-4ABA-A6D7-EA474D55F4AC}"/>
          </ac:picMkLst>
        </pc:picChg>
      </pc:sldChg>
      <pc:sldChg chg="addSp delSp modSp add mod">
        <pc:chgData name="Phuc" userId="bcc4f1da-3162-494a-ac0c-31960df10ead" providerId="ADAL" clId="{63944C82-A71A-4BD4-AB7F-D43DC46B08AB}" dt="2022-02-15T09:09:59.573" v="2778" actId="1076"/>
        <pc:sldMkLst>
          <pc:docMk/>
          <pc:sldMk cId="3863808433" sldId="468"/>
        </pc:sldMkLst>
        <pc:spChg chg="del">
          <ac:chgData name="Phuc" userId="bcc4f1da-3162-494a-ac0c-31960df10ead" providerId="ADAL" clId="{63944C82-A71A-4BD4-AB7F-D43DC46B08AB}" dt="2022-02-15T07:55:43.973" v="2010" actId="478"/>
          <ac:spMkLst>
            <pc:docMk/>
            <pc:sldMk cId="3863808433" sldId="468"/>
            <ac:spMk id="3" creationId="{E37DBC98-BB56-48EC-A32F-8401A7B20EBB}"/>
          </ac:spMkLst>
        </pc:spChg>
        <pc:spChg chg="del">
          <ac:chgData name="Phuc" userId="bcc4f1da-3162-494a-ac0c-31960df10ead" providerId="ADAL" clId="{63944C82-A71A-4BD4-AB7F-D43DC46B08AB}" dt="2022-02-15T07:55:53.878" v="2011" actId="478"/>
          <ac:spMkLst>
            <pc:docMk/>
            <pc:sldMk cId="3863808433" sldId="468"/>
            <ac:spMk id="4" creationId="{512AF3AF-4E8D-4001-A082-D23C5E21335F}"/>
          </ac:spMkLst>
        </pc:spChg>
        <pc:spChg chg="add del mod">
          <ac:chgData name="Phuc" userId="bcc4f1da-3162-494a-ac0c-31960df10ead" providerId="ADAL" clId="{63944C82-A71A-4BD4-AB7F-D43DC46B08AB}" dt="2022-02-15T09:09:45.717" v="2774" actId="255"/>
          <ac:spMkLst>
            <pc:docMk/>
            <pc:sldMk cId="3863808433" sldId="468"/>
            <ac:spMk id="5" creationId="{840A5711-75EE-44B1-842C-77CD3AAECE63}"/>
          </ac:spMkLst>
        </pc:spChg>
        <pc:spChg chg="del">
          <ac:chgData name="Phuc" userId="bcc4f1da-3162-494a-ac0c-31960df10ead" providerId="ADAL" clId="{63944C82-A71A-4BD4-AB7F-D43DC46B08AB}" dt="2022-02-15T07:55:43.973" v="2010" actId="478"/>
          <ac:spMkLst>
            <pc:docMk/>
            <pc:sldMk cId="3863808433" sldId="468"/>
            <ac:spMk id="10" creationId="{C9D1C3D4-3C53-4C95-B7F9-5F7DDB0D8984}"/>
          </ac:spMkLst>
        </pc:spChg>
        <pc:picChg chg="add mod ord">
          <ac:chgData name="Phuc" userId="bcc4f1da-3162-494a-ac0c-31960df10ead" providerId="ADAL" clId="{63944C82-A71A-4BD4-AB7F-D43DC46B08AB}" dt="2022-02-15T09:09:59.573" v="2778" actId="1076"/>
          <ac:picMkLst>
            <pc:docMk/>
            <pc:sldMk cId="3863808433" sldId="468"/>
            <ac:picMk id="7" creationId="{A672D82B-E31B-45B2-970F-5BF13F0D3726}"/>
          </ac:picMkLst>
        </pc:picChg>
      </pc:sldChg>
      <pc:sldChg chg="addSp delSp modSp add mod">
        <pc:chgData name="Phuc" userId="bcc4f1da-3162-494a-ac0c-31960df10ead" providerId="ADAL" clId="{63944C82-A71A-4BD4-AB7F-D43DC46B08AB}" dt="2022-02-16T07:20:11.694" v="10047" actId="20577"/>
        <pc:sldMkLst>
          <pc:docMk/>
          <pc:sldMk cId="385336191" sldId="469"/>
        </pc:sldMkLst>
        <pc:spChg chg="mod">
          <ac:chgData name="Phuc" userId="bcc4f1da-3162-494a-ac0c-31960df10ead" providerId="ADAL" clId="{63944C82-A71A-4BD4-AB7F-D43DC46B08AB}" dt="2022-02-15T09:35:36.204" v="2880" actId="20577"/>
          <ac:spMkLst>
            <pc:docMk/>
            <pc:sldMk cId="385336191" sldId="469"/>
            <ac:spMk id="2" creationId="{00000000-0000-0000-0000-000000000000}"/>
          </ac:spMkLst>
        </pc:spChg>
        <pc:spChg chg="add mod">
          <ac:chgData name="Phuc" userId="bcc4f1da-3162-494a-ac0c-31960df10ead" providerId="ADAL" clId="{63944C82-A71A-4BD4-AB7F-D43DC46B08AB}" dt="2022-02-15T09:44:43.413" v="3097" actId="1076"/>
          <ac:spMkLst>
            <pc:docMk/>
            <pc:sldMk cId="385336191" sldId="469"/>
            <ac:spMk id="3" creationId="{18A06B24-50A1-4BB4-A9D0-72A19C7B8235}"/>
          </ac:spMkLst>
        </pc:spChg>
        <pc:spChg chg="add mod">
          <ac:chgData name="Phuc" userId="bcc4f1da-3162-494a-ac0c-31960df10ead" providerId="ADAL" clId="{63944C82-A71A-4BD4-AB7F-D43DC46B08AB}" dt="2022-02-16T07:20:11.694" v="10047" actId="20577"/>
          <ac:spMkLst>
            <pc:docMk/>
            <pc:sldMk cId="385336191" sldId="469"/>
            <ac:spMk id="4" creationId="{AA050658-5097-480C-B915-A6955A984271}"/>
          </ac:spMkLst>
        </pc:spChg>
        <pc:spChg chg="del">
          <ac:chgData name="Phuc" userId="bcc4f1da-3162-494a-ac0c-31960df10ead" providerId="ADAL" clId="{63944C82-A71A-4BD4-AB7F-D43DC46B08AB}" dt="2022-02-15T09:34:49.986" v="2782" actId="478"/>
          <ac:spMkLst>
            <pc:docMk/>
            <pc:sldMk cId="385336191" sldId="469"/>
            <ac:spMk id="5" creationId="{840A5711-75EE-44B1-842C-77CD3AAECE63}"/>
          </ac:spMkLst>
        </pc:spChg>
        <pc:picChg chg="del">
          <ac:chgData name="Phuc" userId="bcc4f1da-3162-494a-ac0c-31960df10ead" providerId="ADAL" clId="{63944C82-A71A-4BD4-AB7F-D43DC46B08AB}" dt="2022-02-15T09:34:49.986" v="2782" actId="478"/>
          <ac:picMkLst>
            <pc:docMk/>
            <pc:sldMk cId="385336191" sldId="469"/>
            <ac:picMk id="7" creationId="{A672D82B-E31B-45B2-970F-5BF13F0D3726}"/>
          </ac:picMkLst>
        </pc:picChg>
      </pc:sldChg>
      <pc:sldChg chg="addSp delSp modSp add mod">
        <pc:chgData name="Phuc" userId="bcc4f1da-3162-494a-ac0c-31960df10ead" providerId="ADAL" clId="{63944C82-A71A-4BD4-AB7F-D43DC46B08AB}" dt="2022-02-15T14:04:03.826" v="3551" actId="478"/>
        <pc:sldMkLst>
          <pc:docMk/>
          <pc:sldMk cId="247573378" sldId="470"/>
        </pc:sldMkLst>
        <pc:spChg chg="mod">
          <ac:chgData name="Phuc" userId="bcc4f1da-3162-494a-ac0c-31960df10ead" providerId="ADAL" clId="{63944C82-A71A-4BD4-AB7F-D43DC46B08AB}" dt="2022-02-15T13:54:47.001" v="3205" actId="20577"/>
          <ac:spMkLst>
            <pc:docMk/>
            <pc:sldMk cId="247573378" sldId="470"/>
            <ac:spMk id="2" creationId="{00000000-0000-0000-0000-000000000000}"/>
          </ac:spMkLst>
        </pc:spChg>
        <pc:spChg chg="del">
          <ac:chgData name="Phuc" userId="bcc4f1da-3162-494a-ac0c-31960df10ead" providerId="ADAL" clId="{63944C82-A71A-4BD4-AB7F-D43DC46B08AB}" dt="2022-02-15T09:45:16.317" v="3108" actId="478"/>
          <ac:spMkLst>
            <pc:docMk/>
            <pc:sldMk cId="247573378" sldId="470"/>
            <ac:spMk id="3" creationId="{18A06B24-50A1-4BB4-A9D0-72A19C7B8235}"/>
          </ac:spMkLst>
        </pc:spChg>
        <pc:spChg chg="del">
          <ac:chgData name="Phuc" userId="bcc4f1da-3162-494a-ac0c-31960df10ead" providerId="ADAL" clId="{63944C82-A71A-4BD4-AB7F-D43DC46B08AB}" dt="2022-02-15T09:45:14.546" v="3107" actId="478"/>
          <ac:spMkLst>
            <pc:docMk/>
            <pc:sldMk cId="247573378" sldId="470"/>
            <ac:spMk id="4" creationId="{AA050658-5097-480C-B915-A6955A984271}"/>
          </ac:spMkLst>
        </pc:spChg>
        <pc:spChg chg="add mod">
          <ac:chgData name="Phuc" userId="bcc4f1da-3162-494a-ac0c-31960df10ead" providerId="ADAL" clId="{63944C82-A71A-4BD4-AB7F-D43DC46B08AB}" dt="2022-02-15T13:54:14.788" v="3155" actId="1076"/>
          <ac:spMkLst>
            <pc:docMk/>
            <pc:sldMk cId="247573378" sldId="470"/>
            <ac:spMk id="7" creationId="{06A1EED8-E116-48F2-B9BE-EFAF98DC26FE}"/>
          </ac:spMkLst>
        </pc:spChg>
        <pc:spChg chg="add mod">
          <ac:chgData name="Phuc" userId="bcc4f1da-3162-494a-ac0c-31960df10ead" providerId="ADAL" clId="{63944C82-A71A-4BD4-AB7F-D43DC46B08AB}" dt="2022-02-15T13:56:43.970" v="3357" actId="1076"/>
          <ac:spMkLst>
            <pc:docMk/>
            <pc:sldMk cId="247573378" sldId="470"/>
            <ac:spMk id="8" creationId="{1D110650-5A84-4BF0-960A-996E5955C43F}"/>
          </ac:spMkLst>
        </pc:spChg>
        <pc:spChg chg="add mod">
          <ac:chgData name="Phuc" userId="bcc4f1da-3162-494a-ac0c-31960df10ead" providerId="ADAL" clId="{63944C82-A71A-4BD4-AB7F-D43DC46B08AB}" dt="2022-02-15T14:03:30.877" v="3546" actId="1076"/>
          <ac:spMkLst>
            <pc:docMk/>
            <pc:sldMk cId="247573378" sldId="470"/>
            <ac:spMk id="9" creationId="{1854BA9A-1796-40F8-9F39-9BEC8F3BC646}"/>
          </ac:spMkLst>
        </pc:spChg>
        <pc:picChg chg="add mod">
          <ac:chgData name="Phuc" userId="bcc4f1da-3162-494a-ac0c-31960df10ead" providerId="ADAL" clId="{63944C82-A71A-4BD4-AB7F-D43DC46B08AB}" dt="2022-02-15T13:53:40.767" v="3122" actId="1076"/>
          <ac:picMkLst>
            <pc:docMk/>
            <pc:sldMk cId="247573378" sldId="470"/>
            <ac:picMk id="4" creationId="{A59B001B-06E5-4787-AA93-374B4035297C}"/>
          </ac:picMkLst>
        </pc:picChg>
        <pc:picChg chg="add mod modCrop">
          <ac:chgData name="Phuc" userId="bcc4f1da-3162-494a-ac0c-31960df10ead" providerId="ADAL" clId="{63944C82-A71A-4BD4-AB7F-D43DC46B08AB}" dt="2022-02-15T13:53:40.767" v="3122" actId="1076"/>
          <ac:picMkLst>
            <pc:docMk/>
            <pc:sldMk cId="247573378" sldId="470"/>
            <ac:picMk id="6" creationId="{E4056269-D90B-4505-967A-0BFC4F27FA01}"/>
          </ac:picMkLst>
        </pc:picChg>
        <pc:cxnChg chg="add del mod">
          <ac:chgData name="Phuc" userId="bcc4f1da-3162-494a-ac0c-31960df10ead" providerId="ADAL" clId="{63944C82-A71A-4BD4-AB7F-D43DC46B08AB}" dt="2022-02-15T14:04:03.826" v="3551" actId="478"/>
          <ac:cxnSpMkLst>
            <pc:docMk/>
            <pc:sldMk cId="247573378" sldId="470"/>
            <ac:cxnSpMk id="11" creationId="{4E049EC2-499E-4108-941F-091C1C40480D}"/>
          </ac:cxnSpMkLst>
        </pc:cxnChg>
      </pc:sldChg>
      <pc:sldChg chg="add del">
        <pc:chgData name="Phuc" userId="bcc4f1da-3162-494a-ac0c-31960df10ead" providerId="ADAL" clId="{63944C82-A71A-4BD4-AB7F-D43DC46B08AB}" dt="2022-02-15T09:34:46.046" v="2781" actId="2696"/>
        <pc:sldMkLst>
          <pc:docMk/>
          <pc:sldMk cId="3379095352" sldId="470"/>
        </pc:sldMkLst>
      </pc:sldChg>
      <pc:sldChg chg="addSp delSp modSp add mod">
        <pc:chgData name="Phuc" userId="bcc4f1da-3162-494a-ac0c-31960df10ead" providerId="ADAL" clId="{63944C82-A71A-4BD4-AB7F-D43DC46B08AB}" dt="2022-02-16T01:12:27.734" v="4554" actId="20577"/>
        <pc:sldMkLst>
          <pc:docMk/>
          <pc:sldMk cId="906405269" sldId="471"/>
        </pc:sldMkLst>
        <pc:spChg chg="add mod">
          <ac:chgData name="Phuc" userId="bcc4f1da-3162-494a-ac0c-31960df10ead" providerId="ADAL" clId="{63944C82-A71A-4BD4-AB7F-D43DC46B08AB}" dt="2022-02-16T01:00:04.506" v="4479" actId="20577"/>
          <ac:spMkLst>
            <pc:docMk/>
            <pc:sldMk cId="906405269" sldId="471"/>
            <ac:spMk id="3" creationId="{3E22836F-26AB-4AE7-B5CB-3FA513DD0E96}"/>
          </ac:spMkLst>
        </pc:spChg>
        <pc:spChg chg="add mod">
          <ac:chgData name="Phuc" userId="bcc4f1da-3162-494a-ac0c-31960df10ead" providerId="ADAL" clId="{63944C82-A71A-4BD4-AB7F-D43DC46B08AB}" dt="2022-02-15T14:12:19.764" v="3966" actId="115"/>
          <ac:spMkLst>
            <pc:docMk/>
            <pc:sldMk cId="906405269" sldId="471"/>
            <ac:spMk id="5" creationId="{531BDE03-3B8B-46D6-A71D-68FCCB4FFAE8}"/>
          </ac:spMkLst>
        </pc:spChg>
        <pc:spChg chg="del mod">
          <ac:chgData name="Phuc" userId="bcc4f1da-3162-494a-ac0c-31960df10ead" providerId="ADAL" clId="{63944C82-A71A-4BD4-AB7F-D43DC46B08AB}" dt="2022-02-15T14:04:50.030" v="3558" actId="478"/>
          <ac:spMkLst>
            <pc:docMk/>
            <pc:sldMk cId="906405269" sldId="471"/>
            <ac:spMk id="7" creationId="{06A1EED8-E116-48F2-B9BE-EFAF98DC26FE}"/>
          </ac:spMkLst>
        </pc:spChg>
        <pc:spChg chg="del">
          <ac:chgData name="Phuc" userId="bcc4f1da-3162-494a-ac0c-31960df10ead" providerId="ADAL" clId="{63944C82-A71A-4BD4-AB7F-D43DC46B08AB}" dt="2022-02-15T14:04:47.968" v="3557" actId="478"/>
          <ac:spMkLst>
            <pc:docMk/>
            <pc:sldMk cId="906405269" sldId="471"/>
            <ac:spMk id="8" creationId="{1D110650-5A84-4BF0-960A-996E5955C43F}"/>
          </ac:spMkLst>
        </pc:spChg>
        <pc:spChg chg="del">
          <ac:chgData name="Phuc" userId="bcc4f1da-3162-494a-ac0c-31960df10ead" providerId="ADAL" clId="{63944C82-A71A-4BD4-AB7F-D43DC46B08AB}" dt="2022-02-15T14:04:51.306" v="3559" actId="478"/>
          <ac:spMkLst>
            <pc:docMk/>
            <pc:sldMk cId="906405269" sldId="471"/>
            <ac:spMk id="9" creationId="{1854BA9A-1796-40F8-9F39-9BEC8F3BC646}"/>
          </ac:spMkLst>
        </pc:spChg>
        <pc:spChg chg="add mod">
          <ac:chgData name="Phuc" userId="bcc4f1da-3162-494a-ac0c-31960df10ead" providerId="ADAL" clId="{63944C82-A71A-4BD4-AB7F-D43DC46B08AB}" dt="2022-02-16T01:12:27.734" v="4554" actId="20577"/>
          <ac:spMkLst>
            <pc:docMk/>
            <pc:sldMk cId="906405269" sldId="471"/>
            <ac:spMk id="10" creationId="{7F6B8376-8F86-4C6F-867A-8D9E6441823E}"/>
          </ac:spMkLst>
        </pc:spChg>
        <pc:picChg chg="del mod">
          <ac:chgData name="Phuc" userId="bcc4f1da-3162-494a-ac0c-31960df10ead" providerId="ADAL" clId="{63944C82-A71A-4BD4-AB7F-D43DC46B08AB}" dt="2022-02-15T14:04:45.787" v="3555" actId="478"/>
          <ac:picMkLst>
            <pc:docMk/>
            <pc:sldMk cId="906405269" sldId="471"/>
            <ac:picMk id="4" creationId="{A59B001B-06E5-4787-AA93-374B4035297C}"/>
          </ac:picMkLst>
        </pc:picChg>
        <pc:picChg chg="del">
          <ac:chgData name="Phuc" userId="bcc4f1da-3162-494a-ac0c-31960df10ead" providerId="ADAL" clId="{63944C82-A71A-4BD4-AB7F-D43DC46B08AB}" dt="2022-02-15T14:04:45.253" v="3553" actId="478"/>
          <ac:picMkLst>
            <pc:docMk/>
            <pc:sldMk cId="906405269" sldId="471"/>
            <ac:picMk id="6" creationId="{E4056269-D90B-4505-967A-0BFC4F27FA01}"/>
          </ac:picMkLst>
        </pc:picChg>
      </pc:sldChg>
      <pc:sldChg chg="addSp delSp modSp add mod">
        <pc:chgData name="Phuc" userId="bcc4f1da-3162-494a-ac0c-31960df10ead" providerId="ADAL" clId="{63944C82-A71A-4BD4-AB7F-D43DC46B08AB}" dt="2022-02-16T02:34:20.198" v="6841" actId="20577"/>
        <pc:sldMkLst>
          <pc:docMk/>
          <pc:sldMk cId="4162791634" sldId="472"/>
        </pc:sldMkLst>
        <pc:spChg chg="mod">
          <ac:chgData name="Phuc" userId="bcc4f1da-3162-494a-ac0c-31960df10ead" providerId="ADAL" clId="{63944C82-A71A-4BD4-AB7F-D43DC46B08AB}" dt="2022-02-16T01:07:22.528" v="4520" actId="20577"/>
          <ac:spMkLst>
            <pc:docMk/>
            <pc:sldMk cId="4162791634" sldId="472"/>
            <ac:spMk id="2" creationId="{00000000-0000-0000-0000-000000000000}"/>
          </ac:spMkLst>
        </pc:spChg>
        <pc:spChg chg="del">
          <ac:chgData name="Phuc" userId="bcc4f1da-3162-494a-ac0c-31960df10ead" providerId="ADAL" clId="{63944C82-A71A-4BD4-AB7F-D43DC46B08AB}" dt="2022-02-16T01:02:49.270" v="4486" actId="478"/>
          <ac:spMkLst>
            <pc:docMk/>
            <pc:sldMk cId="4162791634" sldId="472"/>
            <ac:spMk id="3" creationId="{3E22836F-26AB-4AE7-B5CB-3FA513DD0E96}"/>
          </ac:spMkLst>
        </pc:spChg>
        <pc:spChg chg="add mod">
          <ac:chgData name="Phuc" userId="bcc4f1da-3162-494a-ac0c-31960df10ead" providerId="ADAL" clId="{63944C82-A71A-4BD4-AB7F-D43DC46B08AB}" dt="2022-02-16T02:34:20.198" v="6841" actId="20577"/>
          <ac:spMkLst>
            <pc:docMk/>
            <pc:sldMk cId="4162791634" sldId="472"/>
            <ac:spMk id="4" creationId="{CE342537-390E-40A8-BBE6-49CF722AA5A7}"/>
          </ac:spMkLst>
        </pc:spChg>
        <pc:spChg chg="del">
          <ac:chgData name="Phuc" userId="bcc4f1da-3162-494a-ac0c-31960df10ead" providerId="ADAL" clId="{63944C82-A71A-4BD4-AB7F-D43DC46B08AB}" dt="2022-02-16T01:02:51.085" v="4487" actId="478"/>
          <ac:spMkLst>
            <pc:docMk/>
            <pc:sldMk cId="4162791634" sldId="472"/>
            <ac:spMk id="5" creationId="{531BDE03-3B8B-46D6-A71D-68FCCB4FFAE8}"/>
          </ac:spMkLst>
        </pc:spChg>
        <pc:spChg chg="del">
          <ac:chgData name="Phuc" userId="bcc4f1da-3162-494a-ac0c-31960df10ead" providerId="ADAL" clId="{63944C82-A71A-4BD4-AB7F-D43DC46B08AB}" dt="2022-02-16T01:02:51.085" v="4487" actId="478"/>
          <ac:spMkLst>
            <pc:docMk/>
            <pc:sldMk cId="4162791634" sldId="472"/>
            <ac:spMk id="10" creationId="{7F6B8376-8F86-4C6F-867A-8D9E6441823E}"/>
          </ac:spMkLst>
        </pc:spChg>
      </pc:sldChg>
      <pc:sldChg chg="addSp delSp modSp add mod">
        <pc:chgData name="Phuc" userId="bcc4f1da-3162-494a-ac0c-31960df10ead" providerId="ADAL" clId="{63944C82-A71A-4BD4-AB7F-D43DC46B08AB}" dt="2022-02-16T02:36:10.861" v="7025" actId="20577"/>
        <pc:sldMkLst>
          <pc:docMk/>
          <pc:sldMk cId="1825753137" sldId="473"/>
        </pc:sldMkLst>
        <pc:spChg chg="mod">
          <ac:chgData name="Phuc" userId="bcc4f1da-3162-494a-ac0c-31960df10ead" providerId="ADAL" clId="{63944C82-A71A-4BD4-AB7F-D43DC46B08AB}" dt="2022-02-16T02:19:18.806" v="6058" actId="20577"/>
          <ac:spMkLst>
            <pc:docMk/>
            <pc:sldMk cId="1825753137" sldId="473"/>
            <ac:spMk id="2" creationId="{00000000-0000-0000-0000-000000000000}"/>
          </ac:spMkLst>
        </pc:spChg>
        <pc:spChg chg="add mod">
          <ac:chgData name="Phuc" userId="bcc4f1da-3162-494a-ac0c-31960df10ead" providerId="ADAL" clId="{63944C82-A71A-4BD4-AB7F-D43DC46B08AB}" dt="2022-02-16T02:36:10.861" v="7025" actId="20577"/>
          <ac:spMkLst>
            <pc:docMk/>
            <pc:sldMk cId="1825753137" sldId="473"/>
            <ac:spMk id="3" creationId="{9691CF1B-C8B9-4502-BFF7-0E553B8BAC79}"/>
          </ac:spMkLst>
        </pc:spChg>
        <pc:spChg chg="del">
          <ac:chgData name="Phuc" userId="bcc4f1da-3162-494a-ac0c-31960df10ead" providerId="ADAL" clId="{63944C82-A71A-4BD4-AB7F-D43DC46B08AB}" dt="2022-02-16T02:19:08.900" v="6031" actId="478"/>
          <ac:spMkLst>
            <pc:docMk/>
            <pc:sldMk cId="1825753137" sldId="473"/>
            <ac:spMk id="4" creationId="{CE342537-390E-40A8-BBE6-49CF722AA5A7}"/>
          </ac:spMkLst>
        </pc:spChg>
      </pc:sldChg>
      <pc:sldChg chg="addSp delSp modSp add mod">
        <pc:chgData name="Phuc" userId="bcc4f1da-3162-494a-ac0c-31960df10ead" providerId="ADAL" clId="{63944C82-A71A-4BD4-AB7F-D43DC46B08AB}" dt="2022-02-16T04:07:16.280" v="7567" actId="20577"/>
        <pc:sldMkLst>
          <pc:docMk/>
          <pc:sldMk cId="453203154" sldId="474"/>
        </pc:sldMkLst>
        <pc:spChg chg="mod">
          <ac:chgData name="Phuc" userId="bcc4f1da-3162-494a-ac0c-31960df10ead" providerId="ADAL" clId="{63944C82-A71A-4BD4-AB7F-D43DC46B08AB}" dt="2022-02-16T02:38:43.583" v="7045" actId="20577"/>
          <ac:spMkLst>
            <pc:docMk/>
            <pc:sldMk cId="453203154" sldId="474"/>
            <ac:spMk id="2" creationId="{00000000-0000-0000-0000-000000000000}"/>
          </ac:spMkLst>
        </pc:spChg>
        <pc:spChg chg="del mod">
          <ac:chgData name="Phuc" userId="bcc4f1da-3162-494a-ac0c-31960df10ead" providerId="ADAL" clId="{63944C82-A71A-4BD4-AB7F-D43DC46B08AB}" dt="2022-02-16T02:38:48.630" v="7047" actId="478"/>
          <ac:spMkLst>
            <pc:docMk/>
            <pc:sldMk cId="453203154" sldId="474"/>
            <ac:spMk id="3" creationId="{9691CF1B-C8B9-4502-BFF7-0E553B8BAC79}"/>
          </ac:spMkLst>
        </pc:spChg>
        <pc:spChg chg="add mod">
          <ac:chgData name="Phuc" userId="bcc4f1da-3162-494a-ac0c-31960df10ead" providerId="ADAL" clId="{63944C82-A71A-4BD4-AB7F-D43DC46B08AB}" dt="2022-02-16T04:07:16.280" v="7567" actId="20577"/>
          <ac:spMkLst>
            <pc:docMk/>
            <pc:sldMk cId="453203154" sldId="474"/>
            <ac:spMk id="4" creationId="{BDA41203-46CD-4073-8ED2-61C6C8BDFC10}"/>
          </ac:spMkLst>
        </pc:spChg>
        <pc:picChg chg="add mod">
          <ac:chgData name="Phuc" userId="bcc4f1da-3162-494a-ac0c-31960df10ead" providerId="ADAL" clId="{63944C82-A71A-4BD4-AB7F-D43DC46B08AB}" dt="2022-02-16T04:06:31.165" v="7540"/>
          <ac:picMkLst>
            <pc:docMk/>
            <pc:sldMk cId="453203154" sldId="474"/>
            <ac:picMk id="5" creationId="{1F3783F8-FF13-4803-9837-DA41EBAF88DA}"/>
          </ac:picMkLst>
        </pc:picChg>
      </pc:sldChg>
      <pc:sldChg chg="addSp delSp modSp add mod">
        <pc:chgData name="Phuc" userId="bcc4f1da-3162-494a-ac0c-31960df10ead" providerId="ADAL" clId="{63944C82-A71A-4BD4-AB7F-D43DC46B08AB}" dt="2022-02-16T04:59:00.367" v="8656" actId="20577"/>
        <pc:sldMkLst>
          <pc:docMk/>
          <pc:sldMk cId="3044929589" sldId="475"/>
        </pc:sldMkLst>
        <pc:spChg chg="del mod">
          <ac:chgData name="Phuc" userId="bcc4f1da-3162-494a-ac0c-31960df10ead" providerId="ADAL" clId="{63944C82-A71A-4BD4-AB7F-D43DC46B08AB}" dt="2022-02-16T03:44:12.064" v="7527" actId="478"/>
          <ac:spMkLst>
            <pc:docMk/>
            <pc:sldMk cId="3044929589" sldId="475"/>
            <ac:spMk id="4" creationId="{BDA41203-46CD-4073-8ED2-61C6C8BDFC10}"/>
          </ac:spMkLst>
        </pc:spChg>
        <pc:spChg chg="add del mod">
          <ac:chgData name="Phuc" userId="bcc4f1da-3162-494a-ac0c-31960df10ead" providerId="ADAL" clId="{63944C82-A71A-4BD4-AB7F-D43DC46B08AB}" dt="2022-02-16T04:37:34.410" v="7584" actId="478"/>
          <ac:spMkLst>
            <pc:docMk/>
            <pc:sldMk cId="3044929589" sldId="475"/>
            <ac:spMk id="6" creationId="{2341F94B-F34C-43AA-8446-A4966D4327AC}"/>
          </ac:spMkLst>
        </pc:spChg>
        <pc:spChg chg="add mod">
          <ac:chgData name="Phuc" userId="bcc4f1da-3162-494a-ac0c-31960df10ead" providerId="ADAL" clId="{63944C82-A71A-4BD4-AB7F-D43DC46B08AB}" dt="2022-02-16T04:59:00.367" v="8656" actId="20577"/>
          <ac:spMkLst>
            <pc:docMk/>
            <pc:sldMk cId="3044929589" sldId="475"/>
            <ac:spMk id="7" creationId="{35CDDCC6-4AC9-44D2-8E61-0602BFC12677}"/>
          </ac:spMkLst>
        </pc:spChg>
        <pc:picChg chg="add del mod">
          <ac:chgData name="Phuc" userId="bcc4f1da-3162-494a-ac0c-31960df10ead" providerId="ADAL" clId="{63944C82-A71A-4BD4-AB7F-D43DC46B08AB}" dt="2022-02-16T04:06:58.240" v="7545" actId="478"/>
          <ac:picMkLst>
            <pc:docMk/>
            <pc:sldMk cId="3044929589" sldId="475"/>
            <ac:picMk id="5" creationId="{12DB516D-F89F-4CF1-A2F6-0D99976AF068}"/>
          </ac:picMkLst>
        </pc:picChg>
      </pc:sldChg>
      <pc:sldChg chg="addSp modSp add mod">
        <pc:chgData name="Phuc" userId="bcc4f1da-3162-494a-ac0c-31960df10ead" providerId="ADAL" clId="{63944C82-A71A-4BD4-AB7F-D43DC46B08AB}" dt="2022-02-16T06:09:05.098" v="8902" actId="1076"/>
        <pc:sldMkLst>
          <pc:docMk/>
          <pc:sldMk cId="4039764131" sldId="476"/>
        </pc:sldMkLst>
        <pc:spChg chg="add mod">
          <ac:chgData name="Phuc" userId="bcc4f1da-3162-494a-ac0c-31960df10ead" providerId="ADAL" clId="{63944C82-A71A-4BD4-AB7F-D43DC46B08AB}" dt="2022-02-16T06:09:05.098" v="8902" actId="1076"/>
          <ac:spMkLst>
            <pc:docMk/>
            <pc:sldMk cId="4039764131" sldId="476"/>
            <ac:spMk id="3" creationId="{C6A7782B-FE41-4BA6-8433-2D2E8BBD7CC3}"/>
          </ac:spMkLst>
        </pc:spChg>
        <pc:spChg chg="mod">
          <ac:chgData name="Phuc" userId="bcc4f1da-3162-494a-ac0c-31960df10ead" providerId="ADAL" clId="{63944C82-A71A-4BD4-AB7F-D43DC46B08AB}" dt="2022-02-16T06:02:55.357" v="8737" actId="14100"/>
          <ac:spMkLst>
            <pc:docMk/>
            <pc:sldMk cId="4039764131" sldId="476"/>
            <ac:spMk id="7" creationId="{35CDDCC6-4AC9-44D2-8E61-0602BFC12677}"/>
          </ac:spMkLst>
        </pc:spChg>
      </pc:sldChg>
      <pc:sldChg chg="addSp delSp modSp add mod">
        <pc:chgData name="Phuc" userId="bcc4f1da-3162-494a-ac0c-31960df10ead" providerId="ADAL" clId="{63944C82-A71A-4BD4-AB7F-D43DC46B08AB}" dt="2022-02-16T07:39:48.326" v="10875" actId="1076"/>
        <pc:sldMkLst>
          <pc:docMk/>
          <pc:sldMk cId="3542737252" sldId="477"/>
        </pc:sldMkLst>
        <pc:spChg chg="mod">
          <ac:chgData name="Phuc" userId="bcc4f1da-3162-494a-ac0c-31960df10ead" providerId="ADAL" clId="{63944C82-A71A-4BD4-AB7F-D43DC46B08AB}" dt="2022-02-16T07:16:21.694" v="10006" actId="20577"/>
          <ac:spMkLst>
            <pc:docMk/>
            <pc:sldMk cId="3542737252" sldId="477"/>
            <ac:spMk id="2" creationId="{00000000-0000-0000-0000-000000000000}"/>
          </ac:spMkLst>
        </pc:spChg>
        <pc:spChg chg="add mod">
          <ac:chgData name="Phuc" userId="bcc4f1da-3162-494a-ac0c-31960df10ead" providerId="ADAL" clId="{63944C82-A71A-4BD4-AB7F-D43DC46B08AB}" dt="2022-02-16T07:01:02.555" v="9648" actId="14100"/>
          <ac:spMkLst>
            <pc:docMk/>
            <pc:sldMk cId="3542737252" sldId="477"/>
            <ac:spMk id="5" creationId="{4C36446E-0567-4EEA-A0B7-78BE90585D01}"/>
          </ac:spMkLst>
        </pc:spChg>
        <pc:spChg chg="del mod">
          <ac:chgData name="Phuc" userId="bcc4f1da-3162-494a-ac0c-31960df10ead" providerId="ADAL" clId="{63944C82-A71A-4BD4-AB7F-D43DC46B08AB}" dt="2022-02-16T06:03:59.009" v="8740" actId="478"/>
          <ac:spMkLst>
            <pc:docMk/>
            <pc:sldMk cId="3542737252" sldId="477"/>
            <ac:spMk id="7" creationId="{35CDDCC6-4AC9-44D2-8E61-0602BFC12677}"/>
          </ac:spMkLst>
        </pc:spChg>
        <pc:spChg chg="add del mod">
          <ac:chgData name="Phuc" userId="bcc4f1da-3162-494a-ac0c-31960df10ead" providerId="ADAL" clId="{63944C82-A71A-4BD4-AB7F-D43DC46B08AB}" dt="2022-02-16T06:58:40.594" v="9402" actId="478"/>
          <ac:spMkLst>
            <pc:docMk/>
            <pc:sldMk cId="3542737252" sldId="477"/>
            <ac:spMk id="9" creationId="{5AE07C9E-101B-4278-B706-83E14639C5EF}"/>
          </ac:spMkLst>
        </pc:spChg>
        <pc:picChg chg="add mod modCrop">
          <ac:chgData name="Phuc" userId="bcc4f1da-3162-494a-ac0c-31960df10ead" providerId="ADAL" clId="{63944C82-A71A-4BD4-AB7F-D43DC46B08AB}" dt="2022-02-16T07:39:41.730" v="10871" actId="1076"/>
          <ac:picMkLst>
            <pc:docMk/>
            <pc:sldMk cId="3542737252" sldId="477"/>
            <ac:picMk id="4" creationId="{F0BCB859-4360-492D-995A-24999417A269}"/>
          </ac:picMkLst>
        </pc:picChg>
        <pc:picChg chg="add del mod">
          <ac:chgData name="Phuc" userId="bcc4f1da-3162-494a-ac0c-31960df10ead" providerId="ADAL" clId="{63944C82-A71A-4BD4-AB7F-D43DC46B08AB}" dt="2022-02-16T07:00:57.833" v="9646" actId="478"/>
          <ac:picMkLst>
            <pc:docMk/>
            <pc:sldMk cId="3542737252" sldId="477"/>
            <ac:picMk id="8" creationId="{636BC40B-D23F-4800-9838-4E688381FE81}"/>
          </ac:picMkLst>
        </pc:picChg>
        <pc:picChg chg="add mod">
          <ac:chgData name="Phuc" userId="bcc4f1da-3162-494a-ac0c-31960df10ead" providerId="ADAL" clId="{63944C82-A71A-4BD4-AB7F-D43DC46B08AB}" dt="2022-02-16T07:39:48.326" v="10875" actId="1076"/>
          <ac:picMkLst>
            <pc:docMk/>
            <pc:sldMk cId="3542737252" sldId="477"/>
            <ac:picMk id="11" creationId="{885E3918-255D-4B46-9094-9A94CFC557ED}"/>
          </ac:picMkLst>
        </pc:picChg>
      </pc:sldChg>
      <pc:sldChg chg="addSp delSp modSp add mod">
        <pc:chgData name="Phuc" userId="bcc4f1da-3162-494a-ac0c-31960df10ead" providerId="ADAL" clId="{63944C82-A71A-4BD4-AB7F-D43DC46B08AB}" dt="2022-02-16T07:16:11.416" v="9993" actId="1076"/>
        <pc:sldMkLst>
          <pc:docMk/>
          <pc:sldMk cId="3501931959" sldId="478"/>
        </pc:sldMkLst>
        <pc:spChg chg="mod">
          <ac:chgData name="Phuc" userId="bcc4f1da-3162-494a-ac0c-31960df10ead" providerId="ADAL" clId="{63944C82-A71A-4BD4-AB7F-D43DC46B08AB}" dt="2022-02-16T07:16:11.416" v="9993" actId="1076"/>
          <ac:spMkLst>
            <pc:docMk/>
            <pc:sldMk cId="3501931959" sldId="478"/>
            <ac:spMk id="2" creationId="{00000000-0000-0000-0000-000000000000}"/>
          </ac:spMkLst>
        </pc:spChg>
        <pc:spChg chg="add del mod">
          <ac:chgData name="Phuc" userId="bcc4f1da-3162-494a-ac0c-31960df10ead" providerId="ADAL" clId="{63944C82-A71A-4BD4-AB7F-D43DC46B08AB}" dt="2022-02-16T07:01:25.794" v="9652"/>
          <ac:spMkLst>
            <pc:docMk/>
            <pc:sldMk cId="3501931959" sldId="478"/>
            <ac:spMk id="3" creationId="{DBAEA9F7-4CAC-4D96-9CC0-0979CE3A6EC0}"/>
          </ac:spMkLst>
        </pc:spChg>
        <pc:spChg chg="del mod">
          <ac:chgData name="Phuc" userId="bcc4f1da-3162-494a-ac0c-31960df10ead" providerId="ADAL" clId="{63944C82-A71A-4BD4-AB7F-D43DC46B08AB}" dt="2022-02-16T07:00:54.054" v="9644" actId="478"/>
          <ac:spMkLst>
            <pc:docMk/>
            <pc:sldMk cId="3501931959" sldId="478"/>
            <ac:spMk id="5" creationId="{4C36446E-0567-4EEA-A0B7-78BE90585D01}"/>
          </ac:spMkLst>
        </pc:spChg>
        <pc:spChg chg="add mod">
          <ac:chgData name="Phuc" userId="bcc4f1da-3162-494a-ac0c-31960df10ead" providerId="ADAL" clId="{63944C82-A71A-4BD4-AB7F-D43DC46B08AB}" dt="2022-02-16T07:03:18.009" v="9702" actId="1076"/>
          <ac:spMkLst>
            <pc:docMk/>
            <pc:sldMk cId="3501931959" sldId="478"/>
            <ac:spMk id="6" creationId="{A635C8D6-2E89-41A1-9DA8-E66004F6233C}"/>
          </ac:spMkLst>
        </pc:spChg>
        <pc:spChg chg="add mod">
          <ac:chgData name="Phuc" userId="bcc4f1da-3162-494a-ac0c-31960df10ead" providerId="ADAL" clId="{63944C82-A71A-4BD4-AB7F-D43DC46B08AB}" dt="2022-02-16T07:06:35.914" v="9818" actId="1038"/>
          <ac:spMkLst>
            <pc:docMk/>
            <pc:sldMk cId="3501931959" sldId="478"/>
            <ac:spMk id="7" creationId="{345786FA-35D4-42E7-8C1C-2A5CA110C373}"/>
          </ac:spMkLst>
        </pc:spChg>
        <pc:spChg chg="add mod">
          <ac:chgData name="Phuc" userId="bcc4f1da-3162-494a-ac0c-31960df10ead" providerId="ADAL" clId="{63944C82-A71A-4BD4-AB7F-D43DC46B08AB}" dt="2022-02-16T07:05:34.090" v="9808" actId="1076"/>
          <ac:spMkLst>
            <pc:docMk/>
            <pc:sldMk cId="3501931959" sldId="478"/>
            <ac:spMk id="11" creationId="{BE0D2CC7-3D26-4D66-A7FD-813FE2531B70}"/>
          </ac:spMkLst>
        </pc:spChg>
        <pc:spChg chg="add mod">
          <ac:chgData name="Phuc" userId="bcc4f1da-3162-494a-ac0c-31960df10ead" providerId="ADAL" clId="{63944C82-A71A-4BD4-AB7F-D43DC46B08AB}" dt="2022-02-16T07:06:42.053" v="9869" actId="1035"/>
          <ac:spMkLst>
            <pc:docMk/>
            <pc:sldMk cId="3501931959" sldId="478"/>
            <ac:spMk id="12" creationId="{A3E3BFE1-3D46-42EB-B85D-2E0618E0C976}"/>
          </ac:spMkLst>
        </pc:spChg>
        <pc:spChg chg="add mod">
          <ac:chgData name="Phuc" userId="bcc4f1da-3162-494a-ac0c-31960df10ead" providerId="ADAL" clId="{63944C82-A71A-4BD4-AB7F-D43DC46B08AB}" dt="2022-02-16T07:08:12.035" v="9961" actId="1076"/>
          <ac:spMkLst>
            <pc:docMk/>
            <pc:sldMk cId="3501931959" sldId="478"/>
            <ac:spMk id="15" creationId="{B1C92B8F-1A6C-47D9-8337-1E2C001CF516}"/>
          </ac:spMkLst>
        </pc:spChg>
        <pc:picChg chg="del">
          <ac:chgData name="Phuc" userId="bcc4f1da-3162-494a-ac0c-31960df10ead" providerId="ADAL" clId="{63944C82-A71A-4BD4-AB7F-D43DC46B08AB}" dt="2022-02-16T07:00:54.705" v="9645" actId="478"/>
          <ac:picMkLst>
            <pc:docMk/>
            <pc:sldMk cId="3501931959" sldId="478"/>
            <ac:picMk id="4" creationId="{F0BCB859-4360-492D-995A-24999417A269}"/>
          </ac:picMkLst>
        </pc:picChg>
        <pc:picChg chg="mod">
          <ac:chgData name="Phuc" userId="bcc4f1da-3162-494a-ac0c-31960df10ead" providerId="ADAL" clId="{63944C82-A71A-4BD4-AB7F-D43DC46B08AB}" dt="2022-02-16T07:03:18.009" v="9702" actId="1076"/>
          <ac:picMkLst>
            <pc:docMk/>
            <pc:sldMk cId="3501931959" sldId="478"/>
            <ac:picMk id="8" creationId="{636BC40B-D23F-4800-9838-4E688381FE81}"/>
          </ac:picMkLst>
        </pc:picChg>
        <pc:cxnChg chg="add mod">
          <ac:chgData name="Phuc" userId="bcc4f1da-3162-494a-ac0c-31960df10ead" providerId="ADAL" clId="{63944C82-A71A-4BD4-AB7F-D43DC46B08AB}" dt="2022-02-16T07:04:24.747" v="9712" actId="1076"/>
          <ac:cxnSpMkLst>
            <pc:docMk/>
            <pc:sldMk cId="3501931959" sldId="478"/>
            <ac:cxnSpMk id="10" creationId="{1B526502-45AE-4AB7-A2D9-1265EDE4F834}"/>
          </ac:cxnSpMkLst>
        </pc:cxnChg>
        <pc:cxnChg chg="add mod">
          <ac:chgData name="Phuc" userId="bcc4f1da-3162-494a-ac0c-31960df10ead" providerId="ADAL" clId="{63944C82-A71A-4BD4-AB7F-D43DC46B08AB}" dt="2022-02-16T07:06:59.615" v="9871" actId="13822"/>
          <ac:cxnSpMkLst>
            <pc:docMk/>
            <pc:sldMk cId="3501931959" sldId="478"/>
            <ac:cxnSpMk id="14" creationId="{F4840599-FEB3-480D-884E-575D4496F10A}"/>
          </ac:cxnSpMkLst>
        </pc:cxnChg>
      </pc:sldChg>
      <pc:sldChg chg="addSp delSp modSp add mod">
        <pc:chgData name="Phuc" userId="bcc4f1da-3162-494a-ac0c-31960df10ead" providerId="ADAL" clId="{63944C82-A71A-4BD4-AB7F-D43DC46B08AB}" dt="2022-02-16T07:17:26.607" v="10028" actId="20577"/>
        <pc:sldMkLst>
          <pc:docMk/>
          <pc:sldMk cId="2207118746" sldId="479"/>
        </pc:sldMkLst>
        <pc:spChg chg="del">
          <ac:chgData name="Phuc" userId="bcc4f1da-3162-494a-ac0c-31960df10ead" providerId="ADAL" clId="{63944C82-A71A-4BD4-AB7F-D43DC46B08AB}" dt="2022-02-16T07:08:25.667" v="9963" actId="478"/>
          <ac:spMkLst>
            <pc:docMk/>
            <pc:sldMk cId="2207118746" sldId="479"/>
            <ac:spMk id="6" creationId="{A635C8D6-2E89-41A1-9DA8-E66004F6233C}"/>
          </ac:spMkLst>
        </pc:spChg>
        <pc:spChg chg="del">
          <ac:chgData name="Phuc" userId="bcc4f1da-3162-494a-ac0c-31960df10ead" providerId="ADAL" clId="{63944C82-A71A-4BD4-AB7F-D43DC46B08AB}" dt="2022-02-16T07:08:25.667" v="9963" actId="478"/>
          <ac:spMkLst>
            <pc:docMk/>
            <pc:sldMk cId="2207118746" sldId="479"/>
            <ac:spMk id="7" creationId="{345786FA-35D4-42E7-8C1C-2A5CA110C373}"/>
          </ac:spMkLst>
        </pc:spChg>
        <pc:spChg chg="del">
          <ac:chgData name="Phuc" userId="bcc4f1da-3162-494a-ac0c-31960df10ead" providerId="ADAL" clId="{63944C82-A71A-4BD4-AB7F-D43DC46B08AB}" dt="2022-02-16T07:08:25.667" v="9963" actId="478"/>
          <ac:spMkLst>
            <pc:docMk/>
            <pc:sldMk cId="2207118746" sldId="479"/>
            <ac:spMk id="11" creationId="{BE0D2CC7-3D26-4D66-A7FD-813FE2531B70}"/>
          </ac:spMkLst>
        </pc:spChg>
        <pc:spChg chg="del">
          <ac:chgData name="Phuc" userId="bcc4f1da-3162-494a-ac0c-31960df10ead" providerId="ADAL" clId="{63944C82-A71A-4BD4-AB7F-D43DC46B08AB}" dt="2022-02-16T07:08:25.667" v="9963" actId="478"/>
          <ac:spMkLst>
            <pc:docMk/>
            <pc:sldMk cId="2207118746" sldId="479"/>
            <ac:spMk id="12" creationId="{A3E3BFE1-3D46-42EB-B85D-2E0618E0C976}"/>
          </ac:spMkLst>
        </pc:spChg>
        <pc:spChg chg="add mod">
          <ac:chgData name="Phuc" userId="bcc4f1da-3162-494a-ac0c-31960df10ead" providerId="ADAL" clId="{63944C82-A71A-4BD4-AB7F-D43DC46B08AB}" dt="2022-02-16T07:13:35.944" v="9985" actId="20577"/>
          <ac:spMkLst>
            <pc:docMk/>
            <pc:sldMk cId="2207118746" sldId="479"/>
            <ac:spMk id="13" creationId="{F32E0D0D-42F3-463C-9429-388011D66AAA}"/>
          </ac:spMkLst>
        </pc:spChg>
        <pc:spChg chg="del">
          <ac:chgData name="Phuc" userId="bcc4f1da-3162-494a-ac0c-31960df10ead" providerId="ADAL" clId="{63944C82-A71A-4BD4-AB7F-D43DC46B08AB}" dt="2022-02-16T07:08:25.667" v="9963" actId="478"/>
          <ac:spMkLst>
            <pc:docMk/>
            <pc:sldMk cId="2207118746" sldId="479"/>
            <ac:spMk id="15" creationId="{B1C92B8F-1A6C-47D9-8337-1E2C001CF516}"/>
          </ac:spMkLst>
        </pc:spChg>
        <pc:spChg chg="add mod">
          <ac:chgData name="Phuc" userId="bcc4f1da-3162-494a-ac0c-31960df10ead" providerId="ADAL" clId="{63944C82-A71A-4BD4-AB7F-D43DC46B08AB}" dt="2022-02-16T07:14:02.681" v="9987" actId="1076"/>
          <ac:spMkLst>
            <pc:docMk/>
            <pc:sldMk cId="2207118746" sldId="479"/>
            <ac:spMk id="16" creationId="{3F28CF02-8003-448C-BF73-2BEB71AC3A74}"/>
          </ac:spMkLst>
        </pc:spChg>
        <pc:spChg chg="add mod">
          <ac:chgData name="Phuc" userId="bcc4f1da-3162-494a-ac0c-31960df10ead" providerId="ADAL" clId="{63944C82-A71A-4BD4-AB7F-D43DC46B08AB}" dt="2022-02-16T07:14:16.659" v="9990" actId="20577"/>
          <ac:spMkLst>
            <pc:docMk/>
            <pc:sldMk cId="2207118746" sldId="479"/>
            <ac:spMk id="18" creationId="{9DA77B5B-C67D-493B-B137-947932D70652}"/>
          </ac:spMkLst>
        </pc:spChg>
        <pc:spChg chg="add mod">
          <ac:chgData name="Phuc" userId="bcc4f1da-3162-494a-ac0c-31960df10ead" providerId="ADAL" clId="{63944C82-A71A-4BD4-AB7F-D43DC46B08AB}" dt="2022-02-16T07:17:14.350" v="10010" actId="1076"/>
          <ac:spMkLst>
            <pc:docMk/>
            <pc:sldMk cId="2207118746" sldId="479"/>
            <ac:spMk id="20" creationId="{F6ECBBEC-DC51-445C-9618-28A9EC6FCD77}"/>
          </ac:spMkLst>
        </pc:spChg>
        <pc:spChg chg="add mod">
          <ac:chgData name="Phuc" userId="bcc4f1da-3162-494a-ac0c-31960df10ead" providerId="ADAL" clId="{63944C82-A71A-4BD4-AB7F-D43DC46B08AB}" dt="2022-02-16T07:17:26.607" v="10028" actId="20577"/>
          <ac:spMkLst>
            <pc:docMk/>
            <pc:sldMk cId="2207118746" sldId="479"/>
            <ac:spMk id="22" creationId="{59D11CAC-8F91-475A-933E-373B5B07A908}"/>
          </ac:spMkLst>
        </pc:spChg>
        <pc:picChg chg="add mod">
          <ac:chgData name="Phuc" userId="bcc4f1da-3162-494a-ac0c-31960df10ead" providerId="ADAL" clId="{63944C82-A71A-4BD4-AB7F-D43DC46B08AB}" dt="2022-02-16T07:13:21.376" v="9971" actId="1036"/>
          <ac:picMkLst>
            <pc:docMk/>
            <pc:sldMk cId="2207118746" sldId="479"/>
            <ac:picMk id="4" creationId="{1DB5CD30-4D11-4E88-BC47-BFBB3C68E6DA}"/>
          </ac:picMkLst>
        </pc:picChg>
        <pc:picChg chg="del">
          <ac:chgData name="Phuc" userId="bcc4f1da-3162-494a-ac0c-31960df10ead" providerId="ADAL" clId="{63944C82-A71A-4BD4-AB7F-D43DC46B08AB}" dt="2022-02-16T07:08:25.667" v="9963" actId="478"/>
          <ac:picMkLst>
            <pc:docMk/>
            <pc:sldMk cId="2207118746" sldId="479"/>
            <ac:picMk id="8" creationId="{636BC40B-D23F-4800-9838-4E688381FE81}"/>
          </ac:picMkLst>
        </pc:picChg>
        <pc:cxnChg chg="del">
          <ac:chgData name="Phuc" userId="bcc4f1da-3162-494a-ac0c-31960df10ead" providerId="ADAL" clId="{63944C82-A71A-4BD4-AB7F-D43DC46B08AB}" dt="2022-02-16T07:08:25.667" v="9963" actId="478"/>
          <ac:cxnSpMkLst>
            <pc:docMk/>
            <pc:sldMk cId="2207118746" sldId="479"/>
            <ac:cxnSpMk id="10" creationId="{1B526502-45AE-4AB7-A2D9-1265EDE4F834}"/>
          </ac:cxnSpMkLst>
        </pc:cxnChg>
        <pc:cxnChg chg="del">
          <ac:chgData name="Phuc" userId="bcc4f1da-3162-494a-ac0c-31960df10ead" providerId="ADAL" clId="{63944C82-A71A-4BD4-AB7F-D43DC46B08AB}" dt="2022-02-16T07:08:25.667" v="9963" actId="478"/>
          <ac:cxnSpMkLst>
            <pc:docMk/>
            <pc:sldMk cId="2207118746" sldId="479"/>
            <ac:cxnSpMk id="14" creationId="{F4840599-FEB3-480D-884E-575D4496F10A}"/>
          </ac:cxnSpMkLst>
        </pc:cxnChg>
        <pc:cxnChg chg="add mod">
          <ac:chgData name="Phuc" userId="bcc4f1da-3162-494a-ac0c-31960df10ead" providerId="ADAL" clId="{63944C82-A71A-4BD4-AB7F-D43DC46B08AB}" dt="2022-02-16T07:17:05.027" v="10008" actId="14100"/>
          <ac:cxnSpMkLst>
            <pc:docMk/>
            <pc:sldMk cId="2207118746" sldId="479"/>
            <ac:cxnSpMk id="17" creationId="{A728981A-8A66-41B1-8446-705E5B2E7BC1}"/>
          </ac:cxnSpMkLst>
        </pc:cxnChg>
        <pc:cxnChg chg="add mod">
          <ac:chgData name="Phuc" userId="bcc4f1da-3162-494a-ac0c-31960df10ead" providerId="ADAL" clId="{63944C82-A71A-4BD4-AB7F-D43DC46B08AB}" dt="2022-02-16T07:17:17.062" v="10011" actId="1076"/>
          <ac:cxnSpMkLst>
            <pc:docMk/>
            <pc:sldMk cId="2207118746" sldId="479"/>
            <ac:cxnSpMk id="21" creationId="{E2152BD1-3064-4F43-AFAC-8B360C72ADFE}"/>
          </ac:cxnSpMkLst>
        </pc:cxnChg>
      </pc:sldChg>
      <pc:sldChg chg="addSp delSp modSp add mod">
        <pc:chgData name="Phuc" userId="bcc4f1da-3162-494a-ac0c-31960df10ead" providerId="ADAL" clId="{63944C82-A71A-4BD4-AB7F-D43DC46B08AB}" dt="2022-02-16T07:30:31.409" v="10597" actId="20577"/>
        <pc:sldMkLst>
          <pc:docMk/>
          <pc:sldMk cId="1890171930" sldId="480"/>
        </pc:sldMkLst>
        <pc:spChg chg="mod">
          <ac:chgData name="Phuc" userId="bcc4f1da-3162-494a-ac0c-31960df10ead" providerId="ADAL" clId="{63944C82-A71A-4BD4-AB7F-D43DC46B08AB}" dt="2022-02-16T07:20:23.156" v="10049" actId="108"/>
          <ac:spMkLst>
            <pc:docMk/>
            <pc:sldMk cId="1890171930" sldId="480"/>
            <ac:spMk id="2" creationId="{00000000-0000-0000-0000-000000000000}"/>
          </ac:spMkLst>
        </pc:spChg>
        <pc:spChg chg="add mod">
          <ac:chgData name="Phuc" userId="bcc4f1da-3162-494a-ac0c-31960df10ead" providerId="ADAL" clId="{63944C82-A71A-4BD4-AB7F-D43DC46B08AB}" dt="2022-02-16T07:30:31.409" v="10597" actId="20577"/>
          <ac:spMkLst>
            <pc:docMk/>
            <pc:sldMk cId="1890171930" sldId="480"/>
            <ac:spMk id="3" creationId="{21C483CD-CDA2-444C-8462-7C91E54B99C0}"/>
          </ac:spMkLst>
        </pc:spChg>
        <pc:spChg chg="del">
          <ac:chgData name="Phuc" userId="bcc4f1da-3162-494a-ac0c-31960df10ead" providerId="ADAL" clId="{63944C82-A71A-4BD4-AB7F-D43DC46B08AB}" dt="2022-02-16T07:20:26.535" v="10050" actId="478"/>
          <ac:spMkLst>
            <pc:docMk/>
            <pc:sldMk cId="1890171930" sldId="480"/>
            <ac:spMk id="13" creationId="{F32E0D0D-42F3-463C-9429-388011D66AAA}"/>
          </ac:spMkLst>
        </pc:spChg>
        <pc:spChg chg="del">
          <ac:chgData name="Phuc" userId="bcc4f1da-3162-494a-ac0c-31960df10ead" providerId="ADAL" clId="{63944C82-A71A-4BD4-AB7F-D43DC46B08AB}" dt="2022-02-16T07:20:26.535" v="10050" actId="478"/>
          <ac:spMkLst>
            <pc:docMk/>
            <pc:sldMk cId="1890171930" sldId="480"/>
            <ac:spMk id="16" creationId="{3F28CF02-8003-448C-BF73-2BEB71AC3A74}"/>
          </ac:spMkLst>
        </pc:spChg>
        <pc:spChg chg="del">
          <ac:chgData name="Phuc" userId="bcc4f1da-3162-494a-ac0c-31960df10ead" providerId="ADAL" clId="{63944C82-A71A-4BD4-AB7F-D43DC46B08AB}" dt="2022-02-16T07:20:26.535" v="10050" actId="478"/>
          <ac:spMkLst>
            <pc:docMk/>
            <pc:sldMk cId="1890171930" sldId="480"/>
            <ac:spMk id="18" creationId="{9DA77B5B-C67D-493B-B137-947932D70652}"/>
          </ac:spMkLst>
        </pc:spChg>
        <pc:spChg chg="del">
          <ac:chgData name="Phuc" userId="bcc4f1da-3162-494a-ac0c-31960df10ead" providerId="ADAL" clId="{63944C82-A71A-4BD4-AB7F-D43DC46B08AB}" dt="2022-02-16T07:20:26.535" v="10050" actId="478"/>
          <ac:spMkLst>
            <pc:docMk/>
            <pc:sldMk cId="1890171930" sldId="480"/>
            <ac:spMk id="20" creationId="{F6ECBBEC-DC51-445C-9618-28A9EC6FCD77}"/>
          </ac:spMkLst>
        </pc:spChg>
        <pc:spChg chg="del">
          <ac:chgData name="Phuc" userId="bcc4f1da-3162-494a-ac0c-31960df10ead" providerId="ADAL" clId="{63944C82-A71A-4BD4-AB7F-D43DC46B08AB}" dt="2022-02-16T07:20:26.535" v="10050" actId="478"/>
          <ac:spMkLst>
            <pc:docMk/>
            <pc:sldMk cId="1890171930" sldId="480"/>
            <ac:spMk id="22" creationId="{59D11CAC-8F91-475A-933E-373B5B07A908}"/>
          </ac:spMkLst>
        </pc:spChg>
        <pc:picChg chg="del">
          <ac:chgData name="Phuc" userId="bcc4f1da-3162-494a-ac0c-31960df10ead" providerId="ADAL" clId="{63944C82-A71A-4BD4-AB7F-D43DC46B08AB}" dt="2022-02-16T07:20:26.535" v="10050" actId="478"/>
          <ac:picMkLst>
            <pc:docMk/>
            <pc:sldMk cId="1890171930" sldId="480"/>
            <ac:picMk id="4" creationId="{1DB5CD30-4D11-4E88-BC47-BFBB3C68E6DA}"/>
          </ac:picMkLst>
        </pc:picChg>
        <pc:cxnChg chg="del">
          <ac:chgData name="Phuc" userId="bcc4f1da-3162-494a-ac0c-31960df10ead" providerId="ADAL" clId="{63944C82-A71A-4BD4-AB7F-D43DC46B08AB}" dt="2022-02-16T07:20:26.535" v="10050" actId="478"/>
          <ac:cxnSpMkLst>
            <pc:docMk/>
            <pc:sldMk cId="1890171930" sldId="480"/>
            <ac:cxnSpMk id="17" creationId="{A728981A-8A66-41B1-8446-705E5B2E7BC1}"/>
          </ac:cxnSpMkLst>
        </pc:cxnChg>
        <pc:cxnChg chg="del">
          <ac:chgData name="Phuc" userId="bcc4f1da-3162-494a-ac0c-31960df10ead" providerId="ADAL" clId="{63944C82-A71A-4BD4-AB7F-D43DC46B08AB}" dt="2022-02-16T07:20:26.535" v="10050" actId="478"/>
          <ac:cxnSpMkLst>
            <pc:docMk/>
            <pc:sldMk cId="1890171930" sldId="480"/>
            <ac:cxnSpMk id="21" creationId="{E2152BD1-3064-4F43-AFAC-8B360C72ADFE}"/>
          </ac:cxnSpMkLst>
        </pc:cxnChg>
      </pc:sldChg>
      <pc:sldChg chg="addSp delSp modSp add mod">
        <pc:chgData name="Phuc" userId="bcc4f1da-3162-494a-ac0c-31960df10ead" providerId="ADAL" clId="{63944C82-A71A-4BD4-AB7F-D43DC46B08AB}" dt="2022-02-16T08:07:28.741" v="11454" actId="20577"/>
        <pc:sldMkLst>
          <pc:docMk/>
          <pc:sldMk cId="2312609980" sldId="481"/>
        </pc:sldMkLst>
        <pc:spChg chg="del mod">
          <ac:chgData name="Phuc" userId="bcc4f1da-3162-494a-ac0c-31960df10ead" providerId="ADAL" clId="{63944C82-A71A-4BD4-AB7F-D43DC46B08AB}" dt="2022-02-16T07:31:07.020" v="10600" actId="478"/>
          <ac:spMkLst>
            <pc:docMk/>
            <pc:sldMk cId="2312609980" sldId="481"/>
            <ac:spMk id="3" creationId="{21C483CD-CDA2-444C-8462-7C91E54B99C0}"/>
          </ac:spMkLst>
        </pc:spChg>
        <pc:spChg chg="add del mod">
          <ac:chgData name="Phuc" userId="bcc4f1da-3162-494a-ac0c-31960df10ead" providerId="ADAL" clId="{63944C82-A71A-4BD4-AB7F-D43DC46B08AB}" dt="2022-02-16T07:43:45.990" v="10878" actId="478"/>
          <ac:spMkLst>
            <pc:docMk/>
            <pc:sldMk cId="2312609980" sldId="481"/>
            <ac:spMk id="6" creationId="{43A3920F-3432-4675-B1AA-328842E9727E}"/>
          </ac:spMkLst>
        </pc:spChg>
        <pc:spChg chg="add del mod">
          <ac:chgData name="Phuc" userId="bcc4f1da-3162-494a-ac0c-31960df10ead" providerId="ADAL" clId="{63944C82-A71A-4BD4-AB7F-D43DC46B08AB}" dt="2022-02-16T07:43:44.462" v="10877" actId="478"/>
          <ac:spMkLst>
            <pc:docMk/>
            <pc:sldMk cId="2312609980" sldId="481"/>
            <ac:spMk id="9" creationId="{8FB2617A-4DC3-4EF9-B491-F0F202C93E4D}"/>
          </ac:spMkLst>
        </pc:spChg>
        <pc:spChg chg="add del mod">
          <ac:chgData name="Phuc" userId="bcc4f1da-3162-494a-ac0c-31960df10ead" providerId="ADAL" clId="{63944C82-A71A-4BD4-AB7F-D43DC46B08AB}" dt="2022-02-16T07:43:45.990" v="10878" actId="478"/>
          <ac:spMkLst>
            <pc:docMk/>
            <pc:sldMk cId="2312609980" sldId="481"/>
            <ac:spMk id="15" creationId="{AB8F068B-A201-4053-B427-743B7AA84C1D}"/>
          </ac:spMkLst>
        </pc:spChg>
        <pc:spChg chg="add mod">
          <ac:chgData name="Phuc" userId="bcc4f1da-3162-494a-ac0c-31960df10ead" providerId="ADAL" clId="{63944C82-A71A-4BD4-AB7F-D43DC46B08AB}" dt="2022-02-16T07:38:07.747" v="10869" actId="114"/>
          <ac:spMkLst>
            <pc:docMk/>
            <pc:sldMk cId="2312609980" sldId="481"/>
            <ac:spMk id="16" creationId="{D20FD3AB-2320-4A27-A84E-2E8E1FB451F6}"/>
          </ac:spMkLst>
        </pc:spChg>
        <pc:spChg chg="add mod">
          <ac:chgData name="Phuc" userId="bcc4f1da-3162-494a-ac0c-31960df10ead" providerId="ADAL" clId="{63944C82-A71A-4BD4-AB7F-D43DC46B08AB}" dt="2022-02-16T08:07:28.741" v="11454" actId="20577"/>
          <ac:spMkLst>
            <pc:docMk/>
            <pc:sldMk cId="2312609980" sldId="481"/>
            <ac:spMk id="21" creationId="{2EB5936C-E911-4B21-B68D-50D19043F97C}"/>
          </ac:spMkLst>
        </pc:spChg>
        <pc:picChg chg="add del mod">
          <ac:chgData name="Phuc" userId="bcc4f1da-3162-494a-ac0c-31960df10ead" providerId="ADAL" clId="{63944C82-A71A-4BD4-AB7F-D43DC46B08AB}" dt="2022-02-16T07:43:42.485" v="10876" actId="478"/>
          <ac:picMkLst>
            <pc:docMk/>
            <pc:sldMk cId="2312609980" sldId="481"/>
            <ac:picMk id="5" creationId="{5C6B2794-A1EF-4DBE-8D21-A5EC18CB2408}"/>
          </ac:picMkLst>
        </pc:picChg>
        <pc:picChg chg="add mod">
          <ac:chgData name="Phuc" userId="bcc4f1da-3162-494a-ac0c-31960df10ead" providerId="ADAL" clId="{63944C82-A71A-4BD4-AB7F-D43DC46B08AB}" dt="2022-02-16T07:45:33.044" v="10886" actId="14100"/>
          <ac:picMkLst>
            <pc:docMk/>
            <pc:sldMk cId="2312609980" sldId="481"/>
            <ac:picMk id="18" creationId="{1A80B6A4-DD18-45C5-8C8E-1E31D21247CB}"/>
          </ac:picMkLst>
        </pc:picChg>
        <pc:cxnChg chg="add del mod">
          <ac:chgData name="Phuc" userId="bcc4f1da-3162-494a-ac0c-31960df10ead" providerId="ADAL" clId="{63944C82-A71A-4BD4-AB7F-D43DC46B08AB}" dt="2022-02-16T07:43:45.990" v="10878" actId="478"/>
          <ac:cxnSpMkLst>
            <pc:docMk/>
            <pc:sldMk cId="2312609980" sldId="481"/>
            <ac:cxnSpMk id="8" creationId="{6DE31885-5B29-4BFC-957B-52A557D2FA30}"/>
          </ac:cxnSpMkLst>
        </pc:cxnChg>
        <pc:cxnChg chg="add del mod">
          <ac:chgData name="Phuc" userId="bcc4f1da-3162-494a-ac0c-31960df10ead" providerId="ADAL" clId="{63944C82-A71A-4BD4-AB7F-D43DC46B08AB}" dt="2022-02-16T07:43:45.990" v="10878" actId="478"/>
          <ac:cxnSpMkLst>
            <pc:docMk/>
            <pc:sldMk cId="2312609980" sldId="481"/>
            <ac:cxnSpMk id="12" creationId="{DEFB6FCB-3FE9-45BE-B2CE-F2E2CD1A983B}"/>
          </ac:cxnSpMkLst>
        </pc:cxnChg>
        <pc:cxnChg chg="add mod">
          <ac:chgData name="Phuc" userId="bcc4f1da-3162-494a-ac0c-31960df10ead" providerId="ADAL" clId="{63944C82-A71A-4BD4-AB7F-D43DC46B08AB}" dt="2022-02-16T07:49:22.204" v="11252" actId="13822"/>
          <ac:cxnSpMkLst>
            <pc:docMk/>
            <pc:sldMk cId="2312609980" sldId="481"/>
            <ac:cxnSpMk id="20" creationId="{99667DEF-0391-44B5-B130-4897B6487344}"/>
          </ac:cxnSpMkLst>
        </pc:cxnChg>
      </pc:sldChg>
      <pc:sldChg chg="addSp delSp modSp add mod">
        <pc:chgData name="Phuc" userId="bcc4f1da-3162-494a-ac0c-31960df10ead" providerId="ADAL" clId="{63944C82-A71A-4BD4-AB7F-D43DC46B08AB}" dt="2022-02-16T09:44:28.369" v="13976" actId="255"/>
        <pc:sldMkLst>
          <pc:docMk/>
          <pc:sldMk cId="2447698448" sldId="482"/>
        </pc:sldMkLst>
        <pc:spChg chg="mod">
          <ac:chgData name="Phuc" userId="bcc4f1da-3162-494a-ac0c-31960df10ead" providerId="ADAL" clId="{63944C82-A71A-4BD4-AB7F-D43DC46B08AB}" dt="2022-02-16T09:39:50.097" v="13934" actId="20577"/>
          <ac:spMkLst>
            <pc:docMk/>
            <pc:sldMk cId="2447698448" sldId="482"/>
            <ac:spMk id="2" creationId="{00000000-0000-0000-0000-000000000000}"/>
          </ac:spMkLst>
        </pc:spChg>
        <pc:spChg chg="add mod">
          <ac:chgData name="Phuc" userId="bcc4f1da-3162-494a-ac0c-31960df10ead" providerId="ADAL" clId="{63944C82-A71A-4BD4-AB7F-D43DC46B08AB}" dt="2022-02-16T09:44:28.369" v="13976" actId="255"/>
          <ac:spMkLst>
            <pc:docMk/>
            <pc:sldMk cId="2447698448" sldId="482"/>
            <ac:spMk id="3" creationId="{86AC9AB3-E218-41B7-867E-1AF32FB1A394}"/>
          </ac:spMkLst>
        </pc:spChg>
        <pc:spChg chg="del">
          <ac:chgData name="Phuc" userId="bcc4f1da-3162-494a-ac0c-31960df10ead" providerId="ADAL" clId="{63944C82-A71A-4BD4-AB7F-D43DC46B08AB}" dt="2022-02-16T07:35:34.576" v="10855" actId="478"/>
          <ac:spMkLst>
            <pc:docMk/>
            <pc:sldMk cId="2447698448" sldId="482"/>
            <ac:spMk id="6" creationId="{43A3920F-3432-4675-B1AA-328842E9727E}"/>
          </ac:spMkLst>
        </pc:spChg>
        <pc:spChg chg="del">
          <ac:chgData name="Phuc" userId="bcc4f1da-3162-494a-ac0c-31960df10ead" providerId="ADAL" clId="{63944C82-A71A-4BD4-AB7F-D43DC46B08AB}" dt="2022-02-16T07:35:34.576" v="10855" actId="478"/>
          <ac:spMkLst>
            <pc:docMk/>
            <pc:sldMk cId="2447698448" sldId="482"/>
            <ac:spMk id="9" creationId="{8FB2617A-4DC3-4EF9-B491-F0F202C93E4D}"/>
          </ac:spMkLst>
        </pc:spChg>
        <pc:spChg chg="del">
          <ac:chgData name="Phuc" userId="bcc4f1da-3162-494a-ac0c-31960df10ead" providerId="ADAL" clId="{63944C82-A71A-4BD4-AB7F-D43DC46B08AB}" dt="2022-02-16T07:35:34.576" v="10855" actId="478"/>
          <ac:spMkLst>
            <pc:docMk/>
            <pc:sldMk cId="2447698448" sldId="482"/>
            <ac:spMk id="15" creationId="{AB8F068B-A201-4053-B427-743B7AA84C1D}"/>
          </ac:spMkLst>
        </pc:spChg>
        <pc:picChg chg="del">
          <ac:chgData name="Phuc" userId="bcc4f1da-3162-494a-ac0c-31960df10ead" providerId="ADAL" clId="{63944C82-A71A-4BD4-AB7F-D43DC46B08AB}" dt="2022-02-16T07:35:34.576" v="10855" actId="478"/>
          <ac:picMkLst>
            <pc:docMk/>
            <pc:sldMk cId="2447698448" sldId="482"/>
            <ac:picMk id="5" creationId="{5C6B2794-A1EF-4DBE-8D21-A5EC18CB2408}"/>
          </ac:picMkLst>
        </pc:picChg>
        <pc:picChg chg="add mod">
          <ac:chgData name="Phuc" userId="bcc4f1da-3162-494a-ac0c-31960df10ead" providerId="ADAL" clId="{63944C82-A71A-4BD4-AB7F-D43DC46B08AB}" dt="2022-02-16T08:53:25.528" v="12373" actId="1076"/>
          <ac:picMkLst>
            <pc:docMk/>
            <pc:sldMk cId="2447698448" sldId="482"/>
            <ac:picMk id="7" creationId="{9A380C48-F530-4372-82A4-1649488C0582}"/>
          </ac:picMkLst>
        </pc:picChg>
        <pc:cxnChg chg="del">
          <ac:chgData name="Phuc" userId="bcc4f1da-3162-494a-ac0c-31960df10ead" providerId="ADAL" clId="{63944C82-A71A-4BD4-AB7F-D43DC46B08AB}" dt="2022-02-16T07:35:34.576" v="10855" actId="478"/>
          <ac:cxnSpMkLst>
            <pc:docMk/>
            <pc:sldMk cId="2447698448" sldId="482"/>
            <ac:cxnSpMk id="8" creationId="{6DE31885-5B29-4BFC-957B-52A557D2FA30}"/>
          </ac:cxnSpMkLst>
        </pc:cxnChg>
        <pc:cxnChg chg="del">
          <ac:chgData name="Phuc" userId="bcc4f1da-3162-494a-ac0c-31960df10ead" providerId="ADAL" clId="{63944C82-A71A-4BD4-AB7F-D43DC46B08AB}" dt="2022-02-16T07:35:34.576" v="10855" actId="478"/>
          <ac:cxnSpMkLst>
            <pc:docMk/>
            <pc:sldMk cId="2447698448" sldId="482"/>
            <ac:cxnSpMk id="12" creationId="{DEFB6FCB-3FE9-45BE-B2CE-F2E2CD1A983B}"/>
          </ac:cxnSpMkLst>
        </pc:cxnChg>
      </pc:sldChg>
      <pc:sldChg chg="addSp delSp modSp add mod">
        <pc:chgData name="Phuc" userId="bcc4f1da-3162-494a-ac0c-31960df10ead" providerId="ADAL" clId="{63944C82-A71A-4BD4-AB7F-D43DC46B08AB}" dt="2022-02-16T09:55:30.137" v="14639" actId="20577"/>
        <pc:sldMkLst>
          <pc:docMk/>
          <pc:sldMk cId="2672199920" sldId="483"/>
        </pc:sldMkLst>
        <pc:spChg chg="mod">
          <ac:chgData name="Phuc" userId="bcc4f1da-3162-494a-ac0c-31960df10ead" providerId="ADAL" clId="{63944C82-A71A-4BD4-AB7F-D43DC46B08AB}" dt="2022-02-16T09:55:30.137" v="14639" actId="20577"/>
          <ac:spMkLst>
            <pc:docMk/>
            <pc:sldMk cId="2672199920" sldId="483"/>
            <ac:spMk id="2" creationId="{00000000-0000-0000-0000-000000000000}"/>
          </ac:spMkLst>
        </pc:spChg>
        <pc:spChg chg="del mod">
          <ac:chgData name="Phuc" userId="bcc4f1da-3162-494a-ac0c-31960df10ead" providerId="ADAL" clId="{63944C82-A71A-4BD4-AB7F-D43DC46B08AB}" dt="2022-02-16T08:53:36.102" v="12376" actId="478"/>
          <ac:spMkLst>
            <pc:docMk/>
            <pc:sldMk cId="2672199920" sldId="483"/>
            <ac:spMk id="3" creationId="{86AC9AB3-E218-41B7-867E-1AF32FB1A394}"/>
          </ac:spMkLst>
        </pc:spChg>
        <pc:spChg chg="add mod">
          <ac:chgData name="Phuc" userId="bcc4f1da-3162-494a-ac0c-31960df10ead" providerId="ADAL" clId="{63944C82-A71A-4BD4-AB7F-D43DC46B08AB}" dt="2022-02-16T09:54:53.194" v="14623" actId="20577"/>
          <ac:spMkLst>
            <pc:docMk/>
            <pc:sldMk cId="2672199920" sldId="483"/>
            <ac:spMk id="4" creationId="{0834289A-D74F-4C51-8256-A5BCE33F101E}"/>
          </ac:spMkLst>
        </pc:spChg>
        <pc:picChg chg="del">
          <ac:chgData name="Phuc" userId="bcc4f1da-3162-494a-ac0c-31960df10ead" providerId="ADAL" clId="{63944C82-A71A-4BD4-AB7F-D43DC46B08AB}" dt="2022-02-16T08:53:36.439" v="12377" actId="478"/>
          <ac:picMkLst>
            <pc:docMk/>
            <pc:sldMk cId="2672199920" sldId="483"/>
            <ac:picMk id="7" creationId="{9A380C48-F530-4372-82A4-1649488C0582}"/>
          </ac:picMkLst>
        </pc:picChg>
      </pc:sldChg>
      <pc:sldChg chg="addSp delSp modSp add mod">
        <pc:chgData name="Phuc" userId="bcc4f1da-3162-494a-ac0c-31960df10ead" providerId="ADAL" clId="{63944C82-A71A-4BD4-AB7F-D43DC46B08AB}" dt="2022-02-16T09:40:10.251" v="13965" actId="20577"/>
        <pc:sldMkLst>
          <pc:docMk/>
          <pc:sldMk cId="2245150302" sldId="484"/>
        </pc:sldMkLst>
        <pc:spChg chg="mod">
          <ac:chgData name="Phuc" userId="bcc4f1da-3162-494a-ac0c-31960df10ead" providerId="ADAL" clId="{63944C82-A71A-4BD4-AB7F-D43DC46B08AB}" dt="2022-02-16T09:40:10.251" v="13965" actId="20577"/>
          <ac:spMkLst>
            <pc:docMk/>
            <pc:sldMk cId="2245150302" sldId="484"/>
            <ac:spMk id="2" creationId="{00000000-0000-0000-0000-000000000000}"/>
          </ac:spMkLst>
        </pc:spChg>
        <pc:spChg chg="del">
          <ac:chgData name="Phuc" userId="bcc4f1da-3162-494a-ac0c-31960df10ead" providerId="ADAL" clId="{63944C82-A71A-4BD4-AB7F-D43DC46B08AB}" dt="2022-02-16T09:01:01.271" v="12745" actId="478"/>
          <ac:spMkLst>
            <pc:docMk/>
            <pc:sldMk cId="2245150302" sldId="484"/>
            <ac:spMk id="3" creationId="{86AC9AB3-E218-41B7-867E-1AF32FB1A394}"/>
          </ac:spMkLst>
        </pc:spChg>
        <pc:spChg chg="add mod">
          <ac:chgData name="Phuc" userId="bcc4f1da-3162-494a-ac0c-31960df10ead" providerId="ADAL" clId="{63944C82-A71A-4BD4-AB7F-D43DC46B08AB}" dt="2022-02-16T09:33:38.078" v="13679" actId="14100"/>
          <ac:spMkLst>
            <pc:docMk/>
            <pc:sldMk cId="2245150302" sldId="484"/>
            <ac:spMk id="4" creationId="{8A0673B0-E9D2-40BA-AF2C-6C12C457F397}"/>
          </ac:spMkLst>
        </pc:spChg>
        <pc:picChg chg="del">
          <ac:chgData name="Phuc" userId="bcc4f1da-3162-494a-ac0c-31960df10ead" providerId="ADAL" clId="{63944C82-A71A-4BD4-AB7F-D43DC46B08AB}" dt="2022-02-16T09:00:59.865" v="12744" actId="478"/>
          <ac:picMkLst>
            <pc:docMk/>
            <pc:sldMk cId="2245150302" sldId="484"/>
            <ac:picMk id="7" creationId="{9A380C48-F530-4372-82A4-1649488C0582}"/>
          </ac:picMkLst>
        </pc:picChg>
      </pc:sldChg>
      <pc:sldChg chg="addSp delSp modSp add mod">
        <pc:chgData name="Phuc" userId="bcc4f1da-3162-494a-ac0c-31960df10ead" providerId="ADAL" clId="{63944C82-A71A-4BD4-AB7F-D43DC46B08AB}" dt="2022-02-16T09:40:53.586" v="13972" actId="14100"/>
        <pc:sldMkLst>
          <pc:docMk/>
          <pc:sldMk cId="257688696" sldId="485"/>
        </pc:sldMkLst>
        <pc:spChg chg="mod">
          <ac:chgData name="Phuc" userId="bcc4f1da-3162-494a-ac0c-31960df10ead" providerId="ADAL" clId="{63944C82-A71A-4BD4-AB7F-D43DC46B08AB}" dt="2022-02-16T09:40:20.926" v="13967"/>
          <ac:spMkLst>
            <pc:docMk/>
            <pc:sldMk cId="257688696" sldId="485"/>
            <ac:spMk id="2" creationId="{00000000-0000-0000-0000-000000000000}"/>
          </ac:spMkLst>
        </pc:spChg>
        <pc:spChg chg="del">
          <ac:chgData name="Phuc" userId="bcc4f1da-3162-494a-ac0c-31960df10ead" providerId="ADAL" clId="{63944C82-A71A-4BD4-AB7F-D43DC46B08AB}" dt="2022-02-16T09:25:19.647" v="13133" actId="478"/>
          <ac:spMkLst>
            <pc:docMk/>
            <pc:sldMk cId="257688696" sldId="485"/>
            <ac:spMk id="4" creationId="{8A0673B0-E9D2-40BA-AF2C-6C12C457F397}"/>
          </ac:spMkLst>
        </pc:spChg>
        <pc:spChg chg="add mod">
          <ac:chgData name="Phuc" userId="bcc4f1da-3162-494a-ac0c-31960df10ead" providerId="ADAL" clId="{63944C82-A71A-4BD4-AB7F-D43DC46B08AB}" dt="2022-02-16T09:32:29.858" v="13613" actId="20577"/>
          <ac:spMkLst>
            <pc:docMk/>
            <pc:sldMk cId="257688696" sldId="485"/>
            <ac:spMk id="6" creationId="{10C1FFD2-1E6C-4CA5-AA7F-2B7A814CB874}"/>
          </ac:spMkLst>
        </pc:spChg>
        <pc:spChg chg="add mod">
          <ac:chgData name="Phuc" userId="bcc4f1da-3162-494a-ac0c-31960df10ead" providerId="ADAL" clId="{63944C82-A71A-4BD4-AB7F-D43DC46B08AB}" dt="2022-02-16T09:32:25.194" v="13612" actId="14100"/>
          <ac:spMkLst>
            <pc:docMk/>
            <pc:sldMk cId="257688696" sldId="485"/>
            <ac:spMk id="7" creationId="{6A5B8FB7-0DA7-46C0-920D-EE4D12C6B145}"/>
          </ac:spMkLst>
        </pc:spChg>
        <pc:spChg chg="add mod">
          <ac:chgData name="Phuc" userId="bcc4f1da-3162-494a-ac0c-31960df10ead" providerId="ADAL" clId="{63944C82-A71A-4BD4-AB7F-D43DC46B08AB}" dt="2022-02-16T09:40:48.073" v="13971" actId="1076"/>
          <ac:spMkLst>
            <pc:docMk/>
            <pc:sldMk cId="257688696" sldId="485"/>
            <ac:spMk id="11" creationId="{4F8AD3A0-0E6F-4FE8-B91A-E773CDEF9DE9}"/>
          </ac:spMkLst>
        </pc:spChg>
        <pc:spChg chg="add mod">
          <ac:chgData name="Phuc" userId="bcc4f1da-3162-494a-ac0c-31960df10ead" providerId="ADAL" clId="{63944C82-A71A-4BD4-AB7F-D43DC46B08AB}" dt="2022-02-16T09:36:28.094" v="13896" actId="20577"/>
          <ac:spMkLst>
            <pc:docMk/>
            <pc:sldMk cId="257688696" sldId="485"/>
            <ac:spMk id="14" creationId="{1C1C3D80-A1A4-4D0C-974A-9425963144C5}"/>
          </ac:spMkLst>
        </pc:spChg>
        <pc:spChg chg="add mod">
          <ac:chgData name="Phuc" userId="bcc4f1da-3162-494a-ac0c-31960df10ead" providerId="ADAL" clId="{63944C82-A71A-4BD4-AB7F-D43DC46B08AB}" dt="2022-02-16T09:37:07.334" v="13910" actId="1076"/>
          <ac:spMkLst>
            <pc:docMk/>
            <pc:sldMk cId="257688696" sldId="485"/>
            <ac:spMk id="15" creationId="{4812E265-0F83-44CB-8551-BA510D632E2D}"/>
          </ac:spMkLst>
        </pc:spChg>
        <pc:picChg chg="add mod">
          <ac:chgData name="Phuc" userId="bcc4f1da-3162-494a-ac0c-31960df10ead" providerId="ADAL" clId="{63944C82-A71A-4BD4-AB7F-D43DC46B08AB}" dt="2022-02-16T09:40:45.464" v="13970" actId="1076"/>
          <ac:picMkLst>
            <pc:docMk/>
            <pc:sldMk cId="257688696" sldId="485"/>
            <ac:picMk id="5" creationId="{63F64107-445A-4066-A067-A3DA3F24AE5C}"/>
          </ac:picMkLst>
        </pc:picChg>
        <pc:cxnChg chg="add mod">
          <ac:chgData name="Phuc" userId="bcc4f1da-3162-494a-ac0c-31960df10ead" providerId="ADAL" clId="{63944C82-A71A-4BD4-AB7F-D43DC46B08AB}" dt="2022-02-16T09:40:53.586" v="13972" actId="14100"/>
          <ac:cxnSpMkLst>
            <pc:docMk/>
            <pc:sldMk cId="257688696" sldId="485"/>
            <ac:cxnSpMk id="9" creationId="{BA1727B5-B0F1-4D31-B4AB-B9FE11F7148E}"/>
          </ac:cxnSpMkLst>
        </pc:cxnChg>
      </pc:sldChg>
      <pc:sldChg chg="addSp delSp modSp add mod">
        <pc:chgData name="Phuc" userId="bcc4f1da-3162-494a-ac0c-31960df10ead" providerId="ADAL" clId="{63944C82-A71A-4BD4-AB7F-D43DC46B08AB}" dt="2022-02-16T09:54:19.778" v="14606" actId="20577"/>
        <pc:sldMkLst>
          <pc:docMk/>
          <pc:sldMk cId="1435669672" sldId="486"/>
        </pc:sldMkLst>
        <pc:spChg chg="mod">
          <ac:chgData name="Phuc" userId="bcc4f1da-3162-494a-ac0c-31960df10ead" providerId="ADAL" clId="{63944C82-A71A-4BD4-AB7F-D43DC46B08AB}" dt="2022-02-16T09:44:58.324" v="13992" actId="20577"/>
          <ac:spMkLst>
            <pc:docMk/>
            <pc:sldMk cId="1435669672" sldId="486"/>
            <ac:spMk id="2" creationId="{00000000-0000-0000-0000-000000000000}"/>
          </ac:spMkLst>
        </pc:spChg>
        <pc:spChg chg="del">
          <ac:chgData name="Phuc" userId="bcc4f1da-3162-494a-ac0c-31960df10ead" providerId="ADAL" clId="{63944C82-A71A-4BD4-AB7F-D43DC46B08AB}" dt="2022-02-16T09:42:08.538" v="13974" actId="478"/>
          <ac:spMkLst>
            <pc:docMk/>
            <pc:sldMk cId="1435669672" sldId="486"/>
            <ac:spMk id="6" creationId="{10C1FFD2-1E6C-4CA5-AA7F-2B7A814CB874}"/>
          </ac:spMkLst>
        </pc:spChg>
        <pc:spChg chg="del">
          <ac:chgData name="Phuc" userId="bcc4f1da-3162-494a-ac0c-31960df10ead" providerId="ADAL" clId="{63944C82-A71A-4BD4-AB7F-D43DC46B08AB}" dt="2022-02-16T09:42:08.538" v="13974" actId="478"/>
          <ac:spMkLst>
            <pc:docMk/>
            <pc:sldMk cId="1435669672" sldId="486"/>
            <ac:spMk id="7" creationId="{6A5B8FB7-0DA7-46C0-920D-EE4D12C6B145}"/>
          </ac:spMkLst>
        </pc:spChg>
        <pc:spChg chg="add mod">
          <ac:chgData name="Phuc" userId="bcc4f1da-3162-494a-ac0c-31960df10ead" providerId="ADAL" clId="{63944C82-A71A-4BD4-AB7F-D43DC46B08AB}" dt="2022-02-16T09:50:13.035" v="14352" actId="20577"/>
          <ac:spMkLst>
            <pc:docMk/>
            <pc:sldMk cId="1435669672" sldId="486"/>
            <ac:spMk id="8" creationId="{7D667A70-31B4-492F-A6A9-A3FCCCD7DEA4}"/>
          </ac:spMkLst>
        </pc:spChg>
        <pc:spChg chg="del">
          <ac:chgData name="Phuc" userId="bcc4f1da-3162-494a-ac0c-31960df10ead" providerId="ADAL" clId="{63944C82-A71A-4BD4-AB7F-D43DC46B08AB}" dt="2022-02-16T09:42:08.538" v="13974" actId="478"/>
          <ac:spMkLst>
            <pc:docMk/>
            <pc:sldMk cId="1435669672" sldId="486"/>
            <ac:spMk id="11" creationId="{4F8AD3A0-0E6F-4FE8-B91A-E773CDEF9DE9}"/>
          </ac:spMkLst>
        </pc:spChg>
        <pc:spChg chg="add mod">
          <ac:chgData name="Phuc" userId="bcc4f1da-3162-494a-ac0c-31960df10ead" providerId="ADAL" clId="{63944C82-A71A-4BD4-AB7F-D43DC46B08AB}" dt="2022-02-16T09:54:19.778" v="14606" actId="20577"/>
          <ac:spMkLst>
            <pc:docMk/>
            <pc:sldMk cId="1435669672" sldId="486"/>
            <ac:spMk id="13" creationId="{928EB89C-C0FA-40F5-AFEA-345BC84B994C}"/>
          </ac:spMkLst>
        </pc:spChg>
        <pc:spChg chg="del">
          <ac:chgData name="Phuc" userId="bcc4f1da-3162-494a-ac0c-31960df10ead" providerId="ADAL" clId="{63944C82-A71A-4BD4-AB7F-D43DC46B08AB}" dt="2022-02-16T09:42:08.538" v="13974" actId="478"/>
          <ac:spMkLst>
            <pc:docMk/>
            <pc:sldMk cId="1435669672" sldId="486"/>
            <ac:spMk id="14" creationId="{1C1C3D80-A1A4-4D0C-974A-9425963144C5}"/>
          </ac:spMkLst>
        </pc:spChg>
        <pc:spChg chg="del">
          <ac:chgData name="Phuc" userId="bcc4f1da-3162-494a-ac0c-31960df10ead" providerId="ADAL" clId="{63944C82-A71A-4BD4-AB7F-D43DC46B08AB}" dt="2022-02-16T09:42:10.095" v="13975" actId="478"/>
          <ac:spMkLst>
            <pc:docMk/>
            <pc:sldMk cId="1435669672" sldId="486"/>
            <ac:spMk id="15" creationId="{4812E265-0F83-44CB-8551-BA510D632E2D}"/>
          </ac:spMkLst>
        </pc:spChg>
        <pc:picChg chg="add mod">
          <ac:chgData name="Phuc" userId="bcc4f1da-3162-494a-ac0c-31960df10ead" providerId="ADAL" clId="{63944C82-A71A-4BD4-AB7F-D43DC46B08AB}" dt="2022-02-16T09:45:57.125" v="13997" actId="1076"/>
          <ac:picMkLst>
            <pc:docMk/>
            <pc:sldMk cId="1435669672" sldId="486"/>
            <ac:picMk id="4" creationId="{EBF8F02B-E8C8-4AD7-94D5-1334A701E64A}"/>
          </ac:picMkLst>
        </pc:picChg>
        <pc:picChg chg="del">
          <ac:chgData name="Phuc" userId="bcc4f1da-3162-494a-ac0c-31960df10ead" providerId="ADAL" clId="{63944C82-A71A-4BD4-AB7F-D43DC46B08AB}" dt="2022-02-16T09:42:08.538" v="13974" actId="478"/>
          <ac:picMkLst>
            <pc:docMk/>
            <pc:sldMk cId="1435669672" sldId="486"/>
            <ac:picMk id="5" creationId="{63F64107-445A-4066-A067-A3DA3F24AE5C}"/>
          </ac:picMkLst>
        </pc:picChg>
        <pc:cxnChg chg="del">
          <ac:chgData name="Phuc" userId="bcc4f1da-3162-494a-ac0c-31960df10ead" providerId="ADAL" clId="{63944C82-A71A-4BD4-AB7F-D43DC46B08AB}" dt="2022-02-16T09:42:08.538" v="13974" actId="478"/>
          <ac:cxnSpMkLst>
            <pc:docMk/>
            <pc:sldMk cId="1435669672" sldId="486"/>
            <ac:cxnSpMk id="9" creationId="{BA1727B5-B0F1-4D31-B4AB-B9FE11F7148E}"/>
          </ac:cxnSpMkLst>
        </pc:cxnChg>
      </pc:sldChg>
      <pc:sldChg chg="delSp add del mod">
        <pc:chgData name="Phuc" userId="bcc4f1da-3162-494a-ac0c-31960df10ead" providerId="ADAL" clId="{63944C82-A71A-4BD4-AB7F-D43DC46B08AB}" dt="2022-02-16T09:37:18.536" v="13911" actId="2696"/>
        <pc:sldMkLst>
          <pc:docMk/>
          <pc:sldMk cId="3237406832" sldId="486"/>
        </pc:sldMkLst>
        <pc:spChg chg="del">
          <ac:chgData name="Phuc" userId="bcc4f1da-3162-494a-ac0c-31960df10ead" providerId="ADAL" clId="{63944C82-A71A-4BD4-AB7F-D43DC46B08AB}" dt="2022-02-16T09:26:37.676" v="13207" actId="478"/>
          <ac:spMkLst>
            <pc:docMk/>
            <pc:sldMk cId="3237406832" sldId="486"/>
            <ac:spMk id="6" creationId="{10C1FFD2-1E6C-4CA5-AA7F-2B7A814CB874}"/>
          </ac:spMkLst>
        </pc:spChg>
      </pc:sldChg>
      <pc:sldChg chg="delSp modSp add mod">
        <pc:chgData name="Phuc" userId="bcc4f1da-3162-494a-ac0c-31960df10ead" providerId="ADAL" clId="{63944C82-A71A-4BD4-AB7F-D43DC46B08AB}" dt="2022-02-16T09:55:58.209" v="14651" actId="20577"/>
        <pc:sldMkLst>
          <pc:docMk/>
          <pc:sldMk cId="507071670" sldId="487"/>
        </pc:sldMkLst>
        <pc:spChg chg="mod">
          <ac:chgData name="Phuc" userId="bcc4f1da-3162-494a-ac0c-31960df10ead" providerId="ADAL" clId="{63944C82-A71A-4BD4-AB7F-D43DC46B08AB}" dt="2022-02-16T09:55:58.209" v="14651" actId="20577"/>
          <ac:spMkLst>
            <pc:docMk/>
            <pc:sldMk cId="507071670" sldId="487"/>
            <ac:spMk id="2" creationId="{00000000-0000-0000-0000-000000000000}"/>
          </ac:spMkLst>
        </pc:spChg>
        <pc:spChg chg="del mod">
          <ac:chgData name="Phuc" userId="bcc4f1da-3162-494a-ac0c-31960df10ead" providerId="ADAL" clId="{63944C82-A71A-4BD4-AB7F-D43DC46B08AB}" dt="2022-02-16T09:55:40.510" v="14641" actId="478"/>
          <ac:spMkLst>
            <pc:docMk/>
            <pc:sldMk cId="507071670" sldId="487"/>
            <ac:spMk id="4" creationId="{0834289A-D74F-4C51-8256-A5BCE33F101E}"/>
          </ac:spMkLst>
        </pc:spChg>
      </pc:sldChg>
    </pc:docChg>
  </pc:docChgLst>
  <pc:docChgLst>
    <pc:chgData name="Phuc Che" userId="bcc4f1da-3162-494a-ac0c-31960df10ead" providerId="ADAL" clId="{63944C82-A71A-4BD4-AB7F-D43DC46B08AB}"/>
    <pc:docChg chg="undo custSel addSld delSld modSld">
      <pc:chgData name="Phuc Che" userId="bcc4f1da-3162-494a-ac0c-31960df10ead" providerId="ADAL" clId="{63944C82-A71A-4BD4-AB7F-D43DC46B08AB}" dt="2022-02-22T01:20:29.675" v="6995"/>
      <pc:docMkLst>
        <pc:docMk/>
      </pc:docMkLst>
      <pc:sldChg chg="del">
        <pc:chgData name="Phuc Che" userId="bcc4f1da-3162-494a-ac0c-31960df10ead" providerId="ADAL" clId="{63944C82-A71A-4BD4-AB7F-D43DC46B08AB}" dt="2022-02-16T14:26:14.423" v="1025" actId="2696"/>
        <pc:sldMkLst>
          <pc:docMk/>
          <pc:sldMk cId="3565124972" sldId="370"/>
        </pc:sldMkLst>
      </pc:sldChg>
      <pc:sldChg chg="del">
        <pc:chgData name="Phuc Che" userId="bcc4f1da-3162-494a-ac0c-31960df10ead" providerId="ADAL" clId="{63944C82-A71A-4BD4-AB7F-D43DC46B08AB}" dt="2022-02-16T14:26:14.423" v="1025" actId="2696"/>
        <pc:sldMkLst>
          <pc:docMk/>
          <pc:sldMk cId="1258932244" sldId="387"/>
        </pc:sldMkLst>
      </pc:sldChg>
      <pc:sldChg chg="del">
        <pc:chgData name="Phuc Che" userId="bcc4f1da-3162-494a-ac0c-31960df10ead" providerId="ADAL" clId="{63944C82-A71A-4BD4-AB7F-D43DC46B08AB}" dt="2022-02-16T14:26:14.423" v="1025" actId="2696"/>
        <pc:sldMkLst>
          <pc:docMk/>
          <pc:sldMk cId="719138458" sldId="388"/>
        </pc:sldMkLst>
      </pc:sldChg>
      <pc:sldChg chg="del">
        <pc:chgData name="Phuc Che" userId="bcc4f1da-3162-494a-ac0c-31960df10ead" providerId="ADAL" clId="{63944C82-A71A-4BD4-AB7F-D43DC46B08AB}" dt="2022-02-16T14:26:14.423" v="1025" actId="2696"/>
        <pc:sldMkLst>
          <pc:docMk/>
          <pc:sldMk cId="2105040390" sldId="389"/>
        </pc:sldMkLst>
      </pc:sldChg>
      <pc:sldChg chg="del">
        <pc:chgData name="Phuc Che" userId="bcc4f1da-3162-494a-ac0c-31960df10ead" providerId="ADAL" clId="{63944C82-A71A-4BD4-AB7F-D43DC46B08AB}" dt="2022-02-16T14:26:14.423" v="1025" actId="2696"/>
        <pc:sldMkLst>
          <pc:docMk/>
          <pc:sldMk cId="2581163582" sldId="408"/>
        </pc:sldMkLst>
      </pc:sldChg>
      <pc:sldChg chg="del">
        <pc:chgData name="Phuc Che" userId="bcc4f1da-3162-494a-ac0c-31960df10ead" providerId="ADAL" clId="{63944C82-A71A-4BD4-AB7F-D43DC46B08AB}" dt="2022-02-16T14:26:14.423" v="1025" actId="2696"/>
        <pc:sldMkLst>
          <pc:docMk/>
          <pc:sldMk cId="752978931" sldId="415"/>
        </pc:sldMkLst>
      </pc:sldChg>
      <pc:sldChg chg="del">
        <pc:chgData name="Phuc Che" userId="bcc4f1da-3162-494a-ac0c-31960df10ead" providerId="ADAL" clId="{63944C82-A71A-4BD4-AB7F-D43DC46B08AB}" dt="2022-02-16T14:26:14.423" v="1025" actId="2696"/>
        <pc:sldMkLst>
          <pc:docMk/>
          <pc:sldMk cId="1009908875" sldId="419"/>
        </pc:sldMkLst>
      </pc:sldChg>
      <pc:sldChg chg="del">
        <pc:chgData name="Phuc Che" userId="bcc4f1da-3162-494a-ac0c-31960df10ead" providerId="ADAL" clId="{63944C82-A71A-4BD4-AB7F-D43DC46B08AB}" dt="2022-02-16T14:26:14.423" v="1025" actId="2696"/>
        <pc:sldMkLst>
          <pc:docMk/>
          <pc:sldMk cId="3033474914" sldId="420"/>
        </pc:sldMkLst>
      </pc:sldChg>
      <pc:sldChg chg="del">
        <pc:chgData name="Phuc Che" userId="bcc4f1da-3162-494a-ac0c-31960df10ead" providerId="ADAL" clId="{63944C82-A71A-4BD4-AB7F-D43DC46B08AB}" dt="2022-02-16T14:26:14.423" v="1025" actId="2696"/>
        <pc:sldMkLst>
          <pc:docMk/>
          <pc:sldMk cId="3533984545" sldId="422"/>
        </pc:sldMkLst>
      </pc:sldChg>
      <pc:sldChg chg="del">
        <pc:chgData name="Phuc Che" userId="bcc4f1da-3162-494a-ac0c-31960df10ead" providerId="ADAL" clId="{63944C82-A71A-4BD4-AB7F-D43DC46B08AB}" dt="2022-02-16T14:26:14.423" v="1025" actId="2696"/>
        <pc:sldMkLst>
          <pc:docMk/>
          <pc:sldMk cId="1746928226" sldId="425"/>
        </pc:sldMkLst>
      </pc:sldChg>
      <pc:sldChg chg="del">
        <pc:chgData name="Phuc Che" userId="bcc4f1da-3162-494a-ac0c-31960df10ead" providerId="ADAL" clId="{63944C82-A71A-4BD4-AB7F-D43DC46B08AB}" dt="2022-02-16T14:26:14.423" v="1025" actId="2696"/>
        <pc:sldMkLst>
          <pc:docMk/>
          <pc:sldMk cId="2521078298" sldId="435"/>
        </pc:sldMkLst>
      </pc:sldChg>
      <pc:sldChg chg="del">
        <pc:chgData name="Phuc Che" userId="bcc4f1da-3162-494a-ac0c-31960df10ead" providerId="ADAL" clId="{63944C82-A71A-4BD4-AB7F-D43DC46B08AB}" dt="2022-02-16T14:26:14.423" v="1025" actId="2696"/>
        <pc:sldMkLst>
          <pc:docMk/>
          <pc:sldMk cId="2837825574" sldId="438"/>
        </pc:sldMkLst>
      </pc:sldChg>
      <pc:sldChg chg="del">
        <pc:chgData name="Phuc Che" userId="bcc4f1da-3162-494a-ac0c-31960df10ead" providerId="ADAL" clId="{63944C82-A71A-4BD4-AB7F-D43DC46B08AB}" dt="2022-02-16T14:26:14.423" v="1025" actId="2696"/>
        <pc:sldMkLst>
          <pc:docMk/>
          <pc:sldMk cId="4215966388" sldId="439"/>
        </pc:sldMkLst>
      </pc:sldChg>
      <pc:sldChg chg="del">
        <pc:chgData name="Phuc Che" userId="bcc4f1da-3162-494a-ac0c-31960df10ead" providerId="ADAL" clId="{63944C82-A71A-4BD4-AB7F-D43DC46B08AB}" dt="2022-02-16T14:26:14.423" v="1025" actId="2696"/>
        <pc:sldMkLst>
          <pc:docMk/>
          <pc:sldMk cId="4253835987" sldId="444"/>
        </pc:sldMkLst>
      </pc:sldChg>
      <pc:sldChg chg="del">
        <pc:chgData name="Phuc Che" userId="bcc4f1da-3162-494a-ac0c-31960df10ead" providerId="ADAL" clId="{63944C82-A71A-4BD4-AB7F-D43DC46B08AB}" dt="2022-02-16T14:26:14.423" v="1025" actId="2696"/>
        <pc:sldMkLst>
          <pc:docMk/>
          <pc:sldMk cId="2748107220" sldId="445"/>
        </pc:sldMkLst>
      </pc:sldChg>
      <pc:sldChg chg="addSp delSp modSp mod">
        <pc:chgData name="Phuc Che" userId="bcc4f1da-3162-494a-ac0c-31960df10ead" providerId="ADAL" clId="{63944C82-A71A-4BD4-AB7F-D43DC46B08AB}" dt="2022-02-22T01:20:29.675" v="6995"/>
        <pc:sldMkLst>
          <pc:docMk/>
          <pc:sldMk cId="385336191" sldId="469"/>
        </pc:sldMkLst>
        <pc:spChg chg="add del mod">
          <ac:chgData name="Phuc Che" userId="bcc4f1da-3162-494a-ac0c-31960df10ead" providerId="ADAL" clId="{63944C82-A71A-4BD4-AB7F-D43DC46B08AB}" dt="2022-02-22T01:20:29.675" v="6995"/>
          <ac:spMkLst>
            <pc:docMk/>
            <pc:sldMk cId="385336191" sldId="469"/>
            <ac:spMk id="4" creationId="{AA050658-5097-480C-B915-A6955A984271}"/>
          </ac:spMkLst>
        </pc:spChg>
      </pc:sldChg>
      <pc:sldChg chg="addSp modSp mod">
        <pc:chgData name="Phuc Che" userId="bcc4f1da-3162-494a-ac0c-31960df10ead" providerId="ADAL" clId="{63944C82-A71A-4BD4-AB7F-D43DC46B08AB}" dt="2022-02-16T13:58:38.993" v="191" actId="20577"/>
        <pc:sldMkLst>
          <pc:docMk/>
          <pc:sldMk cId="2447698448" sldId="482"/>
        </pc:sldMkLst>
        <pc:spChg chg="add mod">
          <ac:chgData name="Phuc Che" userId="bcc4f1da-3162-494a-ac0c-31960df10ead" providerId="ADAL" clId="{63944C82-A71A-4BD4-AB7F-D43DC46B08AB}" dt="2022-02-16T13:58:38.993" v="191" actId="20577"/>
          <ac:spMkLst>
            <pc:docMk/>
            <pc:sldMk cId="2447698448" sldId="482"/>
            <ac:spMk id="4" creationId="{116D7CB8-DD4C-4161-8544-025439F581C3}"/>
          </ac:spMkLst>
        </pc:spChg>
      </pc:sldChg>
      <pc:sldChg chg="addSp modSp mod">
        <pc:chgData name="Phuc Che" userId="bcc4f1da-3162-494a-ac0c-31960df10ead" providerId="ADAL" clId="{63944C82-A71A-4BD4-AB7F-D43DC46B08AB}" dt="2022-02-16T14:25:15.296" v="1023" actId="1076"/>
        <pc:sldMkLst>
          <pc:docMk/>
          <pc:sldMk cId="507071670" sldId="487"/>
        </pc:sldMkLst>
        <pc:spChg chg="mod">
          <ac:chgData name="Phuc Che" userId="bcc4f1da-3162-494a-ac0c-31960df10ead" providerId="ADAL" clId="{63944C82-A71A-4BD4-AB7F-D43DC46B08AB}" dt="2022-02-16T14:09:23.838" v="219" actId="20577"/>
          <ac:spMkLst>
            <pc:docMk/>
            <pc:sldMk cId="507071670" sldId="487"/>
            <ac:spMk id="2" creationId="{00000000-0000-0000-0000-000000000000}"/>
          </ac:spMkLst>
        </pc:spChg>
        <pc:spChg chg="add mod">
          <ac:chgData name="Phuc Che" userId="bcc4f1da-3162-494a-ac0c-31960df10ead" providerId="ADAL" clId="{63944C82-A71A-4BD4-AB7F-D43DC46B08AB}" dt="2022-02-16T14:25:12.704" v="1022" actId="1076"/>
          <ac:spMkLst>
            <pc:docMk/>
            <pc:sldMk cId="507071670" sldId="487"/>
            <ac:spMk id="3" creationId="{54B68A49-3761-458E-B862-02D46A857923}"/>
          </ac:spMkLst>
        </pc:spChg>
        <pc:spChg chg="add mod">
          <ac:chgData name="Phuc Che" userId="bcc4f1da-3162-494a-ac0c-31960df10ead" providerId="ADAL" clId="{63944C82-A71A-4BD4-AB7F-D43DC46B08AB}" dt="2022-02-16T14:25:03.713" v="1021" actId="14100"/>
          <ac:spMkLst>
            <pc:docMk/>
            <pc:sldMk cId="507071670" sldId="487"/>
            <ac:spMk id="6" creationId="{A70041F4-21FC-4069-8408-9955C5F5E69D}"/>
          </ac:spMkLst>
        </pc:spChg>
        <pc:picChg chg="add mod">
          <ac:chgData name="Phuc Che" userId="bcc4f1da-3162-494a-ac0c-31960df10ead" providerId="ADAL" clId="{63944C82-A71A-4BD4-AB7F-D43DC46B08AB}" dt="2022-02-16T14:25:15.296" v="1023" actId="1076"/>
          <ac:picMkLst>
            <pc:docMk/>
            <pc:sldMk cId="507071670" sldId="487"/>
            <ac:picMk id="5" creationId="{0F366FC4-42A6-46EC-84B5-CD7B78FF154A}"/>
          </ac:picMkLst>
        </pc:picChg>
      </pc:sldChg>
      <pc:sldChg chg="addSp delSp modSp add mod">
        <pc:chgData name="Phuc Che" userId="bcc4f1da-3162-494a-ac0c-31960df10ead" providerId="ADAL" clId="{63944C82-A71A-4BD4-AB7F-D43DC46B08AB}" dt="2022-02-18T02:35:59.649" v="3911" actId="14100"/>
        <pc:sldMkLst>
          <pc:docMk/>
          <pc:sldMk cId="3840594105" sldId="488"/>
        </pc:sldMkLst>
        <pc:spChg chg="mod">
          <ac:chgData name="Phuc Che" userId="bcc4f1da-3162-494a-ac0c-31960df10ead" providerId="ADAL" clId="{63944C82-A71A-4BD4-AB7F-D43DC46B08AB}" dt="2022-02-16T14:51:58.869" v="1119" actId="20577"/>
          <ac:spMkLst>
            <pc:docMk/>
            <pc:sldMk cId="3840594105" sldId="488"/>
            <ac:spMk id="2" creationId="{00000000-0000-0000-0000-000000000000}"/>
          </ac:spMkLst>
        </pc:spChg>
        <pc:spChg chg="del mod">
          <ac:chgData name="Phuc Che" userId="bcc4f1da-3162-494a-ac0c-31960df10ead" providerId="ADAL" clId="{63944C82-A71A-4BD4-AB7F-D43DC46B08AB}" dt="2022-02-16T14:26:36.213" v="1028" actId="478"/>
          <ac:spMkLst>
            <pc:docMk/>
            <pc:sldMk cId="3840594105" sldId="488"/>
            <ac:spMk id="3" creationId="{54B68A49-3761-458E-B862-02D46A857923}"/>
          </ac:spMkLst>
        </pc:spChg>
        <pc:spChg chg="add mod">
          <ac:chgData name="Phuc Che" userId="bcc4f1da-3162-494a-ac0c-31960df10ead" providerId="ADAL" clId="{63944C82-A71A-4BD4-AB7F-D43DC46B08AB}" dt="2022-02-18T02:35:59.649" v="3911" actId="14100"/>
          <ac:spMkLst>
            <pc:docMk/>
            <pc:sldMk cId="3840594105" sldId="488"/>
            <ac:spMk id="4" creationId="{AF8107AA-1B14-4B97-ADBC-AADA485D413F}"/>
          </ac:spMkLst>
        </pc:spChg>
        <pc:spChg chg="del">
          <ac:chgData name="Phuc Che" userId="bcc4f1da-3162-494a-ac0c-31960df10ead" providerId="ADAL" clId="{63944C82-A71A-4BD4-AB7F-D43DC46B08AB}" dt="2022-02-16T14:26:32.257" v="1026" actId="478"/>
          <ac:spMkLst>
            <pc:docMk/>
            <pc:sldMk cId="3840594105" sldId="488"/>
            <ac:spMk id="6" creationId="{A70041F4-21FC-4069-8408-9955C5F5E69D}"/>
          </ac:spMkLst>
        </pc:spChg>
        <pc:picChg chg="del">
          <ac:chgData name="Phuc Che" userId="bcc4f1da-3162-494a-ac0c-31960df10ead" providerId="ADAL" clId="{63944C82-A71A-4BD4-AB7F-D43DC46B08AB}" dt="2022-02-16T14:26:32.257" v="1026" actId="478"/>
          <ac:picMkLst>
            <pc:docMk/>
            <pc:sldMk cId="3840594105" sldId="488"/>
            <ac:picMk id="5" creationId="{0F366FC4-42A6-46EC-84B5-CD7B78FF154A}"/>
          </ac:picMkLst>
        </pc:picChg>
        <pc:picChg chg="add mod">
          <ac:chgData name="Phuc Che" userId="bcc4f1da-3162-494a-ac0c-31960df10ead" providerId="ADAL" clId="{63944C82-A71A-4BD4-AB7F-D43DC46B08AB}" dt="2022-02-16T14:57:47.261" v="1547" actId="1076"/>
          <ac:picMkLst>
            <pc:docMk/>
            <pc:sldMk cId="3840594105" sldId="488"/>
            <ac:picMk id="8" creationId="{BB5AB767-3784-4531-A9DA-40A1A3C4A53A}"/>
          </ac:picMkLst>
        </pc:picChg>
      </pc:sldChg>
      <pc:sldChg chg="addSp delSp modSp add mod">
        <pc:chgData name="Phuc Che" userId="bcc4f1da-3162-494a-ac0c-31960df10ead" providerId="ADAL" clId="{63944C82-A71A-4BD4-AB7F-D43DC46B08AB}" dt="2022-02-16T15:00:17.868" v="1675" actId="20577"/>
        <pc:sldMkLst>
          <pc:docMk/>
          <pc:sldMk cId="2623130421" sldId="489"/>
        </pc:sldMkLst>
        <pc:spChg chg="add mod">
          <ac:chgData name="Phuc Che" userId="bcc4f1da-3162-494a-ac0c-31960df10ead" providerId="ADAL" clId="{63944C82-A71A-4BD4-AB7F-D43DC46B08AB}" dt="2022-02-16T15:00:17.868" v="1675" actId="20577"/>
          <ac:spMkLst>
            <pc:docMk/>
            <pc:sldMk cId="2623130421" sldId="489"/>
            <ac:spMk id="3" creationId="{21151934-F43D-4049-9845-E1C9180C202B}"/>
          </ac:spMkLst>
        </pc:spChg>
        <pc:spChg chg="del">
          <ac:chgData name="Phuc Che" userId="bcc4f1da-3162-494a-ac0c-31960df10ead" providerId="ADAL" clId="{63944C82-A71A-4BD4-AB7F-D43DC46B08AB}" dt="2022-02-16T14:57:54.485" v="1549" actId="478"/>
          <ac:spMkLst>
            <pc:docMk/>
            <pc:sldMk cId="2623130421" sldId="489"/>
            <ac:spMk id="4" creationId="{AF8107AA-1B14-4B97-ADBC-AADA485D413F}"/>
          </ac:spMkLst>
        </pc:spChg>
        <pc:picChg chg="del">
          <ac:chgData name="Phuc Che" userId="bcc4f1da-3162-494a-ac0c-31960df10ead" providerId="ADAL" clId="{63944C82-A71A-4BD4-AB7F-D43DC46B08AB}" dt="2022-02-16T14:57:55.214" v="1550" actId="478"/>
          <ac:picMkLst>
            <pc:docMk/>
            <pc:sldMk cId="2623130421" sldId="489"/>
            <ac:picMk id="8" creationId="{BB5AB767-3784-4531-A9DA-40A1A3C4A53A}"/>
          </ac:picMkLst>
        </pc:picChg>
      </pc:sldChg>
      <pc:sldChg chg="addSp delSp modSp add mod">
        <pc:chgData name="Phuc Che" userId="bcc4f1da-3162-494a-ac0c-31960df10ead" providerId="ADAL" clId="{63944C82-A71A-4BD4-AB7F-D43DC46B08AB}" dt="2022-02-18T01:59:56.465" v="2358" actId="313"/>
        <pc:sldMkLst>
          <pc:docMk/>
          <pc:sldMk cId="2888102258" sldId="490"/>
        </pc:sldMkLst>
        <pc:spChg chg="mod">
          <ac:chgData name="Phuc Che" userId="bcc4f1da-3162-494a-ac0c-31960df10ead" providerId="ADAL" clId="{63944C82-A71A-4BD4-AB7F-D43DC46B08AB}" dt="2022-02-18T01:15:54.678" v="1710" actId="20577"/>
          <ac:spMkLst>
            <pc:docMk/>
            <pc:sldMk cId="2888102258" sldId="490"/>
            <ac:spMk id="2" creationId="{00000000-0000-0000-0000-000000000000}"/>
          </ac:spMkLst>
        </pc:spChg>
        <pc:spChg chg="del">
          <ac:chgData name="Phuc Che" userId="bcc4f1da-3162-494a-ac0c-31960df10ead" providerId="ADAL" clId="{63944C82-A71A-4BD4-AB7F-D43DC46B08AB}" dt="2022-02-18T01:15:57.440" v="1711" actId="478"/>
          <ac:spMkLst>
            <pc:docMk/>
            <pc:sldMk cId="2888102258" sldId="490"/>
            <ac:spMk id="3" creationId="{21151934-F43D-4049-9845-E1C9180C202B}"/>
          </ac:spMkLst>
        </pc:spChg>
        <pc:spChg chg="add mod">
          <ac:chgData name="Phuc Che" userId="bcc4f1da-3162-494a-ac0c-31960df10ead" providerId="ADAL" clId="{63944C82-A71A-4BD4-AB7F-D43DC46B08AB}" dt="2022-02-18T01:59:56.465" v="2358" actId="313"/>
          <ac:spMkLst>
            <pc:docMk/>
            <pc:sldMk cId="2888102258" sldId="490"/>
            <ac:spMk id="6" creationId="{71B2B5D4-AF38-42D6-805A-44164716862C}"/>
          </ac:spMkLst>
        </pc:spChg>
        <pc:picChg chg="add mod">
          <ac:chgData name="Phuc Che" userId="bcc4f1da-3162-494a-ac0c-31960df10ead" providerId="ADAL" clId="{63944C82-A71A-4BD4-AB7F-D43DC46B08AB}" dt="2022-02-18T01:16:59.374" v="1715" actId="1076"/>
          <ac:picMkLst>
            <pc:docMk/>
            <pc:sldMk cId="2888102258" sldId="490"/>
            <ac:picMk id="5" creationId="{F48183DE-0B42-4DDC-9C78-F1EDF7BF6905}"/>
          </ac:picMkLst>
        </pc:picChg>
      </pc:sldChg>
      <pc:sldChg chg="addSp delSp modSp add mod">
        <pc:chgData name="Phuc Che" userId="bcc4f1da-3162-494a-ac0c-31960df10ead" providerId="ADAL" clId="{63944C82-A71A-4BD4-AB7F-D43DC46B08AB}" dt="2022-02-18T02:52:30.095" v="3913" actId="20577"/>
        <pc:sldMkLst>
          <pc:docMk/>
          <pc:sldMk cId="11122526" sldId="491"/>
        </pc:sldMkLst>
        <pc:spChg chg="add mod">
          <ac:chgData name="Phuc Che" userId="bcc4f1da-3162-494a-ac0c-31960df10ead" providerId="ADAL" clId="{63944C82-A71A-4BD4-AB7F-D43DC46B08AB}" dt="2022-02-18T02:52:30.095" v="3913" actId="20577"/>
          <ac:spMkLst>
            <pc:docMk/>
            <pc:sldMk cId="11122526" sldId="491"/>
            <ac:spMk id="3" creationId="{0E97327D-CC26-4F23-A21D-945029B59CDF}"/>
          </ac:spMkLst>
        </pc:spChg>
        <pc:spChg chg="del mod">
          <ac:chgData name="Phuc Che" userId="bcc4f1da-3162-494a-ac0c-31960df10ead" providerId="ADAL" clId="{63944C82-A71A-4BD4-AB7F-D43DC46B08AB}" dt="2022-02-18T02:18:40.222" v="2362" actId="478"/>
          <ac:spMkLst>
            <pc:docMk/>
            <pc:sldMk cId="11122526" sldId="491"/>
            <ac:spMk id="6" creationId="{71B2B5D4-AF38-42D6-805A-44164716862C}"/>
          </ac:spMkLst>
        </pc:spChg>
        <pc:picChg chg="del">
          <ac:chgData name="Phuc Che" userId="bcc4f1da-3162-494a-ac0c-31960df10ead" providerId="ADAL" clId="{63944C82-A71A-4BD4-AB7F-D43DC46B08AB}" dt="2022-02-18T02:18:38.889" v="2361" actId="478"/>
          <ac:picMkLst>
            <pc:docMk/>
            <pc:sldMk cId="11122526" sldId="491"/>
            <ac:picMk id="5" creationId="{F48183DE-0B42-4DDC-9C78-F1EDF7BF6905}"/>
          </ac:picMkLst>
        </pc:picChg>
      </pc:sldChg>
      <pc:sldChg chg="addSp delSp modSp add mod">
        <pc:chgData name="Phuc Che" userId="bcc4f1da-3162-494a-ac0c-31960df10ead" providerId="ADAL" clId="{63944C82-A71A-4BD4-AB7F-D43DC46B08AB}" dt="2022-02-18T03:14:19.069" v="4227"/>
        <pc:sldMkLst>
          <pc:docMk/>
          <pc:sldMk cId="2066903270" sldId="492"/>
        </pc:sldMkLst>
        <pc:spChg chg="mod">
          <ac:chgData name="Phuc Che" userId="bcc4f1da-3162-494a-ac0c-31960df10ead" providerId="ADAL" clId="{63944C82-A71A-4BD4-AB7F-D43DC46B08AB}" dt="2022-02-18T02:53:53.004" v="3993" actId="20577"/>
          <ac:spMkLst>
            <pc:docMk/>
            <pc:sldMk cId="2066903270" sldId="492"/>
            <ac:spMk id="2" creationId="{00000000-0000-0000-0000-000000000000}"/>
          </ac:spMkLst>
        </pc:spChg>
        <pc:spChg chg="del">
          <ac:chgData name="Phuc Che" userId="bcc4f1da-3162-494a-ac0c-31960df10ead" providerId="ADAL" clId="{63944C82-A71A-4BD4-AB7F-D43DC46B08AB}" dt="2022-02-18T02:53:17.169" v="3915" actId="478"/>
          <ac:spMkLst>
            <pc:docMk/>
            <pc:sldMk cId="2066903270" sldId="492"/>
            <ac:spMk id="3" creationId="{0E97327D-CC26-4F23-A21D-945029B59CDF}"/>
          </ac:spMkLst>
        </pc:spChg>
        <pc:spChg chg="add mod">
          <ac:chgData name="Phuc Che" userId="bcc4f1da-3162-494a-ac0c-31960df10ead" providerId="ADAL" clId="{63944C82-A71A-4BD4-AB7F-D43DC46B08AB}" dt="2022-02-18T03:14:19.069" v="4227"/>
          <ac:spMkLst>
            <pc:docMk/>
            <pc:sldMk cId="2066903270" sldId="492"/>
            <ac:spMk id="4" creationId="{F6E4F1DE-660C-40B2-A6D5-B7CDEAFB74B2}"/>
          </ac:spMkLst>
        </pc:spChg>
      </pc:sldChg>
      <pc:sldChg chg="addSp delSp modSp add mod">
        <pc:chgData name="Phuc Che" userId="bcc4f1da-3162-494a-ac0c-31960df10ead" providerId="ADAL" clId="{63944C82-A71A-4BD4-AB7F-D43DC46B08AB}" dt="2022-02-18T03:24:00.833" v="4321" actId="20577"/>
        <pc:sldMkLst>
          <pc:docMk/>
          <pc:sldMk cId="4148695955" sldId="493"/>
        </pc:sldMkLst>
        <pc:spChg chg="mod">
          <ac:chgData name="Phuc Che" userId="bcc4f1da-3162-494a-ac0c-31960df10ead" providerId="ADAL" clId="{63944C82-A71A-4BD4-AB7F-D43DC46B08AB}" dt="2022-02-18T03:24:00.833" v="4321" actId="20577"/>
          <ac:spMkLst>
            <pc:docMk/>
            <pc:sldMk cId="4148695955" sldId="493"/>
            <ac:spMk id="2" creationId="{00000000-0000-0000-0000-000000000000}"/>
          </ac:spMkLst>
        </pc:spChg>
        <pc:spChg chg="del">
          <ac:chgData name="Phuc Che" userId="bcc4f1da-3162-494a-ac0c-31960df10ead" providerId="ADAL" clId="{63944C82-A71A-4BD4-AB7F-D43DC46B08AB}" dt="2022-02-18T03:14:27.606" v="4229" actId="478"/>
          <ac:spMkLst>
            <pc:docMk/>
            <pc:sldMk cId="4148695955" sldId="493"/>
            <ac:spMk id="4" creationId="{F6E4F1DE-660C-40B2-A6D5-B7CDEAFB74B2}"/>
          </ac:spMkLst>
        </pc:spChg>
        <pc:spChg chg="add mod">
          <ac:chgData name="Phuc Che" userId="bcc4f1da-3162-494a-ac0c-31960df10ead" providerId="ADAL" clId="{63944C82-A71A-4BD4-AB7F-D43DC46B08AB}" dt="2022-02-18T03:21:22.128" v="4319" actId="1076"/>
          <ac:spMkLst>
            <pc:docMk/>
            <pc:sldMk cId="4148695955" sldId="493"/>
            <ac:spMk id="6" creationId="{C7706F40-C5EA-4FE7-A980-23161EC25F42}"/>
          </ac:spMkLst>
        </pc:spChg>
        <pc:picChg chg="add mod">
          <ac:chgData name="Phuc Che" userId="bcc4f1da-3162-494a-ac0c-31960df10ead" providerId="ADAL" clId="{63944C82-A71A-4BD4-AB7F-D43DC46B08AB}" dt="2022-02-18T03:16:15.967" v="4265" actId="1076"/>
          <ac:picMkLst>
            <pc:docMk/>
            <pc:sldMk cId="4148695955" sldId="493"/>
            <ac:picMk id="5" creationId="{A4DD341C-8CB2-406B-A4FA-8107870C0D49}"/>
          </ac:picMkLst>
        </pc:picChg>
      </pc:sldChg>
      <pc:sldChg chg="addSp delSp modSp add mod">
        <pc:chgData name="Phuc Che" userId="bcc4f1da-3162-494a-ac0c-31960df10ead" providerId="ADAL" clId="{63944C82-A71A-4BD4-AB7F-D43DC46B08AB}" dt="2022-02-18T04:01:53.605" v="4717" actId="114"/>
        <pc:sldMkLst>
          <pc:docMk/>
          <pc:sldMk cId="1614749920" sldId="494"/>
        </pc:sldMkLst>
        <pc:spChg chg="mod">
          <ac:chgData name="Phuc Che" userId="bcc4f1da-3162-494a-ac0c-31960df10ead" providerId="ADAL" clId="{63944C82-A71A-4BD4-AB7F-D43DC46B08AB}" dt="2022-02-18T03:59:23.492" v="4696" actId="1076"/>
          <ac:spMkLst>
            <pc:docMk/>
            <pc:sldMk cId="1614749920" sldId="494"/>
            <ac:spMk id="2" creationId="{00000000-0000-0000-0000-000000000000}"/>
          </ac:spMkLst>
        </pc:spChg>
        <pc:spChg chg="add mod">
          <ac:chgData name="Phuc Che" userId="bcc4f1da-3162-494a-ac0c-31960df10ead" providerId="ADAL" clId="{63944C82-A71A-4BD4-AB7F-D43DC46B08AB}" dt="2022-02-18T03:58:45.342" v="4694" actId="1076"/>
          <ac:spMkLst>
            <pc:docMk/>
            <pc:sldMk cId="1614749920" sldId="494"/>
            <ac:spMk id="3" creationId="{E55DBBA2-7260-4180-9330-4B3F357405F4}"/>
          </ac:spMkLst>
        </pc:spChg>
        <pc:spChg chg="add mod">
          <ac:chgData name="Phuc Che" userId="bcc4f1da-3162-494a-ac0c-31960df10ead" providerId="ADAL" clId="{63944C82-A71A-4BD4-AB7F-D43DC46B08AB}" dt="2022-02-18T03:59:30.654" v="4697" actId="1076"/>
          <ac:spMkLst>
            <pc:docMk/>
            <pc:sldMk cId="1614749920" sldId="494"/>
            <ac:spMk id="4" creationId="{EDEB843F-11EC-4964-9F84-227D0ADEA789}"/>
          </ac:spMkLst>
        </pc:spChg>
        <pc:spChg chg="del">
          <ac:chgData name="Phuc Che" userId="bcc4f1da-3162-494a-ac0c-31960df10ead" providerId="ADAL" clId="{63944C82-A71A-4BD4-AB7F-D43DC46B08AB}" dt="2022-02-18T03:28:03.326" v="4352" actId="478"/>
          <ac:spMkLst>
            <pc:docMk/>
            <pc:sldMk cId="1614749920" sldId="494"/>
            <ac:spMk id="6" creationId="{C7706F40-C5EA-4FE7-A980-23161EC25F42}"/>
          </ac:spMkLst>
        </pc:spChg>
        <pc:spChg chg="add mod">
          <ac:chgData name="Phuc Che" userId="bcc4f1da-3162-494a-ac0c-31960df10ead" providerId="ADAL" clId="{63944C82-A71A-4BD4-AB7F-D43DC46B08AB}" dt="2022-02-18T03:59:30.654" v="4697" actId="1076"/>
          <ac:spMkLst>
            <pc:docMk/>
            <pc:sldMk cId="1614749920" sldId="494"/>
            <ac:spMk id="7" creationId="{6C0DB620-4A95-444E-912E-603A4CF823AB}"/>
          </ac:spMkLst>
        </pc:spChg>
        <pc:spChg chg="add mod">
          <ac:chgData name="Phuc Che" userId="bcc4f1da-3162-494a-ac0c-31960df10ead" providerId="ADAL" clId="{63944C82-A71A-4BD4-AB7F-D43DC46B08AB}" dt="2022-02-18T04:01:40.419" v="4714" actId="1076"/>
          <ac:spMkLst>
            <pc:docMk/>
            <pc:sldMk cId="1614749920" sldId="494"/>
            <ac:spMk id="12" creationId="{525FCA53-7FBF-4646-817E-A2D9B93DF927}"/>
          </ac:spMkLst>
        </pc:spChg>
        <pc:spChg chg="add mod">
          <ac:chgData name="Phuc Che" userId="bcc4f1da-3162-494a-ac0c-31960df10ead" providerId="ADAL" clId="{63944C82-A71A-4BD4-AB7F-D43DC46B08AB}" dt="2022-02-18T04:01:53.605" v="4717" actId="114"/>
          <ac:spMkLst>
            <pc:docMk/>
            <pc:sldMk cId="1614749920" sldId="494"/>
            <ac:spMk id="13" creationId="{7D31897D-6AB1-4453-9B87-CD9D3E05681F}"/>
          </ac:spMkLst>
        </pc:spChg>
        <pc:picChg chg="del">
          <ac:chgData name="Phuc Che" userId="bcc4f1da-3162-494a-ac0c-31960df10ead" providerId="ADAL" clId="{63944C82-A71A-4BD4-AB7F-D43DC46B08AB}" dt="2022-02-18T03:28:01.890" v="4351" actId="478"/>
          <ac:picMkLst>
            <pc:docMk/>
            <pc:sldMk cId="1614749920" sldId="494"/>
            <ac:picMk id="5" creationId="{A4DD341C-8CB2-406B-A4FA-8107870C0D49}"/>
          </ac:picMkLst>
        </pc:picChg>
        <pc:picChg chg="add mod modCrop">
          <ac:chgData name="Phuc Che" userId="bcc4f1da-3162-494a-ac0c-31960df10ead" providerId="ADAL" clId="{63944C82-A71A-4BD4-AB7F-D43DC46B08AB}" dt="2022-02-18T04:00:05.908" v="4702" actId="1076"/>
          <ac:picMkLst>
            <pc:docMk/>
            <pc:sldMk cId="1614749920" sldId="494"/>
            <ac:picMk id="9" creationId="{B202E15A-24F6-4E70-8735-F715DBED2E53}"/>
          </ac:picMkLst>
        </pc:picChg>
        <pc:picChg chg="add mod">
          <ac:chgData name="Phuc Che" userId="bcc4f1da-3162-494a-ac0c-31960df10ead" providerId="ADAL" clId="{63944C82-A71A-4BD4-AB7F-D43DC46B08AB}" dt="2022-02-18T04:00:42.762" v="4704" actId="1076"/>
          <ac:picMkLst>
            <pc:docMk/>
            <pc:sldMk cId="1614749920" sldId="494"/>
            <ac:picMk id="11" creationId="{693E06D9-96C9-4159-810D-164CB8D5C965}"/>
          </ac:picMkLst>
        </pc:picChg>
      </pc:sldChg>
      <pc:sldChg chg="addSp delSp modSp add mod">
        <pc:chgData name="Phuc Che" userId="bcc4f1da-3162-494a-ac0c-31960df10ead" providerId="ADAL" clId="{63944C82-A71A-4BD4-AB7F-D43DC46B08AB}" dt="2022-02-18T04:20:45.940" v="4896" actId="1076"/>
        <pc:sldMkLst>
          <pc:docMk/>
          <pc:sldMk cId="865250625" sldId="495"/>
        </pc:sldMkLst>
        <pc:spChg chg="mod">
          <ac:chgData name="Phuc Che" userId="bcc4f1da-3162-494a-ac0c-31960df10ead" providerId="ADAL" clId="{63944C82-A71A-4BD4-AB7F-D43DC46B08AB}" dt="2022-02-18T04:17:21.719" v="4744" actId="20577"/>
          <ac:spMkLst>
            <pc:docMk/>
            <pc:sldMk cId="865250625" sldId="495"/>
            <ac:spMk id="2" creationId="{00000000-0000-0000-0000-000000000000}"/>
          </ac:spMkLst>
        </pc:spChg>
        <pc:spChg chg="del">
          <ac:chgData name="Phuc Che" userId="bcc4f1da-3162-494a-ac0c-31960df10ead" providerId="ADAL" clId="{63944C82-A71A-4BD4-AB7F-D43DC46B08AB}" dt="2022-02-18T04:02:25.211" v="4719" actId="478"/>
          <ac:spMkLst>
            <pc:docMk/>
            <pc:sldMk cId="865250625" sldId="495"/>
            <ac:spMk id="3" creationId="{E55DBBA2-7260-4180-9330-4B3F357405F4}"/>
          </ac:spMkLst>
        </pc:spChg>
        <pc:spChg chg="del">
          <ac:chgData name="Phuc Che" userId="bcc4f1da-3162-494a-ac0c-31960df10ead" providerId="ADAL" clId="{63944C82-A71A-4BD4-AB7F-D43DC46B08AB}" dt="2022-02-18T04:02:25.211" v="4719" actId="478"/>
          <ac:spMkLst>
            <pc:docMk/>
            <pc:sldMk cId="865250625" sldId="495"/>
            <ac:spMk id="4" creationId="{EDEB843F-11EC-4964-9F84-227D0ADEA789}"/>
          </ac:spMkLst>
        </pc:spChg>
        <pc:spChg chg="add mod">
          <ac:chgData name="Phuc Che" userId="bcc4f1da-3162-494a-ac0c-31960df10ead" providerId="ADAL" clId="{63944C82-A71A-4BD4-AB7F-D43DC46B08AB}" dt="2022-02-18T04:20:22.143" v="4892" actId="14100"/>
          <ac:spMkLst>
            <pc:docMk/>
            <pc:sldMk cId="865250625" sldId="495"/>
            <ac:spMk id="5" creationId="{5ED9EC9A-E9BB-4028-B85A-5C5053963932}"/>
          </ac:spMkLst>
        </pc:spChg>
        <pc:spChg chg="del">
          <ac:chgData name="Phuc Che" userId="bcc4f1da-3162-494a-ac0c-31960df10ead" providerId="ADAL" clId="{63944C82-A71A-4BD4-AB7F-D43DC46B08AB}" dt="2022-02-18T04:02:25.211" v="4719" actId="478"/>
          <ac:spMkLst>
            <pc:docMk/>
            <pc:sldMk cId="865250625" sldId="495"/>
            <ac:spMk id="7" creationId="{6C0DB620-4A95-444E-912E-603A4CF823AB}"/>
          </ac:spMkLst>
        </pc:spChg>
        <pc:spChg chg="del">
          <ac:chgData name="Phuc Che" userId="bcc4f1da-3162-494a-ac0c-31960df10ead" providerId="ADAL" clId="{63944C82-A71A-4BD4-AB7F-D43DC46B08AB}" dt="2022-02-18T04:02:25.211" v="4719" actId="478"/>
          <ac:spMkLst>
            <pc:docMk/>
            <pc:sldMk cId="865250625" sldId="495"/>
            <ac:spMk id="12" creationId="{525FCA53-7FBF-4646-817E-A2D9B93DF927}"/>
          </ac:spMkLst>
        </pc:spChg>
        <pc:spChg chg="del">
          <ac:chgData name="Phuc Che" userId="bcc4f1da-3162-494a-ac0c-31960df10ead" providerId="ADAL" clId="{63944C82-A71A-4BD4-AB7F-D43DC46B08AB}" dt="2022-02-18T04:02:25.211" v="4719" actId="478"/>
          <ac:spMkLst>
            <pc:docMk/>
            <pc:sldMk cId="865250625" sldId="495"/>
            <ac:spMk id="13" creationId="{7D31897D-6AB1-4453-9B87-CD9D3E05681F}"/>
          </ac:spMkLst>
        </pc:spChg>
        <pc:picChg chg="add mod modCrop">
          <ac:chgData name="Phuc Che" userId="bcc4f1da-3162-494a-ac0c-31960df10ead" providerId="ADAL" clId="{63944C82-A71A-4BD4-AB7F-D43DC46B08AB}" dt="2022-02-18T04:20:45.940" v="4896" actId="1076"/>
          <ac:picMkLst>
            <pc:docMk/>
            <pc:sldMk cId="865250625" sldId="495"/>
            <ac:picMk id="8" creationId="{99A91893-4E89-436B-8AAD-5497A64ECFEF}"/>
          </ac:picMkLst>
        </pc:picChg>
        <pc:picChg chg="del">
          <ac:chgData name="Phuc Che" userId="bcc4f1da-3162-494a-ac0c-31960df10ead" providerId="ADAL" clId="{63944C82-A71A-4BD4-AB7F-D43DC46B08AB}" dt="2022-02-18T04:02:25.211" v="4719" actId="478"/>
          <ac:picMkLst>
            <pc:docMk/>
            <pc:sldMk cId="865250625" sldId="495"/>
            <ac:picMk id="9" creationId="{B202E15A-24F6-4E70-8735-F715DBED2E53}"/>
          </ac:picMkLst>
        </pc:picChg>
        <pc:picChg chg="del">
          <ac:chgData name="Phuc Che" userId="bcc4f1da-3162-494a-ac0c-31960df10ead" providerId="ADAL" clId="{63944C82-A71A-4BD4-AB7F-D43DC46B08AB}" dt="2022-02-18T04:02:25.211" v="4719" actId="478"/>
          <ac:picMkLst>
            <pc:docMk/>
            <pc:sldMk cId="865250625" sldId="495"/>
            <ac:picMk id="11" creationId="{693E06D9-96C9-4159-810D-164CB8D5C965}"/>
          </ac:picMkLst>
        </pc:picChg>
      </pc:sldChg>
      <pc:sldChg chg="addSp delSp modSp add mod">
        <pc:chgData name="Phuc Che" userId="bcc4f1da-3162-494a-ac0c-31960df10ead" providerId="ADAL" clId="{63944C82-A71A-4BD4-AB7F-D43DC46B08AB}" dt="2022-02-18T06:22:09.566" v="6325" actId="20577"/>
        <pc:sldMkLst>
          <pc:docMk/>
          <pc:sldMk cId="3500664120" sldId="496"/>
        </pc:sldMkLst>
        <pc:spChg chg="mod">
          <ac:chgData name="Phuc Che" userId="bcc4f1da-3162-494a-ac0c-31960df10ead" providerId="ADAL" clId="{63944C82-A71A-4BD4-AB7F-D43DC46B08AB}" dt="2022-02-18T04:37:54.196" v="4944" actId="20577"/>
          <ac:spMkLst>
            <pc:docMk/>
            <pc:sldMk cId="3500664120" sldId="496"/>
            <ac:spMk id="2" creationId="{00000000-0000-0000-0000-000000000000}"/>
          </ac:spMkLst>
        </pc:spChg>
        <pc:spChg chg="add mod">
          <ac:chgData name="Phuc Che" userId="bcc4f1da-3162-494a-ac0c-31960df10ead" providerId="ADAL" clId="{63944C82-A71A-4BD4-AB7F-D43DC46B08AB}" dt="2022-02-18T04:44:02.085" v="5081" actId="1076"/>
          <ac:spMkLst>
            <pc:docMk/>
            <pc:sldMk cId="3500664120" sldId="496"/>
            <ac:spMk id="3" creationId="{6F5DD6EA-190B-4620-A72F-62F71EAA2A1A}"/>
          </ac:spMkLst>
        </pc:spChg>
        <pc:spChg chg="add mod">
          <ac:chgData name="Phuc Che" userId="bcc4f1da-3162-494a-ac0c-31960df10ead" providerId="ADAL" clId="{63944C82-A71A-4BD4-AB7F-D43DC46B08AB}" dt="2022-02-18T06:22:09.566" v="6325" actId="20577"/>
          <ac:spMkLst>
            <pc:docMk/>
            <pc:sldMk cId="3500664120" sldId="496"/>
            <ac:spMk id="4" creationId="{CD937BE0-78EE-4FF3-B443-50BD845D6B89}"/>
          </ac:spMkLst>
        </pc:spChg>
        <pc:spChg chg="del mod">
          <ac:chgData name="Phuc Che" userId="bcc4f1da-3162-494a-ac0c-31960df10ead" providerId="ADAL" clId="{63944C82-A71A-4BD4-AB7F-D43DC46B08AB}" dt="2022-02-18T04:27:36.403" v="4899" actId="478"/>
          <ac:spMkLst>
            <pc:docMk/>
            <pc:sldMk cId="3500664120" sldId="496"/>
            <ac:spMk id="5" creationId="{5ED9EC9A-E9BB-4028-B85A-5C5053963932}"/>
          </ac:spMkLst>
        </pc:spChg>
        <pc:picChg chg="del">
          <ac:chgData name="Phuc Che" userId="bcc4f1da-3162-494a-ac0c-31960df10ead" providerId="ADAL" clId="{63944C82-A71A-4BD4-AB7F-D43DC46B08AB}" dt="2022-02-18T04:27:36.754" v="4900" actId="478"/>
          <ac:picMkLst>
            <pc:docMk/>
            <pc:sldMk cId="3500664120" sldId="496"/>
            <ac:picMk id="8" creationId="{99A91893-4E89-436B-8AAD-5497A64ECFEF}"/>
          </ac:picMkLst>
        </pc:picChg>
      </pc:sldChg>
      <pc:sldChg chg="addSp delSp modSp add mod">
        <pc:chgData name="Phuc Che" userId="bcc4f1da-3162-494a-ac0c-31960df10ead" providerId="ADAL" clId="{63944C82-A71A-4BD4-AB7F-D43DC46B08AB}" dt="2022-02-18T06:46:28.081" v="6985" actId="20577"/>
        <pc:sldMkLst>
          <pc:docMk/>
          <pc:sldMk cId="40350372" sldId="497"/>
        </pc:sldMkLst>
        <pc:spChg chg="mod">
          <ac:chgData name="Phuc Che" userId="bcc4f1da-3162-494a-ac0c-31960df10ead" providerId="ADAL" clId="{63944C82-A71A-4BD4-AB7F-D43DC46B08AB}" dt="2022-02-18T06:28:53.526" v="6587" actId="20577"/>
          <ac:spMkLst>
            <pc:docMk/>
            <pc:sldMk cId="40350372" sldId="497"/>
            <ac:spMk id="2" creationId="{00000000-0000-0000-0000-000000000000}"/>
          </ac:spMkLst>
        </pc:spChg>
        <pc:spChg chg="del">
          <ac:chgData name="Phuc Che" userId="bcc4f1da-3162-494a-ac0c-31960df10ead" providerId="ADAL" clId="{63944C82-A71A-4BD4-AB7F-D43DC46B08AB}" dt="2022-02-18T06:13:44.707" v="6221" actId="478"/>
          <ac:spMkLst>
            <pc:docMk/>
            <pc:sldMk cId="40350372" sldId="497"/>
            <ac:spMk id="3" creationId="{6F5DD6EA-190B-4620-A72F-62F71EAA2A1A}"/>
          </ac:spMkLst>
        </pc:spChg>
        <pc:spChg chg="del">
          <ac:chgData name="Phuc Che" userId="bcc4f1da-3162-494a-ac0c-31960df10ead" providerId="ADAL" clId="{63944C82-A71A-4BD4-AB7F-D43DC46B08AB}" dt="2022-02-18T06:13:44.707" v="6221" actId="478"/>
          <ac:spMkLst>
            <pc:docMk/>
            <pc:sldMk cId="40350372" sldId="497"/>
            <ac:spMk id="4" creationId="{CD937BE0-78EE-4FF3-B443-50BD845D6B89}"/>
          </ac:spMkLst>
        </pc:spChg>
        <pc:spChg chg="add mod">
          <ac:chgData name="Phuc Che" userId="bcc4f1da-3162-494a-ac0c-31960df10ead" providerId="ADAL" clId="{63944C82-A71A-4BD4-AB7F-D43DC46B08AB}" dt="2022-02-18T06:46:28.081" v="6985" actId="20577"/>
          <ac:spMkLst>
            <pc:docMk/>
            <pc:sldMk cId="40350372" sldId="497"/>
            <ac:spMk id="9" creationId="{2B848490-1A6D-4F8B-A932-2310E5BEC9CD}"/>
          </ac:spMkLst>
        </pc:spChg>
        <pc:picChg chg="add del mod">
          <ac:chgData name="Phuc Che" userId="bcc4f1da-3162-494a-ac0c-31960df10ead" providerId="ADAL" clId="{63944C82-A71A-4BD4-AB7F-D43DC46B08AB}" dt="2022-02-18T06:20:36.168" v="6225" actId="478"/>
          <ac:picMkLst>
            <pc:docMk/>
            <pc:sldMk cId="40350372" sldId="497"/>
            <ac:picMk id="6" creationId="{5C6E4C9B-F0DC-4D66-9915-90C80F326BC5}"/>
          </ac:picMkLst>
        </pc:picChg>
        <pc:picChg chg="add del">
          <ac:chgData name="Phuc Che" userId="bcc4f1da-3162-494a-ac0c-31960df10ead" providerId="ADAL" clId="{63944C82-A71A-4BD4-AB7F-D43DC46B08AB}" dt="2022-02-18T06:20:36.940" v="6226" actId="478"/>
          <ac:picMkLst>
            <pc:docMk/>
            <pc:sldMk cId="40350372" sldId="497"/>
            <ac:picMk id="8" creationId="{67F0FAE5-1813-4E47-9890-C8FECF67FD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7/10/2023</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2021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embeddedlinux.org.cn/rtconforembsys/5107final/LiB0095.html" TargetMode="Externa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lectricalfundablog.com/rtos-real-time-operating-system/" TargetMode="Externa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hyperlink" Target="https://www.freertos.org/taskandcr.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freertos.org/taskandcr.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rtos.org/taskandcr.html"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6" descr="雨 が含まれている画像&#10;&#10;自動的に生成された説明">
            <a:extLst>
              <a:ext uri="{FF2B5EF4-FFF2-40B4-BE49-F238E27FC236}">
                <a16:creationId xmlns:a16="http://schemas.microsoft.com/office/drawing/2014/main" id="{B26A9982-54EF-478E-B38C-E4CD57D839C5}"/>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3" name="Textplatzhalter 2"/>
          <p:cNvSpPr>
            <a:spLocks noGrp="1"/>
          </p:cNvSpPr>
          <p:nvPr>
            <p:ph type="body" sz="quarter" idx="11"/>
          </p:nvPr>
        </p:nvSpPr>
        <p:spPr/>
        <p:txBody>
          <a:bodyPr/>
          <a:lstStyle/>
          <a:p>
            <a:r>
              <a:rPr lang="en-US" altLang="ja-JP" dirty="0"/>
              <a:t>Self-investigate </a:t>
            </a:r>
            <a:r>
              <a:rPr lang="en-US" altLang="ja-JP" dirty="0" err="1"/>
              <a:t>freertos</a:t>
            </a:r>
            <a:endParaRPr lang="en-US" altLang="ja-JP" dirty="0"/>
          </a:p>
        </p:txBody>
      </p:sp>
      <p:sp>
        <p:nvSpPr>
          <p:cNvPr id="4" name="Textplatzhalter 3"/>
          <p:cNvSpPr>
            <a:spLocks noGrp="1"/>
          </p:cNvSpPr>
          <p:nvPr>
            <p:ph type="body" sz="quarter" idx="13"/>
          </p:nvPr>
        </p:nvSpPr>
        <p:spPr>
          <a:xfrm>
            <a:off x="1080000" y="2700000"/>
            <a:ext cx="5040000" cy="1102179"/>
          </a:xfrm>
        </p:spPr>
        <p:txBody>
          <a:bodyPr/>
          <a:lstStyle/>
          <a:p>
            <a:r>
              <a:rPr lang="en-US" dirty="0"/>
              <a:t>Date: </a:t>
            </a:r>
          </a:p>
          <a:p>
            <a:r>
              <a:rPr lang="en-US"/>
              <a:t>Soc </a:t>
            </a:r>
            <a:r>
              <a:rPr lang="en-US" dirty="0"/>
              <a:t>software</a:t>
            </a:r>
          </a:p>
          <a:p>
            <a:r>
              <a:rPr lang="en-US" dirty="0"/>
              <a:t>Renesas Electronics Corporation</a:t>
            </a:r>
          </a:p>
        </p:txBody>
      </p:sp>
    </p:spTree>
    <p:extLst>
      <p:ext uri="{BB962C8B-B14F-4D97-AF65-F5344CB8AC3E}">
        <p14:creationId xmlns:p14="http://schemas.microsoft.com/office/powerpoint/2010/main" val="292927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dirty="0"/>
              <a:t>Tasks management</a:t>
            </a:r>
            <a:endParaRPr lang="en-US" sz="2000" cap="all" dirty="0"/>
          </a:p>
        </p:txBody>
      </p:sp>
      <p:sp>
        <p:nvSpPr>
          <p:cNvPr id="3" name="TextBox 2">
            <a:extLst>
              <a:ext uri="{FF2B5EF4-FFF2-40B4-BE49-F238E27FC236}">
                <a16:creationId xmlns:a16="http://schemas.microsoft.com/office/drawing/2014/main" id="{AB201408-BB39-47F6-8BB1-9D48A977AA05}"/>
              </a:ext>
            </a:extLst>
          </p:cNvPr>
          <p:cNvSpPr txBox="1"/>
          <p:nvPr/>
        </p:nvSpPr>
        <p:spPr>
          <a:xfrm>
            <a:off x="467999" y="1340768"/>
            <a:ext cx="11532657" cy="646331"/>
          </a:xfrm>
          <a:prstGeom prst="rect">
            <a:avLst/>
          </a:prstGeom>
          <a:noFill/>
        </p:spPr>
        <p:txBody>
          <a:bodyPr wrap="square" rtlCol="0">
            <a:spAutoFit/>
          </a:bodyPr>
          <a:lstStyle/>
          <a:p>
            <a:r>
              <a:rPr lang="en-US" dirty="0"/>
              <a:t>Via task priority, scheduler will schedule the task to execute basing on priority of task, task has same priority they will be swapped to utilize the time consume.</a:t>
            </a:r>
          </a:p>
        </p:txBody>
      </p:sp>
      <p:sp>
        <p:nvSpPr>
          <p:cNvPr id="5" name="TextBox 4">
            <a:extLst>
              <a:ext uri="{FF2B5EF4-FFF2-40B4-BE49-F238E27FC236}">
                <a16:creationId xmlns:a16="http://schemas.microsoft.com/office/drawing/2014/main" id="{9C92F8B6-8917-49B9-9592-02FF032C18FD}"/>
              </a:ext>
            </a:extLst>
          </p:cNvPr>
          <p:cNvSpPr txBox="1"/>
          <p:nvPr/>
        </p:nvSpPr>
        <p:spPr>
          <a:xfrm>
            <a:off x="468000" y="2274568"/>
            <a:ext cx="11244574" cy="646331"/>
          </a:xfrm>
          <a:prstGeom prst="rect">
            <a:avLst/>
          </a:prstGeom>
          <a:noFill/>
        </p:spPr>
        <p:txBody>
          <a:bodyPr wrap="square" rtlCol="0">
            <a:spAutoFit/>
          </a:bodyPr>
          <a:lstStyle/>
          <a:p>
            <a:r>
              <a:rPr lang="en-US" dirty="0"/>
              <a:t>There is no automatic management of priorities which mean a task always keeps the same priority unless the programmer change it explicitly.</a:t>
            </a:r>
          </a:p>
        </p:txBody>
      </p:sp>
      <p:sp>
        <p:nvSpPr>
          <p:cNvPr id="6" name="TextBox 5">
            <a:extLst>
              <a:ext uri="{FF2B5EF4-FFF2-40B4-BE49-F238E27FC236}">
                <a16:creationId xmlns:a16="http://schemas.microsoft.com/office/drawing/2014/main" id="{8AE5C26D-E354-4369-A284-3F7A2AF570CE}"/>
              </a:ext>
            </a:extLst>
          </p:cNvPr>
          <p:cNvSpPr txBox="1"/>
          <p:nvPr/>
        </p:nvSpPr>
        <p:spPr>
          <a:xfrm>
            <a:off x="466765" y="3208368"/>
            <a:ext cx="11389875" cy="2585323"/>
          </a:xfrm>
          <a:prstGeom prst="rect">
            <a:avLst/>
          </a:prstGeom>
          <a:noFill/>
        </p:spPr>
        <p:txBody>
          <a:bodyPr wrap="square" rtlCol="0">
            <a:spAutoFit/>
          </a:bodyPr>
          <a:lstStyle/>
          <a:p>
            <a:r>
              <a:rPr lang="en-US" dirty="0"/>
              <a:t>Priority of task can be set when create the task. Range of priority is from “0” to “config</a:t>
            </a:r>
            <a:r>
              <a:rPr lang="en-US" sz="1800" dirty="0">
                <a:latin typeface="Times New Roman" panose="02020603050405020304" pitchFamily="18" charset="0"/>
                <a:cs typeface="Times New Roman" panose="02020603050405020304" pitchFamily="18" charset="0"/>
              </a:rPr>
              <a:t>MAX_PRIORITIES-1” (which was defined in </a:t>
            </a:r>
            <a:r>
              <a:rPr lang="en-US" sz="1800" dirty="0" err="1">
                <a:latin typeface="Times New Roman" panose="02020603050405020304" pitchFamily="18" charset="0"/>
                <a:cs typeface="Times New Roman" panose="02020603050405020304" pitchFamily="18" charset="0"/>
              </a:rPr>
              <a:t>FreeRTOSConfig.h</a:t>
            </a:r>
            <a:r>
              <a:rPr lang="en-US" sz="18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maximum priority level by default is 32. In case, you want to define higher value “</a:t>
            </a:r>
            <a:r>
              <a:rPr lang="en-US" dirty="0" err="1">
                <a:latin typeface="Times New Roman" panose="02020603050405020304" pitchFamily="18" charset="0"/>
                <a:cs typeface="Times New Roman" panose="02020603050405020304" pitchFamily="18" charset="0"/>
              </a:rPr>
              <a:t>configUSE_PORT_OPTIMISED_TASK_SELECTION</a:t>
            </a:r>
            <a:r>
              <a:rPr lang="en-US" dirty="0">
                <a:latin typeface="Times New Roman" panose="02020603050405020304" pitchFamily="18" charset="0"/>
                <a:cs typeface="Times New Roman" panose="02020603050405020304" pitchFamily="18" charset="0"/>
              </a:rPr>
              <a:t>” should be change to 0 (</a:t>
            </a:r>
            <a:r>
              <a:rPr lang="en-US" sz="1800" dirty="0">
                <a:latin typeface="Times New Roman" panose="02020603050405020304" pitchFamily="18" charset="0"/>
                <a:cs typeface="Times New Roman" panose="02020603050405020304" pitchFamily="18" charset="0"/>
              </a:rPr>
              <a:t>which was defined in </a:t>
            </a:r>
            <a:r>
              <a:rPr lang="en-US" sz="1800" dirty="0" err="1">
                <a:latin typeface="Times New Roman" panose="02020603050405020304" pitchFamily="18" charset="0"/>
                <a:cs typeface="Times New Roman" panose="02020603050405020304" pitchFamily="18" charset="0"/>
              </a:rPr>
              <a:t>FreeRTOSConfig.h</a:t>
            </a:r>
            <a:r>
              <a:rPr lang="en-US" sz="1800" dirty="0">
                <a:latin typeface="Times New Roman" panose="02020603050405020304" pitchFamily="18" charset="0"/>
                <a:cs typeface="Times New Roman" panose="02020603050405020304" pitchFamily="18" charset="0"/>
              </a:rPr>
              <a:t>)</a:t>
            </a:r>
          </a:p>
          <a:p>
            <a:endParaRPr lang="en-US" dirty="0"/>
          </a:p>
          <a:p>
            <a:br>
              <a:rPr lang="en-US" dirty="0"/>
            </a:br>
            <a:r>
              <a:rPr lang="en-US" b="1" u="sng" dirty="0"/>
              <a:t>Note:</a:t>
            </a:r>
            <a:r>
              <a:rPr lang="en-US" dirty="0"/>
              <a:t> </a:t>
            </a:r>
            <a:r>
              <a:rPr lang="en-US" i="1" dirty="0"/>
              <a:t>For RAM usage efficiency, priority level should be kept to the minimum value actually necessary</a:t>
            </a:r>
          </a:p>
        </p:txBody>
      </p:sp>
    </p:spTree>
    <p:extLst>
      <p:ext uri="{BB962C8B-B14F-4D97-AF65-F5344CB8AC3E}">
        <p14:creationId xmlns:p14="http://schemas.microsoft.com/office/powerpoint/2010/main" val="161967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dirty="0"/>
              <a:t>Tasks management</a:t>
            </a:r>
            <a:endParaRPr lang="en-US" sz="2000" cap="all" dirty="0"/>
          </a:p>
        </p:txBody>
      </p:sp>
      <p:pic>
        <p:nvPicPr>
          <p:cNvPr id="7" name="Picture 6">
            <a:extLst>
              <a:ext uri="{FF2B5EF4-FFF2-40B4-BE49-F238E27FC236}">
                <a16:creationId xmlns:a16="http://schemas.microsoft.com/office/drawing/2014/main" id="{BBDA24FF-06B2-413F-99DF-471F8F74A1FC}"/>
              </a:ext>
            </a:extLst>
          </p:cNvPr>
          <p:cNvPicPr>
            <a:picLocks noChangeAspect="1"/>
          </p:cNvPicPr>
          <p:nvPr/>
        </p:nvPicPr>
        <p:blipFill>
          <a:blip r:embed="rId2"/>
          <a:stretch>
            <a:fillRect/>
          </a:stretch>
        </p:blipFill>
        <p:spPr>
          <a:xfrm>
            <a:off x="467999" y="1340768"/>
            <a:ext cx="5576509" cy="1440160"/>
          </a:xfrm>
          <a:prstGeom prst="rect">
            <a:avLst/>
          </a:prstGeom>
        </p:spPr>
      </p:pic>
      <p:sp>
        <p:nvSpPr>
          <p:cNvPr id="8" name="Oval 7">
            <a:extLst>
              <a:ext uri="{FF2B5EF4-FFF2-40B4-BE49-F238E27FC236}">
                <a16:creationId xmlns:a16="http://schemas.microsoft.com/office/drawing/2014/main" id="{06B5EF37-2306-4F09-8AB4-64702C652CE0}"/>
              </a:ext>
            </a:extLst>
          </p:cNvPr>
          <p:cNvSpPr/>
          <p:nvPr/>
        </p:nvSpPr>
        <p:spPr>
          <a:xfrm>
            <a:off x="2711624" y="2115471"/>
            <a:ext cx="2232248" cy="248418"/>
          </a:xfrm>
          <a:custGeom>
            <a:avLst/>
            <a:gdLst>
              <a:gd name="connsiteX0" fmla="*/ 0 w 2232248"/>
              <a:gd name="connsiteY0" fmla="*/ 124209 h 248418"/>
              <a:gd name="connsiteX1" fmla="*/ 1116124 w 2232248"/>
              <a:gd name="connsiteY1" fmla="*/ 0 h 248418"/>
              <a:gd name="connsiteX2" fmla="*/ 2232248 w 2232248"/>
              <a:gd name="connsiteY2" fmla="*/ 124209 h 248418"/>
              <a:gd name="connsiteX3" fmla="*/ 1116124 w 2232248"/>
              <a:gd name="connsiteY3" fmla="*/ 248418 h 248418"/>
              <a:gd name="connsiteX4" fmla="*/ 0 w 2232248"/>
              <a:gd name="connsiteY4" fmla="*/ 124209 h 248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2248" h="248418" extrusionOk="0">
                <a:moveTo>
                  <a:pt x="0" y="124209"/>
                </a:moveTo>
                <a:cubicBezTo>
                  <a:pt x="-84045" y="59205"/>
                  <a:pt x="508416" y="8563"/>
                  <a:pt x="1116124" y="0"/>
                </a:cubicBezTo>
                <a:cubicBezTo>
                  <a:pt x="1735671" y="6421"/>
                  <a:pt x="2232592" y="66098"/>
                  <a:pt x="2232248" y="124209"/>
                </a:cubicBezTo>
                <a:cubicBezTo>
                  <a:pt x="2211504" y="161512"/>
                  <a:pt x="1781898" y="308092"/>
                  <a:pt x="1116124" y="248418"/>
                </a:cubicBezTo>
                <a:cubicBezTo>
                  <a:pt x="501148" y="243054"/>
                  <a:pt x="4890" y="201925"/>
                  <a:pt x="0" y="124209"/>
                </a:cubicBezTo>
                <a:close/>
              </a:path>
            </a:pathLst>
          </a:custGeom>
          <a:noFill/>
          <a:ln w="28575" cap="flat" cmpd="sng" algn="ctr">
            <a:solidFill>
              <a:schemeClr val="accent2"/>
            </a:solidFill>
            <a:prstDash val="solid"/>
            <a:round/>
            <a:headEnd type="none" w="med" len="med"/>
            <a:tailEnd type="none" w="med" len="med"/>
            <a:extLst>
              <a:ext uri="{C807C97D-BFC1-408E-A445-0C87EB9F89A2}">
                <ask:lineSketchStyleProps xmlns:ask="http://schemas.microsoft.com/office/drawing/2018/sketchyshapes" sd="2650216993">
                  <a:prstGeom prst="ellipse">
                    <a:avLst/>
                  </a:prstGeom>
                  <ask:type>
                    <ask:lineSketchCurved/>
                  </ask:type>
                </ask:lineSketchStyleProps>
              </a:ext>
            </a:extLst>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9" name="TextBox 8">
            <a:extLst>
              <a:ext uri="{FF2B5EF4-FFF2-40B4-BE49-F238E27FC236}">
                <a16:creationId xmlns:a16="http://schemas.microsoft.com/office/drawing/2014/main" id="{5B40D5E2-AAC6-4970-864A-50C3C47BF3F4}"/>
              </a:ext>
            </a:extLst>
          </p:cNvPr>
          <p:cNvSpPr txBox="1"/>
          <p:nvPr/>
        </p:nvSpPr>
        <p:spPr>
          <a:xfrm>
            <a:off x="551384" y="2056112"/>
            <a:ext cx="2808311" cy="307777"/>
          </a:xfrm>
          <a:prstGeom prst="rect">
            <a:avLst/>
          </a:prstGeom>
          <a:noFill/>
        </p:spPr>
        <p:txBody>
          <a:bodyPr wrap="square" rtlCol="0">
            <a:spAutoFit/>
          </a:bodyPr>
          <a:lstStyle/>
          <a:p>
            <a:r>
              <a:rPr lang="en-US" sz="1400" b="1" dirty="0">
                <a:solidFill>
                  <a:srgbClr val="FF0000"/>
                </a:solidFill>
                <a:latin typeface="Ink Free" panose="03080402000500000000" pitchFamily="66" charset="0"/>
              </a:rPr>
              <a:t>Define priority level here ! </a:t>
            </a:r>
          </a:p>
        </p:txBody>
      </p:sp>
      <p:pic>
        <p:nvPicPr>
          <p:cNvPr id="11" name="Picture 10">
            <a:extLst>
              <a:ext uri="{FF2B5EF4-FFF2-40B4-BE49-F238E27FC236}">
                <a16:creationId xmlns:a16="http://schemas.microsoft.com/office/drawing/2014/main" id="{4EBA7658-6837-4F18-A2DE-1A2E375B91EC}"/>
              </a:ext>
            </a:extLst>
          </p:cNvPr>
          <p:cNvPicPr>
            <a:picLocks noChangeAspect="1"/>
          </p:cNvPicPr>
          <p:nvPr/>
        </p:nvPicPr>
        <p:blipFill>
          <a:blip r:embed="rId3"/>
          <a:stretch>
            <a:fillRect/>
          </a:stretch>
        </p:blipFill>
        <p:spPr>
          <a:xfrm>
            <a:off x="3864510" y="4077072"/>
            <a:ext cx="7848064" cy="1797012"/>
          </a:xfrm>
          <a:prstGeom prst="rect">
            <a:avLst/>
          </a:prstGeom>
        </p:spPr>
      </p:pic>
      <p:sp>
        <p:nvSpPr>
          <p:cNvPr id="12" name="Rectangle 11">
            <a:extLst>
              <a:ext uri="{FF2B5EF4-FFF2-40B4-BE49-F238E27FC236}">
                <a16:creationId xmlns:a16="http://schemas.microsoft.com/office/drawing/2014/main" id="{72641325-0975-4910-A6E5-36382D062839}"/>
              </a:ext>
            </a:extLst>
          </p:cNvPr>
          <p:cNvSpPr/>
          <p:nvPr/>
        </p:nvSpPr>
        <p:spPr>
          <a:xfrm>
            <a:off x="3884581" y="5481228"/>
            <a:ext cx="3804656" cy="216024"/>
          </a:xfrm>
          <a:custGeom>
            <a:avLst/>
            <a:gdLst>
              <a:gd name="connsiteX0" fmla="*/ 0 w 3804656"/>
              <a:gd name="connsiteY0" fmla="*/ 0 h 216024"/>
              <a:gd name="connsiteX1" fmla="*/ 3804656 w 3804656"/>
              <a:gd name="connsiteY1" fmla="*/ 0 h 216024"/>
              <a:gd name="connsiteX2" fmla="*/ 3804656 w 3804656"/>
              <a:gd name="connsiteY2" fmla="*/ 216024 h 216024"/>
              <a:gd name="connsiteX3" fmla="*/ 0 w 3804656"/>
              <a:gd name="connsiteY3" fmla="*/ 216024 h 216024"/>
              <a:gd name="connsiteX4" fmla="*/ 0 w 3804656"/>
              <a:gd name="connsiteY4" fmla="*/ 0 h 21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4656" h="216024" extrusionOk="0">
                <a:moveTo>
                  <a:pt x="0" y="0"/>
                </a:moveTo>
                <a:cubicBezTo>
                  <a:pt x="1218191" y="-4952"/>
                  <a:pt x="2510002" y="-1378"/>
                  <a:pt x="3804656" y="0"/>
                </a:cubicBezTo>
                <a:cubicBezTo>
                  <a:pt x="3819822" y="38010"/>
                  <a:pt x="3785390" y="153873"/>
                  <a:pt x="3804656" y="216024"/>
                </a:cubicBezTo>
                <a:cubicBezTo>
                  <a:pt x="2627456" y="121341"/>
                  <a:pt x="1110379" y="143113"/>
                  <a:pt x="0" y="216024"/>
                </a:cubicBezTo>
                <a:cubicBezTo>
                  <a:pt x="-6813" y="178427"/>
                  <a:pt x="18494" y="61871"/>
                  <a:pt x="0" y="0"/>
                </a:cubicBezTo>
                <a:close/>
              </a:path>
            </a:pathLst>
          </a:custGeom>
          <a:noFill/>
          <a:ln w="19050" cap="flat" cmpd="sng" algn="ctr">
            <a:solidFill>
              <a:schemeClr val="accent2"/>
            </a:solidFill>
            <a:prstDash val="solid"/>
            <a:round/>
            <a:headEnd type="none" w="med" len="med"/>
            <a:tailEnd type="none" w="med" len="med"/>
            <a:extLst>
              <a:ext uri="{C807C97D-BFC1-408E-A445-0C87EB9F89A2}">
                <ask:lineSketchStyleProps xmlns:ask="http://schemas.microsoft.com/office/drawing/2018/sketchyshapes" sd="1772348956">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3" name="TextBox 12">
            <a:extLst>
              <a:ext uri="{FF2B5EF4-FFF2-40B4-BE49-F238E27FC236}">
                <a16:creationId xmlns:a16="http://schemas.microsoft.com/office/drawing/2014/main" id="{EA680C15-16AF-4A1E-B3F3-142F75DAF58B}"/>
              </a:ext>
            </a:extLst>
          </p:cNvPr>
          <p:cNvSpPr txBox="1"/>
          <p:nvPr/>
        </p:nvSpPr>
        <p:spPr>
          <a:xfrm>
            <a:off x="1102692" y="5481228"/>
            <a:ext cx="2808311" cy="523220"/>
          </a:xfrm>
          <a:prstGeom prst="rect">
            <a:avLst/>
          </a:prstGeom>
          <a:noFill/>
        </p:spPr>
        <p:txBody>
          <a:bodyPr wrap="square" rtlCol="0">
            <a:spAutoFit/>
          </a:bodyPr>
          <a:lstStyle/>
          <a:p>
            <a:r>
              <a:rPr lang="en-US" sz="1400" b="1" dirty="0">
                <a:solidFill>
                  <a:srgbClr val="FF0000"/>
                </a:solidFill>
                <a:latin typeface="Ink Free" panose="03080402000500000000" pitchFamily="66" charset="0"/>
              </a:rPr>
              <a:t>Change 5 to which value you want for highest priority level </a:t>
            </a:r>
          </a:p>
        </p:txBody>
      </p:sp>
      <p:sp>
        <p:nvSpPr>
          <p:cNvPr id="14" name="Rectangle 13">
            <a:extLst>
              <a:ext uri="{FF2B5EF4-FFF2-40B4-BE49-F238E27FC236}">
                <a16:creationId xmlns:a16="http://schemas.microsoft.com/office/drawing/2014/main" id="{CC8899EE-C7BB-446E-B243-317C7F89298C}"/>
              </a:ext>
            </a:extLst>
          </p:cNvPr>
          <p:cNvSpPr/>
          <p:nvPr/>
        </p:nvSpPr>
        <p:spPr>
          <a:xfrm>
            <a:off x="3911003" y="4293096"/>
            <a:ext cx="3553149" cy="216024"/>
          </a:xfrm>
          <a:custGeom>
            <a:avLst/>
            <a:gdLst>
              <a:gd name="connsiteX0" fmla="*/ 0 w 3553149"/>
              <a:gd name="connsiteY0" fmla="*/ 0 h 216024"/>
              <a:gd name="connsiteX1" fmla="*/ 3553149 w 3553149"/>
              <a:gd name="connsiteY1" fmla="*/ 0 h 216024"/>
              <a:gd name="connsiteX2" fmla="*/ 3553149 w 3553149"/>
              <a:gd name="connsiteY2" fmla="*/ 216024 h 216024"/>
              <a:gd name="connsiteX3" fmla="*/ 0 w 3553149"/>
              <a:gd name="connsiteY3" fmla="*/ 216024 h 216024"/>
              <a:gd name="connsiteX4" fmla="*/ 0 w 3553149"/>
              <a:gd name="connsiteY4" fmla="*/ 0 h 21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149" h="216024" extrusionOk="0">
                <a:moveTo>
                  <a:pt x="0" y="0"/>
                </a:moveTo>
                <a:cubicBezTo>
                  <a:pt x="1084564" y="-4952"/>
                  <a:pt x="2537201" y="-1378"/>
                  <a:pt x="3553149" y="0"/>
                </a:cubicBezTo>
                <a:cubicBezTo>
                  <a:pt x="3568315" y="38010"/>
                  <a:pt x="3533883" y="153873"/>
                  <a:pt x="3553149" y="216024"/>
                </a:cubicBezTo>
                <a:cubicBezTo>
                  <a:pt x="3128940" y="121341"/>
                  <a:pt x="1350541" y="143113"/>
                  <a:pt x="0" y="216024"/>
                </a:cubicBezTo>
                <a:cubicBezTo>
                  <a:pt x="-6813" y="178427"/>
                  <a:pt x="18494" y="61871"/>
                  <a:pt x="0" y="0"/>
                </a:cubicBezTo>
                <a:close/>
              </a:path>
            </a:pathLst>
          </a:custGeom>
          <a:noFill/>
          <a:ln w="19050" cap="flat" cmpd="sng" algn="ctr">
            <a:solidFill>
              <a:srgbClr val="00B050"/>
            </a:solidFill>
            <a:prstDash val="solid"/>
            <a:round/>
            <a:headEnd type="none" w="med" len="med"/>
            <a:tailEnd type="none" w="med" len="med"/>
            <a:extLst>
              <a:ext uri="{C807C97D-BFC1-408E-A445-0C87EB9F89A2}">
                <ask:lineSketchStyleProps xmlns:ask="http://schemas.microsoft.com/office/drawing/2018/sketchyshapes" sd="1772348956">
                  <a:prstGeom prst="rect">
                    <a:avLst/>
                  </a:prstGeom>
                  <ask:type>
                    <ask:lineSketchCurved/>
                  </ask:type>
                </ask:lineSketchStyleProps>
              </a:ext>
            </a:extLst>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TextBox 14">
            <a:extLst>
              <a:ext uri="{FF2B5EF4-FFF2-40B4-BE49-F238E27FC236}">
                <a16:creationId xmlns:a16="http://schemas.microsoft.com/office/drawing/2014/main" id="{C12C8798-9EED-4B58-801A-CCCC4403DDB7}"/>
              </a:ext>
            </a:extLst>
          </p:cNvPr>
          <p:cNvSpPr txBox="1"/>
          <p:nvPr/>
        </p:nvSpPr>
        <p:spPr>
          <a:xfrm>
            <a:off x="3821435" y="3455784"/>
            <a:ext cx="3732284" cy="523220"/>
          </a:xfrm>
          <a:prstGeom prst="rect">
            <a:avLst/>
          </a:prstGeom>
          <a:noFill/>
        </p:spPr>
        <p:txBody>
          <a:bodyPr wrap="square" rtlCol="0">
            <a:spAutoFit/>
          </a:bodyPr>
          <a:lstStyle/>
          <a:p>
            <a:r>
              <a:rPr lang="en-US" sz="1400" b="1" dirty="0">
                <a:solidFill>
                  <a:schemeClr val="accent4">
                    <a:lumMod val="50000"/>
                  </a:schemeClr>
                </a:solidFill>
                <a:latin typeface="Ink Free" panose="03080402000500000000" pitchFamily="66" charset="0"/>
              </a:rPr>
              <a:t>Change value of this definition to 0 if your “Priority level” bigger than 32</a:t>
            </a:r>
          </a:p>
        </p:txBody>
      </p:sp>
    </p:spTree>
    <p:extLst>
      <p:ext uri="{BB962C8B-B14F-4D97-AF65-F5344CB8AC3E}">
        <p14:creationId xmlns:p14="http://schemas.microsoft.com/office/powerpoint/2010/main" val="477280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dirty="0"/>
              <a:t>Tasks scheduling – tick interrupt</a:t>
            </a:r>
            <a:endParaRPr lang="en-US" sz="2000" cap="all" dirty="0"/>
          </a:p>
        </p:txBody>
      </p:sp>
      <p:pic>
        <p:nvPicPr>
          <p:cNvPr id="5" name="Picture 4">
            <a:extLst>
              <a:ext uri="{FF2B5EF4-FFF2-40B4-BE49-F238E27FC236}">
                <a16:creationId xmlns:a16="http://schemas.microsoft.com/office/drawing/2014/main" id="{B10CB020-7F96-4AB4-A029-27F687D46942}"/>
              </a:ext>
            </a:extLst>
          </p:cNvPr>
          <p:cNvPicPr>
            <a:picLocks noChangeAspect="1"/>
          </p:cNvPicPr>
          <p:nvPr/>
        </p:nvPicPr>
        <p:blipFill>
          <a:blip r:embed="rId2"/>
          <a:stretch>
            <a:fillRect/>
          </a:stretch>
        </p:blipFill>
        <p:spPr>
          <a:xfrm>
            <a:off x="467999" y="1506270"/>
            <a:ext cx="4752528" cy="3845459"/>
          </a:xfrm>
          <a:prstGeom prst="rect">
            <a:avLst/>
          </a:prstGeom>
        </p:spPr>
      </p:pic>
      <p:sp>
        <p:nvSpPr>
          <p:cNvPr id="6" name="TextBox 5">
            <a:extLst>
              <a:ext uri="{FF2B5EF4-FFF2-40B4-BE49-F238E27FC236}">
                <a16:creationId xmlns:a16="http://schemas.microsoft.com/office/drawing/2014/main" id="{C77942AE-2EB3-4679-A2C2-139AA0AA4B8D}"/>
              </a:ext>
            </a:extLst>
          </p:cNvPr>
          <p:cNvSpPr txBox="1"/>
          <p:nvPr/>
        </p:nvSpPr>
        <p:spPr>
          <a:xfrm>
            <a:off x="5663952" y="1170466"/>
            <a:ext cx="6192688" cy="4247317"/>
          </a:xfrm>
          <a:prstGeom prst="rect">
            <a:avLst/>
          </a:prstGeom>
          <a:noFill/>
        </p:spPr>
        <p:txBody>
          <a:bodyPr wrap="square" rtlCol="0">
            <a:spAutoFit/>
          </a:bodyPr>
          <a:lstStyle/>
          <a:p>
            <a:r>
              <a:rPr lang="en-US" dirty="0"/>
              <a:t>Tick interrupt is used for controlling the time spend for each task.</a:t>
            </a:r>
          </a:p>
          <a:p>
            <a:endParaRPr lang="en-US" dirty="0"/>
          </a:p>
          <a:p>
            <a:r>
              <a:rPr lang="en-US" dirty="0"/>
              <a:t>When executing, tasks which have the same priority and must be the highest among runnable tasks will be executed </a:t>
            </a:r>
            <a:r>
              <a:rPr lang="vi-VN" dirty="0"/>
              <a:t>alternatively</a:t>
            </a:r>
            <a:r>
              <a:rPr lang="en-US" dirty="0"/>
              <a:t> by the trigger of positive or negative edge of controlling clock</a:t>
            </a:r>
          </a:p>
          <a:p>
            <a:endParaRPr lang="en-US" dirty="0"/>
          </a:p>
          <a:p>
            <a:r>
              <a:rPr lang="en-US" dirty="0"/>
              <a:t>Tick interrupt only be applied when “time-slicing” was enabled</a:t>
            </a:r>
          </a:p>
          <a:p>
            <a:endParaRPr lang="en-US" dirty="0"/>
          </a:p>
          <a:p>
            <a:r>
              <a:rPr lang="en-US" dirty="0"/>
              <a:t>To setting the time between tick interrupt we can modify the value of “</a:t>
            </a:r>
            <a:r>
              <a:rPr lang="en-US" dirty="0" err="1"/>
              <a:t>configTICK_RATE_HZ</a:t>
            </a:r>
            <a:r>
              <a:rPr lang="en-US" dirty="0"/>
              <a:t>” in “</a:t>
            </a:r>
            <a:r>
              <a:rPr lang="en-US" dirty="0" err="1"/>
              <a:t>FreeRTOSConfig.h</a:t>
            </a:r>
            <a:r>
              <a:rPr lang="en-US" dirty="0"/>
              <a:t>”</a:t>
            </a:r>
          </a:p>
          <a:p>
            <a:endParaRPr lang="en-US" dirty="0"/>
          </a:p>
          <a:p>
            <a:endParaRPr lang="en-US" dirty="0"/>
          </a:p>
        </p:txBody>
      </p:sp>
    </p:spTree>
    <p:extLst>
      <p:ext uri="{BB962C8B-B14F-4D97-AF65-F5344CB8AC3E}">
        <p14:creationId xmlns:p14="http://schemas.microsoft.com/office/powerpoint/2010/main" val="82460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dirty="0"/>
              <a:t>Tasks scheduling – time measurement</a:t>
            </a:r>
            <a:endParaRPr lang="en-US" sz="2000" cap="all" dirty="0"/>
          </a:p>
        </p:txBody>
      </p:sp>
      <p:sp>
        <p:nvSpPr>
          <p:cNvPr id="3" name="TextBox 2">
            <a:extLst>
              <a:ext uri="{FF2B5EF4-FFF2-40B4-BE49-F238E27FC236}">
                <a16:creationId xmlns:a16="http://schemas.microsoft.com/office/drawing/2014/main" id="{851A818E-16A0-4C22-9577-3C39F6A75110}"/>
              </a:ext>
            </a:extLst>
          </p:cNvPr>
          <p:cNvSpPr txBox="1"/>
          <p:nvPr/>
        </p:nvSpPr>
        <p:spPr>
          <a:xfrm>
            <a:off x="467999" y="1295400"/>
            <a:ext cx="10472425" cy="646331"/>
          </a:xfrm>
          <a:prstGeom prst="rect">
            <a:avLst/>
          </a:prstGeom>
          <a:noFill/>
        </p:spPr>
        <p:txBody>
          <a:bodyPr wrap="square" rtlCol="0">
            <a:spAutoFit/>
          </a:bodyPr>
          <a:lstStyle/>
          <a:p>
            <a:r>
              <a:rPr lang="en-US" dirty="0"/>
              <a:t>Time which used for </a:t>
            </a:r>
            <a:r>
              <a:rPr lang="en-US" dirty="0" err="1"/>
              <a:t>FreeRTOS</a:t>
            </a:r>
            <a:r>
              <a:rPr lang="en-US" dirty="0"/>
              <a:t> will be used in tick count instead. If you want task do something in defined time, time must be converted to tick count</a:t>
            </a:r>
          </a:p>
        </p:txBody>
      </p:sp>
      <p:pic>
        <p:nvPicPr>
          <p:cNvPr id="7" name="Picture 6">
            <a:extLst>
              <a:ext uri="{FF2B5EF4-FFF2-40B4-BE49-F238E27FC236}">
                <a16:creationId xmlns:a16="http://schemas.microsoft.com/office/drawing/2014/main" id="{8849BD38-82CC-4967-81AC-E8039E5607B8}"/>
              </a:ext>
            </a:extLst>
          </p:cNvPr>
          <p:cNvPicPr>
            <a:picLocks noChangeAspect="1"/>
          </p:cNvPicPr>
          <p:nvPr/>
        </p:nvPicPr>
        <p:blipFill>
          <a:blip r:embed="rId2"/>
          <a:stretch>
            <a:fillRect/>
          </a:stretch>
        </p:blipFill>
        <p:spPr>
          <a:xfrm>
            <a:off x="685800" y="2381250"/>
            <a:ext cx="9382125" cy="2095500"/>
          </a:xfrm>
          <a:prstGeom prst="rect">
            <a:avLst/>
          </a:prstGeom>
        </p:spPr>
      </p:pic>
      <p:sp>
        <p:nvSpPr>
          <p:cNvPr id="9" name="Rectangle 8">
            <a:extLst>
              <a:ext uri="{FF2B5EF4-FFF2-40B4-BE49-F238E27FC236}">
                <a16:creationId xmlns:a16="http://schemas.microsoft.com/office/drawing/2014/main" id="{CCA14CDA-45B6-44EE-94AD-8491B9693307}"/>
              </a:ext>
            </a:extLst>
          </p:cNvPr>
          <p:cNvSpPr/>
          <p:nvPr/>
        </p:nvSpPr>
        <p:spPr>
          <a:xfrm>
            <a:off x="6858000" y="3886200"/>
            <a:ext cx="2514600" cy="381000"/>
          </a:xfrm>
          <a:custGeom>
            <a:avLst/>
            <a:gdLst>
              <a:gd name="connsiteX0" fmla="*/ 0 w 2514600"/>
              <a:gd name="connsiteY0" fmla="*/ 0 h 381000"/>
              <a:gd name="connsiteX1" fmla="*/ 628650 w 2514600"/>
              <a:gd name="connsiteY1" fmla="*/ 0 h 381000"/>
              <a:gd name="connsiteX2" fmla="*/ 1232154 w 2514600"/>
              <a:gd name="connsiteY2" fmla="*/ 0 h 381000"/>
              <a:gd name="connsiteX3" fmla="*/ 1885950 w 2514600"/>
              <a:gd name="connsiteY3" fmla="*/ 0 h 381000"/>
              <a:gd name="connsiteX4" fmla="*/ 2514600 w 2514600"/>
              <a:gd name="connsiteY4" fmla="*/ 0 h 381000"/>
              <a:gd name="connsiteX5" fmla="*/ 2514600 w 2514600"/>
              <a:gd name="connsiteY5" fmla="*/ 381000 h 381000"/>
              <a:gd name="connsiteX6" fmla="*/ 1961388 w 2514600"/>
              <a:gd name="connsiteY6" fmla="*/ 381000 h 381000"/>
              <a:gd name="connsiteX7" fmla="*/ 1408176 w 2514600"/>
              <a:gd name="connsiteY7" fmla="*/ 381000 h 381000"/>
              <a:gd name="connsiteX8" fmla="*/ 829818 w 2514600"/>
              <a:gd name="connsiteY8" fmla="*/ 381000 h 381000"/>
              <a:gd name="connsiteX9" fmla="*/ 0 w 2514600"/>
              <a:gd name="connsiteY9" fmla="*/ 381000 h 381000"/>
              <a:gd name="connsiteX10" fmla="*/ 0 w 2514600"/>
              <a:gd name="connsiteY10"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4600" h="381000" extrusionOk="0">
                <a:moveTo>
                  <a:pt x="0" y="0"/>
                </a:moveTo>
                <a:cubicBezTo>
                  <a:pt x="288592" y="-26719"/>
                  <a:pt x="465351" y="-4222"/>
                  <a:pt x="628650" y="0"/>
                </a:cubicBezTo>
                <a:cubicBezTo>
                  <a:pt x="791949" y="4222"/>
                  <a:pt x="1096448" y="-10748"/>
                  <a:pt x="1232154" y="0"/>
                </a:cubicBezTo>
                <a:cubicBezTo>
                  <a:pt x="1367860" y="10748"/>
                  <a:pt x="1694131" y="3094"/>
                  <a:pt x="1885950" y="0"/>
                </a:cubicBezTo>
                <a:cubicBezTo>
                  <a:pt x="2077769" y="-3094"/>
                  <a:pt x="2311463" y="-19732"/>
                  <a:pt x="2514600" y="0"/>
                </a:cubicBezTo>
                <a:cubicBezTo>
                  <a:pt x="2510046" y="176232"/>
                  <a:pt x="2501545" y="296418"/>
                  <a:pt x="2514600" y="381000"/>
                </a:cubicBezTo>
                <a:cubicBezTo>
                  <a:pt x="2266627" y="368560"/>
                  <a:pt x="2096102" y="385989"/>
                  <a:pt x="1961388" y="381000"/>
                </a:cubicBezTo>
                <a:cubicBezTo>
                  <a:pt x="1826674" y="376011"/>
                  <a:pt x="1680976" y="395093"/>
                  <a:pt x="1408176" y="381000"/>
                </a:cubicBezTo>
                <a:cubicBezTo>
                  <a:pt x="1135376" y="366907"/>
                  <a:pt x="1078655" y="403131"/>
                  <a:pt x="829818" y="381000"/>
                </a:cubicBezTo>
                <a:cubicBezTo>
                  <a:pt x="580981" y="358869"/>
                  <a:pt x="376973" y="394631"/>
                  <a:pt x="0" y="381000"/>
                </a:cubicBezTo>
                <a:cubicBezTo>
                  <a:pt x="9577" y="274063"/>
                  <a:pt x="-14649" y="145955"/>
                  <a:pt x="0" y="0"/>
                </a:cubicBezTo>
                <a:close/>
              </a:path>
            </a:pathLst>
          </a:custGeom>
          <a:noFill/>
          <a:ln w="19050" cap="flat" cmpd="sng" algn="ctr">
            <a:solidFill>
              <a:schemeClr val="accent2"/>
            </a:solidFill>
            <a:prstDash val="solid"/>
            <a:round/>
            <a:headEnd type="none" w="med" len="med"/>
            <a:tailEnd type="none" w="med" len="med"/>
            <a:extLst>
              <a:ext uri="{C807C97D-BFC1-408E-A445-0C87EB9F89A2}">
                <ask:lineSketchStyleProps xmlns:ask="http://schemas.microsoft.com/office/drawing/2018/sketchyshapes" sd="161749963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TextBox 9">
            <a:extLst>
              <a:ext uri="{FF2B5EF4-FFF2-40B4-BE49-F238E27FC236}">
                <a16:creationId xmlns:a16="http://schemas.microsoft.com/office/drawing/2014/main" id="{4330C58D-3C7A-40ED-B07F-177D1FB97D01}"/>
              </a:ext>
            </a:extLst>
          </p:cNvPr>
          <p:cNvSpPr txBox="1"/>
          <p:nvPr/>
        </p:nvSpPr>
        <p:spPr>
          <a:xfrm>
            <a:off x="6858000" y="3481775"/>
            <a:ext cx="3687228" cy="369332"/>
          </a:xfrm>
          <a:prstGeom prst="rect">
            <a:avLst/>
          </a:prstGeom>
          <a:noFill/>
        </p:spPr>
        <p:txBody>
          <a:bodyPr wrap="none" rtlCol="0">
            <a:spAutoFit/>
          </a:bodyPr>
          <a:lstStyle/>
          <a:p>
            <a:r>
              <a:rPr lang="en-US" b="1" dirty="0">
                <a:solidFill>
                  <a:srgbClr val="FF0000"/>
                </a:solidFill>
                <a:latin typeface="Ink Free" panose="03080402000500000000" pitchFamily="66" charset="0"/>
              </a:rPr>
              <a:t>Number of ticks need to be provided</a:t>
            </a:r>
          </a:p>
        </p:txBody>
      </p:sp>
    </p:spTree>
    <p:extLst>
      <p:ext uri="{BB962C8B-B14F-4D97-AF65-F5344CB8AC3E}">
        <p14:creationId xmlns:p14="http://schemas.microsoft.com/office/powerpoint/2010/main" val="294377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dirty="0"/>
              <a:t>Tasks scheduling – time measurement</a:t>
            </a:r>
            <a:endParaRPr lang="en-US" sz="2000" cap="all" dirty="0"/>
          </a:p>
        </p:txBody>
      </p:sp>
      <p:sp>
        <p:nvSpPr>
          <p:cNvPr id="3" name="TextBox 2">
            <a:extLst>
              <a:ext uri="{FF2B5EF4-FFF2-40B4-BE49-F238E27FC236}">
                <a16:creationId xmlns:a16="http://schemas.microsoft.com/office/drawing/2014/main" id="{851A818E-16A0-4C22-9577-3C39F6A75110}"/>
              </a:ext>
            </a:extLst>
          </p:cNvPr>
          <p:cNvSpPr txBox="1"/>
          <p:nvPr/>
        </p:nvSpPr>
        <p:spPr>
          <a:xfrm>
            <a:off x="467999" y="1223646"/>
            <a:ext cx="10472425" cy="923330"/>
          </a:xfrm>
          <a:prstGeom prst="rect">
            <a:avLst/>
          </a:prstGeom>
          <a:noFill/>
        </p:spPr>
        <p:txBody>
          <a:bodyPr wrap="square" rtlCol="0">
            <a:spAutoFit/>
          </a:bodyPr>
          <a:lstStyle/>
          <a:p>
            <a:r>
              <a:rPr lang="en-US" b="1" u="sng" dirty="0"/>
              <a:t>Note:</a:t>
            </a:r>
            <a:r>
              <a:rPr lang="en-US" dirty="0"/>
              <a:t> It is not recommended to specify times in ticks directly within the application, but instead to use the </a:t>
            </a:r>
            <a:r>
              <a:rPr lang="en-US" dirty="0" err="1"/>
              <a:t>pdMS_TO_TICKS</a:t>
            </a:r>
            <a:r>
              <a:rPr lang="en-US" dirty="0"/>
              <a:t>() macro to specify times in milliseconds, and in so doing, ensuring times specified within the application do not change if the tick frequency is changed.</a:t>
            </a:r>
          </a:p>
        </p:txBody>
      </p:sp>
      <p:pic>
        <p:nvPicPr>
          <p:cNvPr id="7" name="Picture 6">
            <a:extLst>
              <a:ext uri="{FF2B5EF4-FFF2-40B4-BE49-F238E27FC236}">
                <a16:creationId xmlns:a16="http://schemas.microsoft.com/office/drawing/2014/main" id="{8849BD38-82CC-4967-81AC-E8039E5607B8}"/>
              </a:ext>
            </a:extLst>
          </p:cNvPr>
          <p:cNvPicPr>
            <a:picLocks noChangeAspect="1"/>
          </p:cNvPicPr>
          <p:nvPr/>
        </p:nvPicPr>
        <p:blipFill>
          <a:blip r:embed="rId2"/>
          <a:stretch>
            <a:fillRect/>
          </a:stretch>
        </p:blipFill>
        <p:spPr>
          <a:xfrm>
            <a:off x="685800" y="2381250"/>
            <a:ext cx="9382125" cy="2095500"/>
          </a:xfrm>
          <a:prstGeom prst="rect">
            <a:avLst/>
          </a:prstGeom>
        </p:spPr>
      </p:pic>
      <p:sp>
        <p:nvSpPr>
          <p:cNvPr id="9" name="Rectangle 8">
            <a:extLst>
              <a:ext uri="{FF2B5EF4-FFF2-40B4-BE49-F238E27FC236}">
                <a16:creationId xmlns:a16="http://schemas.microsoft.com/office/drawing/2014/main" id="{CCA14CDA-45B6-44EE-94AD-8491B9693307}"/>
              </a:ext>
            </a:extLst>
          </p:cNvPr>
          <p:cNvSpPr/>
          <p:nvPr/>
        </p:nvSpPr>
        <p:spPr>
          <a:xfrm>
            <a:off x="6858000" y="3886200"/>
            <a:ext cx="2514600" cy="381000"/>
          </a:xfrm>
          <a:custGeom>
            <a:avLst/>
            <a:gdLst>
              <a:gd name="connsiteX0" fmla="*/ 0 w 2514600"/>
              <a:gd name="connsiteY0" fmla="*/ 0 h 381000"/>
              <a:gd name="connsiteX1" fmla="*/ 628650 w 2514600"/>
              <a:gd name="connsiteY1" fmla="*/ 0 h 381000"/>
              <a:gd name="connsiteX2" fmla="*/ 1232154 w 2514600"/>
              <a:gd name="connsiteY2" fmla="*/ 0 h 381000"/>
              <a:gd name="connsiteX3" fmla="*/ 1885950 w 2514600"/>
              <a:gd name="connsiteY3" fmla="*/ 0 h 381000"/>
              <a:gd name="connsiteX4" fmla="*/ 2514600 w 2514600"/>
              <a:gd name="connsiteY4" fmla="*/ 0 h 381000"/>
              <a:gd name="connsiteX5" fmla="*/ 2514600 w 2514600"/>
              <a:gd name="connsiteY5" fmla="*/ 381000 h 381000"/>
              <a:gd name="connsiteX6" fmla="*/ 1961388 w 2514600"/>
              <a:gd name="connsiteY6" fmla="*/ 381000 h 381000"/>
              <a:gd name="connsiteX7" fmla="*/ 1408176 w 2514600"/>
              <a:gd name="connsiteY7" fmla="*/ 381000 h 381000"/>
              <a:gd name="connsiteX8" fmla="*/ 829818 w 2514600"/>
              <a:gd name="connsiteY8" fmla="*/ 381000 h 381000"/>
              <a:gd name="connsiteX9" fmla="*/ 0 w 2514600"/>
              <a:gd name="connsiteY9" fmla="*/ 381000 h 381000"/>
              <a:gd name="connsiteX10" fmla="*/ 0 w 2514600"/>
              <a:gd name="connsiteY10"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4600" h="381000" extrusionOk="0">
                <a:moveTo>
                  <a:pt x="0" y="0"/>
                </a:moveTo>
                <a:cubicBezTo>
                  <a:pt x="288592" y="-26719"/>
                  <a:pt x="465351" y="-4222"/>
                  <a:pt x="628650" y="0"/>
                </a:cubicBezTo>
                <a:cubicBezTo>
                  <a:pt x="791949" y="4222"/>
                  <a:pt x="1096448" y="-10748"/>
                  <a:pt x="1232154" y="0"/>
                </a:cubicBezTo>
                <a:cubicBezTo>
                  <a:pt x="1367860" y="10748"/>
                  <a:pt x="1694131" y="3094"/>
                  <a:pt x="1885950" y="0"/>
                </a:cubicBezTo>
                <a:cubicBezTo>
                  <a:pt x="2077769" y="-3094"/>
                  <a:pt x="2311463" y="-19732"/>
                  <a:pt x="2514600" y="0"/>
                </a:cubicBezTo>
                <a:cubicBezTo>
                  <a:pt x="2510046" y="176232"/>
                  <a:pt x="2501545" y="296418"/>
                  <a:pt x="2514600" y="381000"/>
                </a:cubicBezTo>
                <a:cubicBezTo>
                  <a:pt x="2266627" y="368560"/>
                  <a:pt x="2096102" y="385989"/>
                  <a:pt x="1961388" y="381000"/>
                </a:cubicBezTo>
                <a:cubicBezTo>
                  <a:pt x="1826674" y="376011"/>
                  <a:pt x="1680976" y="395093"/>
                  <a:pt x="1408176" y="381000"/>
                </a:cubicBezTo>
                <a:cubicBezTo>
                  <a:pt x="1135376" y="366907"/>
                  <a:pt x="1078655" y="403131"/>
                  <a:pt x="829818" y="381000"/>
                </a:cubicBezTo>
                <a:cubicBezTo>
                  <a:pt x="580981" y="358869"/>
                  <a:pt x="376973" y="394631"/>
                  <a:pt x="0" y="381000"/>
                </a:cubicBezTo>
                <a:cubicBezTo>
                  <a:pt x="9577" y="274063"/>
                  <a:pt x="-14649" y="145955"/>
                  <a:pt x="0" y="0"/>
                </a:cubicBezTo>
                <a:close/>
              </a:path>
            </a:pathLst>
          </a:custGeom>
          <a:noFill/>
          <a:ln w="19050" cap="flat" cmpd="sng" algn="ctr">
            <a:solidFill>
              <a:schemeClr val="accent2"/>
            </a:solidFill>
            <a:prstDash val="solid"/>
            <a:round/>
            <a:headEnd type="none" w="med" len="med"/>
            <a:tailEnd type="none" w="med" len="med"/>
            <a:extLst>
              <a:ext uri="{C807C97D-BFC1-408E-A445-0C87EB9F89A2}">
                <ask:lineSketchStyleProps xmlns:ask="http://schemas.microsoft.com/office/drawing/2018/sketchyshapes" sd="161749963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47714160-4FC8-4A64-9380-86DA8D268FFA}"/>
              </a:ext>
            </a:extLst>
          </p:cNvPr>
          <p:cNvSpPr txBox="1"/>
          <p:nvPr/>
        </p:nvSpPr>
        <p:spPr>
          <a:xfrm>
            <a:off x="8115300" y="3175880"/>
            <a:ext cx="3124200" cy="369332"/>
          </a:xfrm>
          <a:prstGeom prst="rect">
            <a:avLst/>
          </a:prstGeom>
          <a:noFill/>
        </p:spPr>
        <p:txBody>
          <a:bodyPr wrap="square">
            <a:spAutoFit/>
          </a:bodyPr>
          <a:lstStyle/>
          <a:p>
            <a:r>
              <a:rPr lang="en-US" b="1" dirty="0">
                <a:solidFill>
                  <a:srgbClr val="FF0000"/>
                </a:solidFill>
                <a:latin typeface="Ink Free" panose="03080402000500000000" pitchFamily="66" charset="0"/>
              </a:rPr>
              <a:t>Ex: pdMS_TO_TICKS( 200 )</a:t>
            </a:r>
          </a:p>
        </p:txBody>
      </p:sp>
      <p:cxnSp>
        <p:nvCxnSpPr>
          <p:cNvPr id="6" name="Straight Arrow Connector 5">
            <a:extLst>
              <a:ext uri="{FF2B5EF4-FFF2-40B4-BE49-F238E27FC236}">
                <a16:creationId xmlns:a16="http://schemas.microsoft.com/office/drawing/2014/main" id="{E1F2B2B4-E4A2-42E5-A042-44F831525B2C}"/>
              </a:ext>
            </a:extLst>
          </p:cNvPr>
          <p:cNvCxnSpPr>
            <a:cxnSpLocks/>
          </p:cNvCxnSpPr>
          <p:nvPr/>
        </p:nvCxnSpPr>
        <p:spPr>
          <a:xfrm flipH="1">
            <a:off x="8129440" y="3512529"/>
            <a:ext cx="252560" cy="2942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9464D487-84F5-4A2A-9E92-E108FF8FEB33}"/>
              </a:ext>
            </a:extLst>
          </p:cNvPr>
          <p:cNvSpPr txBox="1"/>
          <p:nvPr/>
        </p:nvSpPr>
        <p:spPr>
          <a:xfrm>
            <a:off x="467999" y="4556134"/>
            <a:ext cx="10472426" cy="646331"/>
          </a:xfrm>
          <a:prstGeom prst="rect">
            <a:avLst/>
          </a:prstGeom>
          <a:noFill/>
        </p:spPr>
        <p:txBody>
          <a:bodyPr wrap="square" rtlCol="0">
            <a:spAutoFit/>
          </a:bodyPr>
          <a:lstStyle/>
          <a:p>
            <a:r>
              <a:rPr lang="en-US" dirty="0"/>
              <a:t>In above example, “200 </a:t>
            </a:r>
            <a:r>
              <a:rPr lang="en-US" dirty="0" err="1"/>
              <a:t>ms</a:t>
            </a:r>
            <a:r>
              <a:rPr lang="en-US" dirty="0"/>
              <a:t>” will be converted automatically into tick following the defined system frequency (</a:t>
            </a:r>
            <a:r>
              <a:rPr lang="en-US" sz="1000" i="1" dirty="0" err="1"/>
              <a:t>configTICK_RATE_HZ</a:t>
            </a:r>
            <a:r>
              <a:rPr lang="en-US" dirty="0"/>
              <a:t>)</a:t>
            </a:r>
          </a:p>
        </p:txBody>
      </p:sp>
      <p:sp>
        <p:nvSpPr>
          <p:cNvPr id="14" name="TextBox 13">
            <a:extLst>
              <a:ext uri="{FF2B5EF4-FFF2-40B4-BE49-F238E27FC236}">
                <a16:creationId xmlns:a16="http://schemas.microsoft.com/office/drawing/2014/main" id="{449EBDB3-E9C7-4CE4-A55F-3F0F2A8C4818}"/>
              </a:ext>
            </a:extLst>
          </p:cNvPr>
          <p:cNvSpPr txBox="1"/>
          <p:nvPr/>
        </p:nvSpPr>
        <p:spPr>
          <a:xfrm>
            <a:off x="467998" y="5311766"/>
            <a:ext cx="10472426" cy="646331"/>
          </a:xfrm>
          <a:prstGeom prst="rect">
            <a:avLst/>
          </a:prstGeom>
          <a:noFill/>
        </p:spPr>
        <p:txBody>
          <a:bodyPr wrap="square" rtlCol="0">
            <a:spAutoFit/>
          </a:bodyPr>
          <a:lstStyle/>
          <a:p>
            <a:r>
              <a:rPr lang="en-US" dirty="0"/>
              <a:t>In case use tick directly, when “</a:t>
            </a:r>
            <a:r>
              <a:rPr lang="en-US" dirty="0" err="1"/>
              <a:t>configTICK_RATE_HZ</a:t>
            </a:r>
            <a:r>
              <a:rPr lang="en-US" dirty="0"/>
              <a:t>” </a:t>
            </a:r>
            <a:r>
              <a:rPr lang="en-US" sz="1800" dirty="0"/>
              <a:t>be changed the value of tick may not indicate the value we expected (200 </a:t>
            </a:r>
            <a:r>
              <a:rPr lang="en-US" sz="1800" dirty="0" err="1"/>
              <a:t>ms</a:t>
            </a:r>
            <a:r>
              <a:rPr lang="en-US" sz="1800" dirty="0"/>
              <a:t>) anymore</a:t>
            </a:r>
            <a:endParaRPr lang="en-US" dirty="0"/>
          </a:p>
        </p:txBody>
      </p:sp>
    </p:spTree>
    <p:extLst>
      <p:ext uri="{BB962C8B-B14F-4D97-AF65-F5344CB8AC3E}">
        <p14:creationId xmlns:p14="http://schemas.microsoft.com/office/powerpoint/2010/main" val="230215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dirty="0"/>
              <a:t>Tasks scheduling – types</a:t>
            </a:r>
            <a:endParaRPr lang="en-US" sz="2000" cap="all" dirty="0"/>
          </a:p>
        </p:txBody>
      </p:sp>
      <p:sp>
        <p:nvSpPr>
          <p:cNvPr id="11" name="TextBox 10">
            <a:extLst>
              <a:ext uri="{FF2B5EF4-FFF2-40B4-BE49-F238E27FC236}">
                <a16:creationId xmlns:a16="http://schemas.microsoft.com/office/drawing/2014/main" id="{9759A8A7-1FC8-4299-92B3-035BC9EAD9BB}"/>
              </a:ext>
            </a:extLst>
          </p:cNvPr>
          <p:cNvSpPr txBox="1"/>
          <p:nvPr/>
        </p:nvSpPr>
        <p:spPr>
          <a:xfrm>
            <a:off x="467999" y="1412776"/>
            <a:ext cx="9552680" cy="2031325"/>
          </a:xfrm>
          <a:prstGeom prst="rect">
            <a:avLst/>
          </a:prstGeom>
          <a:noFill/>
        </p:spPr>
        <p:txBody>
          <a:bodyPr wrap="none" rtlCol="0">
            <a:spAutoFit/>
          </a:bodyPr>
          <a:lstStyle/>
          <a:p>
            <a:r>
              <a:rPr lang="en-US" dirty="0"/>
              <a:t>There are 3 types of task scheduling:</a:t>
            </a:r>
          </a:p>
          <a:p>
            <a:endParaRPr lang="en-US" dirty="0"/>
          </a:p>
          <a:p>
            <a:r>
              <a:rPr lang="en-US" dirty="0"/>
              <a:t>  + Prioritized Pre-emptive Scheduling with Time Slicing (easy to implement)</a:t>
            </a:r>
          </a:p>
          <a:p>
            <a:endParaRPr lang="en-US" dirty="0"/>
          </a:p>
          <a:p>
            <a:r>
              <a:rPr lang="en-US" dirty="0"/>
              <a:t>  + Prioritized Pre-emptive Scheduling </a:t>
            </a:r>
            <a:r>
              <a:rPr lang="en-US" b="1" i="1" dirty="0"/>
              <a:t>without</a:t>
            </a:r>
            <a:r>
              <a:rPr lang="en-US" dirty="0"/>
              <a:t> Time Slicing (need experience to implement)</a:t>
            </a:r>
          </a:p>
          <a:p>
            <a:r>
              <a:rPr lang="en-US" dirty="0"/>
              <a:t> </a:t>
            </a:r>
          </a:p>
          <a:p>
            <a:r>
              <a:rPr lang="en-US" dirty="0"/>
              <a:t>  + Co-operative Scheduling </a:t>
            </a:r>
          </a:p>
        </p:txBody>
      </p:sp>
    </p:spTree>
    <p:extLst>
      <p:ext uri="{BB962C8B-B14F-4D97-AF65-F5344CB8AC3E}">
        <p14:creationId xmlns:p14="http://schemas.microsoft.com/office/powerpoint/2010/main" val="3483661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dirty="0"/>
              <a:t>Tasks scheduling – types</a:t>
            </a:r>
            <a:endParaRPr lang="en-US" sz="2000" cap="all" dirty="0"/>
          </a:p>
        </p:txBody>
      </p:sp>
      <p:sp>
        <p:nvSpPr>
          <p:cNvPr id="12" name="TextBox 11">
            <a:extLst>
              <a:ext uri="{FF2B5EF4-FFF2-40B4-BE49-F238E27FC236}">
                <a16:creationId xmlns:a16="http://schemas.microsoft.com/office/drawing/2014/main" id="{64A9EAE8-63B3-4EC0-B401-C975D126FD37}"/>
              </a:ext>
            </a:extLst>
          </p:cNvPr>
          <p:cNvSpPr txBox="1"/>
          <p:nvPr/>
        </p:nvSpPr>
        <p:spPr>
          <a:xfrm>
            <a:off x="467999" y="1340768"/>
            <a:ext cx="8276625" cy="369332"/>
          </a:xfrm>
          <a:prstGeom prst="rect">
            <a:avLst/>
          </a:prstGeom>
          <a:noFill/>
        </p:spPr>
        <p:txBody>
          <a:bodyPr wrap="none" rtlCol="0">
            <a:spAutoFit/>
          </a:bodyPr>
          <a:lstStyle/>
          <a:p>
            <a:r>
              <a:rPr lang="en-US" dirty="0"/>
              <a:t>There are 2 macro value defined for using to choose the scheduling algorithms:</a:t>
            </a:r>
          </a:p>
        </p:txBody>
      </p:sp>
      <p:pic>
        <p:nvPicPr>
          <p:cNvPr id="14" name="Picture 13">
            <a:extLst>
              <a:ext uri="{FF2B5EF4-FFF2-40B4-BE49-F238E27FC236}">
                <a16:creationId xmlns:a16="http://schemas.microsoft.com/office/drawing/2014/main" id="{6D173B2D-17EC-4E5C-9C8A-4819D5C2AF5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94432" y="3561067"/>
            <a:ext cx="7003135" cy="2559026"/>
          </a:xfrm>
          <a:prstGeom prst="rect">
            <a:avLst/>
          </a:prstGeom>
        </p:spPr>
      </p:pic>
      <p:sp>
        <p:nvSpPr>
          <p:cNvPr id="3" name="TextBox 2">
            <a:extLst>
              <a:ext uri="{FF2B5EF4-FFF2-40B4-BE49-F238E27FC236}">
                <a16:creationId xmlns:a16="http://schemas.microsoft.com/office/drawing/2014/main" id="{073E7FF2-5400-4C74-A8B3-332F90125BBD}"/>
              </a:ext>
            </a:extLst>
          </p:cNvPr>
          <p:cNvSpPr txBox="1"/>
          <p:nvPr/>
        </p:nvSpPr>
        <p:spPr>
          <a:xfrm>
            <a:off x="551384" y="1819606"/>
            <a:ext cx="10729192" cy="1477328"/>
          </a:xfrm>
          <a:prstGeom prst="rect">
            <a:avLst/>
          </a:prstGeom>
          <a:noFill/>
        </p:spPr>
        <p:txBody>
          <a:bodyPr wrap="square" rtlCol="0">
            <a:spAutoFit/>
          </a:bodyPr>
          <a:lstStyle/>
          <a:p>
            <a:r>
              <a:rPr lang="en-US" b="1" i="1" dirty="0" err="1"/>
              <a:t>configUSE_PREEMPTION</a:t>
            </a:r>
            <a:r>
              <a:rPr lang="en-US" i="1" dirty="0"/>
              <a:t> </a:t>
            </a:r>
            <a:r>
              <a:rPr lang="en-US" dirty="0"/>
              <a:t>: when value = 0 no matter what priority is, task switching only occur when task enter state “Running” (</a:t>
            </a:r>
            <a:r>
              <a:rPr lang="en-US" i="1" dirty="0"/>
              <a:t>only when </a:t>
            </a:r>
            <a:r>
              <a:rPr lang="en-US" i="1" dirty="0" err="1"/>
              <a:t>taskYIELD</a:t>
            </a:r>
            <a:r>
              <a:rPr lang="en-US" i="1" dirty="0"/>
              <a:t>() is called</a:t>
            </a:r>
            <a:r>
              <a:rPr lang="en-US" dirty="0"/>
              <a:t>), “Blocked”, “Suspended”.</a:t>
            </a:r>
          </a:p>
          <a:p>
            <a:endParaRPr lang="en-US" dirty="0"/>
          </a:p>
          <a:p>
            <a:r>
              <a:rPr lang="en-US" b="1" i="1" dirty="0" err="1"/>
              <a:t>configUSE_TIME_SLICING</a:t>
            </a:r>
            <a:r>
              <a:rPr lang="en-US" dirty="0"/>
              <a:t>: when value = 0 the scheduler will not switch between equal priority tasks on each tick interrupt.</a:t>
            </a:r>
          </a:p>
        </p:txBody>
      </p:sp>
    </p:spTree>
    <p:extLst>
      <p:ext uri="{BB962C8B-B14F-4D97-AF65-F5344CB8AC3E}">
        <p14:creationId xmlns:p14="http://schemas.microsoft.com/office/powerpoint/2010/main" val="813107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dirty="0"/>
              <a:t>Tasks scheduling – Prioritized Pre-emptive Scheduling with Time Slicing</a:t>
            </a:r>
          </a:p>
        </p:txBody>
      </p:sp>
      <p:pic>
        <p:nvPicPr>
          <p:cNvPr id="4" name="Picture 3">
            <a:extLst>
              <a:ext uri="{FF2B5EF4-FFF2-40B4-BE49-F238E27FC236}">
                <a16:creationId xmlns:a16="http://schemas.microsoft.com/office/drawing/2014/main" id="{96A23167-D7D9-48A9-A87E-97CCE01D50C3}"/>
              </a:ext>
            </a:extLst>
          </p:cNvPr>
          <p:cNvPicPr>
            <a:picLocks noChangeAspect="1"/>
          </p:cNvPicPr>
          <p:nvPr/>
        </p:nvPicPr>
        <p:blipFill>
          <a:blip r:embed="rId2"/>
          <a:stretch>
            <a:fillRect/>
          </a:stretch>
        </p:blipFill>
        <p:spPr>
          <a:xfrm>
            <a:off x="467999" y="4293149"/>
            <a:ext cx="3276600" cy="822549"/>
          </a:xfrm>
          <a:prstGeom prst="rect">
            <a:avLst/>
          </a:prstGeom>
        </p:spPr>
      </p:pic>
      <p:pic>
        <p:nvPicPr>
          <p:cNvPr id="6" name="Picture 5">
            <a:extLst>
              <a:ext uri="{FF2B5EF4-FFF2-40B4-BE49-F238E27FC236}">
                <a16:creationId xmlns:a16="http://schemas.microsoft.com/office/drawing/2014/main" id="{7CC88520-9B3F-4EE4-8DE4-88BD9891A7A5}"/>
              </a:ext>
            </a:extLst>
          </p:cNvPr>
          <p:cNvPicPr>
            <a:picLocks noChangeAspect="1"/>
          </p:cNvPicPr>
          <p:nvPr/>
        </p:nvPicPr>
        <p:blipFill>
          <a:blip r:embed="rId3"/>
          <a:stretch>
            <a:fillRect/>
          </a:stretch>
        </p:blipFill>
        <p:spPr>
          <a:xfrm>
            <a:off x="467999" y="1295400"/>
            <a:ext cx="5932801" cy="2870323"/>
          </a:xfrm>
          <a:prstGeom prst="rect">
            <a:avLst/>
          </a:prstGeom>
        </p:spPr>
      </p:pic>
      <p:sp>
        <p:nvSpPr>
          <p:cNvPr id="7" name="TextBox 6">
            <a:extLst>
              <a:ext uri="{FF2B5EF4-FFF2-40B4-BE49-F238E27FC236}">
                <a16:creationId xmlns:a16="http://schemas.microsoft.com/office/drawing/2014/main" id="{6A68A158-0F04-40B2-A241-F3DFA256930B}"/>
              </a:ext>
            </a:extLst>
          </p:cNvPr>
          <p:cNvSpPr txBox="1"/>
          <p:nvPr/>
        </p:nvSpPr>
        <p:spPr>
          <a:xfrm>
            <a:off x="467999" y="5334000"/>
            <a:ext cx="11174919" cy="923330"/>
          </a:xfrm>
          <a:prstGeom prst="rect">
            <a:avLst/>
          </a:prstGeom>
          <a:noFill/>
        </p:spPr>
        <p:txBody>
          <a:bodyPr wrap="none" rtlCol="0">
            <a:spAutoFit/>
          </a:bodyPr>
          <a:lstStyle/>
          <a:p>
            <a:r>
              <a:rPr lang="en-US" dirty="0"/>
              <a:t>- Higher priority task will be executed immediately as soon as he occur, lower task will enter “Blocked” state.</a:t>
            </a:r>
          </a:p>
          <a:p>
            <a:endParaRPr lang="en-US" dirty="0"/>
          </a:p>
          <a:p>
            <a:r>
              <a:rPr lang="en-US" dirty="0"/>
              <a:t>- Same priority task will be executed alternatively</a:t>
            </a:r>
          </a:p>
        </p:txBody>
      </p:sp>
      <p:pic>
        <p:nvPicPr>
          <p:cNvPr id="10" name="Picture 9">
            <a:extLst>
              <a:ext uri="{FF2B5EF4-FFF2-40B4-BE49-F238E27FC236}">
                <a16:creationId xmlns:a16="http://schemas.microsoft.com/office/drawing/2014/main" id="{A996F34C-DADF-41CB-9623-ABEB37FC2CB9}"/>
              </a:ext>
            </a:extLst>
          </p:cNvPr>
          <p:cNvPicPr>
            <a:picLocks noChangeAspect="1"/>
          </p:cNvPicPr>
          <p:nvPr/>
        </p:nvPicPr>
        <p:blipFill rotWithShape="1">
          <a:blip r:embed="rId4"/>
          <a:srcRect l="1406" t="7873"/>
          <a:stretch/>
        </p:blipFill>
        <p:spPr>
          <a:xfrm>
            <a:off x="6090286" y="1295400"/>
            <a:ext cx="5775518" cy="1597058"/>
          </a:xfrm>
          <a:prstGeom prst="rect">
            <a:avLst/>
          </a:prstGeom>
        </p:spPr>
      </p:pic>
      <p:cxnSp>
        <p:nvCxnSpPr>
          <p:cNvPr id="12" name="Straight Arrow Connector 11">
            <a:extLst>
              <a:ext uri="{FF2B5EF4-FFF2-40B4-BE49-F238E27FC236}">
                <a16:creationId xmlns:a16="http://schemas.microsoft.com/office/drawing/2014/main" id="{4CC8BCD5-DFEE-4533-85E7-7DA03D292507}"/>
              </a:ext>
            </a:extLst>
          </p:cNvPr>
          <p:cNvCxnSpPr>
            <a:cxnSpLocks/>
            <a:endCxn id="13" idx="1"/>
          </p:cNvCxnSpPr>
          <p:nvPr/>
        </p:nvCxnSpPr>
        <p:spPr>
          <a:xfrm>
            <a:off x="4223606" y="4171024"/>
            <a:ext cx="985201" cy="3949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DEEACF52-DD82-4187-AA05-3920ED414C30}"/>
              </a:ext>
            </a:extLst>
          </p:cNvPr>
          <p:cNvSpPr txBox="1"/>
          <p:nvPr/>
        </p:nvSpPr>
        <p:spPr>
          <a:xfrm>
            <a:off x="5208807" y="4427425"/>
            <a:ext cx="2452916" cy="276999"/>
          </a:xfrm>
          <a:prstGeom prst="rect">
            <a:avLst/>
          </a:prstGeom>
          <a:noFill/>
        </p:spPr>
        <p:txBody>
          <a:bodyPr wrap="none" rtlCol="0">
            <a:spAutoFit/>
          </a:bodyPr>
          <a:lstStyle/>
          <a:p>
            <a:r>
              <a:rPr lang="en-US" sz="1200" b="1" dirty="0">
                <a:solidFill>
                  <a:srgbClr val="FF0000"/>
                </a:solidFill>
                <a:latin typeface="Ink Free" panose="03080402000500000000" pitchFamily="66" charset="0"/>
              </a:rPr>
              <a:t>Tasks have different priority level</a:t>
            </a:r>
          </a:p>
        </p:txBody>
      </p:sp>
      <p:sp>
        <p:nvSpPr>
          <p:cNvPr id="15" name="TextBox 14">
            <a:extLst>
              <a:ext uri="{FF2B5EF4-FFF2-40B4-BE49-F238E27FC236}">
                <a16:creationId xmlns:a16="http://schemas.microsoft.com/office/drawing/2014/main" id="{87E400C4-286B-44F3-83F3-A17BB5E64454}"/>
              </a:ext>
            </a:extLst>
          </p:cNvPr>
          <p:cNvSpPr txBox="1"/>
          <p:nvPr/>
        </p:nvSpPr>
        <p:spPr>
          <a:xfrm>
            <a:off x="6934200" y="3443575"/>
            <a:ext cx="5131533" cy="276999"/>
          </a:xfrm>
          <a:prstGeom prst="rect">
            <a:avLst/>
          </a:prstGeom>
          <a:noFill/>
        </p:spPr>
        <p:txBody>
          <a:bodyPr wrap="none" rtlCol="0">
            <a:spAutoFit/>
          </a:bodyPr>
          <a:lstStyle/>
          <a:p>
            <a:r>
              <a:rPr lang="en-US" sz="1200" b="1" dirty="0">
                <a:solidFill>
                  <a:srgbClr val="FF0000"/>
                </a:solidFill>
                <a:latin typeface="Ink Free" panose="03080402000500000000" pitchFamily="66" charset="0"/>
              </a:rPr>
              <a:t>Task 2 and Idle task share same priority level, task 1 has highest priority</a:t>
            </a:r>
          </a:p>
        </p:txBody>
      </p:sp>
      <p:cxnSp>
        <p:nvCxnSpPr>
          <p:cNvPr id="17" name="Straight Arrow Connector 16">
            <a:extLst>
              <a:ext uri="{FF2B5EF4-FFF2-40B4-BE49-F238E27FC236}">
                <a16:creationId xmlns:a16="http://schemas.microsoft.com/office/drawing/2014/main" id="{B16B22FD-ED50-4A3F-8E11-FA2D10408C49}"/>
              </a:ext>
            </a:extLst>
          </p:cNvPr>
          <p:cNvCxnSpPr>
            <a:endCxn id="15" idx="0"/>
          </p:cNvCxnSpPr>
          <p:nvPr/>
        </p:nvCxnSpPr>
        <p:spPr>
          <a:xfrm>
            <a:off x="9296400" y="2976484"/>
            <a:ext cx="203567" cy="4670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2715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dirty="0"/>
              <a:t>Tasks scheduling – Prioritized Pre-emptive Scheduling without Time Slicing</a:t>
            </a:r>
          </a:p>
        </p:txBody>
      </p:sp>
      <p:pic>
        <p:nvPicPr>
          <p:cNvPr id="9" name="Picture 8">
            <a:extLst>
              <a:ext uri="{FF2B5EF4-FFF2-40B4-BE49-F238E27FC236}">
                <a16:creationId xmlns:a16="http://schemas.microsoft.com/office/drawing/2014/main" id="{7D9DADC6-7B8D-446C-B645-8DA15E1DC3B6}"/>
              </a:ext>
            </a:extLst>
          </p:cNvPr>
          <p:cNvPicPr>
            <a:picLocks noChangeAspect="1"/>
          </p:cNvPicPr>
          <p:nvPr/>
        </p:nvPicPr>
        <p:blipFill rotWithShape="1">
          <a:blip r:embed="rId2"/>
          <a:srcRect l="1634"/>
          <a:stretch/>
        </p:blipFill>
        <p:spPr>
          <a:xfrm>
            <a:off x="467999" y="1524000"/>
            <a:ext cx="8295001" cy="2452675"/>
          </a:xfrm>
          <a:prstGeom prst="rect">
            <a:avLst/>
          </a:prstGeom>
        </p:spPr>
      </p:pic>
      <p:pic>
        <p:nvPicPr>
          <p:cNvPr id="5" name="Picture 4">
            <a:extLst>
              <a:ext uri="{FF2B5EF4-FFF2-40B4-BE49-F238E27FC236}">
                <a16:creationId xmlns:a16="http://schemas.microsoft.com/office/drawing/2014/main" id="{7AA27544-4D97-41F8-B920-817B690DB948}"/>
              </a:ext>
            </a:extLst>
          </p:cNvPr>
          <p:cNvPicPr>
            <a:picLocks noChangeAspect="1"/>
          </p:cNvPicPr>
          <p:nvPr/>
        </p:nvPicPr>
        <p:blipFill>
          <a:blip r:embed="rId3"/>
          <a:stretch>
            <a:fillRect/>
          </a:stretch>
        </p:blipFill>
        <p:spPr>
          <a:xfrm>
            <a:off x="8458200" y="1524000"/>
            <a:ext cx="3618878" cy="958390"/>
          </a:xfrm>
          <a:prstGeom prst="rect">
            <a:avLst/>
          </a:prstGeom>
        </p:spPr>
      </p:pic>
      <p:sp>
        <p:nvSpPr>
          <p:cNvPr id="11" name="TextBox 10">
            <a:extLst>
              <a:ext uri="{FF2B5EF4-FFF2-40B4-BE49-F238E27FC236}">
                <a16:creationId xmlns:a16="http://schemas.microsoft.com/office/drawing/2014/main" id="{769022F0-8848-403B-A7A6-32CDEBC7CB33}"/>
              </a:ext>
            </a:extLst>
          </p:cNvPr>
          <p:cNvSpPr txBox="1"/>
          <p:nvPr/>
        </p:nvSpPr>
        <p:spPr>
          <a:xfrm>
            <a:off x="467999" y="4375611"/>
            <a:ext cx="11244575" cy="1754326"/>
          </a:xfrm>
          <a:prstGeom prst="rect">
            <a:avLst/>
          </a:prstGeom>
          <a:noFill/>
        </p:spPr>
        <p:txBody>
          <a:bodyPr wrap="square" rtlCol="0">
            <a:spAutoFit/>
          </a:bodyPr>
          <a:lstStyle/>
          <a:p>
            <a:r>
              <a:rPr lang="en-US" dirty="0"/>
              <a:t>- The task in the Running state enters the Blocked or Suspended state.</a:t>
            </a:r>
          </a:p>
          <a:p>
            <a:endParaRPr lang="en-US" dirty="0"/>
          </a:p>
          <a:p>
            <a:r>
              <a:rPr lang="en-US" dirty="0"/>
              <a:t>- A higher priority task enters the Ready state. </a:t>
            </a:r>
          </a:p>
          <a:p>
            <a:pPr marL="285750" indent="-285750">
              <a:buFontTx/>
              <a:buChar char="-"/>
            </a:pPr>
            <a:endParaRPr lang="en-US" dirty="0"/>
          </a:p>
          <a:p>
            <a:r>
              <a:rPr lang="en-US" dirty="0"/>
              <a:t>- The result of not using “time – slicing” is the amount of time distributed between same priority task is not equal (</a:t>
            </a:r>
            <a:r>
              <a:rPr lang="en-US" i="1" dirty="0"/>
              <a:t>Task 2 and Idle task</a:t>
            </a:r>
            <a:r>
              <a:rPr lang="en-US" dirty="0"/>
              <a:t>)</a:t>
            </a:r>
          </a:p>
        </p:txBody>
      </p:sp>
    </p:spTree>
    <p:extLst>
      <p:ext uri="{BB962C8B-B14F-4D97-AF65-F5344CB8AC3E}">
        <p14:creationId xmlns:p14="http://schemas.microsoft.com/office/powerpoint/2010/main" val="1853763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dirty="0"/>
              <a:t>Tasks scheduling – Co-operative Scheduling </a:t>
            </a:r>
          </a:p>
        </p:txBody>
      </p:sp>
      <p:pic>
        <p:nvPicPr>
          <p:cNvPr id="7" name="Picture 6">
            <a:extLst>
              <a:ext uri="{FF2B5EF4-FFF2-40B4-BE49-F238E27FC236}">
                <a16:creationId xmlns:a16="http://schemas.microsoft.com/office/drawing/2014/main" id="{58BBE8AE-F16F-42FF-8A14-8AEFC1F74AD7}"/>
              </a:ext>
            </a:extLst>
          </p:cNvPr>
          <p:cNvPicPr>
            <a:picLocks noChangeAspect="1"/>
          </p:cNvPicPr>
          <p:nvPr/>
        </p:nvPicPr>
        <p:blipFill rotWithShape="1">
          <a:blip r:embed="rId2"/>
          <a:srcRect l="455"/>
          <a:stretch/>
        </p:blipFill>
        <p:spPr>
          <a:xfrm>
            <a:off x="467998" y="1326468"/>
            <a:ext cx="6635227" cy="2331132"/>
          </a:xfrm>
          <a:prstGeom prst="rect">
            <a:avLst/>
          </a:prstGeom>
        </p:spPr>
      </p:pic>
      <p:pic>
        <p:nvPicPr>
          <p:cNvPr id="4" name="Picture 3">
            <a:extLst>
              <a:ext uri="{FF2B5EF4-FFF2-40B4-BE49-F238E27FC236}">
                <a16:creationId xmlns:a16="http://schemas.microsoft.com/office/drawing/2014/main" id="{7F60321C-1EE6-4DD6-BD24-6153475FC513}"/>
              </a:ext>
            </a:extLst>
          </p:cNvPr>
          <p:cNvPicPr>
            <a:picLocks noChangeAspect="1"/>
          </p:cNvPicPr>
          <p:nvPr/>
        </p:nvPicPr>
        <p:blipFill>
          <a:blip r:embed="rId3"/>
          <a:stretch>
            <a:fillRect/>
          </a:stretch>
        </p:blipFill>
        <p:spPr>
          <a:xfrm>
            <a:off x="7391400" y="1326468"/>
            <a:ext cx="4191000" cy="1067273"/>
          </a:xfrm>
          <a:prstGeom prst="rect">
            <a:avLst/>
          </a:prstGeom>
        </p:spPr>
      </p:pic>
      <p:sp>
        <p:nvSpPr>
          <p:cNvPr id="8" name="TextBox 7">
            <a:extLst>
              <a:ext uri="{FF2B5EF4-FFF2-40B4-BE49-F238E27FC236}">
                <a16:creationId xmlns:a16="http://schemas.microsoft.com/office/drawing/2014/main" id="{43B5633E-E9FE-46D8-B2CF-79C86D37C279}"/>
              </a:ext>
            </a:extLst>
          </p:cNvPr>
          <p:cNvSpPr txBox="1"/>
          <p:nvPr/>
        </p:nvSpPr>
        <p:spPr>
          <a:xfrm>
            <a:off x="468000" y="4267200"/>
            <a:ext cx="11244574" cy="646331"/>
          </a:xfrm>
          <a:prstGeom prst="rect">
            <a:avLst/>
          </a:prstGeom>
          <a:noFill/>
        </p:spPr>
        <p:txBody>
          <a:bodyPr wrap="square" rtlCol="0">
            <a:spAutoFit/>
          </a:bodyPr>
          <a:lstStyle/>
          <a:p>
            <a:r>
              <a:rPr lang="en-US" dirty="0"/>
              <a:t>- Context switch only occur when the Running state task enters the Blocked state, or the Running state task explicitly yields (manually requests a re-schedule) by calling </a:t>
            </a:r>
            <a:r>
              <a:rPr lang="en-US" dirty="0" err="1"/>
              <a:t>taskYIELD</a:t>
            </a:r>
            <a:r>
              <a:rPr lang="en-US" dirty="0"/>
              <a:t>().</a:t>
            </a:r>
          </a:p>
        </p:txBody>
      </p:sp>
    </p:spTree>
    <p:extLst>
      <p:ext uri="{BB962C8B-B14F-4D97-AF65-F5344CB8AC3E}">
        <p14:creationId xmlns:p14="http://schemas.microsoft.com/office/powerpoint/2010/main" val="5481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p:txBody>
          <a:bodyPr/>
          <a:lstStyle/>
          <a:p>
            <a:r>
              <a:rPr lang="en-US" dirty="0"/>
              <a:t>Theme 1	</a:t>
            </a:r>
            <a:r>
              <a:rPr lang="en-US" b="1" dirty="0"/>
              <a:t>Page 00</a:t>
            </a:r>
          </a:p>
          <a:p>
            <a:r>
              <a:rPr lang="en-US" dirty="0"/>
              <a:t>Theme 2	</a:t>
            </a:r>
            <a:r>
              <a:rPr lang="en-US" b="1" dirty="0"/>
              <a:t>Page 00</a:t>
            </a:r>
            <a:endParaRPr lang="en-US" dirty="0"/>
          </a:p>
          <a:p>
            <a:r>
              <a:rPr lang="en-US" dirty="0"/>
              <a:t>Theme 3	</a:t>
            </a:r>
            <a:r>
              <a:rPr lang="en-US" b="1" dirty="0"/>
              <a:t>Page 00</a:t>
            </a:r>
          </a:p>
          <a:p>
            <a:r>
              <a:rPr lang="en-US" dirty="0"/>
              <a:t>Theme 4	</a:t>
            </a:r>
            <a:r>
              <a:rPr lang="en-US" b="1" dirty="0"/>
              <a:t>Page 00</a:t>
            </a:r>
          </a:p>
          <a:p>
            <a:r>
              <a:rPr lang="en-US" dirty="0"/>
              <a:t>Theme 5 	</a:t>
            </a:r>
            <a:r>
              <a:rPr lang="en-US" b="1" dirty="0"/>
              <a:t>Page 00</a:t>
            </a:r>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dirty="0"/>
              <a:t>Tasks scheduling – Scheduler comparison </a:t>
            </a:r>
          </a:p>
        </p:txBody>
      </p:sp>
      <p:sp>
        <p:nvSpPr>
          <p:cNvPr id="3" name="TextBox 2">
            <a:extLst>
              <a:ext uri="{FF2B5EF4-FFF2-40B4-BE49-F238E27FC236}">
                <a16:creationId xmlns:a16="http://schemas.microsoft.com/office/drawing/2014/main" id="{2345128A-31BF-4BFC-B9D0-7C381E0C8088}"/>
              </a:ext>
            </a:extLst>
          </p:cNvPr>
          <p:cNvSpPr txBox="1"/>
          <p:nvPr/>
        </p:nvSpPr>
        <p:spPr>
          <a:xfrm>
            <a:off x="467999" y="1524000"/>
            <a:ext cx="5506700" cy="369332"/>
          </a:xfrm>
          <a:prstGeom prst="rect">
            <a:avLst/>
          </a:prstGeom>
          <a:noFill/>
        </p:spPr>
        <p:txBody>
          <a:bodyPr wrap="none" rtlCol="0">
            <a:spAutoFit/>
          </a:bodyPr>
          <a:lstStyle/>
          <a:p>
            <a:r>
              <a:rPr lang="en-US" dirty="0"/>
              <a:t>Prioritized Pre-emptive Scheduling with Time Slicing</a:t>
            </a:r>
          </a:p>
        </p:txBody>
      </p:sp>
      <p:sp>
        <p:nvSpPr>
          <p:cNvPr id="5" name="TextBox 4">
            <a:extLst>
              <a:ext uri="{FF2B5EF4-FFF2-40B4-BE49-F238E27FC236}">
                <a16:creationId xmlns:a16="http://schemas.microsoft.com/office/drawing/2014/main" id="{46A93297-D0EE-4F54-9BB1-A2EF420FD9CE}"/>
              </a:ext>
            </a:extLst>
          </p:cNvPr>
          <p:cNvSpPr txBox="1"/>
          <p:nvPr/>
        </p:nvSpPr>
        <p:spPr>
          <a:xfrm>
            <a:off x="6858000" y="1247001"/>
            <a:ext cx="4572000" cy="923330"/>
          </a:xfrm>
          <a:prstGeom prst="rect">
            <a:avLst/>
          </a:prstGeom>
          <a:noFill/>
        </p:spPr>
        <p:txBody>
          <a:bodyPr wrap="square" rtlCol="0">
            <a:spAutoFit/>
          </a:bodyPr>
          <a:lstStyle/>
          <a:p>
            <a:r>
              <a:rPr lang="en-US" b="1" dirty="0">
                <a:solidFill>
                  <a:srgbClr val="FF0000"/>
                </a:solidFill>
                <a:latin typeface="Ink Free" panose="03080402000500000000" pitchFamily="66" charset="0"/>
              </a:rPr>
              <a:t>Easy pie for everyone but the cost is “time-slicing” sometimes make the scheduler overhead !</a:t>
            </a:r>
          </a:p>
        </p:txBody>
      </p:sp>
      <p:cxnSp>
        <p:nvCxnSpPr>
          <p:cNvPr id="9" name="Straight Arrow Connector 8">
            <a:extLst>
              <a:ext uri="{FF2B5EF4-FFF2-40B4-BE49-F238E27FC236}">
                <a16:creationId xmlns:a16="http://schemas.microsoft.com/office/drawing/2014/main" id="{1DD043CE-9629-4C17-89F4-16C611A38D1E}"/>
              </a:ext>
            </a:extLst>
          </p:cNvPr>
          <p:cNvCxnSpPr>
            <a:stCxn id="3" idx="3"/>
            <a:endCxn id="5" idx="1"/>
          </p:cNvCxnSpPr>
          <p:nvPr/>
        </p:nvCxnSpPr>
        <p:spPr>
          <a:xfrm>
            <a:off x="5974699" y="1708666"/>
            <a:ext cx="88330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F1AE6D00-35C4-439E-A3CA-69508A0DC6ED}"/>
              </a:ext>
            </a:extLst>
          </p:cNvPr>
          <p:cNvSpPr txBox="1"/>
          <p:nvPr/>
        </p:nvSpPr>
        <p:spPr>
          <a:xfrm>
            <a:off x="467999" y="2819400"/>
            <a:ext cx="5981189" cy="369332"/>
          </a:xfrm>
          <a:prstGeom prst="rect">
            <a:avLst/>
          </a:prstGeom>
          <a:noFill/>
        </p:spPr>
        <p:txBody>
          <a:bodyPr wrap="none" rtlCol="0">
            <a:spAutoFit/>
          </a:bodyPr>
          <a:lstStyle/>
          <a:p>
            <a:r>
              <a:rPr lang="en-US" dirty="0"/>
              <a:t>Prioritized Pre-emptive Scheduling </a:t>
            </a:r>
            <a:r>
              <a:rPr lang="en-US" b="1" i="1" dirty="0"/>
              <a:t>without</a:t>
            </a:r>
            <a:r>
              <a:rPr lang="en-US" dirty="0"/>
              <a:t> Time Slicing</a:t>
            </a:r>
          </a:p>
        </p:txBody>
      </p:sp>
      <p:sp>
        <p:nvSpPr>
          <p:cNvPr id="11" name="TextBox 10">
            <a:extLst>
              <a:ext uri="{FF2B5EF4-FFF2-40B4-BE49-F238E27FC236}">
                <a16:creationId xmlns:a16="http://schemas.microsoft.com/office/drawing/2014/main" id="{2F122752-C88B-4616-B1FC-275479A7285B}"/>
              </a:ext>
            </a:extLst>
          </p:cNvPr>
          <p:cNvSpPr txBox="1"/>
          <p:nvPr/>
        </p:nvSpPr>
        <p:spPr>
          <a:xfrm>
            <a:off x="6858000" y="2542401"/>
            <a:ext cx="4572000" cy="923330"/>
          </a:xfrm>
          <a:prstGeom prst="rect">
            <a:avLst/>
          </a:prstGeom>
          <a:noFill/>
        </p:spPr>
        <p:txBody>
          <a:bodyPr wrap="square" rtlCol="0">
            <a:spAutoFit/>
          </a:bodyPr>
          <a:lstStyle/>
          <a:p>
            <a:r>
              <a:rPr lang="en-US" b="1" dirty="0">
                <a:solidFill>
                  <a:srgbClr val="FF0000"/>
                </a:solidFill>
                <a:latin typeface="Ink Free" panose="03080402000500000000" pitchFamily="66" charset="0"/>
              </a:rPr>
              <a:t>Can reduce scheduler overhead since not using “time-slicing” but need experience to implement !</a:t>
            </a:r>
          </a:p>
        </p:txBody>
      </p:sp>
      <p:cxnSp>
        <p:nvCxnSpPr>
          <p:cNvPr id="13" name="Straight Arrow Connector 12">
            <a:extLst>
              <a:ext uri="{FF2B5EF4-FFF2-40B4-BE49-F238E27FC236}">
                <a16:creationId xmlns:a16="http://schemas.microsoft.com/office/drawing/2014/main" id="{92D4942E-D24B-4389-B98C-6EBA57907666}"/>
              </a:ext>
            </a:extLst>
          </p:cNvPr>
          <p:cNvCxnSpPr>
            <a:cxnSpLocks/>
            <a:stCxn id="10" idx="3"/>
            <a:endCxn id="11" idx="1"/>
          </p:cNvCxnSpPr>
          <p:nvPr/>
        </p:nvCxnSpPr>
        <p:spPr>
          <a:xfrm>
            <a:off x="6449188" y="3004066"/>
            <a:ext cx="40881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C92CC9B1-A333-4E39-8E27-191AE8D72AA9}"/>
              </a:ext>
            </a:extLst>
          </p:cNvPr>
          <p:cNvSpPr txBox="1"/>
          <p:nvPr/>
        </p:nvSpPr>
        <p:spPr>
          <a:xfrm>
            <a:off x="467999" y="4299465"/>
            <a:ext cx="2732401" cy="369332"/>
          </a:xfrm>
          <a:prstGeom prst="rect">
            <a:avLst/>
          </a:prstGeom>
          <a:noFill/>
        </p:spPr>
        <p:txBody>
          <a:bodyPr wrap="square">
            <a:spAutoFit/>
          </a:bodyPr>
          <a:lstStyle/>
          <a:p>
            <a:r>
              <a:rPr lang="en-US" dirty="0"/>
              <a:t>Co-operative Scheduling </a:t>
            </a:r>
          </a:p>
        </p:txBody>
      </p:sp>
      <p:sp>
        <p:nvSpPr>
          <p:cNvPr id="18" name="TextBox 17">
            <a:extLst>
              <a:ext uri="{FF2B5EF4-FFF2-40B4-BE49-F238E27FC236}">
                <a16:creationId xmlns:a16="http://schemas.microsoft.com/office/drawing/2014/main" id="{55B26063-B763-48EC-A1E1-AC5E7DD88C72}"/>
              </a:ext>
            </a:extLst>
          </p:cNvPr>
          <p:cNvSpPr txBox="1"/>
          <p:nvPr/>
        </p:nvSpPr>
        <p:spPr>
          <a:xfrm>
            <a:off x="3733800" y="4207132"/>
            <a:ext cx="7990201" cy="1477328"/>
          </a:xfrm>
          <a:prstGeom prst="rect">
            <a:avLst/>
          </a:prstGeom>
          <a:noFill/>
        </p:spPr>
        <p:txBody>
          <a:bodyPr wrap="square" rtlCol="0">
            <a:spAutoFit/>
          </a:bodyPr>
          <a:lstStyle/>
          <a:p>
            <a:r>
              <a:rPr lang="en-US" b="1" dirty="0">
                <a:solidFill>
                  <a:srgbClr val="FF0000"/>
                </a:solidFill>
                <a:latin typeface="Ink Free" panose="03080402000500000000" pitchFamily="66" charset="0"/>
              </a:rPr>
              <a:t>Avoid problem caused by simultaneous access and as nature the cost is system will less responsive !</a:t>
            </a:r>
          </a:p>
          <a:p>
            <a:endParaRPr lang="en-US" b="1" dirty="0">
              <a:solidFill>
                <a:srgbClr val="FF0000"/>
              </a:solidFill>
              <a:latin typeface="Ink Free" panose="03080402000500000000" pitchFamily="66" charset="0"/>
            </a:endParaRPr>
          </a:p>
          <a:p>
            <a:r>
              <a:rPr lang="en-US" b="1" dirty="0">
                <a:solidFill>
                  <a:srgbClr val="FF0000"/>
                </a:solidFill>
                <a:latin typeface="Ink Free" panose="03080402000500000000" pitchFamily="66" charset="0"/>
              </a:rPr>
              <a:t>Can avoid “starving process” of lower priority task</a:t>
            </a:r>
          </a:p>
          <a:p>
            <a:endParaRPr lang="en-US" b="1" dirty="0">
              <a:solidFill>
                <a:srgbClr val="FF0000"/>
              </a:solidFill>
              <a:latin typeface="Ink Free" panose="03080402000500000000" pitchFamily="66" charset="0"/>
            </a:endParaRPr>
          </a:p>
        </p:txBody>
      </p:sp>
      <p:cxnSp>
        <p:nvCxnSpPr>
          <p:cNvPr id="20" name="Straight Arrow Connector 19">
            <a:extLst>
              <a:ext uri="{FF2B5EF4-FFF2-40B4-BE49-F238E27FC236}">
                <a16:creationId xmlns:a16="http://schemas.microsoft.com/office/drawing/2014/main" id="{0985AB6E-1545-4D74-AAAE-C2FC6613E0AF}"/>
              </a:ext>
            </a:extLst>
          </p:cNvPr>
          <p:cNvCxnSpPr>
            <a:cxnSpLocks/>
            <a:stCxn id="17" idx="3"/>
          </p:cNvCxnSpPr>
          <p:nvPr/>
        </p:nvCxnSpPr>
        <p:spPr>
          <a:xfrm>
            <a:off x="3200400" y="4484131"/>
            <a:ext cx="4572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58609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inter</a:t>
            </a:r>
            <a:r>
              <a:rPr lang="en-US" dirty="0"/>
              <a:t>rupt</a:t>
            </a:r>
            <a:br>
              <a:rPr lang="en-US" cap="all" dirty="0"/>
            </a:br>
            <a:r>
              <a:rPr lang="en-US" sz="2000" dirty="0"/>
              <a:t>Task vs interrupt</a:t>
            </a:r>
          </a:p>
        </p:txBody>
      </p:sp>
      <p:sp>
        <p:nvSpPr>
          <p:cNvPr id="4" name="TextBox 3">
            <a:extLst>
              <a:ext uri="{FF2B5EF4-FFF2-40B4-BE49-F238E27FC236}">
                <a16:creationId xmlns:a16="http://schemas.microsoft.com/office/drawing/2014/main" id="{E6A6B691-1387-4C10-93BB-898688373F90}"/>
              </a:ext>
            </a:extLst>
          </p:cNvPr>
          <p:cNvSpPr txBox="1"/>
          <p:nvPr/>
        </p:nvSpPr>
        <p:spPr>
          <a:xfrm>
            <a:off x="493923" y="1524000"/>
            <a:ext cx="5791200" cy="1754326"/>
          </a:xfrm>
          <a:prstGeom prst="rect">
            <a:avLst/>
          </a:prstGeom>
          <a:noFill/>
        </p:spPr>
        <p:txBody>
          <a:bodyPr wrap="square" rtlCol="0">
            <a:spAutoFit/>
          </a:bodyPr>
          <a:lstStyle/>
          <a:p>
            <a:pPr algn="ctr"/>
            <a:r>
              <a:rPr lang="en-US" b="1" u="sng" dirty="0"/>
              <a:t>Task</a:t>
            </a:r>
          </a:p>
          <a:p>
            <a:endParaRPr lang="en-US" dirty="0"/>
          </a:p>
          <a:p>
            <a:r>
              <a:rPr lang="en-US" dirty="0"/>
              <a:t>A task is a software feature that is unrelated to the hardware</a:t>
            </a:r>
          </a:p>
          <a:p>
            <a:endParaRPr lang="en-US" dirty="0"/>
          </a:p>
          <a:p>
            <a:r>
              <a:rPr lang="en-US" dirty="0"/>
              <a:t>The priority of a task is assigned in software</a:t>
            </a:r>
          </a:p>
        </p:txBody>
      </p:sp>
      <p:sp>
        <p:nvSpPr>
          <p:cNvPr id="14" name="TextBox 13">
            <a:extLst>
              <a:ext uri="{FF2B5EF4-FFF2-40B4-BE49-F238E27FC236}">
                <a16:creationId xmlns:a16="http://schemas.microsoft.com/office/drawing/2014/main" id="{2EE04858-BEFD-4E02-B31A-66043998153F}"/>
              </a:ext>
            </a:extLst>
          </p:cNvPr>
          <p:cNvSpPr txBox="1"/>
          <p:nvPr/>
        </p:nvSpPr>
        <p:spPr>
          <a:xfrm>
            <a:off x="6149989" y="1524000"/>
            <a:ext cx="5791200" cy="1477328"/>
          </a:xfrm>
          <a:prstGeom prst="rect">
            <a:avLst/>
          </a:prstGeom>
          <a:noFill/>
        </p:spPr>
        <p:txBody>
          <a:bodyPr wrap="square" rtlCol="0">
            <a:spAutoFit/>
          </a:bodyPr>
          <a:lstStyle/>
          <a:p>
            <a:pPr algn="ctr"/>
            <a:r>
              <a:rPr lang="en-US" b="1" u="sng" dirty="0"/>
              <a:t>Interrupt</a:t>
            </a:r>
          </a:p>
          <a:p>
            <a:endParaRPr lang="en-US" dirty="0"/>
          </a:p>
          <a:p>
            <a:r>
              <a:rPr lang="en-US" dirty="0"/>
              <a:t>An interrupt service routine is a hardware feature</a:t>
            </a:r>
          </a:p>
          <a:p>
            <a:endParaRPr lang="en-US" dirty="0"/>
          </a:p>
          <a:p>
            <a:r>
              <a:rPr lang="en-US" dirty="0"/>
              <a:t>The priority of  interrupt is decided by hardware </a:t>
            </a:r>
            <a:r>
              <a:rPr lang="en-US" dirty="0" err="1"/>
              <a:t>desgin</a:t>
            </a:r>
            <a:endParaRPr lang="en-US" dirty="0"/>
          </a:p>
        </p:txBody>
      </p:sp>
      <p:sp>
        <p:nvSpPr>
          <p:cNvPr id="15" name="TextBox 14">
            <a:extLst>
              <a:ext uri="{FF2B5EF4-FFF2-40B4-BE49-F238E27FC236}">
                <a16:creationId xmlns:a16="http://schemas.microsoft.com/office/drawing/2014/main" id="{4E158A58-781D-4F25-A5CD-D5FEDC093108}"/>
              </a:ext>
            </a:extLst>
          </p:cNvPr>
          <p:cNvSpPr txBox="1"/>
          <p:nvPr/>
        </p:nvSpPr>
        <p:spPr>
          <a:xfrm>
            <a:off x="1295400" y="4150247"/>
            <a:ext cx="9296400" cy="1200329"/>
          </a:xfrm>
          <a:prstGeom prst="rect">
            <a:avLst/>
          </a:prstGeom>
          <a:noFill/>
        </p:spPr>
        <p:txBody>
          <a:bodyPr wrap="square">
            <a:spAutoFit/>
          </a:bodyPr>
          <a:lstStyle/>
          <a:p>
            <a:r>
              <a:rPr lang="en-US" b="1" dirty="0">
                <a:solidFill>
                  <a:srgbClr val="FF0000"/>
                </a:solidFill>
                <a:latin typeface="Ink Free" panose="03080402000500000000" pitchFamily="66" charset="0"/>
              </a:rPr>
              <a:t>Tasks will only run when there are no ISRs running !</a:t>
            </a:r>
          </a:p>
          <a:p>
            <a:endParaRPr lang="en-US" b="1" dirty="0">
              <a:solidFill>
                <a:srgbClr val="FF0000"/>
              </a:solidFill>
              <a:latin typeface="Ink Free" panose="03080402000500000000" pitchFamily="66" charset="0"/>
            </a:endParaRPr>
          </a:p>
          <a:p>
            <a:r>
              <a:rPr lang="en-US" b="1" dirty="0">
                <a:solidFill>
                  <a:srgbClr val="FF0000"/>
                </a:solidFill>
                <a:latin typeface="Ink Free" panose="03080402000500000000" pitchFamily="66" charset="0"/>
              </a:rPr>
              <a:t>The lowest priority interrupt will interrupt the highest priority task, and there is no way for a task to pre-empt an ISR !</a:t>
            </a:r>
          </a:p>
        </p:txBody>
      </p:sp>
    </p:spTree>
    <p:extLst>
      <p:ext uri="{BB962C8B-B14F-4D97-AF65-F5344CB8AC3E}">
        <p14:creationId xmlns:p14="http://schemas.microsoft.com/office/powerpoint/2010/main" val="3853403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inter</a:t>
            </a:r>
            <a:r>
              <a:rPr lang="en-US" dirty="0"/>
              <a:t>rupt</a:t>
            </a:r>
            <a:br>
              <a:rPr lang="en-US" cap="all" dirty="0"/>
            </a:br>
            <a:r>
              <a:rPr lang="en-US" sz="2000" dirty="0"/>
              <a:t>using </a:t>
            </a:r>
            <a:r>
              <a:rPr lang="en-US" sz="2000" dirty="0" err="1"/>
              <a:t>freertos</a:t>
            </a:r>
            <a:r>
              <a:rPr lang="en-US" sz="2000" dirty="0"/>
              <a:t> </a:t>
            </a:r>
            <a:r>
              <a:rPr lang="en-US" sz="2000" dirty="0" err="1"/>
              <a:t>api</a:t>
            </a:r>
            <a:r>
              <a:rPr lang="en-US" sz="2000" dirty="0"/>
              <a:t> from </a:t>
            </a:r>
            <a:r>
              <a:rPr lang="en-US" sz="2000" dirty="0" err="1"/>
              <a:t>isr</a:t>
            </a:r>
            <a:endParaRPr lang="en-US" sz="2000" dirty="0"/>
          </a:p>
        </p:txBody>
      </p:sp>
      <p:sp>
        <p:nvSpPr>
          <p:cNvPr id="5" name="TextBox 4">
            <a:extLst>
              <a:ext uri="{FF2B5EF4-FFF2-40B4-BE49-F238E27FC236}">
                <a16:creationId xmlns:a16="http://schemas.microsoft.com/office/drawing/2014/main" id="{070FBDC7-1EA1-407B-A4D1-A34AE929830A}"/>
              </a:ext>
            </a:extLst>
          </p:cNvPr>
          <p:cNvSpPr txBox="1"/>
          <p:nvPr/>
        </p:nvSpPr>
        <p:spPr>
          <a:xfrm>
            <a:off x="467999" y="1428138"/>
            <a:ext cx="11343001" cy="1754326"/>
          </a:xfrm>
          <a:prstGeom prst="rect">
            <a:avLst/>
          </a:prstGeom>
          <a:noFill/>
        </p:spPr>
        <p:txBody>
          <a:bodyPr wrap="square" rtlCol="0">
            <a:spAutoFit/>
          </a:bodyPr>
          <a:lstStyle/>
          <a:p>
            <a:r>
              <a:rPr lang="en-US" dirty="0"/>
              <a:t>Some </a:t>
            </a:r>
            <a:r>
              <a:rPr lang="en-US" dirty="0" err="1"/>
              <a:t>FreeRTOS</a:t>
            </a:r>
            <a:r>
              <a:rPr lang="en-US" dirty="0"/>
              <a:t> API function will have separate version, one use for calling from task, other is use for calling from IRSs.</a:t>
            </a:r>
          </a:p>
          <a:p>
            <a:endParaRPr lang="en-US" dirty="0"/>
          </a:p>
          <a:p>
            <a:r>
              <a:rPr lang="en-US" dirty="0"/>
              <a:t>Why do we need separate the API for tasks and ISRs ?</a:t>
            </a:r>
          </a:p>
          <a:p>
            <a:r>
              <a:rPr lang="en-US" b="1" dirty="0">
                <a:solidFill>
                  <a:srgbClr val="FF0000"/>
                </a:solidFill>
                <a:latin typeface="Ink Free" panose="03080402000500000000" pitchFamily="66" charset="0"/>
              </a:rPr>
              <a:t>-&gt; In some case, task which was called inside ISR was requested to change state into “Blocked”. Since task not been called from a task, there will be no task that can replace that “Blocked” task</a:t>
            </a:r>
          </a:p>
        </p:txBody>
      </p:sp>
      <p:sp>
        <p:nvSpPr>
          <p:cNvPr id="6" name="TextBox 5">
            <a:extLst>
              <a:ext uri="{FF2B5EF4-FFF2-40B4-BE49-F238E27FC236}">
                <a16:creationId xmlns:a16="http://schemas.microsoft.com/office/drawing/2014/main" id="{119B3007-3EC4-4B23-801E-7C671ED385FB}"/>
              </a:ext>
            </a:extLst>
          </p:cNvPr>
          <p:cNvSpPr txBox="1"/>
          <p:nvPr/>
        </p:nvSpPr>
        <p:spPr>
          <a:xfrm>
            <a:off x="467999" y="3886200"/>
            <a:ext cx="9666172" cy="369332"/>
          </a:xfrm>
          <a:prstGeom prst="rect">
            <a:avLst/>
          </a:prstGeom>
          <a:noFill/>
        </p:spPr>
        <p:txBody>
          <a:bodyPr wrap="none" rtlCol="0">
            <a:spAutoFit/>
          </a:bodyPr>
          <a:lstStyle/>
          <a:p>
            <a:r>
              <a:rPr lang="en-US" b="1" u="sng" dirty="0"/>
              <a:t>Note:</a:t>
            </a:r>
            <a:r>
              <a:rPr lang="en-US" dirty="0"/>
              <a:t> </a:t>
            </a:r>
            <a:r>
              <a:rPr lang="en-US" dirty="0" err="1"/>
              <a:t>FreeRTOs</a:t>
            </a:r>
            <a:r>
              <a:rPr lang="en-US" dirty="0"/>
              <a:t> API which able to be called inside ISR </a:t>
            </a:r>
            <a:r>
              <a:rPr lang="en-US" b="1" dirty="0">
                <a:solidFill>
                  <a:srgbClr val="FF0000"/>
                </a:solidFill>
              </a:rPr>
              <a:t>MUST </a:t>
            </a:r>
            <a:r>
              <a:rPr lang="en-US" dirty="0"/>
              <a:t>have “</a:t>
            </a:r>
            <a:r>
              <a:rPr lang="en-US" dirty="0" err="1"/>
              <a:t>FromISR</a:t>
            </a:r>
            <a:r>
              <a:rPr lang="en-US" dirty="0"/>
              <a:t>” in their name.</a:t>
            </a:r>
          </a:p>
        </p:txBody>
      </p:sp>
    </p:spTree>
    <p:extLst>
      <p:ext uri="{BB962C8B-B14F-4D97-AF65-F5344CB8AC3E}">
        <p14:creationId xmlns:p14="http://schemas.microsoft.com/office/powerpoint/2010/main" val="1645219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inter</a:t>
            </a:r>
            <a:r>
              <a:rPr lang="en-US" dirty="0"/>
              <a:t>rupt</a:t>
            </a:r>
            <a:br>
              <a:rPr lang="en-US" cap="all" dirty="0"/>
            </a:br>
            <a:r>
              <a:rPr lang="en-US" sz="2000" dirty="0"/>
              <a:t>using </a:t>
            </a:r>
            <a:r>
              <a:rPr lang="en-US" sz="2000" dirty="0" err="1"/>
              <a:t>freertos</a:t>
            </a:r>
            <a:r>
              <a:rPr lang="en-US" sz="2000" dirty="0"/>
              <a:t> </a:t>
            </a:r>
            <a:r>
              <a:rPr lang="en-US" sz="2000" dirty="0" err="1"/>
              <a:t>api</a:t>
            </a:r>
            <a:r>
              <a:rPr lang="en-US" sz="2000" dirty="0"/>
              <a:t> from </a:t>
            </a:r>
            <a:r>
              <a:rPr lang="en-US" sz="2000" dirty="0" err="1"/>
              <a:t>isr</a:t>
            </a:r>
            <a:endParaRPr lang="en-US" sz="2000" dirty="0"/>
          </a:p>
        </p:txBody>
      </p:sp>
      <p:sp>
        <p:nvSpPr>
          <p:cNvPr id="7" name="TextBox 6">
            <a:extLst>
              <a:ext uri="{FF2B5EF4-FFF2-40B4-BE49-F238E27FC236}">
                <a16:creationId xmlns:a16="http://schemas.microsoft.com/office/drawing/2014/main" id="{84FACDE9-7A87-42BE-A877-5009439783D9}"/>
              </a:ext>
            </a:extLst>
          </p:cNvPr>
          <p:cNvSpPr txBox="1"/>
          <p:nvPr/>
        </p:nvSpPr>
        <p:spPr>
          <a:xfrm>
            <a:off x="467999" y="1676400"/>
            <a:ext cx="11343001" cy="646331"/>
          </a:xfrm>
          <a:prstGeom prst="rect">
            <a:avLst/>
          </a:prstGeom>
          <a:noFill/>
        </p:spPr>
        <p:txBody>
          <a:bodyPr wrap="square">
            <a:spAutoFit/>
          </a:bodyPr>
          <a:lstStyle/>
          <a:p>
            <a:r>
              <a:rPr lang="en-US" dirty="0"/>
              <a:t>Interrupt safe API functions have a pointer parameter called </a:t>
            </a:r>
            <a:r>
              <a:rPr lang="en-US" dirty="0" err="1"/>
              <a:t>pxHigherPriorityTaskWoken</a:t>
            </a:r>
            <a:r>
              <a:rPr lang="en-US" dirty="0"/>
              <a:t>. If a context switch should be performed, then the interrupt safe API function will set </a:t>
            </a:r>
            <a:r>
              <a:rPr lang="en-US" b="1" dirty="0"/>
              <a:t>*</a:t>
            </a:r>
            <a:r>
              <a:rPr lang="en-US" b="1" dirty="0" err="1"/>
              <a:t>pxHigherPriorityTaskWoken</a:t>
            </a:r>
            <a:r>
              <a:rPr lang="en-US" b="1" dirty="0"/>
              <a:t> </a:t>
            </a:r>
            <a:r>
              <a:rPr lang="en-US" dirty="0"/>
              <a:t>to </a:t>
            </a:r>
            <a:r>
              <a:rPr lang="en-US" b="1" dirty="0" err="1"/>
              <a:t>pdTRUE</a:t>
            </a:r>
            <a:r>
              <a:rPr lang="en-US" dirty="0"/>
              <a:t>. </a:t>
            </a:r>
          </a:p>
        </p:txBody>
      </p:sp>
      <p:pic>
        <p:nvPicPr>
          <p:cNvPr id="8" name="Picture 7">
            <a:extLst>
              <a:ext uri="{FF2B5EF4-FFF2-40B4-BE49-F238E27FC236}">
                <a16:creationId xmlns:a16="http://schemas.microsoft.com/office/drawing/2014/main" id="{23E7B947-EF75-441E-821C-D74D9FE3F775}"/>
              </a:ext>
            </a:extLst>
          </p:cNvPr>
          <p:cNvPicPr>
            <a:picLocks noChangeAspect="1"/>
          </p:cNvPicPr>
          <p:nvPr/>
        </p:nvPicPr>
        <p:blipFill>
          <a:blip r:embed="rId2"/>
          <a:stretch>
            <a:fillRect/>
          </a:stretch>
        </p:blipFill>
        <p:spPr>
          <a:xfrm>
            <a:off x="2057400" y="2946395"/>
            <a:ext cx="7803595" cy="644106"/>
          </a:xfrm>
          <a:prstGeom prst="rect">
            <a:avLst/>
          </a:prstGeom>
        </p:spPr>
      </p:pic>
      <p:pic>
        <p:nvPicPr>
          <p:cNvPr id="9" name="Picture 8">
            <a:extLst>
              <a:ext uri="{FF2B5EF4-FFF2-40B4-BE49-F238E27FC236}">
                <a16:creationId xmlns:a16="http://schemas.microsoft.com/office/drawing/2014/main" id="{616677A1-FED4-4ABA-A6D7-EA474D55F4AC}"/>
              </a:ext>
            </a:extLst>
          </p:cNvPr>
          <p:cNvPicPr>
            <a:picLocks noChangeAspect="1"/>
          </p:cNvPicPr>
          <p:nvPr/>
        </p:nvPicPr>
        <p:blipFill>
          <a:blip r:embed="rId3"/>
          <a:stretch>
            <a:fillRect/>
          </a:stretch>
        </p:blipFill>
        <p:spPr>
          <a:xfrm>
            <a:off x="2057399" y="3722660"/>
            <a:ext cx="7898851" cy="910376"/>
          </a:xfrm>
          <a:prstGeom prst="rect">
            <a:avLst/>
          </a:prstGeom>
        </p:spPr>
      </p:pic>
    </p:spTree>
    <p:extLst>
      <p:ext uri="{BB962C8B-B14F-4D97-AF65-F5344CB8AC3E}">
        <p14:creationId xmlns:p14="http://schemas.microsoft.com/office/powerpoint/2010/main" val="7000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inter</a:t>
            </a:r>
            <a:r>
              <a:rPr lang="en-US" dirty="0"/>
              <a:t>rupt</a:t>
            </a:r>
            <a:br>
              <a:rPr lang="en-US" cap="all" dirty="0"/>
            </a:br>
            <a:r>
              <a:rPr lang="en-US" sz="2000" dirty="0"/>
              <a:t>Deferred Interrupt Processing</a:t>
            </a:r>
          </a:p>
        </p:txBody>
      </p:sp>
      <p:sp>
        <p:nvSpPr>
          <p:cNvPr id="3" name="TextBox 2">
            <a:extLst>
              <a:ext uri="{FF2B5EF4-FFF2-40B4-BE49-F238E27FC236}">
                <a16:creationId xmlns:a16="http://schemas.microsoft.com/office/drawing/2014/main" id="{E37DBC98-BB56-48EC-A32F-8401A7B20EBB}"/>
              </a:ext>
            </a:extLst>
          </p:cNvPr>
          <p:cNvSpPr txBox="1"/>
          <p:nvPr/>
        </p:nvSpPr>
        <p:spPr>
          <a:xfrm>
            <a:off x="467999" y="1447800"/>
            <a:ext cx="11571601" cy="1200329"/>
          </a:xfrm>
          <a:prstGeom prst="rect">
            <a:avLst/>
          </a:prstGeom>
          <a:noFill/>
        </p:spPr>
        <p:txBody>
          <a:bodyPr wrap="square" rtlCol="0">
            <a:spAutoFit/>
          </a:bodyPr>
          <a:lstStyle/>
          <a:p>
            <a:r>
              <a:rPr lang="en-US" dirty="0"/>
              <a:t>What is “</a:t>
            </a:r>
            <a:r>
              <a:rPr lang="en-US" b="1" i="0" dirty="0">
                <a:solidFill>
                  <a:srgbClr val="202020"/>
                </a:solidFill>
                <a:effectLst/>
              </a:rPr>
              <a:t>Deferred Interrupt Processing</a:t>
            </a:r>
            <a:r>
              <a:rPr lang="en-US" i="0" dirty="0">
                <a:solidFill>
                  <a:srgbClr val="202020"/>
                </a:solidFill>
                <a:effectLst/>
              </a:rPr>
              <a:t>” ?</a:t>
            </a:r>
          </a:p>
          <a:p>
            <a:r>
              <a:rPr lang="en-US" b="1" dirty="0">
                <a:solidFill>
                  <a:srgbClr val="FF0000"/>
                </a:solidFill>
                <a:latin typeface="Ink Free" panose="03080402000500000000" pitchFamily="66" charset="0"/>
              </a:rPr>
              <a:t>-&gt; “</a:t>
            </a:r>
            <a:r>
              <a:rPr lang="en-US" b="1" i="0" dirty="0">
                <a:solidFill>
                  <a:srgbClr val="FF0000"/>
                </a:solidFill>
                <a:effectLst/>
                <a:latin typeface="Ink Free" panose="03080402000500000000" pitchFamily="66" charset="0"/>
              </a:rPr>
              <a:t>Deferred Interrupt Processing” is a type of ISR processing, necessity  action to responding interrupt will be handled by task which was “Unblocked” right after interrupt exit</a:t>
            </a:r>
            <a:endParaRPr lang="en-US" b="1" dirty="0">
              <a:solidFill>
                <a:srgbClr val="FF0000"/>
              </a:solidFill>
              <a:latin typeface="Ink Free" panose="03080402000500000000" pitchFamily="66" charset="0"/>
            </a:endParaRPr>
          </a:p>
          <a:p>
            <a:endParaRPr lang="en-US" dirty="0"/>
          </a:p>
        </p:txBody>
      </p:sp>
      <p:sp>
        <p:nvSpPr>
          <p:cNvPr id="4" name="TextBox 3">
            <a:extLst>
              <a:ext uri="{FF2B5EF4-FFF2-40B4-BE49-F238E27FC236}">
                <a16:creationId xmlns:a16="http://schemas.microsoft.com/office/drawing/2014/main" id="{512AF3AF-4E8D-4001-A082-D23C5E21335F}"/>
              </a:ext>
            </a:extLst>
          </p:cNvPr>
          <p:cNvSpPr txBox="1"/>
          <p:nvPr/>
        </p:nvSpPr>
        <p:spPr>
          <a:xfrm>
            <a:off x="685800" y="4343400"/>
            <a:ext cx="13019401" cy="923330"/>
          </a:xfrm>
          <a:prstGeom prst="rect">
            <a:avLst/>
          </a:prstGeom>
          <a:noFill/>
        </p:spPr>
        <p:txBody>
          <a:bodyPr wrap="square" rtlCol="0">
            <a:spAutoFit/>
          </a:bodyPr>
          <a:lstStyle/>
          <a:p>
            <a:r>
              <a:rPr lang="en-US" b="1" i="0" u="sng" dirty="0">
                <a:solidFill>
                  <a:srgbClr val="202020"/>
                </a:solidFill>
                <a:effectLst/>
              </a:rPr>
              <a:t>Deferred Interrupt Processing</a:t>
            </a:r>
          </a:p>
          <a:p>
            <a:endParaRPr lang="en-US" dirty="0"/>
          </a:p>
          <a:p>
            <a:r>
              <a:rPr lang="en-US" sz="1600" dirty="0"/>
              <a:t>Record reason interrupt -&gt; Cleaning interrupt -&gt; Exit ISR -&gt; Return task which should be returned in ISR for processing</a:t>
            </a:r>
          </a:p>
        </p:txBody>
      </p:sp>
      <p:sp>
        <p:nvSpPr>
          <p:cNvPr id="10" name="TextBox 9">
            <a:extLst>
              <a:ext uri="{FF2B5EF4-FFF2-40B4-BE49-F238E27FC236}">
                <a16:creationId xmlns:a16="http://schemas.microsoft.com/office/drawing/2014/main" id="{C9D1C3D4-3C53-4C95-B7F9-5F7DDB0D8984}"/>
              </a:ext>
            </a:extLst>
          </p:cNvPr>
          <p:cNvSpPr txBox="1"/>
          <p:nvPr/>
        </p:nvSpPr>
        <p:spPr>
          <a:xfrm>
            <a:off x="685800" y="2718062"/>
            <a:ext cx="10667999" cy="923330"/>
          </a:xfrm>
          <a:prstGeom prst="rect">
            <a:avLst/>
          </a:prstGeom>
          <a:noFill/>
        </p:spPr>
        <p:txBody>
          <a:bodyPr wrap="square" rtlCol="0">
            <a:spAutoFit/>
          </a:bodyPr>
          <a:lstStyle/>
          <a:p>
            <a:r>
              <a:rPr lang="en-US" b="1" u="sng" dirty="0"/>
              <a:t>Standard ISR Processing</a:t>
            </a:r>
          </a:p>
          <a:p>
            <a:endParaRPr lang="en-US" dirty="0"/>
          </a:p>
          <a:p>
            <a:r>
              <a:rPr lang="en-US" sz="1600" dirty="0"/>
              <a:t>Record reason interrupt -&gt; Cleaning interrupt -&gt; Process the action within ISR -&gt; Exit ISR </a:t>
            </a:r>
          </a:p>
        </p:txBody>
      </p:sp>
    </p:spTree>
    <p:extLst>
      <p:ext uri="{BB962C8B-B14F-4D97-AF65-F5344CB8AC3E}">
        <p14:creationId xmlns:p14="http://schemas.microsoft.com/office/powerpoint/2010/main" val="2348841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72D82B-E31B-45B2-970F-5BF13F0D3726}"/>
              </a:ext>
            </a:extLst>
          </p:cNvPr>
          <p:cNvPicPr>
            <a:picLocks noChangeAspect="1"/>
          </p:cNvPicPr>
          <p:nvPr/>
        </p:nvPicPr>
        <p:blipFill>
          <a:blip r:embed="rId2"/>
          <a:stretch>
            <a:fillRect/>
          </a:stretch>
        </p:blipFill>
        <p:spPr>
          <a:xfrm>
            <a:off x="3127454" y="3048000"/>
            <a:ext cx="5937092" cy="3217520"/>
          </a:xfrm>
          <a:prstGeom prst="rect">
            <a:avLst/>
          </a:prstGeom>
        </p:spPr>
      </p:pic>
      <p:sp>
        <p:nvSpPr>
          <p:cNvPr id="2" name="Titel 1"/>
          <p:cNvSpPr>
            <a:spLocks noGrp="1"/>
          </p:cNvSpPr>
          <p:nvPr>
            <p:ph type="title"/>
          </p:nvPr>
        </p:nvSpPr>
        <p:spPr>
          <a:xfrm>
            <a:off x="467999" y="332539"/>
            <a:ext cx="11244575" cy="720197"/>
          </a:xfrm>
        </p:spPr>
        <p:txBody>
          <a:bodyPr/>
          <a:lstStyle/>
          <a:p>
            <a:r>
              <a:rPr lang="en-US" cap="all" dirty="0"/>
              <a:t>inter</a:t>
            </a:r>
            <a:r>
              <a:rPr lang="en-US" dirty="0"/>
              <a:t>rupt</a:t>
            </a:r>
            <a:br>
              <a:rPr lang="en-US" cap="all" dirty="0"/>
            </a:br>
            <a:r>
              <a:rPr lang="en-US" sz="2000" dirty="0"/>
              <a:t>Deferred Interrupt Processing</a:t>
            </a:r>
          </a:p>
        </p:txBody>
      </p:sp>
      <p:sp>
        <p:nvSpPr>
          <p:cNvPr id="5" name="TextBox 4">
            <a:extLst>
              <a:ext uri="{FF2B5EF4-FFF2-40B4-BE49-F238E27FC236}">
                <a16:creationId xmlns:a16="http://schemas.microsoft.com/office/drawing/2014/main" id="{840A5711-75EE-44B1-842C-77CD3AAECE63}"/>
              </a:ext>
            </a:extLst>
          </p:cNvPr>
          <p:cNvSpPr txBox="1"/>
          <p:nvPr/>
        </p:nvSpPr>
        <p:spPr>
          <a:xfrm>
            <a:off x="467998" y="1295400"/>
            <a:ext cx="11244575" cy="2431435"/>
          </a:xfrm>
          <a:prstGeom prst="rect">
            <a:avLst/>
          </a:prstGeom>
          <a:noFill/>
        </p:spPr>
        <p:txBody>
          <a:bodyPr wrap="square" rtlCol="0">
            <a:spAutoFit/>
          </a:bodyPr>
          <a:lstStyle/>
          <a:p>
            <a:r>
              <a:rPr lang="en-US" dirty="0"/>
              <a:t>Why we need to use “</a:t>
            </a:r>
            <a:r>
              <a:rPr lang="en-US" b="1" i="0" dirty="0">
                <a:solidFill>
                  <a:srgbClr val="202020"/>
                </a:solidFill>
                <a:effectLst/>
                <a:latin typeface="Arial" panose="020B0604020202020204" pitchFamily="34" charset="0"/>
              </a:rPr>
              <a:t>Deferred Interrupt Processing</a:t>
            </a:r>
            <a:r>
              <a:rPr lang="en-US" i="0" dirty="0">
                <a:solidFill>
                  <a:srgbClr val="202020"/>
                </a:solidFill>
                <a:effectLst/>
                <a:latin typeface="Arial" panose="020B0604020202020204" pitchFamily="34" charset="0"/>
              </a:rPr>
              <a:t>” ?</a:t>
            </a:r>
            <a:endParaRPr lang="en-US" b="1" dirty="0">
              <a:solidFill>
                <a:srgbClr val="202020"/>
              </a:solidFill>
              <a:latin typeface="Arial" panose="020B0604020202020204" pitchFamily="34" charset="0"/>
            </a:endParaRPr>
          </a:p>
          <a:p>
            <a:r>
              <a:rPr lang="en-US" b="1" i="0" dirty="0">
                <a:solidFill>
                  <a:srgbClr val="202020"/>
                </a:solidFill>
                <a:effectLst/>
                <a:latin typeface="Arial" panose="020B0604020202020204" pitchFamily="34" charset="0"/>
              </a:rPr>
              <a:t> </a:t>
            </a:r>
            <a:r>
              <a:rPr lang="en-US" sz="1600" b="1" i="0" dirty="0">
                <a:solidFill>
                  <a:srgbClr val="FF0000"/>
                </a:solidFill>
                <a:effectLst/>
                <a:latin typeface="Ink Free" panose="03080402000500000000" pitchFamily="66" charset="0"/>
              </a:rPr>
              <a:t>-&gt; Reduce time ISR held the system, while ISR holding there is no task can be processed</a:t>
            </a:r>
          </a:p>
          <a:p>
            <a:endParaRPr lang="en-US" sz="1600" dirty="0">
              <a:solidFill>
                <a:srgbClr val="FF0000"/>
              </a:solidFill>
              <a:latin typeface="Ink Free" panose="03080402000500000000" pitchFamily="66" charset="0"/>
            </a:endParaRPr>
          </a:p>
          <a:p>
            <a:r>
              <a:rPr lang="en-US" sz="1600" dirty="0">
                <a:solidFill>
                  <a:srgbClr val="FF0000"/>
                </a:solidFill>
                <a:latin typeface="Ink Free" panose="03080402000500000000" pitchFamily="66" charset="0"/>
              </a:rPr>
              <a:t> </a:t>
            </a:r>
            <a:r>
              <a:rPr lang="en-US" sz="1600" b="1" dirty="0">
                <a:solidFill>
                  <a:srgbClr val="FF0000"/>
                </a:solidFill>
                <a:latin typeface="Ink Free" panose="03080402000500000000" pitchFamily="66" charset="0"/>
              </a:rPr>
              <a:t>-&gt; In some </a:t>
            </a:r>
            <a:r>
              <a:rPr lang="en-US" sz="1600" b="1" dirty="0" err="1">
                <a:solidFill>
                  <a:srgbClr val="FF0000"/>
                </a:solidFill>
                <a:latin typeface="Ink Free" panose="03080402000500000000" pitchFamily="66" charset="0"/>
              </a:rPr>
              <a:t>FreeRTOS</a:t>
            </a:r>
            <a:r>
              <a:rPr lang="en-US" sz="1600" b="1" dirty="0">
                <a:solidFill>
                  <a:srgbClr val="FF0000"/>
                </a:solidFill>
                <a:latin typeface="Ink Free" panose="03080402000500000000" pitchFamily="66" charset="0"/>
              </a:rPr>
              <a:t> architecture, it might be not possible to accept any new interrupts</a:t>
            </a:r>
          </a:p>
          <a:p>
            <a:endParaRPr lang="en-US" sz="1600" b="1" dirty="0">
              <a:solidFill>
                <a:srgbClr val="FF0000"/>
              </a:solidFill>
              <a:latin typeface="Ink Free" panose="03080402000500000000" pitchFamily="66" charset="0"/>
            </a:endParaRPr>
          </a:p>
          <a:p>
            <a:r>
              <a:rPr lang="en-US" sz="1600" b="1" dirty="0">
                <a:solidFill>
                  <a:srgbClr val="FF0000"/>
                </a:solidFill>
                <a:latin typeface="Ink Free" panose="03080402000500000000" pitchFamily="66" charset="0"/>
              </a:rPr>
              <a:t> -&gt; Some interrupt need long time to process, incase there is a lower priority interrupt and he also important to human safety was raised, system cannot graduate to process him in time</a:t>
            </a:r>
          </a:p>
          <a:p>
            <a:endParaRPr lang="en-US" dirty="0">
              <a:solidFill>
                <a:srgbClr val="FF0000"/>
              </a:solidFill>
              <a:latin typeface="Ink Free" panose="03080402000500000000" pitchFamily="66" charset="0"/>
            </a:endParaRPr>
          </a:p>
          <a:p>
            <a:endParaRPr lang="en-US" dirty="0">
              <a:solidFill>
                <a:srgbClr val="FF0000"/>
              </a:solidFill>
              <a:latin typeface="Ink Free" panose="03080402000500000000" pitchFamily="66" charset="0"/>
            </a:endParaRPr>
          </a:p>
        </p:txBody>
      </p:sp>
    </p:spTree>
    <p:extLst>
      <p:ext uri="{BB962C8B-B14F-4D97-AF65-F5344CB8AC3E}">
        <p14:creationId xmlns:p14="http://schemas.microsoft.com/office/powerpoint/2010/main" val="3863808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a:t>
            </a:r>
          </a:p>
        </p:txBody>
      </p:sp>
      <p:sp>
        <p:nvSpPr>
          <p:cNvPr id="3" name="TextBox 2">
            <a:extLst>
              <a:ext uri="{FF2B5EF4-FFF2-40B4-BE49-F238E27FC236}">
                <a16:creationId xmlns:a16="http://schemas.microsoft.com/office/drawing/2014/main" id="{18A06B24-50A1-4BB4-A9D0-72A19C7B8235}"/>
              </a:ext>
            </a:extLst>
          </p:cNvPr>
          <p:cNvSpPr txBox="1"/>
          <p:nvPr/>
        </p:nvSpPr>
        <p:spPr>
          <a:xfrm>
            <a:off x="467999" y="1371600"/>
            <a:ext cx="4416594" cy="369332"/>
          </a:xfrm>
          <a:prstGeom prst="rect">
            <a:avLst/>
          </a:prstGeom>
          <a:noFill/>
        </p:spPr>
        <p:txBody>
          <a:bodyPr wrap="none" rtlCol="0">
            <a:spAutoFit/>
          </a:bodyPr>
          <a:lstStyle/>
          <a:p>
            <a:r>
              <a:rPr lang="en-US" dirty="0"/>
              <a:t>There are 7 types of task communication:</a:t>
            </a:r>
          </a:p>
        </p:txBody>
      </p:sp>
      <p:sp>
        <p:nvSpPr>
          <p:cNvPr id="4" name="TextBox 3">
            <a:extLst>
              <a:ext uri="{FF2B5EF4-FFF2-40B4-BE49-F238E27FC236}">
                <a16:creationId xmlns:a16="http://schemas.microsoft.com/office/drawing/2014/main" id="{AA050658-5097-480C-B915-A6955A984271}"/>
              </a:ext>
            </a:extLst>
          </p:cNvPr>
          <p:cNvSpPr txBox="1"/>
          <p:nvPr/>
        </p:nvSpPr>
        <p:spPr>
          <a:xfrm>
            <a:off x="992662" y="1828800"/>
            <a:ext cx="5598649" cy="4247317"/>
          </a:xfrm>
          <a:prstGeom prst="rect">
            <a:avLst/>
          </a:prstGeom>
          <a:noFill/>
        </p:spPr>
        <p:txBody>
          <a:bodyPr wrap="none" rtlCol="0">
            <a:spAutoFit/>
          </a:bodyPr>
          <a:lstStyle/>
          <a:p>
            <a:r>
              <a:rPr lang="en-US" dirty="0"/>
              <a:t>+ RTOS Task Notifications ( for communication )</a:t>
            </a:r>
          </a:p>
          <a:p>
            <a:endParaRPr lang="en-US" dirty="0"/>
          </a:p>
          <a:p>
            <a:r>
              <a:rPr lang="en-US" dirty="0"/>
              <a:t>+ Stream and Message Buffers ( for communication )</a:t>
            </a:r>
          </a:p>
          <a:p>
            <a:endParaRPr lang="en-US" dirty="0"/>
          </a:p>
          <a:p>
            <a:r>
              <a:rPr lang="en-US" dirty="0"/>
              <a:t>+ Queues ( for communication )</a:t>
            </a:r>
          </a:p>
          <a:p>
            <a:endParaRPr lang="en-US" dirty="0"/>
          </a:p>
          <a:p>
            <a:r>
              <a:rPr lang="en-US" dirty="0"/>
              <a:t>+ Binary Semaphores ( for synchronization )</a:t>
            </a:r>
          </a:p>
          <a:p>
            <a:endParaRPr lang="en-US" dirty="0"/>
          </a:p>
          <a:p>
            <a:r>
              <a:rPr lang="en-US" dirty="0"/>
              <a:t>+ Counting Semaphores ( for synchronization )</a:t>
            </a:r>
          </a:p>
          <a:p>
            <a:endParaRPr lang="en-US" dirty="0"/>
          </a:p>
          <a:p>
            <a:r>
              <a:rPr lang="en-US" dirty="0"/>
              <a:t>+ Mutexes ( for synchronization )</a:t>
            </a:r>
          </a:p>
          <a:p>
            <a:endParaRPr lang="en-US" dirty="0"/>
          </a:p>
          <a:p>
            <a:r>
              <a:rPr lang="en-US" dirty="0"/>
              <a:t>+ Recursive Mutexes ( for synchronization )</a:t>
            </a:r>
          </a:p>
          <a:p>
            <a:endParaRPr lang="en-US" dirty="0"/>
          </a:p>
          <a:p>
            <a:endParaRPr lang="en-US" dirty="0"/>
          </a:p>
        </p:txBody>
      </p:sp>
    </p:spTree>
    <p:extLst>
      <p:ext uri="{BB962C8B-B14F-4D97-AF65-F5344CB8AC3E}">
        <p14:creationId xmlns:p14="http://schemas.microsoft.com/office/powerpoint/2010/main" val="385336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Task Notifications </a:t>
            </a:r>
          </a:p>
        </p:txBody>
      </p:sp>
      <p:pic>
        <p:nvPicPr>
          <p:cNvPr id="4" name="Picture 3">
            <a:extLst>
              <a:ext uri="{FF2B5EF4-FFF2-40B4-BE49-F238E27FC236}">
                <a16:creationId xmlns:a16="http://schemas.microsoft.com/office/drawing/2014/main" id="{A59B001B-06E5-4787-AA93-374B4035297C}"/>
              </a:ext>
            </a:extLst>
          </p:cNvPr>
          <p:cNvPicPr>
            <a:picLocks noChangeAspect="1"/>
          </p:cNvPicPr>
          <p:nvPr/>
        </p:nvPicPr>
        <p:blipFill>
          <a:blip r:embed="rId2"/>
          <a:stretch>
            <a:fillRect/>
          </a:stretch>
        </p:blipFill>
        <p:spPr>
          <a:xfrm>
            <a:off x="412991" y="1492016"/>
            <a:ext cx="5198966" cy="2453220"/>
          </a:xfrm>
          <a:prstGeom prst="rect">
            <a:avLst/>
          </a:prstGeom>
        </p:spPr>
      </p:pic>
      <p:pic>
        <p:nvPicPr>
          <p:cNvPr id="6" name="Picture 5">
            <a:extLst>
              <a:ext uri="{FF2B5EF4-FFF2-40B4-BE49-F238E27FC236}">
                <a16:creationId xmlns:a16="http://schemas.microsoft.com/office/drawing/2014/main" id="{E4056269-D90B-4505-967A-0BFC4F27FA01}"/>
              </a:ext>
            </a:extLst>
          </p:cNvPr>
          <p:cNvPicPr>
            <a:picLocks noChangeAspect="1"/>
          </p:cNvPicPr>
          <p:nvPr/>
        </p:nvPicPr>
        <p:blipFill rotWithShape="1">
          <a:blip r:embed="rId3"/>
          <a:srcRect l="706"/>
          <a:stretch/>
        </p:blipFill>
        <p:spPr>
          <a:xfrm>
            <a:off x="6090286" y="1524000"/>
            <a:ext cx="5752705" cy="2357605"/>
          </a:xfrm>
          <a:prstGeom prst="rect">
            <a:avLst/>
          </a:prstGeom>
        </p:spPr>
      </p:pic>
      <p:sp>
        <p:nvSpPr>
          <p:cNvPr id="7" name="TextBox 6">
            <a:extLst>
              <a:ext uri="{FF2B5EF4-FFF2-40B4-BE49-F238E27FC236}">
                <a16:creationId xmlns:a16="http://schemas.microsoft.com/office/drawing/2014/main" id="{06A1EED8-E116-48F2-B9BE-EFAF98DC26FE}"/>
              </a:ext>
            </a:extLst>
          </p:cNvPr>
          <p:cNvSpPr txBox="1"/>
          <p:nvPr/>
        </p:nvSpPr>
        <p:spPr>
          <a:xfrm>
            <a:off x="1349198" y="4050535"/>
            <a:ext cx="3326552" cy="369332"/>
          </a:xfrm>
          <a:prstGeom prst="rect">
            <a:avLst/>
          </a:prstGeom>
          <a:noFill/>
        </p:spPr>
        <p:txBody>
          <a:bodyPr wrap="none" rtlCol="0">
            <a:spAutoFit/>
          </a:bodyPr>
          <a:lstStyle/>
          <a:p>
            <a:r>
              <a:rPr lang="en-US" dirty="0"/>
              <a:t>Other communication methods</a:t>
            </a:r>
          </a:p>
        </p:txBody>
      </p:sp>
      <p:sp>
        <p:nvSpPr>
          <p:cNvPr id="8" name="TextBox 7">
            <a:extLst>
              <a:ext uri="{FF2B5EF4-FFF2-40B4-BE49-F238E27FC236}">
                <a16:creationId xmlns:a16="http://schemas.microsoft.com/office/drawing/2014/main" id="{1D110650-5A84-4BF0-960A-996E5955C43F}"/>
              </a:ext>
            </a:extLst>
          </p:cNvPr>
          <p:cNvSpPr txBox="1"/>
          <p:nvPr/>
        </p:nvSpPr>
        <p:spPr>
          <a:xfrm>
            <a:off x="7995827" y="4050535"/>
            <a:ext cx="1941622" cy="369332"/>
          </a:xfrm>
          <a:prstGeom prst="rect">
            <a:avLst/>
          </a:prstGeom>
          <a:noFill/>
        </p:spPr>
        <p:txBody>
          <a:bodyPr wrap="none" rtlCol="0">
            <a:spAutoFit/>
          </a:bodyPr>
          <a:lstStyle/>
          <a:p>
            <a:r>
              <a:rPr lang="en-US" dirty="0"/>
              <a:t>Task notifications</a:t>
            </a:r>
          </a:p>
        </p:txBody>
      </p:sp>
      <p:sp>
        <p:nvSpPr>
          <p:cNvPr id="9" name="TextBox 8">
            <a:extLst>
              <a:ext uri="{FF2B5EF4-FFF2-40B4-BE49-F238E27FC236}">
                <a16:creationId xmlns:a16="http://schemas.microsoft.com/office/drawing/2014/main" id="{1854BA9A-1796-40F8-9F39-9BEC8F3BC646}"/>
              </a:ext>
            </a:extLst>
          </p:cNvPr>
          <p:cNvSpPr txBox="1"/>
          <p:nvPr/>
        </p:nvSpPr>
        <p:spPr>
          <a:xfrm>
            <a:off x="760354" y="4724400"/>
            <a:ext cx="8212569" cy="1477328"/>
          </a:xfrm>
          <a:prstGeom prst="rect">
            <a:avLst/>
          </a:prstGeom>
          <a:noFill/>
        </p:spPr>
        <p:txBody>
          <a:bodyPr wrap="none" rtlCol="0">
            <a:spAutoFit/>
          </a:bodyPr>
          <a:lstStyle/>
          <a:p>
            <a:r>
              <a:rPr lang="en-US" dirty="0"/>
              <a:t>When using “Task notification”, there is no need to “Communication object”</a:t>
            </a:r>
          </a:p>
          <a:p>
            <a:endParaRPr lang="en-US" dirty="0"/>
          </a:p>
          <a:p>
            <a:r>
              <a:rPr lang="en-US" dirty="0"/>
              <a:t>Allow task to interact with other tasks and synchronize with ISRs</a:t>
            </a:r>
          </a:p>
          <a:p>
            <a:endParaRPr lang="en-US" dirty="0"/>
          </a:p>
          <a:p>
            <a:r>
              <a:rPr lang="en-US" dirty="0"/>
              <a:t>Task/Interrupt can use task notification to send event directly to receiving task</a:t>
            </a:r>
          </a:p>
        </p:txBody>
      </p:sp>
    </p:spTree>
    <p:extLst>
      <p:ext uri="{BB962C8B-B14F-4D97-AF65-F5344CB8AC3E}">
        <p14:creationId xmlns:p14="http://schemas.microsoft.com/office/powerpoint/2010/main" val="247573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Task Notifications </a:t>
            </a:r>
          </a:p>
        </p:txBody>
      </p:sp>
      <p:sp>
        <p:nvSpPr>
          <p:cNvPr id="3" name="TextBox 2">
            <a:extLst>
              <a:ext uri="{FF2B5EF4-FFF2-40B4-BE49-F238E27FC236}">
                <a16:creationId xmlns:a16="http://schemas.microsoft.com/office/drawing/2014/main" id="{3E22836F-26AB-4AE7-B5CB-3FA513DD0E96}"/>
              </a:ext>
            </a:extLst>
          </p:cNvPr>
          <p:cNvSpPr txBox="1"/>
          <p:nvPr/>
        </p:nvSpPr>
        <p:spPr>
          <a:xfrm>
            <a:off x="838200" y="1371600"/>
            <a:ext cx="7571303" cy="1477328"/>
          </a:xfrm>
          <a:prstGeom prst="rect">
            <a:avLst/>
          </a:prstGeom>
          <a:noFill/>
        </p:spPr>
        <p:txBody>
          <a:bodyPr wrap="none" rtlCol="0">
            <a:spAutoFit/>
          </a:bodyPr>
          <a:lstStyle/>
          <a:p>
            <a:r>
              <a:rPr lang="en-US" b="1" u="sng" dirty="0"/>
              <a:t>Notification state:</a:t>
            </a:r>
            <a:r>
              <a:rPr lang="en-US" dirty="0"/>
              <a:t> </a:t>
            </a:r>
          </a:p>
          <a:p>
            <a:r>
              <a:rPr lang="en-US" dirty="0"/>
              <a:t>   + Pending: when task receiving a notification</a:t>
            </a:r>
          </a:p>
          <a:p>
            <a:r>
              <a:rPr lang="en-US" dirty="0"/>
              <a:t>   + Not-Pending: when task read a modification</a:t>
            </a:r>
          </a:p>
          <a:p>
            <a:endParaRPr lang="en-US" dirty="0"/>
          </a:p>
          <a:p>
            <a:r>
              <a:rPr lang="en-US" b="1" u="sng" dirty="0"/>
              <a:t>Notification value:</a:t>
            </a:r>
            <a:r>
              <a:rPr lang="en-US" dirty="0"/>
              <a:t> an unsigned integer value to be send between tasks</a:t>
            </a:r>
          </a:p>
        </p:txBody>
      </p:sp>
      <p:sp>
        <p:nvSpPr>
          <p:cNvPr id="5" name="TextBox 4">
            <a:extLst>
              <a:ext uri="{FF2B5EF4-FFF2-40B4-BE49-F238E27FC236}">
                <a16:creationId xmlns:a16="http://schemas.microsoft.com/office/drawing/2014/main" id="{531BDE03-3B8B-46D6-A71D-68FCCB4FFAE8}"/>
              </a:ext>
            </a:extLst>
          </p:cNvPr>
          <p:cNvSpPr txBox="1"/>
          <p:nvPr/>
        </p:nvSpPr>
        <p:spPr>
          <a:xfrm>
            <a:off x="838200" y="3172505"/>
            <a:ext cx="6500497" cy="923330"/>
          </a:xfrm>
          <a:prstGeom prst="rect">
            <a:avLst/>
          </a:prstGeom>
          <a:noFill/>
        </p:spPr>
        <p:txBody>
          <a:bodyPr wrap="none" rtlCol="0">
            <a:spAutoFit/>
          </a:bodyPr>
          <a:lstStyle/>
          <a:p>
            <a:r>
              <a:rPr lang="en-US" b="1" u="sng" dirty="0"/>
              <a:t>Advantage:</a:t>
            </a:r>
          </a:p>
          <a:p>
            <a:r>
              <a:rPr lang="en-US" dirty="0"/>
              <a:t>   + Significantly faster than queue, semaphore or event group</a:t>
            </a:r>
          </a:p>
          <a:p>
            <a:r>
              <a:rPr lang="en-US" dirty="0"/>
              <a:t>   + Use less RAM </a:t>
            </a:r>
          </a:p>
        </p:txBody>
      </p:sp>
      <p:sp>
        <p:nvSpPr>
          <p:cNvPr id="10" name="TextBox 9">
            <a:extLst>
              <a:ext uri="{FF2B5EF4-FFF2-40B4-BE49-F238E27FC236}">
                <a16:creationId xmlns:a16="http://schemas.microsoft.com/office/drawing/2014/main" id="{7F6B8376-8F86-4C6F-867A-8D9E6441823E}"/>
              </a:ext>
            </a:extLst>
          </p:cNvPr>
          <p:cNvSpPr txBox="1"/>
          <p:nvPr/>
        </p:nvSpPr>
        <p:spPr>
          <a:xfrm>
            <a:off x="838200" y="4419412"/>
            <a:ext cx="8911414" cy="1754326"/>
          </a:xfrm>
          <a:prstGeom prst="rect">
            <a:avLst/>
          </a:prstGeom>
          <a:noFill/>
        </p:spPr>
        <p:txBody>
          <a:bodyPr wrap="none" rtlCol="0">
            <a:spAutoFit/>
          </a:bodyPr>
          <a:lstStyle/>
          <a:p>
            <a:r>
              <a:rPr lang="en-US" b="1" u="sng" dirty="0"/>
              <a:t>Limitation:</a:t>
            </a:r>
          </a:p>
          <a:p>
            <a:r>
              <a:rPr lang="en-US" dirty="0"/>
              <a:t>   + Cannot be used to send an event or data to ISR ( from ISR to task is no problem )</a:t>
            </a:r>
          </a:p>
          <a:p>
            <a:r>
              <a:rPr lang="en-US" dirty="0"/>
              <a:t>   + Task notification can be processed only by task which received them</a:t>
            </a:r>
          </a:p>
          <a:p>
            <a:r>
              <a:rPr lang="en-US" dirty="0"/>
              <a:t>   + Notification value can have only 1 value at a time</a:t>
            </a:r>
          </a:p>
          <a:p>
            <a:r>
              <a:rPr lang="en-US" dirty="0"/>
              <a:t>   + Can not send notification to multi-task</a:t>
            </a:r>
          </a:p>
          <a:p>
            <a:r>
              <a:rPr lang="en-US" dirty="0"/>
              <a:t>   + Cannot waiting in the blocked state for a send to complete</a:t>
            </a:r>
          </a:p>
        </p:txBody>
      </p:sp>
    </p:spTree>
    <p:extLst>
      <p:ext uri="{BB962C8B-B14F-4D97-AF65-F5344CB8AC3E}">
        <p14:creationId xmlns:p14="http://schemas.microsoft.com/office/powerpoint/2010/main" val="906405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Stream buffer</a:t>
            </a:r>
          </a:p>
        </p:txBody>
      </p:sp>
      <p:sp>
        <p:nvSpPr>
          <p:cNvPr id="4" name="TextBox 3">
            <a:extLst>
              <a:ext uri="{FF2B5EF4-FFF2-40B4-BE49-F238E27FC236}">
                <a16:creationId xmlns:a16="http://schemas.microsoft.com/office/drawing/2014/main" id="{CE342537-390E-40A8-BBE6-49CF722AA5A7}"/>
              </a:ext>
            </a:extLst>
          </p:cNvPr>
          <p:cNvSpPr txBox="1"/>
          <p:nvPr/>
        </p:nvSpPr>
        <p:spPr>
          <a:xfrm>
            <a:off x="446003" y="1371600"/>
            <a:ext cx="10744200" cy="5078313"/>
          </a:xfrm>
          <a:prstGeom prst="rect">
            <a:avLst/>
          </a:prstGeom>
          <a:noFill/>
        </p:spPr>
        <p:txBody>
          <a:bodyPr wrap="square" rtlCol="0">
            <a:spAutoFit/>
          </a:bodyPr>
          <a:lstStyle/>
          <a:p>
            <a:r>
              <a:rPr lang="en-US" b="0" i="0" dirty="0">
                <a:solidFill>
                  <a:srgbClr val="202020"/>
                </a:solidFill>
                <a:effectLst/>
                <a:latin typeface="Arial" panose="020B0604020202020204" pitchFamily="34" charset="0"/>
              </a:rPr>
              <a:t>Stream buffers allow a stream of bytes to be passed from an interrupt service routine to a task, or from one task to another task.</a:t>
            </a:r>
          </a:p>
          <a:p>
            <a:endParaRPr lang="en-US" dirty="0">
              <a:solidFill>
                <a:srgbClr val="202020"/>
              </a:solidFill>
              <a:latin typeface="Arial" panose="020B0604020202020204" pitchFamily="34" charset="0"/>
            </a:endParaRPr>
          </a:p>
          <a:p>
            <a:r>
              <a:rPr lang="en-US" b="0" i="0" dirty="0">
                <a:solidFill>
                  <a:srgbClr val="202020"/>
                </a:solidFill>
                <a:effectLst/>
                <a:latin typeface="Arial" panose="020B0604020202020204" pitchFamily="34" charset="0"/>
              </a:rPr>
              <a:t>A byte stream can be of arbitrary length and data will be sent byte-by-byte</a:t>
            </a:r>
          </a:p>
          <a:p>
            <a:endParaRPr lang="en-US" dirty="0">
              <a:solidFill>
                <a:srgbClr val="202020"/>
              </a:solidFill>
              <a:latin typeface="Arial" panose="020B0604020202020204" pitchFamily="34" charset="0"/>
            </a:endParaRPr>
          </a:p>
          <a:p>
            <a:r>
              <a:rPr lang="en-US" dirty="0"/>
              <a:t>Such as “Task notification”, “Stream buffer” is use for single communication ( 1 sender – 1 receiver )</a:t>
            </a:r>
          </a:p>
          <a:p>
            <a:endParaRPr lang="en-US" dirty="0"/>
          </a:p>
          <a:p>
            <a:r>
              <a:rPr lang="en-US" dirty="0"/>
              <a:t>The difference when comparing with “Task notification” is the “Stream buffer”, as his name, we can send unlimited stream of byte whereas “Task notification” can only send 32-bit “notification value”</a:t>
            </a:r>
          </a:p>
          <a:p>
            <a:endParaRPr lang="en-US" dirty="0"/>
          </a:p>
          <a:p>
            <a:r>
              <a:rPr lang="en-US" b="1" dirty="0">
                <a:solidFill>
                  <a:srgbClr val="FF0000"/>
                </a:solidFill>
                <a:latin typeface="Ink Free" panose="03080402000500000000" pitchFamily="66" charset="0"/>
              </a:rPr>
              <a:t> -&gt; In short, we can say that “Task notification” is only send status while “Stream buffer” is used for sending data</a:t>
            </a:r>
          </a:p>
          <a:p>
            <a:endParaRPr lang="en-US" b="1" dirty="0">
              <a:solidFill>
                <a:srgbClr val="FF0000"/>
              </a:solidFill>
              <a:latin typeface="Ink Free" panose="03080402000500000000" pitchFamily="66" charset="0"/>
            </a:endParaRPr>
          </a:p>
          <a:p>
            <a:r>
              <a:rPr lang="en-US" b="1" dirty="0">
                <a:solidFill>
                  <a:srgbClr val="FF0000"/>
                </a:solidFill>
                <a:latin typeface="Ink Free" panose="03080402000500000000" pitchFamily="66" charset="0"/>
              </a:rPr>
              <a:t>-&gt; Incase there are multi-task write to “Stream buffer”, protection mechanism such as “mutex” should be used to ensure the “1-1” communication characteristic</a:t>
            </a:r>
          </a:p>
          <a:p>
            <a:endParaRPr lang="en-US" b="1" dirty="0">
              <a:solidFill>
                <a:srgbClr val="FF0000"/>
              </a:solidFill>
              <a:latin typeface="Ink Free" panose="03080402000500000000" pitchFamily="66" charset="0"/>
            </a:endParaRPr>
          </a:p>
          <a:p>
            <a:r>
              <a:rPr lang="en-US" b="1" dirty="0">
                <a:solidFill>
                  <a:srgbClr val="FF0000"/>
                </a:solidFill>
                <a:latin typeface="Ink Free" panose="03080402000500000000" pitchFamily="66" charset="0"/>
              </a:rPr>
              <a:t>-&gt; “Task notification” is needed to use “Stream buffer” since the usage of “Stream buffer” is for transit data</a:t>
            </a:r>
          </a:p>
        </p:txBody>
      </p:sp>
    </p:spTree>
    <p:extLst>
      <p:ext uri="{BB962C8B-B14F-4D97-AF65-F5344CB8AC3E}">
        <p14:creationId xmlns:p14="http://schemas.microsoft.com/office/powerpoint/2010/main" val="4162791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overview</a:t>
            </a:r>
            <a:br>
              <a:rPr lang="en-US" cap="all" dirty="0"/>
            </a:br>
            <a:r>
              <a:rPr lang="en-US" sz="2000" cap="all" dirty="0"/>
              <a:t>basic definition</a:t>
            </a:r>
          </a:p>
        </p:txBody>
      </p:sp>
      <p:sp>
        <p:nvSpPr>
          <p:cNvPr id="3" name="TextBox 2">
            <a:extLst>
              <a:ext uri="{FF2B5EF4-FFF2-40B4-BE49-F238E27FC236}">
                <a16:creationId xmlns:a16="http://schemas.microsoft.com/office/drawing/2014/main" id="{F218BC1C-2A5F-43B5-879C-94121D843F1C}"/>
              </a:ext>
            </a:extLst>
          </p:cNvPr>
          <p:cNvSpPr txBox="1"/>
          <p:nvPr/>
        </p:nvSpPr>
        <p:spPr>
          <a:xfrm>
            <a:off x="467999" y="1340768"/>
            <a:ext cx="2317942" cy="369332"/>
          </a:xfrm>
          <a:prstGeom prst="rect">
            <a:avLst/>
          </a:prstGeom>
          <a:noFill/>
        </p:spPr>
        <p:txBody>
          <a:bodyPr wrap="none" rtlCol="0">
            <a:spAutoFit/>
          </a:bodyPr>
          <a:lstStyle/>
          <a:p>
            <a:r>
              <a:rPr lang="en-US" dirty="0"/>
              <a:t>What is </a:t>
            </a:r>
            <a:r>
              <a:rPr lang="en-US" dirty="0" err="1"/>
              <a:t>FreeRTOS</a:t>
            </a:r>
            <a:r>
              <a:rPr lang="en-US" dirty="0"/>
              <a:t> ?</a:t>
            </a:r>
          </a:p>
        </p:txBody>
      </p:sp>
      <p:sp>
        <p:nvSpPr>
          <p:cNvPr id="6" name="TextBox 5">
            <a:extLst>
              <a:ext uri="{FF2B5EF4-FFF2-40B4-BE49-F238E27FC236}">
                <a16:creationId xmlns:a16="http://schemas.microsoft.com/office/drawing/2014/main" id="{06A372CB-25D6-4FAA-8C16-E61ACCA3F386}"/>
              </a:ext>
            </a:extLst>
          </p:cNvPr>
          <p:cNvSpPr txBox="1"/>
          <p:nvPr/>
        </p:nvSpPr>
        <p:spPr>
          <a:xfrm>
            <a:off x="467999" y="1772816"/>
            <a:ext cx="11604665" cy="1200329"/>
          </a:xfrm>
          <a:prstGeom prst="rect">
            <a:avLst/>
          </a:prstGeom>
          <a:noFill/>
        </p:spPr>
        <p:txBody>
          <a:bodyPr wrap="square" rtlCol="0">
            <a:spAutoFit/>
          </a:bodyPr>
          <a:lstStyle/>
          <a:p>
            <a:r>
              <a:rPr lang="en-US" dirty="0"/>
              <a:t>Free is just a name of the distribution of RTOS, such as “ubuntu” in Linux.</a:t>
            </a:r>
          </a:p>
          <a:p>
            <a:endParaRPr lang="en-US" dirty="0"/>
          </a:p>
          <a:p>
            <a:r>
              <a:rPr lang="en-US" dirty="0"/>
              <a:t>RTOS (Real-Time operating system): is the OS was developed for application which require event to be responded/processed in a short time (ex: when using brake, brake must respond almost immediately)</a:t>
            </a:r>
          </a:p>
        </p:txBody>
      </p:sp>
      <p:pic>
        <p:nvPicPr>
          <p:cNvPr id="1026" name="Picture 2" descr="RTOS (Real Time Operating System) - Types, Kernel, How it Works, Uses">
            <a:extLst>
              <a:ext uri="{FF2B5EF4-FFF2-40B4-BE49-F238E27FC236}">
                <a16:creationId xmlns:a16="http://schemas.microsoft.com/office/drawing/2014/main" id="{D3B97A60-CE50-452D-BC35-67323EC5C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3284984"/>
            <a:ext cx="4824536" cy="28321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4A642B-FE29-422F-BF8E-E87BCC1955EF}"/>
              </a:ext>
            </a:extLst>
          </p:cNvPr>
          <p:cNvSpPr txBox="1"/>
          <p:nvPr/>
        </p:nvSpPr>
        <p:spPr>
          <a:xfrm>
            <a:off x="471753" y="3100318"/>
            <a:ext cx="2826479" cy="369332"/>
          </a:xfrm>
          <a:prstGeom prst="rect">
            <a:avLst/>
          </a:prstGeom>
          <a:noFill/>
        </p:spPr>
        <p:txBody>
          <a:bodyPr wrap="none" rtlCol="0">
            <a:spAutoFit/>
          </a:bodyPr>
          <a:lstStyle/>
          <a:p>
            <a:r>
              <a:rPr lang="en-US" dirty="0"/>
              <a:t>Type of </a:t>
            </a:r>
            <a:r>
              <a:rPr lang="en-US" dirty="0" err="1"/>
              <a:t>kenel</a:t>
            </a:r>
            <a:r>
              <a:rPr lang="en-US" dirty="0"/>
              <a:t>: </a:t>
            </a:r>
            <a:r>
              <a:rPr lang="en-US" sz="1800" dirty="0">
                <a:latin typeface="Times New Roman" panose="02020603050405020304" pitchFamily="18" charset="0"/>
                <a:cs typeface="Times New Roman" panose="02020603050405020304" pitchFamily="18" charset="0"/>
                <a:sym typeface="Wingdings" panose="05000000000000000000" pitchFamily="2" charset="2"/>
              </a:rPr>
              <a:t>Microkernel</a:t>
            </a:r>
            <a:endParaRPr lang="en-US" dirty="0"/>
          </a:p>
        </p:txBody>
      </p:sp>
    </p:spTree>
    <p:extLst>
      <p:ext uri="{BB962C8B-B14F-4D97-AF65-F5344CB8AC3E}">
        <p14:creationId xmlns:p14="http://schemas.microsoft.com/office/powerpoint/2010/main" val="343798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message buffer</a:t>
            </a:r>
          </a:p>
        </p:txBody>
      </p:sp>
      <p:sp>
        <p:nvSpPr>
          <p:cNvPr id="3" name="TextBox 2">
            <a:extLst>
              <a:ext uri="{FF2B5EF4-FFF2-40B4-BE49-F238E27FC236}">
                <a16:creationId xmlns:a16="http://schemas.microsoft.com/office/drawing/2014/main" id="{9691CF1B-C8B9-4502-BFF7-0E553B8BAC79}"/>
              </a:ext>
            </a:extLst>
          </p:cNvPr>
          <p:cNvSpPr txBox="1"/>
          <p:nvPr/>
        </p:nvSpPr>
        <p:spPr>
          <a:xfrm>
            <a:off x="467999" y="1524000"/>
            <a:ext cx="11343001" cy="2308324"/>
          </a:xfrm>
          <a:prstGeom prst="rect">
            <a:avLst/>
          </a:prstGeom>
          <a:noFill/>
        </p:spPr>
        <p:txBody>
          <a:bodyPr wrap="square" rtlCol="0">
            <a:spAutoFit/>
          </a:bodyPr>
          <a:lstStyle/>
          <a:p>
            <a:r>
              <a:rPr lang="en-US" dirty="0"/>
              <a:t>“Message buffer” is built on top of “Stream buffer” which mean, they will share some characteristic such as:</a:t>
            </a:r>
          </a:p>
          <a:p>
            <a:r>
              <a:rPr lang="en-US" dirty="0"/>
              <a:t>   + “1-1” communication relation ( 1 sender – 1 receiver )</a:t>
            </a:r>
          </a:p>
          <a:p>
            <a:r>
              <a:rPr lang="en-US" dirty="0"/>
              <a:t>   + Use to transit data from interrupt to task or task to task ( task to interrupt is not available )</a:t>
            </a:r>
          </a:p>
          <a:p>
            <a:endParaRPr lang="en-US" dirty="0"/>
          </a:p>
          <a:p>
            <a:r>
              <a:rPr lang="en-US" dirty="0"/>
              <a:t>Main difference is “Message buffer” will read out whole buffer data instead of “byte-by-byte” such as “Steam buffer”</a:t>
            </a:r>
          </a:p>
          <a:p>
            <a:r>
              <a:rPr lang="en-US" b="1" dirty="0">
                <a:solidFill>
                  <a:srgbClr val="FF0000"/>
                </a:solidFill>
                <a:latin typeface="Ink Free" panose="03080402000500000000" pitchFamily="66" charset="0"/>
              </a:rPr>
              <a:t>    -&gt; Buffer size will be limited</a:t>
            </a:r>
          </a:p>
          <a:p>
            <a:endParaRPr lang="en-US" dirty="0"/>
          </a:p>
        </p:txBody>
      </p:sp>
    </p:spTree>
    <p:extLst>
      <p:ext uri="{BB962C8B-B14F-4D97-AF65-F5344CB8AC3E}">
        <p14:creationId xmlns:p14="http://schemas.microsoft.com/office/powerpoint/2010/main" val="1825753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queue</a:t>
            </a:r>
          </a:p>
        </p:txBody>
      </p:sp>
      <p:sp>
        <p:nvSpPr>
          <p:cNvPr id="4" name="TextBox 3">
            <a:extLst>
              <a:ext uri="{FF2B5EF4-FFF2-40B4-BE49-F238E27FC236}">
                <a16:creationId xmlns:a16="http://schemas.microsoft.com/office/drawing/2014/main" id="{BDA41203-46CD-4073-8ED2-61C6C8BDFC10}"/>
              </a:ext>
            </a:extLst>
          </p:cNvPr>
          <p:cNvSpPr txBox="1"/>
          <p:nvPr/>
        </p:nvSpPr>
        <p:spPr>
          <a:xfrm>
            <a:off x="467999" y="1371600"/>
            <a:ext cx="5628001" cy="4801314"/>
          </a:xfrm>
          <a:prstGeom prst="rect">
            <a:avLst/>
          </a:prstGeom>
          <a:noFill/>
        </p:spPr>
        <p:txBody>
          <a:bodyPr wrap="square" rtlCol="0">
            <a:spAutoFit/>
          </a:bodyPr>
          <a:lstStyle/>
          <a:p>
            <a:r>
              <a:rPr lang="en-US" dirty="0"/>
              <a:t>Queue is can easily understand as an </a:t>
            </a:r>
            <a:r>
              <a:rPr lang="vi-VN" dirty="0"/>
              <a:t>array/linked list</a:t>
            </a:r>
            <a:r>
              <a:rPr lang="en-US" dirty="0"/>
              <a:t> with defined “length” and follow FIFO (First-In-First-Out).</a:t>
            </a:r>
          </a:p>
          <a:p>
            <a:endParaRPr lang="en-US" dirty="0"/>
          </a:p>
          <a:p>
            <a:r>
              <a:rPr lang="en-US" dirty="0"/>
              <a:t>But it is possible to write to the front of a queue, and to overwrite data that is already at the front of a queue</a:t>
            </a:r>
          </a:p>
          <a:p>
            <a:endParaRPr lang="en-US" dirty="0"/>
          </a:p>
          <a:p>
            <a:r>
              <a:rPr lang="en-US" dirty="0"/>
              <a:t>There is two type of implementation:</a:t>
            </a:r>
          </a:p>
          <a:p>
            <a:r>
              <a:rPr lang="en-US" dirty="0"/>
              <a:t>   + </a:t>
            </a:r>
            <a:r>
              <a:rPr lang="en-US" b="1" dirty="0"/>
              <a:t>Queue by copy </a:t>
            </a:r>
            <a:r>
              <a:rPr lang="en-US" dirty="0"/>
              <a:t>( </a:t>
            </a:r>
            <a:r>
              <a:rPr lang="en-US" i="1" dirty="0"/>
              <a:t>the data sent to the queue is copied byte for byte into the queue </a:t>
            </a:r>
            <a:r>
              <a:rPr lang="en-US" dirty="0"/>
              <a:t>)</a:t>
            </a:r>
          </a:p>
          <a:p>
            <a:r>
              <a:rPr lang="en-US" dirty="0"/>
              <a:t>   + </a:t>
            </a:r>
            <a:r>
              <a:rPr lang="en-US" b="1" dirty="0"/>
              <a:t>Queue by reference </a:t>
            </a:r>
            <a:r>
              <a:rPr lang="en-US" dirty="0"/>
              <a:t>( </a:t>
            </a:r>
            <a:r>
              <a:rPr lang="en-US" i="1" dirty="0"/>
              <a:t>the queue only holds pointers to the data sent to the queue, not the data itself</a:t>
            </a:r>
            <a:r>
              <a:rPr lang="en-US" dirty="0"/>
              <a:t> )</a:t>
            </a:r>
          </a:p>
          <a:p>
            <a:endParaRPr lang="en-US" dirty="0"/>
          </a:p>
          <a:p>
            <a:r>
              <a:rPr lang="en-US" dirty="0"/>
              <a:t>Queue can have multi writers and multi readers</a:t>
            </a:r>
          </a:p>
          <a:p>
            <a:endParaRPr lang="en-US" dirty="0"/>
          </a:p>
        </p:txBody>
      </p:sp>
      <p:pic>
        <p:nvPicPr>
          <p:cNvPr id="5" name="Picture 4">
            <a:extLst>
              <a:ext uri="{FF2B5EF4-FFF2-40B4-BE49-F238E27FC236}">
                <a16:creationId xmlns:a16="http://schemas.microsoft.com/office/drawing/2014/main" id="{1F3783F8-FF13-4803-9837-DA41EBAF88DA}"/>
              </a:ext>
            </a:extLst>
          </p:cNvPr>
          <p:cNvPicPr>
            <a:picLocks noChangeAspect="1"/>
          </p:cNvPicPr>
          <p:nvPr/>
        </p:nvPicPr>
        <p:blipFill>
          <a:blip r:embed="rId2"/>
          <a:stretch>
            <a:fillRect/>
          </a:stretch>
        </p:blipFill>
        <p:spPr>
          <a:xfrm>
            <a:off x="6847201" y="136055"/>
            <a:ext cx="4811399" cy="6188545"/>
          </a:xfrm>
          <a:prstGeom prst="rect">
            <a:avLst/>
          </a:prstGeom>
        </p:spPr>
      </p:pic>
    </p:spTree>
    <p:extLst>
      <p:ext uri="{BB962C8B-B14F-4D97-AF65-F5344CB8AC3E}">
        <p14:creationId xmlns:p14="http://schemas.microsoft.com/office/powerpoint/2010/main" val="453203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queue</a:t>
            </a:r>
          </a:p>
        </p:txBody>
      </p:sp>
      <p:sp>
        <p:nvSpPr>
          <p:cNvPr id="7" name="TextBox 6">
            <a:extLst>
              <a:ext uri="{FF2B5EF4-FFF2-40B4-BE49-F238E27FC236}">
                <a16:creationId xmlns:a16="http://schemas.microsoft.com/office/drawing/2014/main" id="{35CDDCC6-4AC9-44D2-8E61-0602BFC12677}"/>
              </a:ext>
            </a:extLst>
          </p:cNvPr>
          <p:cNvSpPr txBox="1"/>
          <p:nvPr/>
        </p:nvSpPr>
        <p:spPr>
          <a:xfrm>
            <a:off x="467998" y="1295400"/>
            <a:ext cx="11571601" cy="2862322"/>
          </a:xfrm>
          <a:prstGeom prst="rect">
            <a:avLst/>
          </a:prstGeom>
          <a:noFill/>
        </p:spPr>
        <p:txBody>
          <a:bodyPr wrap="square" rtlCol="0">
            <a:spAutoFit/>
          </a:bodyPr>
          <a:lstStyle/>
          <a:p>
            <a:r>
              <a:rPr lang="en-US" b="1" u="sng" dirty="0"/>
              <a:t>Blocking when Queue read:</a:t>
            </a:r>
          </a:p>
          <a:p>
            <a:endParaRPr lang="en-US" b="1" u="sng" dirty="0"/>
          </a:p>
          <a:p>
            <a:r>
              <a:rPr lang="en-US" dirty="0"/>
              <a:t> - When a task required to read data from queue, task state will be changed into “Blocked” in amount of time which called “Block time”.</a:t>
            </a:r>
          </a:p>
          <a:p>
            <a:endParaRPr lang="en-US" dirty="0"/>
          </a:p>
          <a:p>
            <a:r>
              <a:rPr lang="en-US" dirty="0"/>
              <a:t> - State of task will change into “Ready” when other task/interrupt write data into queue of “Block time” expired</a:t>
            </a:r>
          </a:p>
          <a:p>
            <a:endParaRPr lang="en-US" dirty="0"/>
          </a:p>
          <a:p>
            <a:r>
              <a:rPr lang="en-US" dirty="0"/>
              <a:t> - When there are multi-reader, only 1 task can be unblocked in the time data available</a:t>
            </a:r>
          </a:p>
          <a:p>
            <a:endParaRPr lang="en-US" dirty="0"/>
          </a:p>
          <a:p>
            <a:r>
              <a:rPr lang="en-US" dirty="0"/>
              <a:t> - If tasks have same priority, the longest waiting time task will be unblocked</a:t>
            </a:r>
          </a:p>
        </p:txBody>
      </p:sp>
    </p:spTree>
    <p:extLst>
      <p:ext uri="{BB962C8B-B14F-4D97-AF65-F5344CB8AC3E}">
        <p14:creationId xmlns:p14="http://schemas.microsoft.com/office/powerpoint/2010/main" val="3044929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queue</a:t>
            </a:r>
          </a:p>
        </p:txBody>
      </p:sp>
      <p:sp>
        <p:nvSpPr>
          <p:cNvPr id="7" name="TextBox 6">
            <a:extLst>
              <a:ext uri="{FF2B5EF4-FFF2-40B4-BE49-F238E27FC236}">
                <a16:creationId xmlns:a16="http://schemas.microsoft.com/office/drawing/2014/main" id="{35CDDCC6-4AC9-44D2-8E61-0602BFC12677}"/>
              </a:ext>
            </a:extLst>
          </p:cNvPr>
          <p:cNvSpPr txBox="1"/>
          <p:nvPr/>
        </p:nvSpPr>
        <p:spPr>
          <a:xfrm>
            <a:off x="467999" y="1295400"/>
            <a:ext cx="11114401" cy="3139321"/>
          </a:xfrm>
          <a:prstGeom prst="rect">
            <a:avLst/>
          </a:prstGeom>
          <a:noFill/>
        </p:spPr>
        <p:txBody>
          <a:bodyPr wrap="square" rtlCol="0">
            <a:spAutoFit/>
          </a:bodyPr>
          <a:lstStyle/>
          <a:p>
            <a:r>
              <a:rPr lang="en-US" b="1" u="sng" dirty="0"/>
              <a:t>Blocking when Queue write:</a:t>
            </a:r>
          </a:p>
          <a:p>
            <a:endParaRPr lang="en-US" b="1" u="sng" dirty="0"/>
          </a:p>
          <a:p>
            <a:r>
              <a:rPr lang="en-US" dirty="0"/>
              <a:t> - Such as reading, there is also “Block time” waiting for available space on queue ( incase queue already be full)</a:t>
            </a:r>
          </a:p>
          <a:p>
            <a:endParaRPr lang="en-US" dirty="0"/>
          </a:p>
          <a:p>
            <a:r>
              <a:rPr lang="en-US" dirty="0"/>
              <a:t> - Max “Block time” should be the time that task should be held in “Block state”</a:t>
            </a:r>
          </a:p>
          <a:p>
            <a:endParaRPr lang="en-US" dirty="0"/>
          </a:p>
          <a:p>
            <a:r>
              <a:rPr lang="en-US" dirty="0"/>
              <a:t> - When there are multi-writer, only 1 task can be unblocked for writing data at the time space is available on queue</a:t>
            </a:r>
          </a:p>
          <a:p>
            <a:endParaRPr lang="en-US" dirty="0"/>
          </a:p>
          <a:p>
            <a:r>
              <a:rPr lang="en-US" dirty="0"/>
              <a:t> </a:t>
            </a:r>
          </a:p>
        </p:txBody>
      </p:sp>
      <p:sp>
        <p:nvSpPr>
          <p:cNvPr id="3" name="TextBox 2">
            <a:extLst>
              <a:ext uri="{FF2B5EF4-FFF2-40B4-BE49-F238E27FC236}">
                <a16:creationId xmlns:a16="http://schemas.microsoft.com/office/drawing/2014/main" id="{C6A7782B-FE41-4BA6-8433-2D2E8BBD7CC3}"/>
              </a:ext>
            </a:extLst>
          </p:cNvPr>
          <p:cNvSpPr txBox="1"/>
          <p:nvPr/>
        </p:nvSpPr>
        <p:spPr>
          <a:xfrm>
            <a:off x="467999" y="4267200"/>
            <a:ext cx="9302675" cy="1477328"/>
          </a:xfrm>
          <a:prstGeom prst="rect">
            <a:avLst/>
          </a:prstGeom>
          <a:noFill/>
        </p:spPr>
        <p:txBody>
          <a:bodyPr wrap="none" rtlCol="0">
            <a:spAutoFit/>
          </a:bodyPr>
          <a:lstStyle/>
          <a:p>
            <a:r>
              <a:rPr lang="en-US" b="1" u="sng" dirty="0"/>
              <a:t>Blocking when Multiple Queues:</a:t>
            </a:r>
          </a:p>
          <a:p>
            <a:endParaRPr lang="en-US" dirty="0"/>
          </a:p>
          <a:p>
            <a:r>
              <a:rPr lang="en-US" dirty="0"/>
              <a:t> - Queues can be grouped into sets</a:t>
            </a:r>
          </a:p>
          <a:p>
            <a:endParaRPr lang="en-US" dirty="0"/>
          </a:p>
          <a:p>
            <a:r>
              <a:rPr lang="en-US" dirty="0"/>
              <a:t> - A task can be changed into “Blocked” state to wait any of the queue in the set available  </a:t>
            </a:r>
          </a:p>
        </p:txBody>
      </p:sp>
    </p:spTree>
    <p:extLst>
      <p:ext uri="{BB962C8B-B14F-4D97-AF65-F5344CB8AC3E}">
        <p14:creationId xmlns:p14="http://schemas.microsoft.com/office/powerpoint/2010/main" val="4039764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en-US" sz="2000" dirty="0"/>
              <a:t>synchronization – binary semaphores</a:t>
            </a:r>
          </a:p>
        </p:txBody>
      </p:sp>
      <p:pic>
        <p:nvPicPr>
          <p:cNvPr id="4" name="Picture 3">
            <a:extLst>
              <a:ext uri="{FF2B5EF4-FFF2-40B4-BE49-F238E27FC236}">
                <a16:creationId xmlns:a16="http://schemas.microsoft.com/office/drawing/2014/main" id="{F0BCB859-4360-492D-995A-24999417A269}"/>
              </a:ext>
            </a:extLst>
          </p:cNvPr>
          <p:cNvPicPr>
            <a:picLocks noChangeAspect="1"/>
          </p:cNvPicPr>
          <p:nvPr/>
        </p:nvPicPr>
        <p:blipFill rotWithShape="1">
          <a:blip r:embed="rId2"/>
          <a:srcRect l="1873" r="1873"/>
          <a:stretch/>
        </p:blipFill>
        <p:spPr>
          <a:xfrm>
            <a:off x="6248402" y="1177607"/>
            <a:ext cx="4800600" cy="1839853"/>
          </a:xfrm>
          <a:prstGeom prst="rect">
            <a:avLst/>
          </a:prstGeom>
        </p:spPr>
      </p:pic>
      <p:sp>
        <p:nvSpPr>
          <p:cNvPr id="5" name="TextBox 4">
            <a:extLst>
              <a:ext uri="{FF2B5EF4-FFF2-40B4-BE49-F238E27FC236}">
                <a16:creationId xmlns:a16="http://schemas.microsoft.com/office/drawing/2014/main" id="{4C36446E-0567-4EEA-A0B7-78BE90585D01}"/>
              </a:ext>
            </a:extLst>
          </p:cNvPr>
          <p:cNvSpPr txBox="1"/>
          <p:nvPr/>
        </p:nvSpPr>
        <p:spPr>
          <a:xfrm>
            <a:off x="467999" y="1447800"/>
            <a:ext cx="5475601" cy="3139321"/>
          </a:xfrm>
          <a:prstGeom prst="rect">
            <a:avLst/>
          </a:prstGeom>
          <a:noFill/>
        </p:spPr>
        <p:txBody>
          <a:bodyPr wrap="square" rtlCol="0">
            <a:spAutoFit/>
          </a:bodyPr>
          <a:lstStyle/>
          <a:p>
            <a:r>
              <a:rPr lang="vi-VN" dirty="0"/>
              <a:t>Semaphores can easy understanding </a:t>
            </a:r>
            <a:r>
              <a:rPr lang="en-US" dirty="0"/>
              <a:t>is a key, if you have “key” you can execute your context. If not, there is nothing happen.</a:t>
            </a:r>
          </a:p>
          <a:p>
            <a:endParaRPr lang="en-US" dirty="0"/>
          </a:p>
          <a:p>
            <a:r>
              <a:rPr lang="en-US" dirty="0"/>
              <a:t>Semaphores can be use for synchronize task/interrupt</a:t>
            </a:r>
          </a:p>
          <a:p>
            <a:endParaRPr lang="en-US" dirty="0"/>
          </a:p>
          <a:p>
            <a:r>
              <a:rPr lang="en-US" dirty="0"/>
              <a:t> At any time, there can be multi semaphores within a program but only 1 semaphore has status of “unlock” </a:t>
            </a:r>
          </a:p>
          <a:p>
            <a:endParaRPr lang="en-US" dirty="0"/>
          </a:p>
        </p:txBody>
      </p:sp>
      <p:pic>
        <p:nvPicPr>
          <p:cNvPr id="11" name="Picture 10">
            <a:extLst>
              <a:ext uri="{FF2B5EF4-FFF2-40B4-BE49-F238E27FC236}">
                <a16:creationId xmlns:a16="http://schemas.microsoft.com/office/drawing/2014/main" id="{885E3918-255D-4B46-9094-9A94CFC557ED}"/>
              </a:ext>
            </a:extLst>
          </p:cNvPr>
          <p:cNvPicPr>
            <a:picLocks noChangeAspect="1"/>
          </p:cNvPicPr>
          <p:nvPr/>
        </p:nvPicPr>
        <p:blipFill>
          <a:blip r:embed="rId3"/>
          <a:stretch>
            <a:fillRect/>
          </a:stretch>
        </p:blipFill>
        <p:spPr>
          <a:xfrm>
            <a:off x="6275897" y="3142331"/>
            <a:ext cx="4883388" cy="3139321"/>
          </a:xfrm>
          <a:prstGeom prst="rect">
            <a:avLst/>
          </a:prstGeom>
        </p:spPr>
      </p:pic>
    </p:spTree>
    <p:extLst>
      <p:ext uri="{BB962C8B-B14F-4D97-AF65-F5344CB8AC3E}">
        <p14:creationId xmlns:p14="http://schemas.microsoft.com/office/powerpoint/2010/main" val="3542737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binary semaphores</a:t>
            </a:r>
          </a:p>
        </p:txBody>
      </p:sp>
      <p:pic>
        <p:nvPicPr>
          <p:cNvPr id="8" name="Picture 7">
            <a:extLst>
              <a:ext uri="{FF2B5EF4-FFF2-40B4-BE49-F238E27FC236}">
                <a16:creationId xmlns:a16="http://schemas.microsoft.com/office/drawing/2014/main" id="{636BC40B-D23F-4800-9838-4E688381FE81}"/>
              </a:ext>
            </a:extLst>
          </p:cNvPr>
          <p:cNvPicPr>
            <a:picLocks noChangeAspect="1"/>
          </p:cNvPicPr>
          <p:nvPr/>
        </p:nvPicPr>
        <p:blipFill>
          <a:blip r:embed="rId2"/>
          <a:stretch>
            <a:fillRect/>
          </a:stretch>
        </p:blipFill>
        <p:spPr>
          <a:xfrm>
            <a:off x="3276600" y="2438400"/>
            <a:ext cx="5905500" cy="2305050"/>
          </a:xfrm>
          <a:prstGeom prst="rect">
            <a:avLst/>
          </a:prstGeom>
        </p:spPr>
      </p:pic>
      <p:sp>
        <p:nvSpPr>
          <p:cNvPr id="6" name="TextBox 5">
            <a:extLst>
              <a:ext uri="{FF2B5EF4-FFF2-40B4-BE49-F238E27FC236}">
                <a16:creationId xmlns:a16="http://schemas.microsoft.com/office/drawing/2014/main" id="{A635C8D6-2E89-41A1-9DA8-E66004F6233C}"/>
              </a:ext>
            </a:extLst>
          </p:cNvPr>
          <p:cNvSpPr txBox="1"/>
          <p:nvPr/>
        </p:nvSpPr>
        <p:spPr>
          <a:xfrm>
            <a:off x="3445353" y="4743450"/>
            <a:ext cx="5737533" cy="369332"/>
          </a:xfrm>
          <a:prstGeom prst="rect">
            <a:avLst/>
          </a:prstGeom>
          <a:noFill/>
        </p:spPr>
        <p:txBody>
          <a:bodyPr wrap="none" rtlCol="0">
            <a:spAutoFit/>
          </a:bodyPr>
          <a:lstStyle/>
          <a:p>
            <a:r>
              <a:rPr lang="en-US" b="0" i="1" dirty="0">
                <a:solidFill>
                  <a:srgbClr val="000000"/>
                </a:solidFill>
                <a:effectLst/>
                <a:latin typeface="Arial" panose="020B0604020202020204" pitchFamily="34" charset="0"/>
              </a:rPr>
              <a:t>Task-to-task synchronization using binary semaphores</a:t>
            </a:r>
            <a:endParaRPr lang="en-US" i="1" dirty="0"/>
          </a:p>
        </p:txBody>
      </p:sp>
      <p:sp>
        <p:nvSpPr>
          <p:cNvPr id="7" name="Oval 6">
            <a:extLst>
              <a:ext uri="{FF2B5EF4-FFF2-40B4-BE49-F238E27FC236}">
                <a16:creationId xmlns:a16="http://schemas.microsoft.com/office/drawing/2014/main" id="{345786FA-35D4-42E7-8C1C-2A5CA110C373}"/>
              </a:ext>
            </a:extLst>
          </p:cNvPr>
          <p:cNvSpPr/>
          <p:nvPr/>
        </p:nvSpPr>
        <p:spPr>
          <a:xfrm>
            <a:off x="4191000" y="3195414"/>
            <a:ext cx="228600" cy="233586"/>
          </a:xfrm>
          <a:prstGeom prst="ellipse">
            <a:avLst/>
          </a:prstGeom>
          <a:solidFill>
            <a:srgbClr val="FF0000"/>
          </a:solid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B526502-45AE-4AB7-A2D9-1265EDE4F834}"/>
              </a:ext>
            </a:extLst>
          </p:cNvPr>
          <p:cNvCxnSpPr/>
          <p:nvPr/>
        </p:nvCxnSpPr>
        <p:spPr>
          <a:xfrm flipH="1" flipV="1">
            <a:off x="2475714" y="2800017"/>
            <a:ext cx="1600200" cy="4166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BE0D2CC7-3D26-4D66-A7FD-813FE2531B70}"/>
              </a:ext>
            </a:extLst>
          </p:cNvPr>
          <p:cNvSpPr txBox="1"/>
          <p:nvPr/>
        </p:nvSpPr>
        <p:spPr>
          <a:xfrm>
            <a:off x="838200" y="2111878"/>
            <a:ext cx="1828013" cy="1200329"/>
          </a:xfrm>
          <a:prstGeom prst="rect">
            <a:avLst/>
          </a:prstGeom>
          <a:noFill/>
        </p:spPr>
        <p:txBody>
          <a:bodyPr wrap="square" rtlCol="0">
            <a:spAutoFit/>
          </a:bodyPr>
          <a:lstStyle/>
          <a:p>
            <a:r>
              <a:rPr lang="en-US" b="1" dirty="0">
                <a:solidFill>
                  <a:srgbClr val="FF0000"/>
                </a:solidFill>
                <a:latin typeface="Ink Free" panose="03080402000500000000" pitchFamily="66" charset="0"/>
              </a:rPr>
              <a:t>Semaphores change from “1” to “0” to give token to Task 2</a:t>
            </a:r>
          </a:p>
        </p:txBody>
      </p:sp>
      <p:sp>
        <p:nvSpPr>
          <p:cNvPr id="12" name="Oval 11">
            <a:extLst>
              <a:ext uri="{FF2B5EF4-FFF2-40B4-BE49-F238E27FC236}">
                <a16:creationId xmlns:a16="http://schemas.microsoft.com/office/drawing/2014/main" id="{A3E3BFE1-3D46-42EB-B85D-2E0618E0C976}"/>
              </a:ext>
            </a:extLst>
          </p:cNvPr>
          <p:cNvSpPr/>
          <p:nvPr/>
        </p:nvSpPr>
        <p:spPr>
          <a:xfrm>
            <a:off x="8001000" y="3200400"/>
            <a:ext cx="228600" cy="233586"/>
          </a:xfrm>
          <a:prstGeom prst="ellipse">
            <a:avLst/>
          </a:prstGeom>
          <a:solidFill>
            <a:srgbClr val="FF0000"/>
          </a:solid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F4840599-FEB3-480D-884E-575D4496F10A}"/>
              </a:ext>
            </a:extLst>
          </p:cNvPr>
          <p:cNvCxnSpPr/>
          <p:nvPr/>
        </p:nvCxnSpPr>
        <p:spPr>
          <a:xfrm flipV="1">
            <a:off x="8305800" y="2895600"/>
            <a:ext cx="1143000" cy="4166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1C92B8F-1A6C-47D9-8337-1E2C001CF516}"/>
              </a:ext>
            </a:extLst>
          </p:cNvPr>
          <p:cNvSpPr txBox="1"/>
          <p:nvPr/>
        </p:nvSpPr>
        <p:spPr>
          <a:xfrm>
            <a:off x="9525000" y="1699736"/>
            <a:ext cx="1943100" cy="1477328"/>
          </a:xfrm>
          <a:prstGeom prst="rect">
            <a:avLst/>
          </a:prstGeom>
          <a:noFill/>
        </p:spPr>
        <p:txBody>
          <a:bodyPr wrap="square" rtlCol="0">
            <a:spAutoFit/>
          </a:bodyPr>
          <a:lstStyle/>
          <a:p>
            <a:r>
              <a:rPr lang="en-US" b="1" dirty="0">
                <a:solidFill>
                  <a:srgbClr val="FF0000"/>
                </a:solidFill>
                <a:latin typeface="Ink Free" panose="03080402000500000000" pitchFamily="66" charset="0"/>
              </a:rPr>
              <a:t>Since Task 1 give semaphores, Task 2 will execute from defined context</a:t>
            </a:r>
          </a:p>
        </p:txBody>
      </p:sp>
    </p:spTree>
    <p:extLst>
      <p:ext uri="{BB962C8B-B14F-4D97-AF65-F5344CB8AC3E}">
        <p14:creationId xmlns:p14="http://schemas.microsoft.com/office/powerpoint/2010/main" val="3501931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binary semaphores</a:t>
            </a:r>
          </a:p>
        </p:txBody>
      </p:sp>
      <p:pic>
        <p:nvPicPr>
          <p:cNvPr id="4" name="Picture 3">
            <a:extLst>
              <a:ext uri="{FF2B5EF4-FFF2-40B4-BE49-F238E27FC236}">
                <a16:creationId xmlns:a16="http://schemas.microsoft.com/office/drawing/2014/main" id="{1DB5CD30-4D11-4E88-BC47-BFBB3C68E6DA}"/>
              </a:ext>
            </a:extLst>
          </p:cNvPr>
          <p:cNvPicPr>
            <a:picLocks noChangeAspect="1"/>
          </p:cNvPicPr>
          <p:nvPr/>
        </p:nvPicPr>
        <p:blipFill>
          <a:blip r:embed="rId2"/>
          <a:stretch>
            <a:fillRect/>
          </a:stretch>
        </p:blipFill>
        <p:spPr>
          <a:xfrm>
            <a:off x="2765153" y="1793081"/>
            <a:ext cx="6661693" cy="3083719"/>
          </a:xfrm>
          <a:prstGeom prst="rect">
            <a:avLst/>
          </a:prstGeom>
        </p:spPr>
      </p:pic>
      <p:sp>
        <p:nvSpPr>
          <p:cNvPr id="13" name="TextBox 12">
            <a:extLst>
              <a:ext uri="{FF2B5EF4-FFF2-40B4-BE49-F238E27FC236}">
                <a16:creationId xmlns:a16="http://schemas.microsoft.com/office/drawing/2014/main" id="{F32E0D0D-42F3-463C-9429-388011D66AAA}"/>
              </a:ext>
            </a:extLst>
          </p:cNvPr>
          <p:cNvSpPr txBox="1"/>
          <p:nvPr/>
        </p:nvSpPr>
        <p:spPr>
          <a:xfrm>
            <a:off x="3445353" y="4743450"/>
            <a:ext cx="6122189" cy="369332"/>
          </a:xfrm>
          <a:prstGeom prst="rect">
            <a:avLst/>
          </a:prstGeom>
          <a:noFill/>
        </p:spPr>
        <p:txBody>
          <a:bodyPr wrap="none" rtlCol="0">
            <a:spAutoFit/>
          </a:bodyPr>
          <a:lstStyle/>
          <a:p>
            <a:r>
              <a:rPr lang="en-US" i="1" dirty="0">
                <a:solidFill>
                  <a:srgbClr val="000000"/>
                </a:solidFill>
                <a:latin typeface="Arial" panose="020B0604020202020204" pitchFamily="34" charset="0"/>
              </a:rPr>
              <a:t>Interrupt</a:t>
            </a:r>
            <a:r>
              <a:rPr lang="en-US" b="0" i="1" dirty="0">
                <a:solidFill>
                  <a:srgbClr val="000000"/>
                </a:solidFill>
                <a:effectLst/>
                <a:latin typeface="Arial" panose="020B0604020202020204" pitchFamily="34" charset="0"/>
              </a:rPr>
              <a:t>-to-task synchronization using binary semaphores</a:t>
            </a:r>
            <a:endParaRPr lang="en-US" i="1" dirty="0"/>
          </a:p>
        </p:txBody>
      </p:sp>
      <p:sp>
        <p:nvSpPr>
          <p:cNvPr id="16" name="Oval 15">
            <a:extLst>
              <a:ext uri="{FF2B5EF4-FFF2-40B4-BE49-F238E27FC236}">
                <a16:creationId xmlns:a16="http://schemas.microsoft.com/office/drawing/2014/main" id="{3F28CF02-8003-448C-BF73-2BEB71AC3A74}"/>
              </a:ext>
            </a:extLst>
          </p:cNvPr>
          <p:cNvSpPr/>
          <p:nvPr/>
        </p:nvSpPr>
        <p:spPr>
          <a:xfrm>
            <a:off x="3733800" y="4390675"/>
            <a:ext cx="228600" cy="233586"/>
          </a:xfrm>
          <a:prstGeom prst="ellipse">
            <a:avLst/>
          </a:prstGeom>
          <a:solidFill>
            <a:srgbClr val="FF0000"/>
          </a:solid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A728981A-8A66-41B1-8446-705E5B2E7BC1}"/>
              </a:ext>
            </a:extLst>
          </p:cNvPr>
          <p:cNvCxnSpPr>
            <a:cxnSpLocks/>
          </p:cNvCxnSpPr>
          <p:nvPr/>
        </p:nvCxnSpPr>
        <p:spPr>
          <a:xfrm flipH="1" flipV="1">
            <a:off x="2362200" y="3200400"/>
            <a:ext cx="1295401" cy="11902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9DA77B5B-C67D-493B-B137-947932D70652}"/>
              </a:ext>
            </a:extLst>
          </p:cNvPr>
          <p:cNvSpPr txBox="1"/>
          <p:nvPr/>
        </p:nvSpPr>
        <p:spPr>
          <a:xfrm>
            <a:off x="838200" y="2111878"/>
            <a:ext cx="1828013" cy="1200329"/>
          </a:xfrm>
          <a:prstGeom prst="rect">
            <a:avLst/>
          </a:prstGeom>
          <a:noFill/>
        </p:spPr>
        <p:txBody>
          <a:bodyPr wrap="square" rtlCol="0">
            <a:spAutoFit/>
          </a:bodyPr>
          <a:lstStyle/>
          <a:p>
            <a:r>
              <a:rPr lang="en-US" b="1" dirty="0">
                <a:solidFill>
                  <a:srgbClr val="FF0000"/>
                </a:solidFill>
                <a:latin typeface="Ink Free" panose="03080402000500000000" pitchFamily="66" charset="0"/>
              </a:rPr>
              <a:t>Semaphores change from “1” to “0” to give token to Task </a:t>
            </a:r>
          </a:p>
        </p:txBody>
      </p:sp>
      <p:sp>
        <p:nvSpPr>
          <p:cNvPr id="20" name="Oval 19">
            <a:extLst>
              <a:ext uri="{FF2B5EF4-FFF2-40B4-BE49-F238E27FC236}">
                <a16:creationId xmlns:a16="http://schemas.microsoft.com/office/drawing/2014/main" id="{F6ECBBEC-DC51-445C-9618-28A9EC6FCD77}"/>
              </a:ext>
            </a:extLst>
          </p:cNvPr>
          <p:cNvSpPr/>
          <p:nvPr/>
        </p:nvSpPr>
        <p:spPr>
          <a:xfrm>
            <a:off x="8077200" y="3222652"/>
            <a:ext cx="228600" cy="233586"/>
          </a:xfrm>
          <a:prstGeom prst="ellipse">
            <a:avLst/>
          </a:prstGeom>
          <a:solidFill>
            <a:srgbClr val="FF0000"/>
          </a:solid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E2152BD1-3064-4F43-AFAC-8B360C72ADFE}"/>
              </a:ext>
            </a:extLst>
          </p:cNvPr>
          <p:cNvCxnSpPr/>
          <p:nvPr/>
        </p:nvCxnSpPr>
        <p:spPr>
          <a:xfrm flipV="1">
            <a:off x="8382000" y="2878448"/>
            <a:ext cx="1143000" cy="4166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59D11CAC-8F91-475A-933E-373B5B07A908}"/>
              </a:ext>
            </a:extLst>
          </p:cNvPr>
          <p:cNvSpPr txBox="1"/>
          <p:nvPr/>
        </p:nvSpPr>
        <p:spPr>
          <a:xfrm>
            <a:off x="9525000" y="1699736"/>
            <a:ext cx="1943100" cy="1477328"/>
          </a:xfrm>
          <a:prstGeom prst="rect">
            <a:avLst/>
          </a:prstGeom>
          <a:noFill/>
        </p:spPr>
        <p:txBody>
          <a:bodyPr wrap="square" rtlCol="0">
            <a:spAutoFit/>
          </a:bodyPr>
          <a:lstStyle/>
          <a:p>
            <a:r>
              <a:rPr lang="en-US" b="1" dirty="0">
                <a:solidFill>
                  <a:srgbClr val="FF0000"/>
                </a:solidFill>
                <a:latin typeface="Ink Free" panose="03080402000500000000" pitchFamily="66" charset="0"/>
              </a:rPr>
              <a:t>Since Interrupt give semaphores, Task 2 will execute from defined context</a:t>
            </a:r>
          </a:p>
        </p:txBody>
      </p:sp>
    </p:spTree>
    <p:extLst>
      <p:ext uri="{BB962C8B-B14F-4D97-AF65-F5344CB8AC3E}">
        <p14:creationId xmlns:p14="http://schemas.microsoft.com/office/powerpoint/2010/main" val="2207118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Counting Semaphores</a:t>
            </a:r>
          </a:p>
        </p:txBody>
      </p:sp>
      <p:sp>
        <p:nvSpPr>
          <p:cNvPr id="3" name="TextBox 2">
            <a:extLst>
              <a:ext uri="{FF2B5EF4-FFF2-40B4-BE49-F238E27FC236}">
                <a16:creationId xmlns:a16="http://schemas.microsoft.com/office/drawing/2014/main" id="{21C483CD-CDA2-444C-8462-7C91E54B99C0}"/>
              </a:ext>
            </a:extLst>
          </p:cNvPr>
          <p:cNvSpPr txBox="1"/>
          <p:nvPr/>
        </p:nvSpPr>
        <p:spPr>
          <a:xfrm>
            <a:off x="467999" y="1447800"/>
            <a:ext cx="11190601" cy="2308324"/>
          </a:xfrm>
          <a:prstGeom prst="rect">
            <a:avLst/>
          </a:prstGeom>
          <a:noFill/>
        </p:spPr>
        <p:txBody>
          <a:bodyPr wrap="square" rtlCol="0">
            <a:spAutoFit/>
          </a:bodyPr>
          <a:lstStyle/>
          <a:p>
            <a:r>
              <a:rPr lang="en-US" dirty="0"/>
              <a:t>Counting semaphores is semaphores which will be created when the semaphores count value is 0</a:t>
            </a:r>
          </a:p>
          <a:p>
            <a:endParaRPr lang="en-US" dirty="0"/>
          </a:p>
          <a:p>
            <a:r>
              <a:rPr lang="en-US" dirty="0"/>
              <a:t>There are 2 uses of this kind of semaphores:</a:t>
            </a:r>
          </a:p>
          <a:p>
            <a:endParaRPr lang="en-US" dirty="0"/>
          </a:p>
          <a:p>
            <a:r>
              <a:rPr lang="en-US" dirty="0"/>
              <a:t>   + Event counting ( if event repeat numbers of time, semaphores will be triggered )</a:t>
            </a:r>
          </a:p>
          <a:p>
            <a:endParaRPr lang="en-US" dirty="0"/>
          </a:p>
          <a:p>
            <a:r>
              <a:rPr lang="en-US" dirty="0"/>
              <a:t>   + Resource management ( Every time available resources were used, decrease count, in case resources were released, increasing count )</a:t>
            </a:r>
          </a:p>
        </p:txBody>
      </p:sp>
    </p:spTree>
    <p:extLst>
      <p:ext uri="{BB962C8B-B14F-4D97-AF65-F5344CB8AC3E}">
        <p14:creationId xmlns:p14="http://schemas.microsoft.com/office/powerpoint/2010/main" val="1890171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Counting Semaphores</a:t>
            </a:r>
          </a:p>
        </p:txBody>
      </p:sp>
      <p:sp>
        <p:nvSpPr>
          <p:cNvPr id="16" name="TextBox 15">
            <a:extLst>
              <a:ext uri="{FF2B5EF4-FFF2-40B4-BE49-F238E27FC236}">
                <a16:creationId xmlns:a16="http://schemas.microsoft.com/office/drawing/2014/main" id="{D20FD3AB-2320-4A27-A84E-2E8E1FB451F6}"/>
              </a:ext>
            </a:extLst>
          </p:cNvPr>
          <p:cNvSpPr txBox="1"/>
          <p:nvPr/>
        </p:nvSpPr>
        <p:spPr>
          <a:xfrm>
            <a:off x="467999" y="6094190"/>
            <a:ext cx="3908442" cy="215444"/>
          </a:xfrm>
          <a:prstGeom prst="rect">
            <a:avLst/>
          </a:prstGeom>
          <a:noFill/>
        </p:spPr>
        <p:txBody>
          <a:bodyPr wrap="none" rtlCol="0">
            <a:spAutoFit/>
          </a:bodyPr>
          <a:lstStyle/>
          <a:p>
            <a:r>
              <a:rPr lang="en-US" sz="800" i="1" dirty="0"/>
              <a:t>Source: </a:t>
            </a:r>
            <a:r>
              <a:rPr lang="en-US" sz="800" i="1" dirty="0">
                <a:hlinkClick r:id="rId2"/>
              </a:rPr>
              <a:t>http://www.embeddedlinux.org.cn/rtconforembsys/5107final/LiB0095.html</a:t>
            </a:r>
            <a:endParaRPr lang="en-US" sz="800" i="1" dirty="0"/>
          </a:p>
        </p:txBody>
      </p:sp>
      <p:pic>
        <p:nvPicPr>
          <p:cNvPr id="18" name="Picture 17">
            <a:extLst>
              <a:ext uri="{FF2B5EF4-FFF2-40B4-BE49-F238E27FC236}">
                <a16:creationId xmlns:a16="http://schemas.microsoft.com/office/drawing/2014/main" id="{1A80B6A4-DD18-45C5-8C8E-1E31D21247CB}"/>
              </a:ext>
            </a:extLst>
          </p:cNvPr>
          <p:cNvPicPr>
            <a:picLocks noChangeAspect="1"/>
          </p:cNvPicPr>
          <p:nvPr/>
        </p:nvPicPr>
        <p:blipFill>
          <a:blip r:embed="rId3"/>
          <a:stretch>
            <a:fillRect/>
          </a:stretch>
        </p:blipFill>
        <p:spPr>
          <a:xfrm>
            <a:off x="6400800" y="29851"/>
            <a:ext cx="4191000" cy="6831231"/>
          </a:xfrm>
          <a:prstGeom prst="rect">
            <a:avLst/>
          </a:prstGeom>
        </p:spPr>
      </p:pic>
      <p:cxnSp>
        <p:nvCxnSpPr>
          <p:cNvPr id="20" name="Straight Arrow Connector 19">
            <a:extLst>
              <a:ext uri="{FF2B5EF4-FFF2-40B4-BE49-F238E27FC236}">
                <a16:creationId xmlns:a16="http://schemas.microsoft.com/office/drawing/2014/main" id="{99667DEF-0391-44B5-B130-4897B6487344}"/>
              </a:ext>
            </a:extLst>
          </p:cNvPr>
          <p:cNvCxnSpPr>
            <a:cxnSpLocks/>
          </p:cNvCxnSpPr>
          <p:nvPr/>
        </p:nvCxnSpPr>
        <p:spPr>
          <a:xfrm>
            <a:off x="4522787" y="4191000"/>
            <a:ext cx="1954213" cy="7620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2EB5936C-E911-4B21-B68D-50D19043F97C}"/>
              </a:ext>
            </a:extLst>
          </p:cNvPr>
          <p:cNvSpPr txBox="1"/>
          <p:nvPr/>
        </p:nvSpPr>
        <p:spPr>
          <a:xfrm>
            <a:off x="461821" y="2253377"/>
            <a:ext cx="4338779" cy="3693319"/>
          </a:xfrm>
          <a:prstGeom prst="rect">
            <a:avLst/>
          </a:prstGeom>
          <a:noFill/>
        </p:spPr>
        <p:txBody>
          <a:bodyPr wrap="square" rtlCol="0">
            <a:spAutoFit/>
          </a:bodyPr>
          <a:lstStyle/>
          <a:p>
            <a:r>
              <a:rPr lang="en-US" b="1" dirty="0">
                <a:solidFill>
                  <a:srgbClr val="FF0000"/>
                </a:solidFill>
                <a:latin typeface="Ink Free" panose="03080402000500000000" pitchFamily="66" charset="0"/>
              </a:rPr>
              <a:t>Incase task still processing the first event, there are new interrupts, the semaphores of interrupts will be stored and wait for task finish the processing </a:t>
            </a:r>
          </a:p>
          <a:p>
            <a:endParaRPr lang="en-US" b="1" dirty="0">
              <a:solidFill>
                <a:srgbClr val="FF0000"/>
              </a:solidFill>
              <a:latin typeface="Ink Free" panose="03080402000500000000" pitchFamily="66" charset="0"/>
            </a:endParaRPr>
          </a:p>
          <a:p>
            <a:r>
              <a:rPr lang="en-US" b="1" dirty="0">
                <a:solidFill>
                  <a:srgbClr val="FF0000"/>
                </a:solidFill>
                <a:latin typeface="Ink Free" panose="03080402000500000000" pitchFamily="66" charset="0"/>
              </a:rPr>
              <a:t>When task finish event 1, next event will be sent (Semaphores of event 2), numbers of waiting Semaphores will decrease for 1</a:t>
            </a:r>
          </a:p>
          <a:p>
            <a:endParaRPr lang="en-US" b="1" dirty="0">
              <a:solidFill>
                <a:srgbClr val="FF0000"/>
              </a:solidFill>
              <a:latin typeface="Ink Free" panose="03080402000500000000" pitchFamily="66" charset="0"/>
            </a:endParaRPr>
          </a:p>
          <a:p>
            <a:r>
              <a:rPr lang="en-US" b="1" dirty="0">
                <a:solidFill>
                  <a:srgbClr val="FF0000"/>
                </a:solidFill>
                <a:latin typeface="Ink Free" panose="03080402000500000000" pitchFamily="66" charset="0"/>
              </a:rPr>
              <a:t>It is necessary to check whether there is available “space” for new event and handle for scenario there is no “space” left</a:t>
            </a:r>
          </a:p>
        </p:txBody>
      </p:sp>
    </p:spTree>
    <p:extLst>
      <p:ext uri="{BB962C8B-B14F-4D97-AF65-F5344CB8AC3E}">
        <p14:creationId xmlns:p14="http://schemas.microsoft.com/office/powerpoint/2010/main" val="2312609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mutex – Basic definition</a:t>
            </a:r>
          </a:p>
        </p:txBody>
      </p:sp>
      <p:sp>
        <p:nvSpPr>
          <p:cNvPr id="3" name="TextBox 2">
            <a:extLst>
              <a:ext uri="{FF2B5EF4-FFF2-40B4-BE49-F238E27FC236}">
                <a16:creationId xmlns:a16="http://schemas.microsoft.com/office/drawing/2014/main" id="{86AC9AB3-E218-41B7-867E-1AF32FB1A394}"/>
              </a:ext>
            </a:extLst>
          </p:cNvPr>
          <p:cNvSpPr txBox="1"/>
          <p:nvPr/>
        </p:nvSpPr>
        <p:spPr>
          <a:xfrm>
            <a:off x="467998" y="1447800"/>
            <a:ext cx="7075801" cy="4062651"/>
          </a:xfrm>
          <a:prstGeom prst="rect">
            <a:avLst/>
          </a:prstGeom>
          <a:noFill/>
        </p:spPr>
        <p:txBody>
          <a:bodyPr wrap="square" rtlCol="0">
            <a:spAutoFit/>
          </a:bodyPr>
          <a:lstStyle/>
          <a:p>
            <a:r>
              <a:rPr lang="en-US" dirty="0"/>
              <a:t>Mutex is a locking mechanism used to synchronize access to “shared resource” </a:t>
            </a:r>
          </a:p>
          <a:p>
            <a:endParaRPr lang="en-US" dirty="0"/>
          </a:p>
          <a:p>
            <a:r>
              <a:rPr lang="en-US" dirty="0"/>
              <a:t>Mutex can only be released by thread which created that mutex. Task who need use the mutex must wait for mutex-holding-task release the mutex </a:t>
            </a:r>
          </a:p>
          <a:p>
            <a:r>
              <a:rPr lang="en-US" dirty="0"/>
              <a:t>  </a:t>
            </a:r>
            <a:r>
              <a:rPr lang="en-US" b="1" dirty="0">
                <a:solidFill>
                  <a:srgbClr val="FF0000"/>
                </a:solidFill>
                <a:latin typeface="Ink Free" panose="03080402000500000000" pitchFamily="66" charset="0"/>
              </a:rPr>
              <a:t>-&gt; In some scenario when a mutex was created and inside the execution, some how he calls to lock himself once again that will lead to “</a:t>
            </a:r>
            <a:r>
              <a:rPr lang="en-US" sz="2400" b="1" dirty="0">
                <a:solidFill>
                  <a:srgbClr val="FF0000"/>
                </a:solidFill>
                <a:latin typeface="Ink Free" panose="03080402000500000000" pitchFamily="66" charset="0"/>
              </a:rPr>
              <a:t>dead lock</a:t>
            </a:r>
            <a:r>
              <a:rPr lang="en-US" b="1" dirty="0">
                <a:solidFill>
                  <a:srgbClr val="FF0000"/>
                </a:solidFill>
                <a:latin typeface="Ink Free" panose="03080402000500000000" pitchFamily="66" charset="0"/>
              </a:rPr>
              <a:t>” which mean our application will wait forever</a:t>
            </a:r>
          </a:p>
          <a:p>
            <a:endParaRPr lang="en-US" b="1" dirty="0">
              <a:solidFill>
                <a:srgbClr val="FF0000"/>
              </a:solidFill>
              <a:latin typeface="Ink Free" panose="03080402000500000000" pitchFamily="66" charset="0"/>
            </a:endParaRPr>
          </a:p>
          <a:p>
            <a:r>
              <a:rPr lang="en-US" dirty="0"/>
              <a:t>At any point of time, only one task can acquire the mutex</a:t>
            </a:r>
          </a:p>
          <a:p>
            <a:endParaRPr lang="en-US" dirty="0"/>
          </a:p>
          <a:p>
            <a:r>
              <a:rPr lang="en-US" dirty="0"/>
              <a:t>To enable “Mutex” </a:t>
            </a:r>
            <a:r>
              <a:rPr lang="en-US" dirty="0" err="1"/>
              <a:t>configUSE_MUTEXES</a:t>
            </a:r>
            <a:r>
              <a:rPr lang="en-US" dirty="0"/>
              <a:t> must be set to 1 in </a:t>
            </a:r>
            <a:r>
              <a:rPr lang="en-US" dirty="0" err="1"/>
              <a:t>FreeRTOSConfig.h</a:t>
            </a:r>
            <a:endParaRPr lang="en-US" dirty="0"/>
          </a:p>
        </p:txBody>
      </p:sp>
      <p:pic>
        <p:nvPicPr>
          <p:cNvPr id="7" name="Picture 6">
            <a:extLst>
              <a:ext uri="{FF2B5EF4-FFF2-40B4-BE49-F238E27FC236}">
                <a16:creationId xmlns:a16="http://schemas.microsoft.com/office/drawing/2014/main" id="{9A380C48-F530-4372-82A4-1649488C0582}"/>
              </a:ext>
            </a:extLst>
          </p:cNvPr>
          <p:cNvPicPr>
            <a:picLocks noChangeAspect="1"/>
          </p:cNvPicPr>
          <p:nvPr/>
        </p:nvPicPr>
        <p:blipFill>
          <a:blip r:embed="rId2"/>
          <a:stretch>
            <a:fillRect/>
          </a:stretch>
        </p:blipFill>
        <p:spPr>
          <a:xfrm>
            <a:off x="7620000" y="1295400"/>
            <a:ext cx="4430629" cy="4738464"/>
          </a:xfrm>
          <a:prstGeom prst="rect">
            <a:avLst/>
          </a:prstGeom>
        </p:spPr>
      </p:pic>
      <p:sp>
        <p:nvSpPr>
          <p:cNvPr id="4" name="TextBox 3">
            <a:extLst>
              <a:ext uri="{FF2B5EF4-FFF2-40B4-BE49-F238E27FC236}">
                <a16:creationId xmlns:a16="http://schemas.microsoft.com/office/drawing/2014/main" id="{116D7CB8-DD4C-4161-8544-025439F581C3}"/>
              </a:ext>
            </a:extLst>
          </p:cNvPr>
          <p:cNvSpPr txBox="1"/>
          <p:nvPr/>
        </p:nvSpPr>
        <p:spPr>
          <a:xfrm>
            <a:off x="406329" y="5710698"/>
            <a:ext cx="7199137" cy="646331"/>
          </a:xfrm>
          <a:prstGeom prst="rect">
            <a:avLst/>
          </a:prstGeom>
          <a:noFill/>
        </p:spPr>
        <p:txBody>
          <a:bodyPr wrap="square" rtlCol="0">
            <a:spAutoFit/>
          </a:bodyPr>
          <a:lstStyle/>
          <a:p>
            <a:r>
              <a:rPr lang="en-US" b="1" u="sng" dirty="0"/>
              <a:t>Note:</a:t>
            </a:r>
            <a:r>
              <a:rPr lang="en-US" dirty="0"/>
              <a:t> </a:t>
            </a:r>
            <a:r>
              <a:rPr lang="en-US" b="1" dirty="0">
                <a:solidFill>
                  <a:srgbClr val="FF0000"/>
                </a:solidFill>
                <a:latin typeface="Ink Free" panose="03080402000500000000" pitchFamily="66" charset="0"/>
              </a:rPr>
              <a:t>“dead lock” can be avoided by using a recursive mutex which allow to “lock” mutex more than once by the same task</a:t>
            </a:r>
          </a:p>
        </p:txBody>
      </p:sp>
    </p:spTree>
    <p:extLst>
      <p:ext uri="{BB962C8B-B14F-4D97-AF65-F5344CB8AC3E}">
        <p14:creationId xmlns:p14="http://schemas.microsoft.com/office/powerpoint/2010/main" val="244769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overview</a:t>
            </a:r>
            <a:br>
              <a:rPr lang="en-US" cap="all" dirty="0"/>
            </a:br>
            <a:r>
              <a:rPr lang="en-US" sz="2000" cap="all" dirty="0"/>
              <a:t>basic definition</a:t>
            </a:r>
          </a:p>
        </p:txBody>
      </p:sp>
      <p:sp>
        <p:nvSpPr>
          <p:cNvPr id="3" name="TextBox 2">
            <a:extLst>
              <a:ext uri="{FF2B5EF4-FFF2-40B4-BE49-F238E27FC236}">
                <a16:creationId xmlns:a16="http://schemas.microsoft.com/office/drawing/2014/main" id="{F218BC1C-2A5F-43B5-879C-94121D843F1C}"/>
              </a:ext>
            </a:extLst>
          </p:cNvPr>
          <p:cNvSpPr txBox="1"/>
          <p:nvPr/>
        </p:nvSpPr>
        <p:spPr>
          <a:xfrm>
            <a:off x="467317" y="1542129"/>
            <a:ext cx="2946319" cy="369332"/>
          </a:xfrm>
          <a:prstGeom prst="rect">
            <a:avLst/>
          </a:prstGeom>
          <a:noFill/>
        </p:spPr>
        <p:txBody>
          <a:bodyPr wrap="none" rtlCol="0">
            <a:spAutoFit/>
          </a:bodyPr>
          <a:lstStyle/>
          <a:p>
            <a:r>
              <a:rPr lang="en-US" dirty="0"/>
              <a:t>Why we need </a:t>
            </a:r>
            <a:r>
              <a:rPr lang="en-US" dirty="0" err="1"/>
              <a:t>FreeRTOS</a:t>
            </a:r>
            <a:r>
              <a:rPr lang="en-US" dirty="0"/>
              <a:t> ?</a:t>
            </a:r>
          </a:p>
        </p:txBody>
      </p:sp>
      <p:sp>
        <p:nvSpPr>
          <p:cNvPr id="4" name="TextBox 3">
            <a:extLst>
              <a:ext uri="{FF2B5EF4-FFF2-40B4-BE49-F238E27FC236}">
                <a16:creationId xmlns:a16="http://schemas.microsoft.com/office/drawing/2014/main" id="{4FEFFBB9-E915-4FC1-A538-AFEE2450FE32}"/>
              </a:ext>
            </a:extLst>
          </p:cNvPr>
          <p:cNvSpPr txBox="1"/>
          <p:nvPr/>
        </p:nvSpPr>
        <p:spPr>
          <a:xfrm>
            <a:off x="469166" y="1914652"/>
            <a:ext cx="10297143" cy="646331"/>
          </a:xfrm>
          <a:prstGeom prst="rect">
            <a:avLst/>
          </a:prstGeom>
          <a:noFill/>
        </p:spPr>
        <p:txBody>
          <a:bodyPr wrap="square" rtlCol="0">
            <a:spAutoFit/>
          </a:bodyPr>
          <a:lstStyle/>
          <a:p>
            <a:r>
              <a:rPr lang="en-US" dirty="0"/>
              <a:t>As mentioned in previous slide, target of using </a:t>
            </a:r>
            <a:r>
              <a:rPr lang="en-US" dirty="0" err="1"/>
              <a:t>FreeRTOS</a:t>
            </a:r>
            <a:r>
              <a:rPr lang="en-US" dirty="0"/>
              <a:t> is for environments where a large number affect to our system and system need to be respond in a short time</a:t>
            </a:r>
          </a:p>
        </p:txBody>
      </p:sp>
      <p:sp>
        <p:nvSpPr>
          <p:cNvPr id="7" name="TextBox 6">
            <a:extLst>
              <a:ext uri="{FF2B5EF4-FFF2-40B4-BE49-F238E27FC236}">
                <a16:creationId xmlns:a16="http://schemas.microsoft.com/office/drawing/2014/main" id="{E4A6A4B7-C67F-4D2B-B0EB-3033908D0249}"/>
              </a:ext>
            </a:extLst>
          </p:cNvPr>
          <p:cNvSpPr txBox="1"/>
          <p:nvPr/>
        </p:nvSpPr>
        <p:spPr>
          <a:xfrm>
            <a:off x="467317" y="3142856"/>
            <a:ext cx="11532657" cy="3139321"/>
          </a:xfrm>
          <a:prstGeom prst="rect">
            <a:avLst/>
          </a:prstGeom>
          <a:noFill/>
        </p:spPr>
        <p:txBody>
          <a:bodyPr wrap="square" rtlCol="0">
            <a:spAutoFit/>
          </a:bodyPr>
          <a:lstStyle/>
          <a:p>
            <a:r>
              <a:rPr lang="en-US" dirty="0"/>
              <a:t>Why RTOS is faster in responding than GPOS (General Purpose Operating System: Linux, Unix, Window,..) ?</a:t>
            </a:r>
          </a:p>
          <a:p>
            <a:endParaRPr lang="en-US" dirty="0"/>
          </a:p>
          <a:p>
            <a:r>
              <a:rPr lang="en-US" dirty="0"/>
              <a:t>RTOS has task priority process, in the opposite GPOS does not ( interrupt can not be count as task priority process since expect interrupt others task of GPOS is same priority )</a:t>
            </a:r>
          </a:p>
          <a:p>
            <a:endParaRPr lang="en-US" dirty="0"/>
          </a:p>
          <a:p>
            <a:r>
              <a:rPr lang="en-US" dirty="0"/>
              <a:t>Task of RTOS was predicted and proceeded in specify time that leaded to RTOS has very small latency. In case of GPOS, the more task coming (each task have different execution time) the more latency is (some task can be executed in short time but have to wait longer-time task which come before done to be executed)</a:t>
            </a:r>
          </a:p>
          <a:p>
            <a:endParaRPr lang="en-US" dirty="0"/>
          </a:p>
          <a:p>
            <a:r>
              <a:rPr lang="en-US" dirty="0"/>
              <a:t>Reduces the interdependencies between the modules by abstracting timing dependencies and task-based design ( it mean there is no dependence of timing between modules)</a:t>
            </a:r>
          </a:p>
        </p:txBody>
      </p:sp>
    </p:spTree>
    <p:extLst>
      <p:ext uri="{BB962C8B-B14F-4D97-AF65-F5344CB8AC3E}">
        <p14:creationId xmlns:p14="http://schemas.microsoft.com/office/powerpoint/2010/main" val="1832897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mutex – Priority inversion</a:t>
            </a:r>
          </a:p>
        </p:txBody>
      </p:sp>
      <p:sp>
        <p:nvSpPr>
          <p:cNvPr id="4" name="TextBox 3">
            <a:extLst>
              <a:ext uri="{FF2B5EF4-FFF2-40B4-BE49-F238E27FC236}">
                <a16:creationId xmlns:a16="http://schemas.microsoft.com/office/drawing/2014/main" id="{8A0673B0-E9D2-40BA-AF2C-6C12C457F397}"/>
              </a:ext>
            </a:extLst>
          </p:cNvPr>
          <p:cNvSpPr txBox="1"/>
          <p:nvPr/>
        </p:nvSpPr>
        <p:spPr>
          <a:xfrm>
            <a:off x="435005" y="1447800"/>
            <a:ext cx="11461622" cy="1200329"/>
          </a:xfrm>
          <a:prstGeom prst="rect">
            <a:avLst/>
          </a:prstGeom>
          <a:noFill/>
        </p:spPr>
        <p:txBody>
          <a:bodyPr wrap="square" rtlCol="0">
            <a:spAutoFit/>
          </a:bodyPr>
          <a:lstStyle/>
          <a:p>
            <a:r>
              <a:rPr lang="en-US" dirty="0"/>
              <a:t>Due to the characteristic “ownership” ( mutex only be released by his own task ). In some case, “priority inversion” will occur.</a:t>
            </a:r>
          </a:p>
          <a:p>
            <a:endParaRPr lang="en-US" dirty="0"/>
          </a:p>
          <a:p>
            <a:r>
              <a:rPr lang="en-US" dirty="0"/>
              <a:t>“priority inversion” occur when higher priority task have to wait lower priority task to release his “Mutex” </a:t>
            </a:r>
          </a:p>
        </p:txBody>
      </p:sp>
    </p:spTree>
    <p:extLst>
      <p:ext uri="{BB962C8B-B14F-4D97-AF65-F5344CB8AC3E}">
        <p14:creationId xmlns:p14="http://schemas.microsoft.com/office/powerpoint/2010/main" val="2245150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mutex – Priority inversion</a:t>
            </a:r>
          </a:p>
        </p:txBody>
      </p:sp>
      <p:pic>
        <p:nvPicPr>
          <p:cNvPr id="5" name="Picture 4">
            <a:extLst>
              <a:ext uri="{FF2B5EF4-FFF2-40B4-BE49-F238E27FC236}">
                <a16:creationId xmlns:a16="http://schemas.microsoft.com/office/drawing/2014/main" id="{63F64107-445A-4066-A067-A3DA3F24AE5C}"/>
              </a:ext>
            </a:extLst>
          </p:cNvPr>
          <p:cNvPicPr>
            <a:picLocks noChangeAspect="1"/>
          </p:cNvPicPr>
          <p:nvPr/>
        </p:nvPicPr>
        <p:blipFill>
          <a:blip r:embed="rId2"/>
          <a:stretch>
            <a:fillRect/>
          </a:stretch>
        </p:blipFill>
        <p:spPr>
          <a:xfrm>
            <a:off x="4953000" y="1928649"/>
            <a:ext cx="7062523" cy="4281264"/>
          </a:xfrm>
          <a:prstGeom prst="rect">
            <a:avLst/>
          </a:prstGeom>
        </p:spPr>
      </p:pic>
      <p:sp>
        <p:nvSpPr>
          <p:cNvPr id="6" name="TextBox 5">
            <a:extLst>
              <a:ext uri="{FF2B5EF4-FFF2-40B4-BE49-F238E27FC236}">
                <a16:creationId xmlns:a16="http://schemas.microsoft.com/office/drawing/2014/main" id="{10C1FFD2-1E6C-4CA5-AA7F-2B7A814CB874}"/>
              </a:ext>
            </a:extLst>
          </p:cNvPr>
          <p:cNvSpPr txBox="1"/>
          <p:nvPr/>
        </p:nvSpPr>
        <p:spPr>
          <a:xfrm>
            <a:off x="467999" y="1371600"/>
            <a:ext cx="3657599" cy="2585323"/>
          </a:xfrm>
          <a:prstGeom prst="rect">
            <a:avLst/>
          </a:prstGeom>
          <a:noFill/>
        </p:spPr>
        <p:txBody>
          <a:bodyPr wrap="square" rtlCol="0">
            <a:spAutoFit/>
          </a:bodyPr>
          <a:lstStyle/>
          <a:p>
            <a:r>
              <a:rPr lang="en-US" dirty="0"/>
              <a:t>LP and HP use same resources and use mutex to control the access.</a:t>
            </a:r>
          </a:p>
          <a:p>
            <a:endParaRPr lang="en-US" dirty="0"/>
          </a:p>
          <a:p>
            <a:r>
              <a:rPr lang="en-US" dirty="0"/>
              <a:t>LP execute before HP and take “mutex”. When HP preempted, since LP still hold “mutex”, HP will change to “Blocked” to wait LP finish and release “mutex”</a:t>
            </a:r>
          </a:p>
        </p:txBody>
      </p:sp>
      <p:sp>
        <p:nvSpPr>
          <p:cNvPr id="7" name="Rectangle 6">
            <a:extLst>
              <a:ext uri="{FF2B5EF4-FFF2-40B4-BE49-F238E27FC236}">
                <a16:creationId xmlns:a16="http://schemas.microsoft.com/office/drawing/2014/main" id="{6A5B8FB7-0DA7-46C0-920D-EE4D12C6B145}"/>
              </a:ext>
            </a:extLst>
          </p:cNvPr>
          <p:cNvSpPr/>
          <p:nvPr/>
        </p:nvSpPr>
        <p:spPr>
          <a:xfrm>
            <a:off x="467999" y="3048001"/>
            <a:ext cx="3570601" cy="838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BA1727B5-B0F1-4D31-B4AB-B9FE11F7148E}"/>
              </a:ext>
            </a:extLst>
          </p:cNvPr>
          <p:cNvCxnSpPr>
            <a:cxnSpLocks/>
          </p:cNvCxnSpPr>
          <p:nvPr/>
        </p:nvCxnSpPr>
        <p:spPr>
          <a:xfrm flipV="1">
            <a:off x="4038600" y="1594763"/>
            <a:ext cx="914400" cy="14532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4F8AD3A0-0E6F-4FE8-B91A-E773CDEF9DE9}"/>
              </a:ext>
            </a:extLst>
          </p:cNvPr>
          <p:cNvSpPr txBox="1"/>
          <p:nvPr/>
        </p:nvSpPr>
        <p:spPr>
          <a:xfrm>
            <a:off x="4908225" y="1225431"/>
            <a:ext cx="5014514" cy="369332"/>
          </a:xfrm>
          <a:prstGeom prst="rect">
            <a:avLst/>
          </a:prstGeom>
          <a:noFill/>
        </p:spPr>
        <p:txBody>
          <a:bodyPr wrap="none" rtlCol="0">
            <a:spAutoFit/>
          </a:bodyPr>
          <a:lstStyle/>
          <a:p>
            <a:r>
              <a:rPr lang="en-US" b="1" dirty="0">
                <a:solidFill>
                  <a:srgbClr val="FF0000"/>
                </a:solidFill>
                <a:latin typeface="Ink Free" panose="03080402000500000000" pitchFamily="66" charset="0"/>
              </a:rPr>
              <a:t>HP cannot gain the execution -&gt; Priority inversion </a:t>
            </a:r>
          </a:p>
        </p:txBody>
      </p:sp>
      <p:sp>
        <p:nvSpPr>
          <p:cNvPr id="14" name="TextBox 13">
            <a:extLst>
              <a:ext uri="{FF2B5EF4-FFF2-40B4-BE49-F238E27FC236}">
                <a16:creationId xmlns:a16="http://schemas.microsoft.com/office/drawing/2014/main" id="{1C1C3D80-A1A4-4D0C-974A-9425963144C5}"/>
              </a:ext>
            </a:extLst>
          </p:cNvPr>
          <p:cNvSpPr txBox="1"/>
          <p:nvPr/>
        </p:nvSpPr>
        <p:spPr>
          <a:xfrm>
            <a:off x="467999" y="4028659"/>
            <a:ext cx="4104001" cy="1754326"/>
          </a:xfrm>
          <a:prstGeom prst="rect">
            <a:avLst/>
          </a:prstGeom>
          <a:noFill/>
        </p:spPr>
        <p:txBody>
          <a:bodyPr wrap="square" rtlCol="0">
            <a:spAutoFit/>
          </a:bodyPr>
          <a:lstStyle/>
          <a:p>
            <a:r>
              <a:rPr lang="en-US" dirty="0"/>
              <a:t>When LP has just finished execution in “critical section” and preparing to release “mutex”. Suddenly, MP preempted LP, since MP not share resource with LP -&gt; no need to wait “mutex” -&gt; MP execute</a:t>
            </a:r>
          </a:p>
        </p:txBody>
      </p:sp>
      <p:sp>
        <p:nvSpPr>
          <p:cNvPr id="15" name="TextBox 14">
            <a:extLst>
              <a:ext uri="{FF2B5EF4-FFF2-40B4-BE49-F238E27FC236}">
                <a16:creationId xmlns:a16="http://schemas.microsoft.com/office/drawing/2014/main" id="{4812E265-0F83-44CB-8551-BA510D632E2D}"/>
              </a:ext>
            </a:extLst>
          </p:cNvPr>
          <p:cNvSpPr txBox="1"/>
          <p:nvPr/>
        </p:nvSpPr>
        <p:spPr>
          <a:xfrm>
            <a:off x="467999" y="5840581"/>
            <a:ext cx="4647426" cy="738664"/>
          </a:xfrm>
          <a:prstGeom prst="rect">
            <a:avLst/>
          </a:prstGeom>
          <a:noFill/>
        </p:spPr>
        <p:txBody>
          <a:bodyPr wrap="none" rtlCol="0">
            <a:spAutoFit/>
          </a:bodyPr>
          <a:lstStyle/>
          <a:p>
            <a:r>
              <a:rPr lang="en-US" dirty="0"/>
              <a:t> </a:t>
            </a:r>
            <a:r>
              <a:rPr lang="en-US" sz="2400" b="1" dirty="0">
                <a:solidFill>
                  <a:srgbClr val="FF0000"/>
                </a:solidFill>
                <a:latin typeface="Ink Free" panose="03080402000500000000" pitchFamily="66" charset="0"/>
              </a:rPr>
              <a:t>-&gt; HP still has not been executed !</a:t>
            </a:r>
          </a:p>
          <a:p>
            <a:endParaRPr lang="en-US" dirty="0"/>
          </a:p>
        </p:txBody>
      </p:sp>
    </p:spTree>
    <p:extLst>
      <p:ext uri="{BB962C8B-B14F-4D97-AF65-F5344CB8AC3E}">
        <p14:creationId xmlns:p14="http://schemas.microsoft.com/office/powerpoint/2010/main" val="257688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mutex – Priority inheritance</a:t>
            </a:r>
          </a:p>
        </p:txBody>
      </p:sp>
      <p:pic>
        <p:nvPicPr>
          <p:cNvPr id="4" name="Picture 3">
            <a:extLst>
              <a:ext uri="{FF2B5EF4-FFF2-40B4-BE49-F238E27FC236}">
                <a16:creationId xmlns:a16="http://schemas.microsoft.com/office/drawing/2014/main" id="{EBF8F02B-E8C8-4AD7-94D5-1334A701E64A}"/>
              </a:ext>
            </a:extLst>
          </p:cNvPr>
          <p:cNvPicPr>
            <a:picLocks noChangeAspect="1"/>
          </p:cNvPicPr>
          <p:nvPr/>
        </p:nvPicPr>
        <p:blipFill>
          <a:blip r:embed="rId2"/>
          <a:stretch>
            <a:fillRect/>
          </a:stretch>
        </p:blipFill>
        <p:spPr>
          <a:xfrm>
            <a:off x="5280026" y="1363352"/>
            <a:ext cx="6911974" cy="4131295"/>
          </a:xfrm>
          <a:prstGeom prst="rect">
            <a:avLst/>
          </a:prstGeom>
        </p:spPr>
      </p:pic>
      <p:sp>
        <p:nvSpPr>
          <p:cNvPr id="8" name="TextBox 7">
            <a:extLst>
              <a:ext uri="{FF2B5EF4-FFF2-40B4-BE49-F238E27FC236}">
                <a16:creationId xmlns:a16="http://schemas.microsoft.com/office/drawing/2014/main" id="{7D667A70-31B4-492F-A6A9-A3FCCCD7DEA4}"/>
              </a:ext>
            </a:extLst>
          </p:cNvPr>
          <p:cNvSpPr txBox="1"/>
          <p:nvPr/>
        </p:nvSpPr>
        <p:spPr>
          <a:xfrm>
            <a:off x="381001" y="1361780"/>
            <a:ext cx="4419600" cy="1754326"/>
          </a:xfrm>
          <a:prstGeom prst="rect">
            <a:avLst/>
          </a:prstGeom>
          <a:noFill/>
        </p:spPr>
        <p:txBody>
          <a:bodyPr wrap="square" rtlCol="0">
            <a:spAutoFit/>
          </a:bodyPr>
          <a:lstStyle/>
          <a:p>
            <a:r>
              <a:rPr lang="en-US" dirty="0"/>
              <a:t>To fix issue “Priority inversion”, we can use “Priority inheritance”</a:t>
            </a:r>
          </a:p>
          <a:p>
            <a:endParaRPr lang="en-US" dirty="0"/>
          </a:p>
          <a:p>
            <a:r>
              <a:rPr lang="en-US" dirty="0"/>
              <a:t>“Priority inheritance” is change priority of LP task (which holding “mutex”) temporary to priority of HP task</a:t>
            </a:r>
          </a:p>
        </p:txBody>
      </p:sp>
      <p:sp>
        <p:nvSpPr>
          <p:cNvPr id="13" name="TextBox 12">
            <a:extLst>
              <a:ext uri="{FF2B5EF4-FFF2-40B4-BE49-F238E27FC236}">
                <a16:creationId xmlns:a16="http://schemas.microsoft.com/office/drawing/2014/main" id="{928EB89C-C0FA-40F5-AFEA-345BC84B994C}"/>
              </a:ext>
            </a:extLst>
          </p:cNvPr>
          <p:cNvSpPr txBox="1"/>
          <p:nvPr/>
        </p:nvSpPr>
        <p:spPr>
          <a:xfrm>
            <a:off x="533401" y="3240484"/>
            <a:ext cx="3962400" cy="2031325"/>
          </a:xfrm>
          <a:prstGeom prst="rect">
            <a:avLst/>
          </a:prstGeom>
          <a:noFill/>
        </p:spPr>
        <p:txBody>
          <a:bodyPr wrap="square" rtlCol="0">
            <a:spAutoFit/>
          </a:bodyPr>
          <a:lstStyle/>
          <a:p>
            <a:r>
              <a:rPr lang="en-US" b="1" dirty="0">
                <a:solidFill>
                  <a:srgbClr val="FF0000"/>
                </a:solidFill>
                <a:latin typeface="Ink Free" panose="03080402000500000000" pitchFamily="66" charset="0"/>
              </a:rPr>
              <a:t>-&gt; MP unable to preempt LP before LP finished execution and release “mutex”</a:t>
            </a:r>
          </a:p>
          <a:p>
            <a:endParaRPr lang="en-US" b="1" dirty="0">
              <a:solidFill>
                <a:srgbClr val="FF0000"/>
              </a:solidFill>
              <a:latin typeface="Ink Free" panose="03080402000500000000" pitchFamily="66" charset="0"/>
            </a:endParaRPr>
          </a:p>
          <a:p>
            <a:r>
              <a:rPr lang="en-US" b="1" dirty="0">
                <a:solidFill>
                  <a:srgbClr val="FF0000"/>
                </a:solidFill>
                <a:highlight>
                  <a:srgbClr val="FFFF00"/>
                </a:highlight>
                <a:latin typeface="Ink Free" panose="03080402000500000000" pitchFamily="66" charset="0"/>
              </a:rPr>
              <a:t>-&gt; Priority inheritance will complicate system timing analysis, and it is not good practice to rely on it for correct system operation</a:t>
            </a:r>
          </a:p>
        </p:txBody>
      </p:sp>
    </p:spTree>
    <p:extLst>
      <p:ext uri="{BB962C8B-B14F-4D97-AF65-F5344CB8AC3E}">
        <p14:creationId xmlns:p14="http://schemas.microsoft.com/office/powerpoint/2010/main" val="1435669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mutex – comparison</a:t>
            </a:r>
          </a:p>
        </p:txBody>
      </p:sp>
      <p:sp>
        <p:nvSpPr>
          <p:cNvPr id="4" name="TextBox 3">
            <a:extLst>
              <a:ext uri="{FF2B5EF4-FFF2-40B4-BE49-F238E27FC236}">
                <a16:creationId xmlns:a16="http://schemas.microsoft.com/office/drawing/2014/main" id="{0834289A-D74F-4C51-8256-A5BCE33F101E}"/>
              </a:ext>
            </a:extLst>
          </p:cNvPr>
          <p:cNvSpPr txBox="1"/>
          <p:nvPr/>
        </p:nvSpPr>
        <p:spPr>
          <a:xfrm>
            <a:off x="467999" y="1447800"/>
            <a:ext cx="10657201" cy="2308324"/>
          </a:xfrm>
          <a:prstGeom prst="rect">
            <a:avLst/>
          </a:prstGeom>
          <a:noFill/>
        </p:spPr>
        <p:txBody>
          <a:bodyPr wrap="square" rtlCol="0">
            <a:spAutoFit/>
          </a:bodyPr>
          <a:lstStyle/>
          <a:p>
            <a:r>
              <a:rPr lang="en-US" dirty="0"/>
              <a:t>The difference between MUTEX and SEMAPHORES are:</a:t>
            </a:r>
          </a:p>
          <a:p>
            <a:endParaRPr lang="en-US" dirty="0"/>
          </a:p>
          <a:p>
            <a:r>
              <a:rPr lang="en-US" dirty="0"/>
              <a:t> + “Mutex” is a lock mechanism while “Semaphores” is a signaling mechanism</a:t>
            </a:r>
          </a:p>
          <a:p>
            <a:endParaRPr lang="en-US" dirty="0"/>
          </a:p>
          <a:p>
            <a:r>
              <a:rPr lang="en-US" dirty="0"/>
              <a:t> + “Mutex” can be released only by his owner while “Semaphores” will change to “unlock” when the condition meet</a:t>
            </a:r>
          </a:p>
          <a:p>
            <a:endParaRPr lang="en-US" dirty="0"/>
          </a:p>
          <a:p>
            <a:r>
              <a:rPr lang="en-US" dirty="0"/>
              <a:t> + “Mutex” has “Priority inheritance” while “Semaphores” does not</a:t>
            </a:r>
          </a:p>
        </p:txBody>
      </p:sp>
    </p:spTree>
    <p:extLst>
      <p:ext uri="{BB962C8B-B14F-4D97-AF65-F5344CB8AC3E}">
        <p14:creationId xmlns:p14="http://schemas.microsoft.com/office/powerpoint/2010/main" val="2672199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vi-VN" cap="all" dirty="0"/>
              <a:t>task communicat</a:t>
            </a:r>
            <a:r>
              <a:rPr lang="en-US" cap="all" dirty="0"/>
              <a:t>ion</a:t>
            </a:r>
            <a:br>
              <a:rPr lang="en-US" cap="all" dirty="0"/>
            </a:br>
            <a:r>
              <a:rPr lang="vi-VN" sz="2000" dirty="0"/>
              <a:t>types</a:t>
            </a:r>
            <a:r>
              <a:rPr lang="en-US" sz="2000" dirty="0"/>
              <a:t> of communication – </a:t>
            </a:r>
            <a:r>
              <a:rPr lang="vi-VN" sz="2000" dirty="0"/>
              <a:t>event group</a:t>
            </a:r>
            <a:endParaRPr lang="en-US" sz="2000" dirty="0"/>
          </a:p>
        </p:txBody>
      </p:sp>
      <p:sp>
        <p:nvSpPr>
          <p:cNvPr id="3" name="TextBox 2">
            <a:extLst>
              <a:ext uri="{FF2B5EF4-FFF2-40B4-BE49-F238E27FC236}">
                <a16:creationId xmlns:a16="http://schemas.microsoft.com/office/drawing/2014/main" id="{54B68A49-3761-458E-B862-02D46A857923}"/>
              </a:ext>
            </a:extLst>
          </p:cNvPr>
          <p:cNvSpPr txBox="1"/>
          <p:nvPr/>
        </p:nvSpPr>
        <p:spPr>
          <a:xfrm>
            <a:off x="467998" y="1322154"/>
            <a:ext cx="10809601" cy="1477328"/>
          </a:xfrm>
          <a:prstGeom prst="rect">
            <a:avLst/>
          </a:prstGeom>
          <a:noFill/>
        </p:spPr>
        <p:txBody>
          <a:bodyPr wrap="square" rtlCol="0">
            <a:spAutoFit/>
          </a:bodyPr>
          <a:lstStyle/>
          <a:p>
            <a:r>
              <a:rPr lang="vi-VN" dirty="0"/>
              <a:t>Event group </a:t>
            </a:r>
            <a:r>
              <a:rPr lang="en-US" dirty="0"/>
              <a:t>is such as an array help to store event flag of tasks into an array and by this way we can block/unblock many tasks together</a:t>
            </a:r>
          </a:p>
          <a:p>
            <a:endParaRPr lang="en-US" dirty="0"/>
          </a:p>
          <a:p>
            <a:r>
              <a:rPr lang="en-US" dirty="0"/>
              <a:t>This characteristic made “Event group” standout comparing to “Binary semaphores” which only can block/unblock only 1 task per execution</a:t>
            </a:r>
          </a:p>
        </p:txBody>
      </p:sp>
      <p:pic>
        <p:nvPicPr>
          <p:cNvPr id="5" name="Picture 4">
            <a:extLst>
              <a:ext uri="{FF2B5EF4-FFF2-40B4-BE49-F238E27FC236}">
                <a16:creationId xmlns:a16="http://schemas.microsoft.com/office/drawing/2014/main" id="{0F366FC4-42A6-46EC-84B5-CD7B78FF154A}"/>
              </a:ext>
            </a:extLst>
          </p:cNvPr>
          <p:cNvPicPr>
            <a:picLocks noChangeAspect="1"/>
          </p:cNvPicPr>
          <p:nvPr/>
        </p:nvPicPr>
        <p:blipFill>
          <a:blip r:embed="rId2"/>
          <a:stretch>
            <a:fillRect/>
          </a:stretch>
        </p:blipFill>
        <p:spPr>
          <a:xfrm>
            <a:off x="1824503" y="2941654"/>
            <a:ext cx="8531564" cy="720197"/>
          </a:xfrm>
          <a:prstGeom prst="rect">
            <a:avLst/>
          </a:prstGeom>
        </p:spPr>
      </p:pic>
      <p:sp>
        <p:nvSpPr>
          <p:cNvPr id="6" name="TextBox 5">
            <a:extLst>
              <a:ext uri="{FF2B5EF4-FFF2-40B4-BE49-F238E27FC236}">
                <a16:creationId xmlns:a16="http://schemas.microsoft.com/office/drawing/2014/main" id="{A70041F4-21FC-4069-8408-9955C5F5E69D}"/>
              </a:ext>
            </a:extLst>
          </p:cNvPr>
          <p:cNvSpPr txBox="1"/>
          <p:nvPr/>
        </p:nvSpPr>
        <p:spPr>
          <a:xfrm>
            <a:off x="467998" y="3804024"/>
            <a:ext cx="11244575" cy="2585323"/>
          </a:xfrm>
          <a:prstGeom prst="rect">
            <a:avLst/>
          </a:prstGeom>
          <a:noFill/>
        </p:spPr>
        <p:txBody>
          <a:bodyPr wrap="square" rtlCol="0">
            <a:spAutoFit/>
          </a:bodyPr>
          <a:lstStyle/>
          <a:p>
            <a:r>
              <a:rPr lang="en-US" dirty="0"/>
              <a:t>Numbers of bit can be increase up to 8-bit or 24 bit with following setting:</a:t>
            </a:r>
          </a:p>
          <a:p>
            <a:endParaRPr lang="en-US" dirty="0"/>
          </a:p>
          <a:p>
            <a:r>
              <a:rPr lang="en-US" dirty="0"/>
              <a:t> + configUSE_16_BIT_TICKS = 1 </a:t>
            </a:r>
            <a:r>
              <a:rPr lang="en-US" b="1" dirty="0">
                <a:solidFill>
                  <a:srgbClr val="FF0000"/>
                </a:solidFill>
                <a:latin typeface="Ink Free" panose="03080402000500000000" pitchFamily="66" charset="0"/>
              </a:rPr>
              <a:t>-&gt; each event group will have 8 event flag</a:t>
            </a:r>
          </a:p>
          <a:p>
            <a:endParaRPr lang="en-US" dirty="0"/>
          </a:p>
          <a:p>
            <a:r>
              <a:rPr lang="en-US" dirty="0"/>
              <a:t> + configUSE_16_BIT_TICKS = 0 </a:t>
            </a:r>
            <a:r>
              <a:rPr lang="en-US" b="1" dirty="0">
                <a:solidFill>
                  <a:srgbClr val="FF0000"/>
                </a:solidFill>
                <a:latin typeface="Ink Free" panose="03080402000500000000" pitchFamily="66" charset="0"/>
              </a:rPr>
              <a:t>-&gt; each event group will have 24 event flag</a:t>
            </a:r>
          </a:p>
          <a:p>
            <a:br>
              <a:rPr lang="en-US" dirty="0"/>
            </a:br>
            <a:r>
              <a:rPr lang="en-US" dirty="0"/>
              <a:t>Event groups are useful for synchronizing multiple tasks, broadcasting events to more than one task.</a:t>
            </a:r>
          </a:p>
          <a:p>
            <a:endParaRPr lang="en-US" dirty="0"/>
          </a:p>
          <a:p>
            <a:endParaRPr lang="en-US" dirty="0"/>
          </a:p>
        </p:txBody>
      </p:sp>
    </p:spTree>
    <p:extLst>
      <p:ext uri="{BB962C8B-B14F-4D97-AF65-F5344CB8AC3E}">
        <p14:creationId xmlns:p14="http://schemas.microsoft.com/office/powerpoint/2010/main" val="507071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Resources management</a:t>
            </a:r>
            <a:br>
              <a:rPr lang="en-US" cap="all" dirty="0"/>
            </a:br>
            <a:r>
              <a:rPr lang="en-US" sz="2000" dirty="0"/>
              <a:t>basic definition</a:t>
            </a:r>
          </a:p>
        </p:txBody>
      </p:sp>
      <p:sp>
        <p:nvSpPr>
          <p:cNvPr id="4" name="TextBox 3">
            <a:extLst>
              <a:ext uri="{FF2B5EF4-FFF2-40B4-BE49-F238E27FC236}">
                <a16:creationId xmlns:a16="http://schemas.microsoft.com/office/drawing/2014/main" id="{AF8107AA-1B14-4B97-ADBC-AADA485D413F}"/>
              </a:ext>
            </a:extLst>
          </p:cNvPr>
          <p:cNvSpPr txBox="1"/>
          <p:nvPr/>
        </p:nvSpPr>
        <p:spPr>
          <a:xfrm>
            <a:off x="467999" y="1600200"/>
            <a:ext cx="11343001" cy="2031325"/>
          </a:xfrm>
          <a:prstGeom prst="rect">
            <a:avLst/>
          </a:prstGeom>
          <a:noFill/>
        </p:spPr>
        <p:txBody>
          <a:bodyPr wrap="square" rtlCol="0">
            <a:spAutoFit/>
          </a:bodyPr>
          <a:lstStyle/>
          <a:p>
            <a:r>
              <a:rPr lang="en-US" dirty="0"/>
              <a:t>Why we need resources management ?</a:t>
            </a:r>
          </a:p>
          <a:p>
            <a:r>
              <a:rPr lang="en-US" dirty="0"/>
              <a:t> </a:t>
            </a:r>
            <a:r>
              <a:rPr lang="en-US" b="1" dirty="0">
                <a:solidFill>
                  <a:srgbClr val="FF0000"/>
                </a:solidFill>
                <a:latin typeface="Ink Free" panose="03080402000500000000" pitchFamily="66" charset="0"/>
              </a:rPr>
              <a:t>-&gt; To ensure a task can have there need resources when implement and that resources can not be access by other tasks</a:t>
            </a:r>
          </a:p>
          <a:p>
            <a:endParaRPr lang="en-US" dirty="0"/>
          </a:p>
          <a:p>
            <a:r>
              <a:rPr lang="en-US" dirty="0"/>
              <a:t>What is “Critical Section” ?</a:t>
            </a:r>
          </a:p>
          <a:p>
            <a:r>
              <a:rPr lang="en-US" b="1" dirty="0">
                <a:solidFill>
                  <a:srgbClr val="FF0000"/>
                </a:solidFill>
                <a:latin typeface="Ink Free" panose="03080402000500000000" pitchFamily="66" charset="0"/>
              </a:rPr>
              <a:t> -&gt; A section of code which request resources to process, resources will be locked and cannot be reach even the high priority task request ( refer to “</a:t>
            </a:r>
            <a:r>
              <a:rPr lang="en-US" b="1" dirty="0">
                <a:solidFill>
                  <a:srgbClr val="FF0000"/>
                </a:solidFill>
                <a:latin typeface="Ink Free" panose="03080402000500000000" pitchFamily="66" charset="0"/>
                <a:hlinkClick r:id="rId2" action="ppaction://hlinksldjump">
                  <a:extLst>
                    <a:ext uri="{A12FA001-AC4F-418D-AE19-62706E023703}">
                      <ahyp:hlinkClr xmlns:ahyp="http://schemas.microsoft.com/office/drawing/2018/hyperlinkcolor" val="tx"/>
                    </a:ext>
                  </a:extLst>
                </a:hlinkClick>
              </a:rPr>
              <a:t>Priority inversion</a:t>
            </a:r>
            <a:r>
              <a:rPr lang="en-US" b="1" dirty="0">
                <a:solidFill>
                  <a:srgbClr val="FF0000"/>
                </a:solidFill>
                <a:latin typeface="Ink Free" panose="03080402000500000000" pitchFamily="66" charset="0"/>
              </a:rPr>
              <a:t>”)</a:t>
            </a:r>
          </a:p>
        </p:txBody>
      </p:sp>
      <p:pic>
        <p:nvPicPr>
          <p:cNvPr id="8" name="Picture 7">
            <a:extLst>
              <a:ext uri="{FF2B5EF4-FFF2-40B4-BE49-F238E27FC236}">
                <a16:creationId xmlns:a16="http://schemas.microsoft.com/office/drawing/2014/main" id="{BB5AB767-3784-4531-A9DA-40A1A3C4A53A}"/>
              </a:ext>
            </a:extLst>
          </p:cNvPr>
          <p:cNvPicPr>
            <a:picLocks noChangeAspect="1"/>
          </p:cNvPicPr>
          <p:nvPr/>
        </p:nvPicPr>
        <p:blipFill>
          <a:blip r:embed="rId3"/>
          <a:stretch>
            <a:fillRect/>
          </a:stretch>
        </p:blipFill>
        <p:spPr>
          <a:xfrm>
            <a:off x="1556386" y="3810000"/>
            <a:ext cx="9067800" cy="2409825"/>
          </a:xfrm>
          <a:prstGeom prst="rect">
            <a:avLst/>
          </a:prstGeom>
        </p:spPr>
      </p:pic>
    </p:spTree>
    <p:extLst>
      <p:ext uri="{BB962C8B-B14F-4D97-AF65-F5344CB8AC3E}">
        <p14:creationId xmlns:p14="http://schemas.microsoft.com/office/powerpoint/2010/main" val="3840594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Resources management</a:t>
            </a:r>
            <a:br>
              <a:rPr lang="en-US" cap="all" dirty="0"/>
            </a:br>
            <a:r>
              <a:rPr lang="en-US" sz="2000" dirty="0"/>
              <a:t>basic definition</a:t>
            </a:r>
          </a:p>
        </p:txBody>
      </p:sp>
      <p:sp>
        <p:nvSpPr>
          <p:cNvPr id="3" name="TextBox 2">
            <a:extLst>
              <a:ext uri="{FF2B5EF4-FFF2-40B4-BE49-F238E27FC236}">
                <a16:creationId xmlns:a16="http://schemas.microsoft.com/office/drawing/2014/main" id="{21151934-F43D-4049-9845-E1C9180C202B}"/>
              </a:ext>
            </a:extLst>
          </p:cNvPr>
          <p:cNvSpPr txBox="1"/>
          <p:nvPr/>
        </p:nvSpPr>
        <p:spPr>
          <a:xfrm>
            <a:off x="467999" y="1371600"/>
            <a:ext cx="5519460" cy="1477328"/>
          </a:xfrm>
          <a:prstGeom prst="rect">
            <a:avLst/>
          </a:prstGeom>
          <a:noFill/>
        </p:spPr>
        <p:txBody>
          <a:bodyPr wrap="none" rtlCol="0">
            <a:spAutoFit/>
          </a:bodyPr>
          <a:lstStyle/>
          <a:p>
            <a:r>
              <a:rPr lang="en-US" dirty="0"/>
              <a:t>There are 2 methods to management the resources:</a:t>
            </a:r>
          </a:p>
          <a:p>
            <a:endParaRPr lang="en-US" dirty="0"/>
          </a:p>
          <a:p>
            <a:r>
              <a:rPr lang="en-US" dirty="0"/>
              <a:t> + Using “Mutex” ( refer to </a:t>
            </a:r>
            <a:r>
              <a:rPr lang="en-US" dirty="0">
                <a:hlinkClick r:id="rId2" action="ppaction://hlinksldjump"/>
              </a:rPr>
              <a:t>here</a:t>
            </a:r>
            <a:r>
              <a:rPr lang="en-US" dirty="0"/>
              <a:t> )</a:t>
            </a:r>
          </a:p>
          <a:p>
            <a:endParaRPr lang="en-US" dirty="0"/>
          </a:p>
          <a:p>
            <a:r>
              <a:rPr lang="en-US" dirty="0"/>
              <a:t> + Using “Gatekeeper Tasks”</a:t>
            </a:r>
          </a:p>
        </p:txBody>
      </p:sp>
    </p:spTree>
    <p:extLst>
      <p:ext uri="{BB962C8B-B14F-4D97-AF65-F5344CB8AC3E}">
        <p14:creationId xmlns:p14="http://schemas.microsoft.com/office/powerpoint/2010/main" val="2623130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Resources management</a:t>
            </a:r>
            <a:br>
              <a:rPr lang="en-US" cap="all" dirty="0"/>
            </a:br>
            <a:r>
              <a:rPr lang="en-US" sz="2000" dirty="0"/>
              <a:t>gatekeeper tasks</a:t>
            </a:r>
          </a:p>
        </p:txBody>
      </p:sp>
      <p:pic>
        <p:nvPicPr>
          <p:cNvPr id="5" name="Picture 4">
            <a:extLst>
              <a:ext uri="{FF2B5EF4-FFF2-40B4-BE49-F238E27FC236}">
                <a16:creationId xmlns:a16="http://schemas.microsoft.com/office/drawing/2014/main" id="{F48183DE-0B42-4DDC-9C78-F1EDF7BF6905}"/>
              </a:ext>
            </a:extLst>
          </p:cNvPr>
          <p:cNvPicPr>
            <a:picLocks noChangeAspect="1"/>
          </p:cNvPicPr>
          <p:nvPr/>
        </p:nvPicPr>
        <p:blipFill>
          <a:blip r:embed="rId2"/>
          <a:stretch>
            <a:fillRect/>
          </a:stretch>
        </p:blipFill>
        <p:spPr>
          <a:xfrm>
            <a:off x="5078411" y="1447800"/>
            <a:ext cx="6634163" cy="4519689"/>
          </a:xfrm>
          <a:prstGeom prst="rect">
            <a:avLst/>
          </a:prstGeom>
        </p:spPr>
      </p:pic>
      <p:sp>
        <p:nvSpPr>
          <p:cNvPr id="6" name="TextBox 5">
            <a:extLst>
              <a:ext uri="{FF2B5EF4-FFF2-40B4-BE49-F238E27FC236}">
                <a16:creationId xmlns:a16="http://schemas.microsoft.com/office/drawing/2014/main" id="{71B2B5D4-AF38-42D6-805A-44164716862C}"/>
              </a:ext>
            </a:extLst>
          </p:cNvPr>
          <p:cNvSpPr txBox="1"/>
          <p:nvPr/>
        </p:nvSpPr>
        <p:spPr>
          <a:xfrm>
            <a:off x="475498" y="1447800"/>
            <a:ext cx="4477502" cy="4247317"/>
          </a:xfrm>
          <a:prstGeom prst="rect">
            <a:avLst/>
          </a:prstGeom>
          <a:noFill/>
        </p:spPr>
        <p:txBody>
          <a:bodyPr wrap="square" rtlCol="0">
            <a:spAutoFit/>
          </a:bodyPr>
          <a:lstStyle/>
          <a:p>
            <a:r>
              <a:rPr lang="en-US" dirty="0"/>
              <a:t>Gatekeeper work as a queue, data will be processed serialize in queue</a:t>
            </a:r>
          </a:p>
          <a:p>
            <a:endParaRPr lang="en-US" dirty="0"/>
          </a:p>
          <a:p>
            <a:r>
              <a:rPr lang="en-US" dirty="0"/>
              <a:t>At any point of time only 1 task can access gatekeepers</a:t>
            </a:r>
          </a:p>
          <a:p>
            <a:endParaRPr lang="en-US" dirty="0"/>
          </a:p>
          <a:p>
            <a:r>
              <a:rPr lang="en-US" dirty="0"/>
              <a:t>Most of his time will reserved in “Blocked state”</a:t>
            </a:r>
            <a:r>
              <a:rPr lang="vi-VN" dirty="0"/>
              <a:t> and </a:t>
            </a:r>
            <a:r>
              <a:rPr lang="en-US" dirty="0"/>
              <a:t>wait for message to arrive on the queue</a:t>
            </a:r>
          </a:p>
          <a:p>
            <a:endParaRPr lang="en-US" dirty="0"/>
          </a:p>
          <a:p>
            <a:r>
              <a:rPr lang="en-US" dirty="0"/>
              <a:t>Since “Gatekeeper” is the only can access directly to “Resources”, even if interrupt occur, she can not preempt the “Resources”. Therefor, we can avoid “dead lock” and “priority inversion”</a:t>
            </a:r>
          </a:p>
        </p:txBody>
      </p:sp>
    </p:spTree>
    <p:extLst>
      <p:ext uri="{BB962C8B-B14F-4D97-AF65-F5344CB8AC3E}">
        <p14:creationId xmlns:p14="http://schemas.microsoft.com/office/powerpoint/2010/main" val="2888102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Resources management</a:t>
            </a:r>
            <a:br>
              <a:rPr lang="en-US" cap="all" dirty="0"/>
            </a:br>
            <a:r>
              <a:rPr lang="en-US" sz="2000" dirty="0"/>
              <a:t>gatekeeper tasks</a:t>
            </a:r>
          </a:p>
        </p:txBody>
      </p:sp>
      <p:sp>
        <p:nvSpPr>
          <p:cNvPr id="3" name="TextBox 2">
            <a:extLst>
              <a:ext uri="{FF2B5EF4-FFF2-40B4-BE49-F238E27FC236}">
                <a16:creationId xmlns:a16="http://schemas.microsoft.com/office/drawing/2014/main" id="{0E97327D-CC26-4F23-A21D-945029B59CDF}"/>
              </a:ext>
            </a:extLst>
          </p:cNvPr>
          <p:cNvSpPr txBox="1"/>
          <p:nvPr/>
        </p:nvSpPr>
        <p:spPr>
          <a:xfrm>
            <a:off x="467999" y="1371600"/>
            <a:ext cx="11571601" cy="4801314"/>
          </a:xfrm>
          <a:prstGeom prst="rect">
            <a:avLst/>
          </a:prstGeom>
          <a:noFill/>
        </p:spPr>
        <p:txBody>
          <a:bodyPr wrap="square" rtlCol="0">
            <a:spAutoFit/>
          </a:bodyPr>
          <a:lstStyle/>
          <a:p>
            <a:r>
              <a:rPr lang="en-US" dirty="0"/>
              <a:t>Why we need “Mutex” while “Gatekeeper task” seem like can avoid issue occur on “Mutex” ?</a:t>
            </a:r>
          </a:p>
          <a:p>
            <a:endParaRPr lang="en-US" dirty="0"/>
          </a:p>
          <a:p>
            <a:r>
              <a:rPr lang="en-US" dirty="0"/>
              <a:t> </a:t>
            </a:r>
            <a:r>
              <a:rPr lang="en-US" b="1" dirty="0">
                <a:solidFill>
                  <a:srgbClr val="FF0000"/>
                </a:solidFill>
                <a:latin typeface="Ink Free" panose="03080402000500000000" pitchFamily="66" charset="0"/>
              </a:rPr>
              <a:t>-&gt; On one hand, “Gatekeeper task” can avoid “dead lock” and “priority inversion” but on the other hand the cost is  the “respond ability” of our system</a:t>
            </a:r>
          </a:p>
          <a:p>
            <a:endParaRPr lang="en-US" b="1" dirty="0">
              <a:solidFill>
                <a:srgbClr val="FF0000"/>
              </a:solidFill>
              <a:latin typeface="Ink Free" panose="03080402000500000000" pitchFamily="66" charset="0"/>
            </a:endParaRPr>
          </a:p>
          <a:p>
            <a:r>
              <a:rPr lang="en-US" b="1" dirty="0">
                <a:solidFill>
                  <a:srgbClr val="FF0000"/>
                </a:solidFill>
                <a:latin typeface="Ink Free" panose="03080402000500000000" pitchFamily="66" charset="0"/>
              </a:rPr>
              <a:t> -&gt; “Gatekeeper task” more suitable for task which not require high responding rate since work in “Gatekeeper task” will be processed in sequence, and he does not care who you are, just get in the line and wait for your turn.</a:t>
            </a:r>
          </a:p>
          <a:p>
            <a:endParaRPr lang="en-US" b="1" dirty="0">
              <a:solidFill>
                <a:srgbClr val="FF0000"/>
              </a:solidFill>
              <a:latin typeface="Ink Free" panose="03080402000500000000" pitchFamily="66" charset="0"/>
            </a:endParaRPr>
          </a:p>
          <a:p>
            <a:r>
              <a:rPr lang="en-US" b="1" dirty="0">
                <a:solidFill>
                  <a:srgbClr val="FF0000"/>
                </a:solidFill>
                <a:latin typeface="Ink Free" panose="03080402000500000000" pitchFamily="66" charset="0"/>
              </a:rPr>
              <a:t>-&gt; Opposite with above, “Mutex” may has troublesome issue but he more suitable for task which require high responding rate. </a:t>
            </a:r>
          </a:p>
          <a:p>
            <a:endParaRPr lang="en-US" dirty="0"/>
          </a:p>
          <a:p>
            <a:r>
              <a:rPr lang="en-US" b="1" u="sng" dirty="0"/>
              <a:t>Ex:</a:t>
            </a:r>
            <a:r>
              <a:rPr lang="en-US" dirty="0"/>
              <a:t> Task A is using “resources” in “critical section” with “mutex” and there is a signal from sensor raise for human safety, interrupt can immediately preempt the task A without caring about “mutex”. I case “gatekeeper” we can not do that</a:t>
            </a:r>
          </a:p>
          <a:p>
            <a:endParaRPr lang="en-US" dirty="0"/>
          </a:p>
          <a:p>
            <a:r>
              <a:rPr lang="en-US" b="1" u="sng" dirty="0"/>
              <a:t>Note:</a:t>
            </a:r>
            <a:r>
              <a:rPr lang="en-US" dirty="0"/>
              <a:t> Incase “Interrupt” preempt task A which holding mutex, ISR must not call for “mutex” for the resources sharing with task A. If we do so, “dead lock” will occur.  </a:t>
            </a:r>
          </a:p>
        </p:txBody>
      </p:sp>
    </p:spTree>
    <p:extLst>
      <p:ext uri="{BB962C8B-B14F-4D97-AF65-F5344CB8AC3E}">
        <p14:creationId xmlns:p14="http://schemas.microsoft.com/office/powerpoint/2010/main" val="11122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Software timer management</a:t>
            </a:r>
            <a:br>
              <a:rPr lang="en-US" cap="all" dirty="0"/>
            </a:br>
            <a:r>
              <a:rPr lang="en-US" sz="2000" dirty="0"/>
              <a:t>basic definition</a:t>
            </a:r>
          </a:p>
        </p:txBody>
      </p:sp>
      <p:sp>
        <p:nvSpPr>
          <p:cNvPr id="4" name="TextBox 3">
            <a:extLst>
              <a:ext uri="{FF2B5EF4-FFF2-40B4-BE49-F238E27FC236}">
                <a16:creationId xmlns:a16="http://schemas.microsoft.com/office/drawing/2014/main" id="{F6E4F1DE-660C-40B2-A6D5-B7CDEAFB74B2}"/>
              </a:ext>
            </a:extLst>
          </p:cNvPr>
          <p:cNvSpPr txBox="1"/>
          <p:nvPr/>
        </p:nvSpPr>
        <p:spPr>
          <a:xfrm>
            <a:off x="467999" y="1371600"/>
            <a:ext cx="11038201" cy="4247317"/>
          </a:xfrm>
          <a:prstGeom prst="rect">
            <a:avLst/>
          </a:prstGeom>
          <a:noFill/>
        </p:spPr>
        <p:txBody>
          <a:bodyPr wrap="square" rtlCol="0">
            <a:spAutoFit/>
          </a:bodyPr>
          <a:lstStyle/>
          <a:p>
            <a:r>
              <a:rPr lang="en-US" dirty="0"/>
              <a:t>Software timers are used to schedule the execution of a function at a set time in the future, or periodically with a fixed frequency.</a:t>
            </a:r>
          </a:p>
          <a:p>
            <a:endParaRPr lang="en-US" dirty="0"/>
          </a:p>
          <a:p>
            <a:r>
              <a:rPr lang="en-US" dirty="0"/>
              <a:t>The function executed by the software timer is called the software timer’s callback function.</a:t>
            </a:r>
          </a:p>
          <a:p>
            <a:endParaRPr lang="en-US" dirty="0"/>
          </a:p>
          <a:p>
            <a:r>
              <a:rPr lang="en-US" dirty="0"/>
              <a:t>For the efficiency, software timers do not use any processing time unless a software timer callback function is actually executing</a:t>
            </a:r>
          </a:p>
          <a:p>
            <a:endParaRPr lang="en-US" dirty="0"/>
          </a:p>
          <a:p>
            <a:r>
              <a:rPr lang="en-US" dirty="0"/>
              <a:t>There are 2 types of “Software timer”:</a:t>
            </a:r>
          </a:p>
          <a:p>
            <a:r>
              <a:rPr lang="en-US" dirty="0"/>
              <a:t>	+ One-shot timers</a:t>
            </a:r>
          </a:p>
          <a:p>
            <a:r>
              <a:rPr lang="en-US" dirty="0"/>
              <a:t>	+ Auto-reload timers</a:t>
            </a:r>
          </a:p>
          <a:p>
            <a:endParaRPr lang="en-US" dirty="0"/>
          </a:p>
          <a:p>
            <a:r>
              <a:rPr lang="en-US" b="1" u="sng" dirty="0"/>
              <a:t>Note:</a:t>
            </a:r>
            <a:r>
              <a:rPr lang="en-US" dirty="0"/>
              <a:t> To use “Software timer” below step should be performed</a:t>
            </a:r>
          </a:p>
          <a:p>
            <a:r>
              <a:rPr lang="en-US" dirty="0"/>
              <a:t>	+ Build the </a:t>
            </a:r>
            <a:r>
              <a:rPr lang="en-US" dirty="0" err="1"/>
              <a:t>FreeRTOS</a:t>
            </a:r>
            <a:r>
              <a:rPr lang="en-US" dirty="0"/>
              <a:t> source file </a:t>
            </a:r>
            <a:r>
              <a:rPr lang="en-US" dirty="0" err="1"/>
              <a:t>FreeRTOS</a:t>
            </a:r>
            <a:r>
              <a:rPr lang="en-US" dirty="0"/>
              <a:t>/Source/</a:t>
            </a:r>
            <a:r>
              <a:rPr lang="en-US" dirty="0" err="1"/>
              <a:t>timers.c</a:t>
            </a:r>
            <a:r>
              <a:rPr lang="en-US" dirty="0"/>
              <a:t> as part of your project</a:t>
            </a:r>
          </a:p>
          <a:p>
            <a:r>
              <a:rPr lang="en-US" dirty="0"/>
              <a:t>	+ Set </a:t>
            </a:r>
            <a:r>
              <a:rPr lang="en-US" dirty="0" err="1"/>
              <a:t>configUSE_TIMERS</a:t>
            </a:r>
            <a:r>
              <a:rPr lang="en-US" dirty="0"/>
              <a:t> to 1 in </a:t>
            </a:r>
            <a:r>
              <a:rPr lang="en-US" dirty="0" err="1"/>
              <a:t>FreeRTOSConfig.h</a:t>
            </a:r>
            <a:endParaRPr lang="en-US" dirty="0"/>
          </a:p>
        </p:txBody>
      </p:sp>
    </p:spTree>
    <p:extLst>
      <p:ext uri="{BB962C8B-B14F-4D97-AF65-F5344CB8AC3E}">
        <p14:creationId xmlns:p14="http://schemas.microsoft.com/office/powerpoint/2010/main" val="206690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overview</a:t>
            </a:r>
            <a:br>
              <a:rPr lang="en-US" cap="all" dirty="0"/>
            </a:br>
            <a:r>
              <a:rPr lang="en-US" sz="2000" cap="all" dirty="0"/>
              <a:t>basic definition</a:t>
            </a:r>
          </a:p>
        </p:txBody>
      </p:sp>
      <p:sp>
        <p:nvSpPr>
          <p:cNvPr id="9" name="TextBox 8">
            <a:extLst>
              <a:ext uri="{FF2B5EF4-FFF2-40B4-BE49-F238E27FC236}">
                <a16:creationId xmlns:a16="http://schemas.microsoft.com/office/drawing/2014/main" id="{4BD53856-E704-4772-870E-CD5CD80728F3}"/>
              </a:ext>
            </a:extLst>
          </p:cNvPr>
          <p:cNvSpPr txBox="1"/>
          <p:nvPr/>
        </p:nvSpPr>
        <p:spPr>
          <a:xfrm>
            <a:off x="467999" y="6093296"/>
            <a:ext cx="7344816" cy="215444"/>
          </a:xfrm>
          <a:prstGeom prst="rect">
            <a:avLst/>
          </a:prstGeom>
          <a:noFill/>
        </p:spPr>
        <p:txBody>
          <a:bodyPr wrap="square" rtlCol="0">
            <a:spAutoFit/>
          </a:bodyPr>
          <a:lstStyle/>
          <a:p>
            <a:r>
              <a:rPr lang="en-US" sz="800" i="1" dirty="0"/>
              <a:t>Source: </a:t>
            </a:r>
            <a:r>
              <a:rPr lang="en-US" sz="800" dirty="0">
                <a:hlinkClick r:id="rId2"/>
              </a:rPr>
              <a:t>https://electricalfundablog.com/rtos-real-time-operating-system/</a:t>
            </a:r>
            <a:endParaRPr lang="en-US" sz="800" i="1" dirty="0"/>
          </a:p>
        </p:txBody>
      </p:sp>
      <p:pic>
        <p:nvPicPr>
          <p:cNvPr id="13" name="Picture 12">
            <a:extLst>
              <a:ext uri="{FF2B5EF4-FFF2-40B4-BE49-F238E27FC236}">
                <a16:creationId xmlns:a16="http://schemas.microsoft.com/office/drawing/2014/main" id="{8F8B66EB-70EA-4270-BB3D-C6F6A5F26213}"/>
              </a:ext>
            </a:extLst>
          </p:cNvPr>
          <p:cNvPicPr>
            <a:picLocks noChangeAspect="1"/>
          </p:cNvPicPr>
          <p:nvPr/>
        </p:nvPicPr>
        <p:blipFill>
          <a:blip r:embed="rId3"/>
          <a:stretch>
            <a:fillRect/>
          </a:stretch>
        </p:blipFill>
        <p:spPr>
          <a:xfrm>
            <a:off x="5015880" y="1454874"/>
            <a:ext cx="6974162" cy="4524315"/>
          </a:xfrm>
          <a:prstGeom prst="rect">
            <a:avLst/>
          </a:prstGeom>
        </p:spPr>
      </p:pic>
      <p:sp>
        <p:nvSpPr>
          <p:cNvPr id="10" name="TextBox 9">
            <a:extLst>
              <a:ext uri="{FF2B5EF4-FFF2-40B4-BE49-F238E27FC236}">
                <a16:creationId xmlns:a16="http://schemas.microsoft.com/office/drawing/2014/main" id="{68D74823-1854-4CE5-A9D5-20E2AC0B63F3}"/>
              </a:ext>
            </a:extLst>
          </p:cNvPr>
          <p:cNvSpPr txBox="1"/>
          <p:nvPr/>
        </p:nvSpPr>
        <p:spPr>
          <a:xfrm>
            <a:off x="467999" y="1340768"/>
            <a:ext cx="5121915" cy="4524315"/>
          </a:xfrm>
          <a:prstGeom prst="rect">
            <a:avLst/>
          </a:prstGeom>
          <a:noFill/>
        </p:spPr>
        <p:txBody>
          <a:bodyPr wrap="none" rtlCol="0">
            <a:spAutoFit/>
          </a:bodyPr>
          <a:lstStyle/>
          <a:p>
            <a:r>
              <a:rPr lang="en-US" dirty="0"/>
              <a:t>There are 6 types of common services provided:</a:t>
            </a:r>
          </a:p>
          <a:p>
            <a:endParaRPr lang="en-US" dirty="0"/>
          </a:p>
          <a:p>
            <a:r>
              <a:rPr lang="en-US" dirty="0"/>
              <a:t>	+ </a:t>
            </a:r>
            <a:r>
              <a:rPr lang="en-US" b="0" i="0" dirty="0">
                <a:solidFill>
                  <a:srgbClr val="222222"/>
                </a:solidFill>
                <a:effectLst/>
                <a:latin typeface="Verdana" panose="020B0604030504040204" pitchFamily="34" charset="0"/>
              </a:rPr>
              <a:t>Task Management</a:t>
            </a:r>
          </a:p>
          <a:p>
            <a:endParaRPr lang="en-US" dirty="0">
              <a:solidFill>
                <a:srgbClr val="222222"/>
              </a:solidFill>
              <a:latin typeface="Verdana" panose="020B0604030504040204" pitchFamily="34" charset="0"/>
            </a:endParaRPr>
          </a:p>
          <a:p>
            <a:r>
              <a:rPr lang="en-US" dirty="0">
                <a:solidFill>
                  <a:srgbClr val="222222"/>
                </a:solidFill>
                <a:latin typeface="Verdana" panose="020B0604030504040204" pitchFamily="34" charset="0"/>
              </a:rPr>
              <a:t>	+ </a:t>
            </a:r>
            <a:r>
              <a:rPr lang="en-US" b="0" i="0" dirty="0">
                <a:solidFill>
                  <a:srgbClr val="222222"/>
                </a:solidFill>
                <a:effectLst/>
                <a:latin typeface="Verdana" panose="020B0604030504040204" pitchFamily="34" charset="0"/>
              </a:rPr>
              <a:t>Task Scheduling</a:t>
            </a:r>
          </a:p>
          <a:p>
            <a:endParaRPr lang="en-US" dirty="0">
              <a:solidFill>
                <a:srgbClr val="222222"/>
              </a:solidFill>
              <a:latin typeface="Verdana" panose="020B0604030504040204" pitchFamily="34" charset="0"/>
            </a:endParaRPr>
          </a:p>
          <a:p>
            <a:r>
              <a:rPr lang="en-US" dirty="0">
                <a:solidFill>
                  <a:srgbClr val="222222"/>
                </a:solidFill>
                <a:latin typeface="Verdana" panose="020B0604030504040204" pitchFamily="34" charset="0"/>
              </a:rPr>
              <a:t>	+ </a:t>
            </a:r>
            <a:r>
              <a:rPr lang="en-US" b="0" i="0" dirty="0">
                <a:solidFill>
                  <a:srgbClr val="222222"/>
                </a:solidFill>
                <a:effectLst/>
                <a:latin typeface="Verdana" panose="020B0604030504040204" pitchFamily="34" charset="0"/>
              </a:rPr>
              <a:t>Task Synchronization</a:t>
            </a:r>
          </a:p>
          <a:p>
            <a:endParaRPr lang="en-US" dirty="0">
              <a:solidFill>
                <a:srgbClr val="222222"/>
              </a:solidFill>
              <a:latin typeface="Verdana" panose="020B0604030504040204" pitchFamily="34" charset="0"/>
            </a:endParaRPr>
          </a:p>
          <a:p>
            <a:r>
              <a:rPr lang="en-US" dirty="0">
                <a:solidFill>
                  <a:srgbClr val="222222"/>
                </a:solidFill>
                <a:latin typeface="Verdana" panose="020B0604030504040204" pitchFamily="34" charset="0"/>
              </a:rPr>
              <a:t>	+ </a:t>
            </a:r>
            <a:r>
              <a:rPr lang="en-US" b="0" i="0" dirty="0">
                <a:solidFill>
                  <a:srgbClr val="222222"/>
                </a:solidFill>
                <a:effectLst/>
                <a:latin typeface="Verdana" panose="020B0604030504040204" pitchFamily="34" charset="0"/>
              </a:rPr>
              <a:t>Memory Management</a:t>
            </a:r>
          </a:p>
          <a:p>
            <a:endParaRPr lang="en-US" dirty="0">
              <a:solidFill>
                <a:srgbClr val="222222"/>
              </a:solidFill>
              <a:latin typeface="Verdana" panose="020B0604030504040204" pitchFamily="34" charset="0"/>
            </a:endParaRPr>
          </a:p>
          <a:p>
            <a:r>
              <a:rPr lang="en-US" dirty="0">
                <a:solidFill>
                  <a:srgbClr val="222222"/>
                </a:solidFill>
                <a:latin typeface="Verdana" panose="020B0604030504040204" pitchFamily="34" charset="0"/>
              </a:rPr>
              <a:t>	</a:t>
            </a:r>
            <a:r>
              <a:rPr lang="en-US" b="0" i="0" dirty="0">
                <a:solidFill>
                  <a:srgbClr val="222222"/>
                </a:solidFill>
                <a:effectLst/>
                <a:latin typeface="Verdana" panose="020B0604030504040204" pitchFamily="34" charset="0"/>
              </a:rPr>
              <a:t>+ Time Management</a:t>
            </a:r>
          </a:p>
          <a:p>
            <a:endParaRPr lang="en-US" dirty="0"/>
          </a:p>
          <a:p>
            <a:r>
              <a:rPr lang="en-US" dirty="0"/>
              <a:t>	+ </a:t>
            </a:r>
            <a:r>
              <a:rPr lang="en-US" b="0" i="0" dirty="0">
                <a:solidFill>
                  <a:srgbClr val="222222"/>
                </a:solidFill>
                <a:effectLst/>
                <a:latin typeface="Verdana" panose="020B0604030504040204" pitchFamily="34" charset="0"/>
              </a:rPr>
              <a:t>Interrupt Handling</a:t>
            </a:r>
          </a:p>
          <a:p>
            <a:endParaRPr lang="en-US" dirty="0"/>
          </a:p>
          <a:p>
            <a:r>
              <a:rPr lang="en-US" dirty="0"/>
              <a:t>	+ </a:t>
            </a:r>
            <a:r>
              <a:rPr lang="en-US" b="0" i="0" dirty="0">
                <a:solidFill>
                  <a:srgbClr val="222222"/>
                </a:solidFill>
                <a:effectLst/>
                <a:latin typeface="Verdana" panose="020B0604030504040204" pitchFamily="34" charset="0"/>
              </a:rPr>
              <a:t>Device I/O Management</a:t>
            </a:r>
          </a:p>
          <a:p>
            <a:endParaRPr lang="en-US" dirty="0"/>
          </a:p>
        </p:txBody>
      </p:sp>
    </p:spTree>
    <p:extLst>
      <p:ext uri="{BB962C8B-B14F-4D97-AF65-F5344CB8AC3E}">
        <p14:creationId xmlns:p14="http://schemas.microsoft.com/office/powerpoint/2010/main" val="3031654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Software timer management</a:t>
            </a:r>
            <a:br>
              <a:rPr lang="en-US" cap="all" dirty="0"/>
            </a:br>
            <a:r>
              <a:rPr lang="en-US" sz="2000" dirty="0"/>
              <a:t>types of timer</a:t>
            </a:r>
          </a:p>
        </p:txBody>
      </p:sp>
      <p:pic>
        <p:nvPicPr>
          <p:cNvPr id="5" name="Picture 4">
            <a:extLst>
              <a:ext uri="{FF2B5EF4-FFF2-40B4-BE49-F238E27FC236}">
                <a16:creationId xmlns:a16="http://schemas.microsoft.com/office/drawing/2014/main" id="{A4DD341C-8CB2-406B-A4FA-8107870C0D49}"/>
              </a:ext>
            </a:extLst>
          </p:cNvPr>
          <p:cNvPicPr>
            <a:picLocks noChangeAspect="1"/>
          </p:cNvPicPr>
          <p:nvPr/>
        </p:nvPicPr>
        <p:blipFill>
          <a:blip r:embed="rId2"/>
          <a:stretch>
            <a:fillRect/>
          </a:stretch>
        </p:blipFill>
        <p:spPr>
          <a:xfrm>
            <a:off x="2651761" y="1600200"/>
            <a:ext cx="6877050" cy="2466975"/>
          </a:xfrm>
          <a:prstGeom prst="rect">
            <a:avLst/>
          </a:prstGeom>
        </p:spPr>
      </p:pic>
      <p:sp>
        <p:nvSpPr>
          <p:cNvPr id="6" name="TextBox 5">
            <a:extLst>
              <a:ext uri="{FF2B5EF4-FFF2-40B4-BE49-F238E27FC236}">
                <a16:creationId xmlns:a16="http://schemas.microsoft.com/office/drawing/2014/main" id="{C7706F40-C5EA-4FE7-A980-23161EC25F42}"/>
              </a:ext>
            </a:extLst>
          </p:cNvPr>
          <p:cNvSpPr txBox="1"/>
          <p:nvPr/>
        </p:nvSpPr>
        <p:spPr>
          <a:xfrm>
            <a:off x="467998" y="4495800"/>
            <a:ext cx="11244575" cy="1200329"/>
          </a:xfrm>
          <a:prstGeom prst="rect">
            <a:avLst/>
          </a:prstGeom>
          <a:noFill/>
        </p:spPr>
        <p:txBody>
          <a:bodyPr wrap="square" rtlCol="0">
            <a:spAutoFit/>
          </a:bodyPr>
          <a:lstStyle/>
          <a:p>
            <a:r>
              <a:rPr lang="en-US" dirty="0"/>
              <a:t>As their name, “one-shot” will execute its callback function once only. A one-shot timer can be restarted manually, but will not restart itself</a:t>
            </a:r>
          </a:p>
          <a:p>
            <a:endParaRPr lang="en-US" dirty="0"/>
          </a:p>
          <a:p>
            <a:r>
              <a:rPr lang="en-US" dirty="0"/>
              <a:t>Auto-loader will re-start itself each time it expires, resulting in periodic execution of its callback function. </a:t>
            </a:r>
          </a:p>
        </p:txBody>
      </p:sp>
    </p:spTree>
    <p:extLst>
      <p:ext uri="{BB962C8B-B14F-4D97-AF65-F5344CB8AC3E}">
        <p14:creationId xmlns:p14="http://schemas.microsoft.com/office/powerpoint/2010/main" val="41486959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Software timer management</a:t>
            </a:r>
            <a:br>
              <a:rPr lang="en-US" cap="all" dirty="0"/>
            </a:br>
            <a:r>
              <a:rPr lang="en-US" sz="2000" dirty="0"/>
              <a:t>state of timer</a:t>
            </a:r>
          </a:p>
        </p:txBody>
      </p:sp>
      <p:sp>
        <p:nvSpPr>
          <p:cNvPr id="3" name="TextBox 2">
            <a:extLst>
              <a:ext uri="{FF2B5EF4-FFF2-40B4-BE49-F238E27FC236}">
                <a16:creationId xmlns:a16="http://schemas.microsoft.com/office/drawing/2014/main" id="{E55DBBA2-7260-4180-9330-4B3F357405F4}"/>
              </a:ext>
            </a:extLst>
          </p:cNvPr>
          <p:cNvSpPr txBox="1"/>
          <p:nvPr/>
        </p:nvSpPr>
        <p:spPr>
          <a:xfrm>
            <a:off x="467999" y="1371600"/>
            <a:ext cx="2839239" cy="1477328"/>
          </a:xfrm>
          <a:prstGeom prst="rect">
            <a:avLst/>
          </a:prstGeom>
          <a:noFill/>
        </p:spPr>
        <p:txBody>
          <a:bodyPr wrap="none" rtlCol="0">
            <a:spAutoFit/>
          </a:bodyPr>
          <a:lstStyle/>
          <a:p>
            <a:r>
              <a:rPr lang="en-US" dirty="0"/>
              <a:t>There are 2 state of timer:</a:t>
            </a:r>
          </a:p>
          <a:p>
            <a:endParaRPr lang="en-US" dirty="0"/>
          </a:p>
          <a:p>
            <a:r>
              <a:rPr lang="en-US" dirty="0"/>
              <a:t>   + Dormant</a:t>
            </a:r>
          </a:p>
          <a:p>
            <a:endParaRPr lang="en-US" dirty="0"/>
          </a:p>
          <a:p>
            <a:r>
              <a:rPr lang="en-US" dirty="0"/>
              <a:t>   + Running</a:t>
            </a:r>
          </a:p>
        </p:txBody>
      </p:sp>
      <p:sp>
        <p:nvSpPr>
          <p:cNvPr id="4" name="TextBox 3">
            <a:extLst>
              <a:ext uri="{FF2B5EF4-FFF2-40B4-BE49-F238E27FC236}">
                <a16:creationId xmlns:a16="http://schemas.microsoft.com/office/drawing/2014/main" id="{EDEB843F-11EC-4964-9F84-227D0ADEA789}"/>
              </a:ext>
            </a:extLst>
          </p:cNvPr>
          <p:cNvSpPr txBox="1"/>
          <p:nvPr/>
        </p:nvSpPr>
        <p:spPr>
          <a:xfrm>
            <a:off x="5638800" y="1052736"/>
            <a:ext cx="5943600" cy="923330"/>
          </a:xfrm>
          <a:prstGeom prst="rect">
            <a:avLst/>
          </a:prstGeom>
          <a:noFill/>
        </p:spPr>
        <p:txBody>
          <a:bodyPr wrap="square" rtlCol="0">
            <a:spAutoFit/>
          </a:bodyPr>
          <a:lstStyle/>
          <a:p>
            <a:r>
              <a:rPr lang="en-US" b="1" u="sng" dirty="0"/>
              <a:t>Dormant:</a:t>
            </a:r>
            <a:r>
              <a:rPr lang="en-US" dirty="0"/>
              <a:t> Can be knew as a “ready” state software timer exists and can be referenced by its handle, but is not running, so its callback functions will not execute. </a:t>
            </a:r>
          </a:p>
        </p:txBody>
      </p:sp>
      <p:sp>
        <p:nvSpPr>
          <p:cNvPr id="7" name="TextBox 6">
            <a:extLst>
              <a:ext uri="{FF2B5EF4-FFF2-40B4-BE49-F238E27FC236}">
                <a16:creationId xmlns:a16="http://schemas.microsoft.com/office/drawing/2014/main" id="{6C0DB620-4A95-444E-912E-603A4CF823AB}"/>
              </a:ext>
            </a:extLst>
          </p:cNvPr>
          <p:cNvSpPr txBox="1"/>
          <p:nvPr/>
        </p:nvSpPr>
        <p:spPr>
          <a:xfrm>
            <a:off x="5614447" y="2158834"/>
            <a:ext cx="5943600" cy="923330"/>
          </a:xfrm>
          <a:prstGeom prst="rect">
            <a:avLst/>
          </a:prstGeom>
          <a:noFill/>
        </p:spPr>
        <p:txBody>
          <a:bodyPr wrap="square" rtlCol="0">
            <a:spAutoFit/>
          </a:bodyPr>
          <a:lstStyle/>
          <a:p>
            <a:r>
              <a:rPr lang="en-US" b="1" u="sng" dirty="0"/>
              <a:t>Running</a:t>
            </a:r>
            <a:r>
              <a:rPr lang="en-US" dirty="0"/>
              <a:t>: Call back function will be executed after time equal to period of timer has elapsed since the “Software timer” entered “Running” state. </a:t>
            </a:r>
          </a:p>
        </p:txBody>
      </p:sp>
      <p:pic>
        <p:nvPicPr>
          <p:cNvPr id="9" name="Picture 8">
            <a:extLst>
              <a:ext uri="{FF2B5EF4-FFF2-40B4-BE49-F238E27FC236}">
                <a16:creationId xmlns:a16="http://schemas.microsoft.com/office/drawing/2014/main" id="{B202E15A-24F6-4E70-8735-F715DBED2E53}"/>
              </a:ext>
            </a:extLst>
          </p:cNvPr>
          <p:cNvPicPr>
            <a:picLocks noChangeAspect="1"/>
          </p:cNvPicPr>
          <p:nvPr/>
        </p:nvPicPr>
        <p:blipFill rotWithShape="1">
          <a:blip r:embed="rId2"/>
          <a:srcRect t="7252"/>
          <a:stretch/>
        </p:blipFill>
        <p:spPr>
          <a:xfrm>
            <a:off x="775167" y="3276600"/>
            <a:ext cx="4824354" cy="2085975"/>
          </a:xfrm>
          <a:prstGeom prst="rect">
            <a:avLst/>
          </a:prstGeom>
        </p:spPr>
      </p:pic>
      <p:pic>
        <p:nvPicPr>
          <p:cNvPr id="11" name="Picture 10">
            <a:extLst>
              <a:ext uri="{FF2B5EF4-FFF2-40B4-BE49-F238E27FC236}">
                <a16:creationId xmlns:a16="http://schemas.microsoft.com/office/drawing/2014/main" id="{693E06D9-96C9-4159-810D-164CB8D5C965}"/>
              </a:ext>
            </a:extLst>
          </p:cNvPr>
          <p:cNvPicPr>
            <a:picLocks noChangeAspect="1"/>
          </p:cNvPicPr>
          <p:nvPr/>
        </p:nvPicPr>
        <p:blipFill>
          <a:blip r:embed="rId3"/>
          <a:stretch>
            <a:fillRect/>
          </a:stretch>
        </p:blipFill>
        <p:spPr>
          <a:xfrm>
            <a:off x="6548085" y="3276600"/>
            <a:ext cx="4857750" cy="2171700"/>
          </a:xfrm>
          <a:prstGeom prst="rect">
            <a:avLst/>
          </a:prstGeom>
        </p:spPr>
      </p:pic>
      <p:sp>
        <p:nvSpPr>
          <p:cNvPr id="12" name="TextBox 11">
            <a:extLst>
              <a:ext uri="{FF2B5EF4-FFF2-40B4-BE49-F238E27FC236}">
                <a16:creationId xmlns:a16="http://schemas.microsoft.com/office/drawing/2014/main" id="{525FCA53-7FBF-4646-817E-A2D9B93DF927}"/>
              </a:ext>
            </a:extLst>
          </p:cNvPr>
          <p:cNvSpPr txBox="1"/>
          <p:nvPr/>
        </p:nvSpPr>
        <p:spPr>
          <a:xfrm>
            <a:off x="1524000" y="5448300"/>
            <a:ext cx="2920992" cy="246221"/>
          </a:xfrm>
          <a:prstGeom prst="rect">
            <a:avLst/>
          </a:prstGeom>
          <a:noFill/>
        </p:spPr>
        <p:txBody>
          <a:bodyPr wrap="none" rtlCol="0">
            <a:spAutoFit/>
          </a:bodyPr>
          <a:lstStyle/>
          <a:p>
            <a:r>
              <a:rPr lang="en-US" sz="1000" i="1" dirty="0"/>
              <a:t>Auto-reload software timer states and transitions</a:t>
            </a:r>
          </a:p>
        </p:txBody>
      </p:sp>
      <p:sp>
        <p:nvSpPr>
          <p:cNvPr id="13" name="TextBox 12">
            <a:extLst>
              <a:ext uri="{FF2B5EF4-FFF2-40B4-BE49-F238E27FC236}">
                <a16:creationId xmlns:a16="http://schemas.microsoft.com/office/drawing/2014/main" id="{7D31897D-6AB1-4453-9B87-CD9D3E05681F}"/>
              </a:ext>
            </a:extLst>
          </p:cNvPr>
          <p:cNvSpPr txBox="1"/>
          <p:nvPr/>
        </p:nvSpPr>
        <p:spPr>
          <a:xfrm>
            <a:off x="7391400" y="5422209"/>
            <a:ext cx="2821606" cy="246221"/>
          </a:xfrm>
          <a:prstGeom prst="rect">
            <a:avLst/>
          </a:prstGeom>
          <a:noFill/>
        </p:spPr>
        <p:txBody>
          <a:bodyPr wrap="none" rtlCol="0">
            <a:spAutoFit/>
          </a:bodyPr>
          <a:lstStyle/>
          <a:p>
            <a:r>
              <a:rPr lang="en-US" sz="1000" i="1" dirty="0"/>
              <a:t>One-shot software timer states and transitions </a:t>
            </a:r>
          </a:p>
        </p:txBody>
      </p:sp>
    </p:spTree>
    <p:extLst>
      <p:ext uri="{BB962C8B-B14F-4D97-AF65-F5344CB8AC3E}">
        <p14:creationId xmlns:p14="http://schemas.microsoft.com/office/powerpoint/2010/main" val="1614749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Software timer management</a:t>
            </a:r>
            <a:br>
              <a:rPr lang="en-US" cap="all" dirty="0"/>
            </a:br>
            <a:r>
              <a:rPr lang="en-US" sz="2000" dirty="0"/>
              <a:t>daemon task</a:t>
            </a:r>
          </a:p>
        </p:txBody>
      </p:sp>
      <p:sp>
        <p:nvSpPr>
          <p:cNvPr id="5" name="TextBox 4">
            <a:extLst>
              <a:ext uri="{FF2B5EF4-FFF2-40B4-BE49-F238E27FC236}">
                <a16:creationId xmlns:a16="http://schemas.microsoft.com/office/drawing/2014/main" id="{5ED9EC9A-E9BB-4028-B85A-5C5053963932}"/>
              </a:ext>
            </a:extLst>
          </p:cNvPr>
          <p:cNvSpPr txBox="1"/>
          <p:nvPr/>
        </p:nvSpPr>
        <p:spPr>
          <a:xfrm>
            <a:off x="467999" y="1447800"/>
            <a:ext cx="3646801" cy="3416320"/>
          </a:xfrm>
          <a:prstGeom prst="rect">
            <a:avLst/>
          </a:prstGeom>
          <a:noFill/>
        </p:spPr>
        <p:txBody>
          <a:bodyPr wrap="square" rtlCol="0">
            <a:spAutoFit/>
          </a:bodyPr>
          <a:lstStyle/>
          <a:p>
            <a:r>
              <a:rPr lang="en-US" dirty="0"/>
              <a:t>Daemon task is task which used to manage the work of the “Software timer” at </a:t>
            </a:r>
            <a:r>
              <a:rPr lang="en-US" dirty="0" err="1"/>
              <a:t>Kenel</a:t>
            </a:r>
            <a:r>
              <a:rPr lang="en-US" dirty="0"/>
              <a:t> space</a:t>
            </a:r>
          </a:p>
          <a:p>
            <a:endParaRPr lang="en-US" dirty="0"/>
          </a:p>
          <a:p>
            <a:r>
              <a:rPr lang="en-US" dirty="0"/>
              <a:t>He was created automatically when the scheduler is started.</a:t>
            </a:r>
          </a:p>
          <a:p>
            <a:endParaRPr lang="en-US" dirty="0"/>
          </a:p>
          <a:p>
            <a:r>
              <a:rPr lang="en-US" dirty="0"/>
              <a:t>Software timer API functions send commands from the calling task to the daemon task on a queue called the ‘timer command queue’.</a:t>
            </a:r>
          </a:p>
        </p:txBody>
      </p:sp>
      <p:pic>
        <p:nvPicPr>
          <p:cNvPr id="8" name="Picture 7">
            <a:extLst>
              <a:ext uri="{FF2B5EF4-FFF2-40B4-BE49-F238E27FC236}">
                <a16:creationId xmlns:a16="http://schemas.microsoft.com/office/drawing/2014/main" id="{99A91893-4E89-436B-8AAD-5497A64ECFEF}"/>
              </a:ext>
            </a:extLst>
          </p:cNvPr>
          <p:cNvPicPr>
            <a:picLocks noChangeAspect="1"/>
          </p:cNvPicPr>
          <p:nvPr/>
        </p:nvPicPr>
        <p:blipFill rotWithShape="1">
          <a:blip r:embed="rId2"/>
          <a:srcRect l="752"/>
          <a:stretch/>
        </p:blipFill>
        <p:spPr>
          <a:xfrm>
            <a:off x="4114800" y="1052736"/>
            <a:ext cx="7845423" cy="4433664"/>
          </a:xfrm>
          <a:prstGeom prst="rect">
            <a:avLst/>
          </a:prstGeom>
        </p:spPr>
      </p:pic>
    </p:spTree>
    <p:extLst>
      <p:ext uri="{BB962C8B-B14F-4D97-AF65-F5344CB8AC3E}">
        <p14:creationId xmlns:p14="http://schemas.microsoft.com/office/powerpoint/2010/main" val="865250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memory management</a:t>
            </a:r>
            <a:br>
              <a:rPr lang="en-US" cap="all" dirty="0"/>
            </a:br>
            <a:r>
              <a:rPr lang="en-US" sz="2000" dirty="0"/>
              <a:t>types of memory</a:t>
            </a:r>
          </a:p>
        </p:txBody>
      </p:sp>
      <p:sp>
        <p:nvSpPr>
          <p:cNvPr id="3" name="TextBox 2">
            <a:extLst>
              <a:ext uri="{FF2B5EF4-FFF2-40B4-BE49-F238E27FC236}">
                <a16:creationId xmlns:a16="http://schemas.microsoft.com/office/drawing/2014/main" id="{6F5DD6EA-190B-4620-A72F-62F71EAA2A1A}"/>
              </a:ext>
            </a:extLst>
          </p:cNvPr>
          <p:cNvSpPr txBox="1"/>
          <p:nvPr/>
        </p:nvSpPr>
        <p:spPr>
          <a:xfrm>
            <a:off x="467999" y="1295400"/>
            <a:ext cx="5500224" cy="923330"/>
          </a:xfrm>
          <a:prstGeom prst="rect">
            <a:avLst/>
          </a:prstGeom>
          <a:noFill/>
        </p:spPr>
        <p:txBody>
          <a:bodyPr wrap="none" rtlCol="0">
            <a:spAutoFit/>
          </a:bodyPr>
          <a:lstStyle/>
          <a:p>
            <a:r>
              <a:rPr lang="en-US" dirty="0"/>
              <a:t>There are two types of memory: </a:t>
            </a:r>
          </a:p>
          <a:p>
            <a:r>
              <a:rPr lang="en-US" dirty="0"/>
              <a:t>	+ Stack ( also know as static allocation )</a:t>
            </a:r>
          </a:p>
          <a:p>
            <a:r>
              <a:rPr lang="en-US" dirty="0"/>
              <a:t>	+ Heap ( also know as dynamic allocation )</a:t>
            </a:r>
          </a:p>
        </p:txBody>
      </p:sp>
      <p:sp>
        <p:nvSpPr>
          <p:cNvPr id="4" name="TextBox 3">
            <a:extLst>
              <a:ext uri="{FF2B5EF4-FFF2-40B4-BE49-F238E27FC236}">
                <a16:creationId xmlns:a16="http://schemas.microsoft.com/office/drawing/2014/main" id="{CD937BE0-78EE-4FF3-B443-50BD845D6B89}"/>
              </a:ext>
            </a:extLst>
          </p:cNvPr>
          <p:cNvSpPr txBox="1"/>
          <p:nvPr/>
        </p:nvSpPr>
        <p:spPr>
          <a:xfrm>
            <a:off x="467998" y="2263068"/>
            <a:ext cx="11343001" cy="2862322"/>
          </a:xfrm>
          <a:prstGeom prst="rect">
            <a:avLst/>
          </a:prstGeom>
          <a:noFill/>
        </p:spPr>
        <p:txBody>
          <a:bodyPr wrap="square" rtlCol="0">
            <a:spAutoFit/>
          </a:bodyPr>
          <a:lstStyle/>
          <a:p>
            <a:r>
              <a:rPr lang="en-US" dirty="0"/>
              <a:t>Both of above memory was allocated in RAM but since the characteristic of “stack” is de-allocate automatically when  kernel object was deleted mean while the “heap” need to be de-allocated manually and we can de-allocate whenever we want, we can say that </a:t>
            </a:r>
            <a:r>
              <a:rPr lang="en-US" b="1" dirty="0"/>
              <a:t>“heap” is more RAM saving </a:t>
            </a:r>
            <a:r>
              <a:rPr lang="en-US" dirty="0"/>
              <a:t>( if we can de-allocate unnecessary variable for gaining space for the new ones )</a:t>
            </a:r>
          </a:p>
          <a:p>
            <a:endParaRPr lang="en-US" dirty="0"/>
          </a:p>
          <a:p>
            <a:r>
              <a:rPr lang="en-US" dirty="0"/>
              <a:t>But when using “heap” programmer must “free” memory if there is no further use of variable. If we forgot to “free” the allocated, there will be “</a:t>
            </a:r>
            <a:r>
              <a:rPr lang="en-US" i="1" dirty="0"/>
              <a:t>memory leak</a:t>
            </a:r>
            <a:r>
              <a:rPr lang="en-US" dirty="0"/>
              <a:t>”</a:t>
            </a:r>
          </a:p>
          <a:p>
            <a:endParaRPr lang="en-US" dirty="0"/>
          </a:p>
          <a:p>
            <a:r>
              <a:rPr lang="en-US" dirty="0"/>
              <a:t>One more problem when using heap, different with “stack” strictly follow FILO rule, “heap” does not. Heap can store/retrieve wherever we want that lead to </a:t>
            </a:r>
            <a:r>
              <a:rPr lang="en-US" i="1" dirty="0"/>
              <a:t>memory fragment</a:t>
            </a:r>
          </a:p>
        </p:txBody>
      </p:sp>
    </p:spTree>
    <p:extLst>
      <p:ext uri="{BB962C8B-B14F-4D97-AF65-F5344CB8AC3E}">
        <p14:creationId xmlns:p14="http://schemas.microsoft.com/office/powerpoint/2010/main" val="35006641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memory management</a:t>
            </a:r>
            <a:br>
              <a:rPr lang="en-US" cap="all" dirty="0"/>
            </a:br>
            <a:r>
              <a:rPr lang="en-US" sz="2000" dirty="0"/>
              <a:t>HOW to allocate and some utility </a:t>
            </a:r>
          </a:p>
        </p:txBody>
      </p:sp>
      <p:sp>
        <p:nvSpPr>
          <p:cNvPr id="9" name="TextBox 8">
            <a:extLst>
              <a:ext uri="{FF2B5EF4-FFF2-40B4-BE49-F238E27FC236}">
                <a16:creationId xmlns:a16="http://schemas.microsoft.com/office/drawing/2014/main" id="{2B848490-1A6D-4F8B-A932-2310E5BEC9CD}"/>
              </a:ext>
            </a:extLst>
          </p:cNvPr>
          <p:cNvSpPr txBox="1"/>
          <p:nvPr/>
        </p:nvSpPr>
        <p:spPr>
          <a:xfrm>
            <a:off x="467998" y="1447800"/>
            <a:ext cx="11244575" cy="1754326"/>
          </a:xfrm>
          <a:prstGeom prst="rect">
            <a:avLst/>
          </a:prstGeom>
          <a:noFill/>
        </p:spPr>
        <p:txBody>
          <a:bodyPr wrap="square" rtlCol="0">
            <a:spAutoFit/>
          </a:bodyPr>
          <a:lstStyle/>
          <a:p>
            <a:r>
              <a:rPr lang="en-US" dirty="0"/>
              <a:t>In </a:t>
            </a:r>
            <a:r>
              <a:rPr lang="en-US" dirty="0" err="1"/>
              <a:t>FreeRTOS</a:t>
            </a:r>
            <a:r>
              <a:rPr lang="en-US" dirty="0"/>
              <a:t>, instead of calling “</a:t>
            </a:r>
            <a:r>
              <a:rPr lang="en-US" b="1" dirty="0"/>
              <a:t>malloc()</a:t>
            </a:r>
            <a:r>
              <a:rPr lang="en-US" dirty="0"/>
              <a:t>” to allocate memory, “</a:t>
            </a:r>
            <a:r>
              <a:rPr lang="en-US" b="1" dirty="0" err="1"/>
              <a:t>pvPortMalloc</a:t>
            </a:r>
            <a:r>
              <a:rPr lang="en-US" b="1" dirty="0"/>
              <a:t>()</a:t>
            </a:r>
            <a:r>
              <a:rPr lang="en-US" dirty="0"/>
              <a:t>” is used instead and the same with “</a:t>
            </a:r>
            <a:r>
              <a:rPr lang="en-US" b="1" dirty="0"/>
              <a:t>free()</a:t>
            </a:r>
            <a:r>
              <a:rPr lang="en-US" dirty="0"/>
              <a:t>”, “</a:t>
            </a:r>
            <a:r>
              <a:rPr lang="en-US" b="1" dirty="0" err="1"/>
              <a:t>vPortFree</a:t>
            </a:r>
            <a:r>
              <a:rPr lang="en-US" b="1" dirty="0"/>
              <a:t>()</a:t>
            </a:r>
            <a:r>
              <a:rPr lang="en-US" dirty="0"/>
              <a:t>” will be used instead</a:t>
            </a:r>
          </a:p>
          <a:p>
            <a:endParaRPr lang="en-US" dirty="0"/>
          </a:p>
          <a:p>
            <a:r>
              <a:rPr lang="en-US" dirty="0"/>
              <a:t>There are some utility API provided to improve the using of “heap”:</a:t>
            </a:r>
          </a:p>
          <a:p>
            <a:r>
              <a:rPr lang="en-US" dirty="0"/>
              <a:t>	+ </a:t>
            </a:r>
            <a:r>
              <a:rPr lang="en-US" dirty="0" err="1"/>
              <a:t>xPortGetFreeHeapSize</a:t>
            </a:r>
            <a:r>
              <a:rPr lang="en-US" dirty="0"/>
              <a:t>() </a:t>
            </a:r>
            <a:r>
              <a:rPr lang="en-US" b="1" dirty="0">
                <a:solidFill>
                  <a:srgbClr val="FF0000"/>
                </a:solidFill>
                <a:latin typeface="Ink Free" panose="03080402000500000000" pitchFamily="66" charset="0"/>
              </a:rPr>
              <a:t>-&gt; Check the free memory at the time function is called</a:t>
            </a:r>
          </a:p>
          <a:p>
            <a:r>
              <a:rPr lang="en-US" dirty="0"/>
              <a:t>	+ </a:t>
            </a:r>
            <a:r>
              <a:rPr lang="en-US" dirty="0" err="1"/>
              <a:t>xPortGetMinimumEverFreeHeapSize</a:t>
            </a:r>
            <a:r>
              <a:rPr lang="en-US" dirty="0"/>
              <a:t>() </a:t>
            </a:r>
            <a:r>
              <a:rPr lang="en-US" b="1" dirty="0">
                <a:solidFill>
                  <a:srgbClr val="FF0000"/>
                </a:solidFill>
                <a:latin typeface="Ink Free" panose="03080402000500000000" pitchFamily="66" charset="0"/>
              </a:rPr>
              <a:t>-&gt; Check how close the heap is full when using by application</a:t>
            </a:r>
          </a:p>
        </p:txBody>
      </p:sp>
    </p:spTree>
    <p:extLst>
      <p:ext uri="{BB962C8B-B14F-4D97-AF65-F5344CB8AC3E}">
        <p14:creationId xmlns:p14="http://schemas.microsoft.com/office/powerpoint/2010/main" val="40350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a:t>task</a:t>
            </a:r>
            <a:br>
              <a:rPr lang="en-US" cap="all" dirty="0"/>
            </a:br>
            <a:r>
              <a:rPr lang="en-US" sz="2000" cap="all" dirty="0"/>
              <a:t>task and co-routine</a:t>
            </a:r>
          </a:p>
        </p:txBody>
      </p:sp>
      <p:sp>
        <p:nvSpPr>
          <p:cNvPr id="5" name="TextBox 4">
            <a:extLst>
              <a:ext uri="{FF2B5EF4-FFF2-40B4-BE49-F238E27FC236}">
                <a16:creationId xmlns:a16="http://schemas.microsoft.com/office/drawing/2014/main" id="{962CE100-E220-4D44-BA3C-5F4B8B78B423}"/>
              </a:ext>
            </a:extLst>
          </p:cNvPr>
          <p:cNvSpPr txBox="1"/>
          <p:nvPr/>
        </p:nvSpPr>
        <p:spPr>
          <a:xfrm>
            <a:off x="467999" y="6093296"/>
            <a:ext cx="7344816" cy="215444"/>
          </a:xfrm>
          <a:prstGeom prst="rect">
            <a:avLst/>
          </a:prstGeom>
          <a:noFill/>
        </p:spPr>
        <p:txBody>
          <a:bodyPr wrap="square" rtlCol="0">
            <a:spAutoFit/>
          </a:bodyPr>
          <a:lstStyle/>
          <a:p>
            <a:r>
              <a:rPr lang="en-US" sz="800" i="1" dirty="0"/>
              <a:t>Source: </a:t>
            </a:r>
            <a:r>
              <a:rPr lang="en-US" sz="800" dirty="0">
                <a:hlinkClick r:id="rId2"/>
              </a:rPr>
              <a:t>https://www.freertos.org/taskandcr.html</a:t>
            </a:r>
            <a:endParaRPr lang="en-US" sz="800" i="1" dirty="0"/>
          </a:p>
        </p:txBody>
      </p:sp>
      <p:sp>
        <p:nvSpPr>
          <p:cNvPr id="3" name="TextBox 2">
            <a:extLst>
              <a:ext uri="{FF2B5EF4-FFF2-40B4-BE49-F238E27FC236}">
                <a16:creationId xmlns:a16="http://schemas.microsoft.com/office/drawing/2014/main" id="{EBFAD85C-6725-44E2-9470-EC375CE99EF0}"/>
              </a:ext>
            </a:extLst>
          </p:cNvPr>
          <p:cNvSpPr txBox="1"/>
          <p:nvPr/>
        </p:nvSpPr>
        <p:spPr>
          <a:xfrm>
            <a:off x="467999" y="1484784"/>
            <a:ext cx="10956593" cy="2585323"/>
          </a:xfrm>
          <a:prstGeom prst="rect">
            <a:avLst/>
          </a:prstGeom>
          <a:noFill/>
        </p:spPr>
        <p:txBody>
          <a:bodyPr wrap="square" rtlCol="0">
            <a:spAutoFit/>
          </a:bodyPr>
          <a:lstStyle/>
          <a:p>
            <a:r>
              <a:rPr lang="en-US" b="1" u="sng" dirty="0"/>
              <a:t>Task:</a:t>
            </a:r>
            <a:endParaRPr lang="en-US" u="sng" dirty="0"/>
          </a:p>
          <a:p>
            <a:pPr marL="285750" indent="-285750">
              <a:buFontTx/>
              <a:buChar char="-"/>
            </a:pPr>
            <a:r>
              <a:rPr lang="en-US" dirty="0"/>
              <a:t>Corresponding which we expect to be proceeded when an event occur</a:t>
            </a:r>
          </a:p>
          <a:p>
            <a:endParaRPr lang="en-US" dirty="0"/>
          </a:p>
          <a:p>
            <a:pPr marL="285750" indent="-285750">
              <a:buFontTx/>
              <a:buChar char="-"/>
            </a:pPr>
            <a:r>
              <a:rPr lang="en-US" dirty="0"/>
              <a:t>Each task execute on his own context, there is no dependency on other tasks</a:t>
            </a:r>
          </a:p>
          <a:p>
            <a:endParaRPr lang="en-US" dirty="0"/>
          </a:p>
          <a:p>
            <a:pPr marL="285750" indent="-285750">
              <a:buFontTx/>
              <a:buChar char="-"/>
            </a:pPr>
            <a:r>
              <a:rPr lang="en-US" dirty="0"/>
              <a:t>Only </a:t>
            </a:r>
            <a:r>
              <a:rPr lang="en-US" b="1" dirty="0"/>
              <a:t>ONE</a:t>
            </a:r>
            <a:r>
              <a:rPr lang="en-US" dirty="0"/>
              <a:t> task can be executed at any point in time</a:t>
            </a:r>
          </a:p>
          <a:p>
            <a:endParaRPr lang="en-US" dirty="0"/>
          </a:p>
          <a:p>
            <a:pPr marL="285750" indent="-285750">
              <a:buFontTx/>
              <a:buChar char="-"/>
            </a:pPr>
            <a:r>
              <a:rPr lang="en-US" dirty="0"/>
              <a:t>Each task will have their own stack, when task be swapped by scheduler, current executing task will be store into </a:t>
            </a:r>
            <a:r>
              <a:rPr lang="vi-VN" dirty="0"/>
              <a:t>h</a:t>
            </a:r>
            <a:r>
              <a:rPr lang="en-US" dirty="0"/>
              <a:t>is stack. Therefore, when we re-call the task, we can continue from where we stopped</a:t>
            </a:r>
          </a:p>
        </p:txBody>
      </p:sp>
      <p:sp>
        <p:nvSpPr>
          <p:cNvPr id="4" name="TextBox 3">
            <a:extLst>
              <a:ext uri="{FF2B5EF4-FFF2-40B4-BE49-F238E27FC236}">
                <a16:creationId xmlns:a16="http://schemas.microsoft.com/office/drawing/2014/main" id="{4EBF1084-64A4-4F05-A398-9E40421CB941}"/>
              </a:ext>
            </a:extLst>
          </p:cNvPr>
          <p:cNvSpPr txBox="1"/>
          <p:nvPr/>
        </p:nvSpPr>
        <p:spPr>
          <a:xfrm>
            <a:off x="467998" y="4343037"/>
            <a:ext cx="11244574" cy="1754326"/>
          </a:xfrm>
          <a:prstGeom prst="rect">
            <a:avLst/>
          </a:prstGeom>
          <a:noFill/>
        </p:spPr>
        <p:txBody>
          <a:bodyPr wrap="square" rtlCol="0">
            <a:spAutoFit/>
          </a:bodyPr>
          <a:lstStyle/>
          <a:p>
            <a:r>
              <a:rPr lang="en-US" b="1" u="sng" dirty="0"/>
              <a:t>Note:</a:t>
            </a:r>
            <a:r>
              <a:rPr lang="en-US" dirty="0"/>
              <a:t> </a:t>
            </a:r>
          </a:p>
          <a:p>
            <a:r>
              <a:rPr lang="en-US" dirty="0"/>
              <a:t>  - There are 2 types of task:</a:t>
            </a:r>
          </a:p>
          <a:p>
            <a:r>
              <a:rPr lang="en-US" dirty="0"/>
              <a:t>     + Periodic task ( such as sensor be checked periodically )</a:t>
            </a:r>
          </a:p>
          <a:p>
            <a:r>
              <a:rPr lang="en-US" dirty="0"/>
              <a:t>     + Event task  ( task which corresponding for special event )</a:t>
            </a:r>
          </a:p>
          <a:p>
            <a:r>
              <a:rPr lang="en-US" dirty="0"/>
              <a:t>     + Idle task ( task with lowest priority and always have in every </a:t>
            </a:r>
            <a:r>
              <a:rPr lang="en-US" dirty="0" err="1"/>
              <a:t>FreeRTOS</a:t>
            </a:r>
            <a:r>
              <a:rPr lang="en-US" dirty="0"/>
              <a:t> system, responsible for freeing memory which allocated )</a:t>
            </a:r>
          </a:p>
        </p:txBody>
      </p:sp>
    </p:spTree>
    <p:extLst>
      <p:ext uri="{BB962C8B-B14F-4D97-AF65-F5344CB8AC3E}">
        <p14:creationId xmlns:p14="http://schemas.microsoft.com/office/powerpoint/2010/main" val="187167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cap="all" dirty="0"/>
              <a:t>task and co-routine</a:t>
            </a:r>
          </a:p>
        </p:txBody>
      </p:sp>
      <p:sp>
        <p:nvSpPr>
          <p:cNvPr id="5" name="TextBox 4">
            <a:extLst>
              <a:ext uri="{FF2B5EF4-FFF2-40B4-BE49-F238E27FC236}">
                <a16:creationId xmlns:a16="http://schemas.microsoft.com/office/drawing/2014/main" id="{962CE100-E220-4D44-BA3C-5F4B8B78B423}"/>
              </a:ext>
            </a:extLst>
          </p:cNvPr>
          <p:cNvSpPr txBox="1"/>
          <p:nvPr/>
        </p:nvSpPr>
        <p:spPr>
          <a:xfrm>
            <a:off x="467999" y="6093296"/>
            <a:ext cx="7344816" cy="215444"/>
          </a:xfrm>
          <a:prstGeom prst="rect">
            <a:avLst/>
          </a:prstGeom>
          <a:noFill/>
        </p:spPr>
        <p:txBody>
          <a:bodyPr wrap="square" rtlCol="0">
            <a:spAutoFit/>
          </a:bodyPr>
          <a:lstStyle/>
          <a:p>
            <a:r>
              <a:rPr lang="en-US" sz="800" i="1" dirty="0"/>
              <a:t>Source: </a:t>
            </a:r>
            <a:r>
              <a:rPr lang="en-US" sz="800" dirty="0">
                <a:hlinkClick r:id="rId2"/>
              </a:rPr>
              <a:t>https://www.freertos.org/taskandcr.html</a:t>
            </a:r>
            <a:endParaRPr lang="en-US" sz="800" i="1" dirty="0"/>
          </a:p>
        </p:txBody>
      </p:sp>
      <p:sp>
        <p:nvSpPr>
          <p:cNvPr id="3" name="TextBox 2">
            <a:extLst>
              <a:ext uri="{FF2B5EF4-FFF2-40B4-BE49-F238E27FC236}">
                <a16:creationId xmlns:a16="http://schemas.microsoft.com/office/drawing/2014/main" id="{EBFAD85C-6725-44E2-9470-EC375CE99EF0}"/>
              </a:ext>
            </a:extLst>
          </p:cNvPr>
          <p:cNvSpPr txBox="1"/>
          <p:nvPr/>
        </p:nvSpPr>
        <p:spPr>
          <a:xfrm>
            <a:off x="467999" y="1484784"/>
            <a:ext cx="11460649" cy="3416320"/>
          </a:xfrm>
          <a:prstGeom prst="rect">
            <a:avLst/>
          </a:prstGeom>
          <a:noFill/>
        </p:spPr>
        <p:txBody>
          <a:bodyPr wrap="square" rtlCol="0">
            <a:spAutoFit/>
          </a:bodyPr>
          <a:lstStyle/>
          <a:p>
            <a:r>
              <a:rPr lang="en-US" b="1" u="sng" dirty="0"/>
              <a:t>Co-routine:</a:t>
            </a:r>
          </a:p>
          <a:p>
            <a:pPr marL="285750" indent="-285750">
              <a:buFontTx/>
              <a:buChar char="-"/>
            </a:pPr>
            <a:r>
              <a:rPr lang="en-US" dirty="0"/>
              <a:t>Co-routine has same concept with “Task” but there are some difference which make them distinguish with each other</a:t>
            </a:r>
          </a:p>
          <a:p>
            <a:endParaRPr lang="en-US" dirty="0"/>
          </a:p>
          <a:p>
            <a:pPr marL="0" lvl="1"/>
            <a:r>
              <a:rPr lang="en-US" dirty="0"/>
              <a:t>	+ Stack usage: All the co-routines within an application share a single stack</a:t>
            </a:r>
          </a:p>
          <a:p>
            <a:pPr marL="0" lvl="1"/>
            <a:endParaRPr lang="en-US" dirty="0"/>
          </a:p>
          <a:p>
            <a:pPr marL="0" lvl="1"/>
            <a:r>
              <a:rPr lang="en-US" dirty="0"/>
              <a:t>	+ Scheduling and priorities: Co-routines use </a:t>
            </a:r>
            <a:r>
              <a:rPr lang="en-US" dirty="0" err="1"/>
              <a:t>prioritised</a:t>
            </a:r>
            <a:r>
              <a:rPr lang="en-US" dirty="0"/>
              <a:t> cooperative scheduling with respect to other 	co-routines, but can be included in an application that uses preemptive tasks</a:t>
            </a:r>
          </a:p>
          <a:p>
            <a:pPr marL="0" lvl="1"/>
            <a:endParaRPr lang="en-US" dirty="0"/>
          </a:p>
          <a:p>
            <a:pPr marL="0" lvl="1"/>
            <a:r>
              <a:rPr lang="en-US" dirty="0"/>
              <a:t>	+ Macro implementation: The co-routine implementation is provided through a set of macros.</a:t>
            </a:r>
          </a:p>
          <a:p>
            <a:pPr marL="0" lvl="1"/>
            <a:endParaRPr lang="en-US" dirty="0"/>
          </a:p>
          <a:p>
            <a:pPr marL="0" lvl="1"/>
            <a:r>
              <a:rPr lang="en-US" dirty="0"/>
              <a:t>	+ Restrictions on use: </a:t>
            </a:r>
            <a:r>
              <a:rPr lang="en-US" b="0" i="0" dirty="0">
                <a:solidFill>
                  <a:srgbClr val="202020"/>
                </a:solidFill>
                <a:effectLst/>
                <a:latin typeface="arial" panose="020B0604020202020204" pitchFamily="34" charset="0"/>
              </a:rPr>
              <a:t>The reduction in RAM usage</a:t>
            </a:r>
            <a:endParaRPr lang="en-US" dirty="0"/>
          </a:p>
        </p:txBody>
      </p:sp>
    </p:spTree>
    <p:extLst>
      <p:ext uri="{BB962C8B-B14F-4D97-AF65-F5344CB8AC3E}">
        <p14:creationId xmlns:p14="http://schemas.microsoft.com/office/powerpoint/2010/main" val="2116563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cap="all" dirty="0"/>
              <a:t>task and co-routine</a:t>
            </a:r>
          </a:p>
        </p:txBody>
      </p:sp>
      <p:sp>
        <p:nvSpPr>
          <p:cNvPr id="5" name="TextBox 4">
            <a:extLst>
              <a:ext uri="{FF2B5EF4-FFF2-40B4-BE49-F238E27FC236}">
                <a16:creationId xmlns:a16="http://schemas.microsoft.com/office/drawing/2014/main" id="{962CE100-E220-4D44-BA3C-5F4B8B78B423}"/>
              </a:ext>
            </a:extLst>
          </p:cNvPr>
          <p:cNvSpPr txBox="1"/>
          <p:nvPr/>
        </p:nvSpPr>
        <p:spPr>
          <a:xfrm>
            <a:off x="467999" y="6093296"/>
            <a:ext cx="7344816" cy="215444"/>
          </a:xfrm>
          <a:prstGeom prst="rect">
            <a:avLst/>
          </a:prstGeom>
          <a:noFill/>
        </p:spPr>
        <p:txBody>
          <a:bodyPr wrap="square" rtlCol="0">
            <a:spAutoFit/>
          </a:bodyPr>
          <a:lstStyle/>
          <a:p>
            <a:r>
              <a:rPr lang="en-US" sz="800" i="1" dirty="0"/>
              <a:t>Source: </a:t>
            </a:r>
            <a:r>
              <a:rPr lang="en-US" sz="800" dirty="0">
                <a:hlinkClick r:id="rId2"/>
              </a:rPr>
              <a:t>https://www.freertos.org/taskandcr.html</a:t>
            </a:r>
            <a:endParaRPr lang="en-US" sz="800" i="1" dirty="0"/>
          </a:p>
        </p:txBody>
      </p:sp>
      <p:pic>
        <p:nvPicPr>
          <p:cNvPr id="6" name="Picture 5">
            <a:extLst>
              <a:ext uri="{FF2B5EF4-FFF2-40B4-BE49-F238E27FC236}">
                <a16:creationId xmlns:a16="http://schemas.microsoft.com/office/drawing/2014/main" id="{0F7314E8-D56F-40E0-B293-B9D8928B8CC9}"/>
              </a:ext>
            </a:extLst>
          </p:cNvPr>
          <p:cNvPicPr>
            <a:picLocks noChangeAspect="1"/>
          </p:cNvPicPr>
          <p:nvPr/>
        </p:nvPicPr>
        <p:blipFill>
          <a:blip r:embed="rId3"/>
          <a:stretch>
            <a:fillRect/>
          </a:stretch>
        </p:blipFill>
        <p:spPr>
          <a:xfrm>
            <a:off x="455903" y="1484785"/>
            <a:ext cx="5036808" cy="3023397"/>
          </a:xfrm>
          <a:prstGeom prst="rect">
            <a:avLst/>
          </a:prstGeom>
        </p:spPr>
      </p:pic>
      <p:pic>
        <p:nvPicPr>
          <p:cNvPr id="8" name="Picture 7">
            <a:extLst>
              <a:ext uri="{FF2B5EF4-FFF2-40B4-BE49-F238E27FC236}">
                <a16:creationId xmlns:a16="http://schemas.microsoft.com/office/drawing/2014/main" id="{809E6EA8-4A41-4427-91C8-EDEA23120FC5}"/>
              </a:ext>
            </a:extLst>
          </p:cNvPr>
          <p:cNvPicPr>
            <a:picLocks noChangeAspect="1"/>
          </p:cNvPicPr>
          <p:nvPr/>
        </p:nvPicPr>
        <p:blipFill>
          <a:blip r:embed="rId4"/>
          <a:stretch>
            <a:fillRect/>
          </a:stretch>
        </p:blipFill>
        <p:spPr>
          <a:xfrm>
            <a:off x="5712487" y="1484784"/>
            <a:ext cx="6192638" cy="3023398"/>
          </a:xfrm>
          <a:prstGeom prst="rect">
            <a:avLst/>
          </a:prstGeom>
        </p:spPr>
      </p:pic>
      <p:sp>
        <p:nvSpPr>
          <p:cNvPr id="9" name="TextBox 8">
            <a:extLst>
              <a:ext uri="{FF2B5EF4-FFF2-40B4-BE49-F238E27FC236}">
                <a16:creationId xmlns:a16="http://schemas.microsoft.com/office/drawing/2014/main" id="{204F8A04-C2D3-47DA-9093-7EC92788143D}"/>
              </a:ext>
            </a:extLst>
          </p:cNvPr>
          <p:cNvSpPr txBox="1"/>
          <p:nvPr/>
        </p:nvSpPr>
        <p:spPr>
          <a:xfrm>
            <a:off x="467999" y="5188549"/>
            <a:ext cx="10431061" cy="369332"/>
          </a:xfrm>
          <a:prstGeom prst="rect">
            <a:avLst/>
          </a:prstGeom>
          <a:noFill/>
        </p:spPr>
        <p:txBody>
          <a:bodyPr wrap="none" rtlCol="0">
            <a:spAutoFit/>
          </a:bodyPr>
          <a:lstStyle/>
          <a:p>
            <a:r>
              <a:rPr lang="en-US" b="1" u="sng" dirty="0"/>
              <a:t>Note: </a:t>
            </a:r>
            <a:r>
              <a:rPr lang="en-US" i="1" dirty="0"/>
              <a:t>Co-routines were </a:t>
            </a:r>
            <a:r>
              <a:rPr lang="en-US" b="0" i="1" dirty="0">
                <a:solidFill>
                  <a:srgbClr val="202020"/>
                </a:solidFill>
                <a:effectLst/>
                <a:latin typeface="arial" panose="020B0604020202020204" pitchFamily="34" charset="0"/>
              </a:rPr>
              <a:t>implemented for use on very small devices and seem rarely used nowadays </a:t>
            </a:r>
            <a:endParaRPr lang="en-US" i="1" dirty="0"/>
          </a:p>
        </p:txBody>
      </p:sp>
    </p:spTree>
    <p:extLst>
      <p:ext uri="{BB962C8B-B14F-4D97-AF65-F5344CB8AC3E}">
        <p14:creationId xmlns:p14="http://schemas.microsoft.com/office/powerpoint/2010/main" val="279512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task</a:t>
            </a:r>
            <a:br>
              <a:rPr lang="en-US" cap="all" dirty="0"/>
            </a:br>
            <a:r>
              <a:rPr lang="en-US" sz="2000" dirty="0"/>
              <a:t>state of task</a:t>
            </a:r>
            <a:endParaRPr lang="en-US" sz="2000" cap="all" dirty="0"/>
          </a:p>
        </p:txBody>
      </p:sp>
      <p:pic>
        <p:nvPicPr>
          <p:cNvPr id="4" name="Picture 3">
            <a:extLst>
              <a:ext uri="{FF2B5EF4-FFF2-40B4-BE49-F238E27FC236}">
                <a16:creationId xmlns:a16="http://schemas.microsoft.com/office/drawing/2014/main" id="{1E60ADE7-49DB-481B-BCC5-57123EE59E8F}"/>
              </a:ext>
            </a:extLst>
          </p:cNvPr>
          <p:cNvPicPr>
            <a:picLocks noChangeAspect="1"/>
          </p:cNvPicPr>
          <p:nvPr/>
        </p:nvPicPr>
        <p:blipFill>
          <a:blip r:embed="rId2"/>
          <a:stretch>
            <a:fillRect/>
          </a:stretch>
        </p:blipFill>
        <p:spPr>
          <a:xfrm>
            <a:off x="7032104" y="739378"/>
            <a:ext cx="5035922" cy="5478736"/>
          </a:xfrm>
          <a:prstGeom prst="rect">
            <a:avLst/>
          </a:prstGeom>
        </p:spPr>
      </p:pic>
      <p:sp>
        <p:nvSpPr>
          <p:cNvPr id="7" name="TextBox 6">
            <a:extLst>
              <a:ext uri="{FF2B5EF4-FFF2-40B4-BE49-F238E27FC236}">
                <a16:creationId xmlns:a16="http://schemas.microsoft.com/office/drawing/2014/main" id="{3564680B-DB70-4DDC-86D6-516AF09BE311}"/>
              </a:ext>
            </a:extLst>
          </p:cNvPr>
          <p:cNvSpPr txBox="1"/>
          <p:nvPr/>
        </p:nvSpPr>
        <p:spPr>
          <a:xfrm>
            <a:off x="467999" y="1340768"/>
            <a:ext cx="6192688" cy="923330"/>
          </a:xfrm>
          <a:prstGeom prst="rect">
            <a:avLst/>
          </a:prstGeom>
          <a:noFill/>
        </p:spPr>
        <p:txBody>
          <a:bodyPr wrap="square" rtlCol="0">
            <a:spAutoFit/>
          </a:bodyPr>
          <a:lstStyle/>
          <a:p>
            <a:r>
              <a:rPr lang="en-US" b="1" dirty="0"/>
              <a:t>Running: </a:t>
            </a:r>
            <a:r>
              <a:rPr lang="en-US" dirty="0"/>
              <a:t>task which being executed, numbers of task can be executed depend on the numbers of core, each core can only execute 1 task at moment</a:t>
            </a:r>
          </a:p>
        </p:txBody>
      </p:sp>
      <p:sp>
        <p:nvSpPr>
          <p:cNvPr id="10" name="TextBox 9">
            <a:extLst>
              <a:ext uri="{FF2B5EF4-FFF2-40B4-BE49-F238E27FC236}">
                <a16:creationId xmlns:a16="http://schemas.microsoft.com/office/drawing/2014/main" id="{E6B9595F-1660-4A02-A7F6-BE57273E44FC}"/>
              </a:ext>
            </a:extLst>
          </p:cNvPr>
          <p:cNvSpPr txBox="1"/>
          <p:nvPr/>
        </p:nvSpPr>
        <p:spPr>
          <a:xfrm>
            <a:off x="443417" y="2420789"/>
            <a:ext cx="6192688" cy="646331"/>
          </a:xfrm>
          <a:prstGeom prst="rect">
            <a:avLst/>
          </a:prstGeom>
          <a:noFill/>
        </p:spPr>
        <p:txBody>
          <a:bodyPr wrap="square" rtlCol="0">
            <a:spAutoFit/>
          </a:bodyPr>
          <a:lstStyle/>
          <a:p>
            <a:r>
              <a:rPr lang="en-US" b="1" dirty="0"/>
              <a:t>Ready: </a:t>
            </a:r>
            <a:r>
              <a:rPr lang="en-US" dirty="0"/>
              <a:t>task which have not is state of “Blocked” of “Suspended”</a:t>
            </a:r>
          </a:p>
        </p:txBody>
      </p:sp>
      <p:sp>
        <p:nvSpPr>
          <p:cNvPr id="11" name="TextBox 10">
            <a:extLst>
              <a:ext uri="{FF2B5EF4-FFF2-40B4-BE49-F238E27FC236}">
                <a16:creationId xmlns:a16="http://schemas.microsoft.com/office/drawing/2014/main" id="{6DBD2013-4C9F-4FF6-8EB5-E6FA3BAF9F41}"/>
              </a:ext>
            </a:extLst>
          </p:cNvPr>
          <p:cNvSpPr txBox="1"/>
          <p:nvPr/>
        </p:nvSpPr>
        <p:spPr>
          <a:xfrm>
            <a:off x="443417" y="3223811"/>
            <a:ext cx="6192688" cy="923330"/>
          </a:xfrm>
          <a:prstGeom prst="rect">
            <a:avLst/>
          </a:prstGeom>
          <a:noFill/>
        </p:spPr>
        <p:txBody>
          <a:bodyPr wrap="square" rtlCol="0">
            <a:spAutoFit/>
          </a:bodyPr>
          <a:lstStyle/>
          <a:p>
            <a:r>
              <a:rPr lang="en-US" b="1" dirty="0"/>
              <a:t>Blocked: </a:t>
            </a:r>
            <a:r>
              <a:rPr lang="en-US" dirty="0"/>
              <a:t>task which waiting for external event or amount of time. Itself also have “timeout” when time out expired, task will be unblocked</a:t>
            </a:r>
          </a:p>
        </p:txBody>
      </p:sp>
      <p:sp>
        <p:nvSpPr>
          <p:cNvPr id="12" name="TextBox 11">
            <a:extLst>
              <a:ext uri="{FF2B5EF4-FFF2-40B4-BE49-F238E27FC236}">
                <a16:creationId xmlns:a16="http://schemas.microsoft.com/office/drawing/2014/main" id="{14C039BC-3951-4360-8604-746BDC244A24}"/>
              </a:ext>
            </a:extLst>
          </p:cNvPr>
          <p:cNvSpPr txBox="1"/>
          <p:nvPr/>
        </p:nvSpPr>
        <p:spPr>
          <a:xfrm>
            <a:off x="443417" y="4303832"/>
            <a:ext cx="6192688" cy="923330"/>
          </a:xfrm>
          <a:prstGeom prst="rect">
            <a:avLst/>
          </a:prstGeom>
          <a:noFill/>
        </p:spPr>
        <p:txBody>
          <a:bodyPr wrap="square" rtlCol="0">
            <a:spAutoFit/>
          </a:bodyPr>
          <a:lstStyle/>
          <a:p>
            <a:r>
              <a:rPr lang="en-US" b="1" dirty="0"/>
              <a:t>Suspended: </a:t>
            </a:r>
            <a:r>
              <a:rPr lang="en-US" dirty="0"/>
              <a:t>another version of “Blocked” but do not have “timeout”. Can only enter or exit via </a:t>
            </a:r>
            <a:r>
              <a:rPr lang="en-US" dirty="0" err="1"/>
              <a:t>vTaskSuspend</a:t>
            </a:r>
            <a:r>
              <a:rPr lang="en-US" dirty="0"/>
              <a:t>() and </a:t>
            </a:r>
            <a:r>
              <a:rPr lang="en-US" dirty="0" err="1"/>
              <a:t>xTaskResume</a:t>
            </a:r>
            <a:r>
              <a:rPr lang="en-US" dirty="0"/>
              <a:t>() API calls</a:t>
            </a:r>
          </a:p>
        </p:txBody>
      </p:sp>
    </p:spTree>
    <p:extLst>
      <p:ext uri="{BB962C8B-B14F-4D97-AF65-F5344CB8AC3E}">
        <p14:creationId xmlns:p14="http://schemas.microsoft.com/office/powerpoint/2010/main" val="1681781446"/>
      </p:ext>
    </p:extLst>
  </p:cSld>
  <p:clrMapOvr>
    <a:masterClrMapping/>
  </p:clrMapOvr>
</p:sld>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reeRTOS" id="{C82D7786-2447-4332-AFAA-77803D52BD8C}" vid="{4964B98D-C74C-4441-ABE2-E54AAD1C9DD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2" ma:contentTypeDescription="Create a new document." ma:contentTypeScope="" ma:versionID="f32032f3a2b8db69bdc2d296ad536a77">
  <xsd:schema xmlns:xsd="http://www.w3.org/2001/XMLSchema" xmlns:xs="http://www.w3.org/2001/XMLSchema" xmlns:p="http://schemas.microsoft.com/office/2006/metadata/properties" xmlns:ns2="084dd9f6-50cb-4ac1-978b-315f52073de3" targetNamespace="http://schemas.microsoft.com/office/2006/metadata/properties" ma:root="true" ma:fieldsID="cd85b8b3db63b8a0bd1051828870a479" ns2:_="">
    <xsd:import namespace="084dd9f6-50cb-4ac1-978b-315f52073de3"/>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71853E-0EF3-4973-AB23-17AA5798BB66}">
  <ds:schemaRef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084dd9f6-50cb-4ac1-978b-315f52073de3"/>
    <ds:schemaRef ds:uri="http://purl.org/dc/elements/1.1/"/>
    <ds:schemaRef ds:uri="http://www.w3.org/XML/1998/namespace"/>
    <ds:schemaRef ds:uri="http://purl.org/dc/terms/"/>
  </ds:schemaRefs>
</ds:datastoreItem>
</file>

<file path=customXml/itemProps2.xml><?xml version="1.0" encoding="utf-8"?>
<ds:datastoreItem xmlns:ds="http://schemas.openxmlformats.org/officeDocument/2006/customXml" ds:itemID="{B0F34A78-CECC-4C7D-B2A9-A27FF94B6A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3BE601-7F02-4240-9AF6-86A6A55D9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FreeRTOS</Template>
  <TotalTime>4951</TotalTime>
  <Words>4863</Words>
  <Application>Microsoft Office PowerPoint</Application>
  <PresentationFormat>Widescreen</PresentationFormat>
  <Paragraphs>431</Paragraphs>
  <Slides>55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arial</vt:lpstr>
      <vt:lpstr>Arial Narrow</vt:lpstr>
      <vt:lpstr>Calibri</vt:lpstr>
      <vt:lpstr>Ink Free</vt:lpstr>
      <vt:lpstr>Symbol</vt:lpstr>
      <vt:lpstr>Times New Roman</vt:lpstr>
      <vt:lpstr>Verdana</vt:lpstr>
      <vt:lpstr>Wingdings</vt:lpstr>
      <vt:lpstr>Renesas Template 2021 - EN Confidential</vt:lpstr>
      <vt:lpstr>PowerPoint Presentation</vt:lpstr>
      <vt:lpstr>Agenda</vt:lpstr>
      <vt:lpstr>overview basic definition</vt:lpstr>
      <vt:lpstr>overview basic definition</vt:lpstr>
      <vt:lpstr>overview basic definition</vt:lpstr>
      <vt:lpstr>task task and co-routine</vt:lpstr>
      <vt:lpstr>task task and co-routine</vt:lpstr>
      <vt:lpstr>task task and co-routine</vt:lpstr>
      <vt:lpstr>task state of task</vt:lpstr>
      <vt:lpstr>task Tasks management</vt:lpstr>
      <vt:lpstr>task Tasks management</vt:lpstr>
      <vt:lpstr>task Tasks scheduling – tick interrupt</vt:lpstr>
      <vt:lpstr>task Tasks scheduling – time measurement</vt:lpstr>
      <vt:lpstr>task Tasks scheduling – time measurement</vt:lpstr>
      <vt:lpstr>task Tasks scheduling – types</vt:lpstr>
      <vt:lpstr>task Tasks scheduling – types</vt:lpstr>
      <vt:lpstr>task Tasks scheduling – Prioritized Pre-emptive Scheduling with Time Slicing</vt:lpstr>
      <vt:lpstr>task Tasks scheduling – Prioritized Pre-emptive Scheduling without Time Slicing</vt:lpstr>
      <vt:lpstr>task Tasks scheduling – Co-operative Scheduling </vt:lpstr>
      <vt:lpstr>task Tasks scheduling – Scheduler comparison </vt:lpstr>
      <vt:lpstr>interrupt Task vs interrupt</vt:lpstr>
      <vt:lpstr>interrupt using freertos api from isr</vt:lpstr>
      <vt:lpstr>interrupt using freertos api from isr</vt:lpstr>
      <vt:lpstr>interrupt Deferred Interrupt Processing</vt:lpstr>
      <vt:lpstr>interrupt Deferred Interrupt Processing</vt:lpstr>
      <vt:lpstr>task communication types of communication</vt:lpstr>
      <vt:lpstr>task communication types of communication - Task Notifications </vt:lpstr>
      <vt:lpstr>task communication types of communication - Task Notifications </vt:lpstr>
      <vt:lpstr>task communication types of communication – Stream buffer</vt:lpstr>
      <vt:lpstr>task communication types of communication – message buffer</vt:lpstr>
      <vt:lpstr>task communication types of communication – queue</vt:lpstr>
      <vt:lpstr>task communication types of communication – queue</vt:lpstr>
      <vt:lpstr>task communication types of communication – queue</vt:lpstr>
      <vt:lpstr>task communication synchronization – binary semaphores</vt:lpstr>
      <vt:lpstr>task communication types of communication – binary semaphores</vt:lpstr>
      <vt:lpstr>task communication types of communication – binary semaphores</vt:lpstr>
      <vt:lpstr>task communication types of communication – Counting Semaphores</vt:lpstr>
      <vt:lpstr>task communication types of communication – Counting Semaphores</vt:lpstr>
      <vt:lpstr>task communication types of communication – mutex – Basic definition</vt:lpstr>
      <vt:lpstr>task communication types of communication – mutex – Priority inversion</vt:lpstr>
      <vt:lpstr>task communication types of communication – mutex – Priority inversion</vt:lpstr>
      <vt:lpstr>task communication types of communication – mutex – Priority inheritance</vt:lpstr>
      <vt:lpstr>task communication types of communication – mutex – comparison</vt:lpstr>
      <vt:lpstr>task communication types of communication – event group</vt:lpstr>
      <vt:lpstr>Resources management basic definition</vt:lpstr>
      <vt:lpstr>Resources management basic definition</vt:lpstr>
      <vt:lpstr>Resources management gatekeeper tasks</vt:lpstr>
      <vt:lpstr>Resources management gatekeeper tasks</vt:lpstr>
      <vt:lpstr>Software timer management basic definition</vt:lpstr>
      <vt:lpstr>Software timer management types of timer</vt:lpstr>
      <vt:lpstr>Software timer management state of timer</vt:lpstr>
      <vt:lpstr>Software timer management daemon task</vt:lpstr>
      <vt:lpstr>memory management types of memory</vt:lpstr>
      <vt:lpstr>memory management HOW to allocate and some utility </vt:lpstr>
      <vt:lpstr>PowerPoint Presentation</vt:lpstr>
    </vt:vector>
  </TitlesOfParts>
  <Company>Renesas Electronics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Phuc</dc:creator>
  <cp:lastModifiedBy>Phuc Che</cp:lastModifiedBy>
  <cp:revision>2</cp:revision>
  <dcterms:created xsi:type="dcterms:W3CDTF">2022-02-13T02:29:45Z</dcterms:created>
  <dcterms:modified xsi:type="dcterms:W3CDTF">2023-07-10T06:44:18Z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0x010100ACDF933AFDC72644BEC2DD4A66F8588E</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