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59"/>
  </p:notesMasterIdLst>
  <p:sldIdLst>
    <p:sldId id="443" r:id="rId5"/>
    <p:sldId id="385" r:id="rId6"/>
    <p:sldId id="386" r:id="rId7"/>
    <p:sldId id="447" r:id="rId8"/>
    <p:sldId id="448" r:id="rId9"/>
    <p:sldId id="451" r:id="rId10"/>
    <p:sldId id="452" r:id="rId11"/>
    <p:sldId id="453" r:id="rId12"/>
    <p:sldId id="454" r:id="rId13"/>
    <p:sldId id="455" r:id="rId14"/>
    <p:sldId id="457" r:id="rId15"/>
    <p:sldId id="458" r:id="rId16"/>
    <p:sldId id="483" r:id="rId17"/>
    <p:sldId id="484" r:id="rId18"/>
    <p:sldId id="485" r:id="rId19"/>
    <p:sldId id="486" r:id="rId20"/>
    <p:sldId id="487" r:id="rId21"/>
    <p:sldId id="488" r:id="rId22"/>
    <p:sldId id="489" r:id="rId23"/>
    <p:sldId id="490" r:id="rId24"/>
    <p:sldId id="494" r:id="rId25"/>
    <p:sldId id="495" r:id="rId26"/>
    <p:sldId id="496" r:id="rId27"/>
    <p:sldId id="456" r:id="rId28"/>
    <p:sldId id="492" r:id="rId29"/>
    <p:sldId id="493" r:id="rId30"/>
    <p:sldId id="497" r:id="rId31"/>
    <p:sldId id="498" r:id="rId32"/>
    <p:sldId id="459" r:id="rId33"/>
    <p:sldId id="460" r:id="rId34"/>
    <p:sldId id="461" r:id="rId35"/>
    <p:sldId id="462" r:id="rId36"/>
    <p:sldId id="463" r:id="rId37"/>
    <p:sldId id="464" r:id="rId38"/>
    <p:sldId id="465" r:id="rId39"/>
    <p:sldId id="466" r:id="rId40"/>
    <p:sldId id="467" r:id="rId41"/>
    <p:sldId id="468" r:id="rId42"/>
    <p:sldId id="469" r:id="rId43"/>
    <p:sldId id="470" r:id="rId44"/>
    <p:sldId id="471" r:id="rId45"/>
    <p:sldId id="472" r:id="rId46"/>
    <p:sldId id="473" r:id="rId47"/>
    <p:sldId id="474" r:id="rId48"/>
    <p:sldId id="475" r:id="rId49"/>
    <p:sldId id="476" r:id="rId50"/>
    <p:sldId id="477" r:id="rId51"/>
    <p:sldId id="478" r:id="rId52"/>
    <p:sldId id="479" r:id="rId53"/>
    <p:sldId id="480" r:id="rId54"/>
    <p:sldId id="481" r:id="rId55"/>
    <p:sldId id="491" r:id="rId56"/>
    <p:sldId id="482" r:id="rId57"/>
    <p:sldId id="363" r:id="rId5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page" id="{EB6FBC4B-16E3-424F-9804-57593509D900}">
          <p14:sldIdLst>
            <p14:sldId id="443"/>
            <p14:sldId id="385"/>
          </p14:sldIdLst>
        </p14:section>
        <p14:section name="Overview" id="{4C4F063E-52FB-4815-B28C-BE4AB19305D9}">
          <p14:sldIdLst>
            <p14:sldId id="386"/>
            <p14:sldId id="447"/>
            <p14:sldId id="448"/>
          </p14:sldIdLst>
        </p14:section>
        <p14:section name="Basic Operation" id="{CFB78395-CBF4-4E21-AA2D-AD4D9C6D7386}">
          <p14:sldIdLst>
            <p14:sldId id="451"/>
            <p14:sldId id="452"/>
            <p14:sldId id="453"/>
            <p14:sldId id="454"/>
            <p14:sldId id="455"/>
            <p14:sldId id="457"/>
            <p14:sldId id="458"/>
          </p14:sldIdLst>
        </p14:section>
        <p14:section name="Buffer Operation" id="{819A144D-FD70-4CB7-8344-51350B776D66}">
          <p14:sldIdLst>
            <p14:sldId id="483"/>
            <p14:sldId id="484"/>
          </p14:sldIdLst>
        </p14:section>
        <p14:section name="PWM Output Operating" id="{E003623E-1110-48AF-9F74-52F292503AE7}">
          <p14:sldIdLst>
            <p14:sldId id="485"/>
            <p14:sldId id="486"/>
            <p14:sldId id="487"/>
            <p14:sldId id="488"/>
            <p14:sldId id="489"/>
          </p14:sldIdLst>
        </p14:section>
        <p14:section name="Other Operations" id="{36D8385B-33B6-49BC-B593-50AC7699A2FE}">
          <p14:sldIdLst>
            <p14:sldId id="490"/>
          </p14:sldIdLst>
        </p14:section>
        <p14:section name="ELC and Interrupt source" id="{33A9098E-C8F8-4E81-A246-0C1FFDCB70D7}">
          <p14:sldIdLst>
            <p14:sldId id="494"/>
            <p14:sldId id="495"/>
            <p14:sldId id="496"/>
          </p14:sldIdLst>
        </p14:section>
        <p14:section name="Configuration" id="{BA25EAD7-AD2B-4389-B57C-B6EA0B86B9C0}">
          <p14:sldIdLst>
            <p14:sldId id="456"/>
            <p14:sldId id="492"/>
            <p14:sldId id="493"/>
            <p14:sldId id="497"/>
            <p14:sldId id="498"/>
          </p14:sldIdLst>
        </p14:section>
        <p14:section name="Data structure/Enum" id="{646CAD03-CFFA-4035-AC4E-BEB241B9A016}">
          <p14:sldIdLst>
            <p14:sldId id="459"/>
            <p14:sldId id="460"/>
            <p14:sldId id="461"/>
            <p14:sldId id="462"/>
          </p14:sldIdLst>
        </p14:section>
        <p14:section name="API/Functions" id="{B00749C9-3977-4573-B5D8-F16392804BCA}">
          <p14:sldIdLst>
            <p14:sldId id="463"/>
            <p14:sldId id="464"/>
            <p14:sldId id="465"/>
            <p14:sldId id="466"/>
            <p14:sldId id="467"/>
            <p14:sldId id="468"/>
            <p14:sldId id="469"/>
            <p14:sldId id="470"/>
            <p14:sldId id="471"/>
            <p14:sldId id="472"/>
            <p14:sldId id="473"/>
            <p14:sldId id="474"/>
            <p14:sldId id="475"/>
            <p14:sldId id="476"/>
            <p14:sldId id="477"/>
            <p14:sldId id="478"/>
            <p14:sldId id="479"/>
            <p14:sldId id="480"/>
          </p14:sldIdLst>
        </p14:section>
        <p14:section name="Examples &amp; Reference" id="{79010082-65BC-4299-9EF2-EE99A7E6D682}">
          <p14:sldIdLst>
            <p14:sldId id="481"/>
            <p14:sldId id="491"/>
            <p14:sldId id="482"/>
            <p14:sldId id="3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EBE"/>
    <a:srgbClr val="706F6F"/>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DF4D6A-2312-4358-9FC9-54F69B2C3622}" v="830" dt="2023-02-14T07:51:23.72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627" autoAdjust="0"/>
  </p:normalViewPr>
  <p:slideViewPr>
    <p:cSldViewPr showGuides="1">
      <p:cViewPr varScale="1">
        <p:scale>
          <a:sx n="81" d="100"/>
          <a:sy n="81" d="100"/>
        </p:scale>
        <p:origin x="256" y="56"/>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 Nguyen" userId="c9daebcf-96ad-44e9-8a9f-fe81c66a4169" providerId="ADAL" clId="{AADF4D6A-2312-4358-9FC9-54F69B2C3622}"/>
    <pc:docChg chg="undo redo custSel addSld delSld modSld sldOrd addSection modSection">
      <pc:chgData name="The Nguyen" userId="c9daebcf-96ad-44e9-8a9f-fe81c66a4169" providerId="ADAL" clId="{AADF4D6A-2312-4358-9FC9-54F69B2C3622}" dt="2023-02-16T01:35:09.240" v="5892" actId="20577"/>
      <pc:docMkLst>
        <pc:docMk/>
      </pc:docMkLst>
      <pc:sldChg chg="del">
        <pc:chgData name="The Nguyen" userId="c9daebcf-96ad-44e9-8a9f-fe81c66a4169" providerId="ADAL" clId="{AADF4D6A-2312-4358-9FC9-54F69B2C3622}" dt="2023-02-08T03:22:47.777" v="328" actId="47"/>
        <pc:sldMkLst>
          <pc:docMk/>
          <pc:sldMk cId="3565124972" sldId="370"/>
        </pc:sldMkLst>
      </pc:sldChg>
      <pc:sldChg chg="modSp mod">
        <pc:chgData name="The Nguyen" userId="c9daebcf-96ad-44e9-8a9f-fe81c66a4169" providerId="ADAL" clId="{AADF4D6A-2312-4358-9FC9-54F69B2C3622}" dt="2023-02-14T07:56:53.314" v="5653" actId="20577"/>
        <pc:sldMkLst>
          <pc:docMk/>
          <pc:sldMk cId="2292503041" sldId="385"/>
        </pc:sldMkLst>
        <pc:spChg chg="mod">
          <ac:chgData name="The Nguyen" userId="c9daebcf-96ad-44e9-8a9f-fe81c66a4169" providerId="ADAL" clId="{AADF4D6A-2312-4358-9FC9-54F69B2C3622}" dt="2023-02-14T07:56:53.314" v="5653" actId="20577"/>
          <ac:spMkLst>
            <pc:docMk/>
            <pc:sldMk cId="2292503041" sldId="385"/>
            <ac:spMk id="4" creationId="{00000000-0000-0000-0000-000000000000}"/>
          </ac:spMkLst>
        </pc:spChg>
      </pc:sldChg>
      <pc:sldChg chg="addSp modSp mod">
        <pc:chgData name="The Nguyen" userId="c9daebcf-96ad-44e9-8a9f-fe81c66a4169" providerId="ADAL" clId="{AADF4D6A-2312-4358-9FC9-54F69B2C3622}" dt="2023-02-09T02:46:47.680" v="1089" actId="14100"/>
        <pc:sldMkLst>
          <pc:docMk/>
          <pc:sldMk cId="343798364" sldId="386"/>
        </pc:sldMkLst>
        <pc:spChg chg="mod">
          <ac:chgData name="The Nguyen" userId="c9daebcf-96ad-44e9-8a9f-fe81c66a4169" providerId="ADAL" clId="{AADF4D6A-2312-4358-9FC9-54F69B2C3622}" dt="2023-02-08T03:12:26.130" v="211" actId="20577"/>
          <ac:spMkLst>
            <pc:docMk/>
            <pc:sldMk cId="343798364" sldId="386"/>
            <ac:spMk id="2" creationId="{00000000-0000-0000-0000-000000000000}"/>
          </ac:spMkLst>
        </pc:spChg>
        <pc:spChg chg="mod">
          <ac:chgData name="The Nguyen" userId="c9daebcf-96ad-44e9-8a9f-fe81c66a4169" providerId="ADAL" clId="{AADF4D6A-2312-4358-9FC9-54F69B2C3622}" dt="2023-02-09T02:46:47.680" v="1089" actId="14100"/>
          <ac:spMkLst>
            <pc:docMk/>
            <pc:sldMk cId="343798364" sldId="386"/>
            <ac:spMk id="5" creationId="{EF8D35D1-F23D-47BE-82C3-EB9BEA6B2B52}"/>
          </ac:spMkLst>
        </pc:spChg>
        <pc:picChg chg="add mod">
          <ac:chgData name="The Nguyen" userId="c9daebcf-96ad-44e9-8a9f-fe81c66a4169" providerId="ADAL" clId="{AADF4D6A-2312-4358-9FC9-54F69B2C3622}" dt="2023-02-08T03:11:44.074" v="191" actId="1076"/>
          <ac:picMkLst>
            <pc:docMk/>
            <pc:sldMk cId="343798364" sldId="386"/>
            <ac:picMk id="4" creationId="{60005F29-F079-4A58-83E7-083FDEB65B77}"/>
          </ac:picMkLst>
        </pc:picChg>
        <pc:picChg chg="add mod">
          <ac:chgData name="The Nguyen" userId="c9daebcf-96ad-44e9-8a9f-fe81c66a4169" providerId="ADAL" clId="{AADF4D6A-2312-4358-9FC9-54F69B2C3622}" dt="2023-02-09T01:26:19.862" v="660" actId="1076"/>
          <ac:picMkLst>
            <pc:docMk/>
            <pc:sldMk cId="343798364" sldId="386"/>
            <ac:picMk id="6" creationId="{33BAB003-4A48-4613-AD6C-E82D4AF1E586}"/>
          </ac:picMkLst>
        </pc:picChg>
      </pc:sldChg>
      <pc:sldChg chg="del">
        <pc:chgData name="The Nguyen" userId="c9daebcf-96ad-44e9-8a9f-fe81c66a4169" providerId="ADAL" clId="{AADF4D6A-2312-4358-9FC9-54F69B2C3622}" dt="2023-02-08T03:22:29.123" v="321" actId="47"/>
        <pc:sldMkLst>
          <pc:docMk/>
          <pc:sldMk cId="1258932244" sldId="387"/>
        </pc:sldMkLst>
      </pc:sldChg>
      <pc:sldChg chg="del">
        <pc:chgData name="The Nguyen" userId="c9daebcf-96ad-44e9-8a9f-fe81c66a4169" providerId="ADAL" clId="{AADF4D6A-2312-4358-9FC9-54F69B2C3622}" dt="2023-02-08T03:22:29.689" v="322" actId="47"/>
        <pc:sldMkLst>
          <pc:docMk/>
          <pc:sldMk cId="719138458" sldId="388"/>
        </pc:sldMkLst>
      </pc:sldChg>
      <pc:sldChg chg="del">
        <pc:chgData name="The Nguyen" userId="c9daebcf-96ad-44e9-8a9f-fe81c66a4169" providerId="ADAL" clId="{AADF4D6A-2312-4358-9FC9-54F69B2C3622}" dt="2023-02-08T03:22:30.554" v="323" actId="47"/>
        <pc:sldMkLst>
          <pc:docMk/>
          <pc:sldMk cId="2105040390" sldId="389"/>
        </pc:sldMkLst>
      </pc:sldChg>
      <pc:sldChg chg="del">
        <pc:chgData name="The Nguyen" userId="c9daebcf-96ad-44e9-8a9f-fe81c66a4169" providerId="ADAL" clId="{AADF4D6A-2312-4358-9FC9-54F69B2C3622}" dt="2023-02-08T03:22:49.615" v="334" actId="47"/>
        <pc:sldMkLst>
          <pc:docMk/>
          <pc:sldMk cId="2581163582" sldId="408"/>
        </pc:sldMkLst>
      </pc:sldChg>
      <pc:sldChg chg="del">
        <pc:chgData name="The Nguyen" userId="c9daebcf-96ad-44e9-8a9f-fe81c66a4169" providerId="ADAL" clId="{AADF4D6A-2312-4358-9FC9-54F69B2C3622}" dt="2023-02-08T03:22:47.387" v="327" actId="47"/>
        <pc:sldMkLst>
          <pc:docMk/>
          <pc:sldMk cId="752978931" sldId="415"/>
        </pc:sldMkLst>
      </pc:sldChg>
      <pc:sldChg chg="del">
        <pc:chgData name="The Nguyen" userId="c9daebcf-96ad-44e9-8a9f-fe81c66a4169" providerId="ADAL" clId="{AADF4D6A-2312-4358-9FC9-54F69B2C3622}" dt="2023-02-08T03:22:49.218" v="332" actId="47"/>
        <pc:sldMkLst>
          <pc:docMk/>
          <pc:sldMk cId="1009908875" sldId="419"/>
        </pc:sldMkLst>
      </pc:sldChg>
      <pc:sldChg chg="del">
        <pc:chgData name="The Nguyen" userId="c9daebcf-96ad-44e9-8a9f-fe81c66a4169" providerId="ADAL" clId="{AADF4D6A-2312-4358-9FC9-54F69B2C3622}" dt="2023-02-08T03:22:49.406" v="333" actId="47"/>
        <pc:sldMkLst>
          <pc:docMk/>
          <pc:sldMk cId="3033474914" sldId="420"/>
        </pc:sldMkLst>
      </pc:sldChg>
      <pc:sldChg chg="del">
        <pc:chgData name="The Nguyen" userId="c9daebcf-96ad-44e9-8a9f-fe81c66a4169" providerId="ADAL" clId="{AADF4D6A-2312-4358-9FC9-54F69B2C3622}" dt="2023-02-08T03:22:48.401" v="330" actId="47"/>
        <pc:sldMkLst>
          <pc:docMk/>
          <pc:sldMk cId="3533984545" sldId="422"/>
        </pc:sldMkLst>
      </pc:sldChg>
      <pc:sldChg chg="del">
        <pc:chgData name="The Nguyen" userId="c9daebcf-96ad-44e9-8a9f-fe81c66a4169" providerId="ADAL" clId="{AADF4D6A-2312-4358-9FC9-54F69B2C3622}" dt="2023-02-08T03:22:48.165" v="329" actId="47"/>
        <pc:sldMkLst>
          <pc:docMk/>
          <pc:sldMk cId="1746928226" sldId="425"/>
        </pc:sldMkLst>
      </pc:sldChg>
      <pc:sldChg chg="del">
        <pc:chgData name="The Nguyen" userId="c9daebcf-96ad-44e9-8a9f-fe81c66a4169" providerId="ADAL" clId="{AADF4D6A-2312-4358-9FC9-54F69B2C3622}" dt="2023-02-08T03:22:49.021" v="331" actId="47"/>
        <pc:sldMkLst>
          <pc:docMk/>
          <pc:sldMk cId="2521078298" sldId="435"/>
        </pc:sldMkLst>
      </pc:sldChg>
      <pc:sldChg chg="del">
        <pc:chgData name="The Nguyen" userId="c9daebcf-96ad-44e9-8a9f-fe81c66a4169" providerId="ADAL" clId="{AADF4D6A-2312-4358-9FC9-54F69B2C3622}" dt="2023-02-08T03:22:42.406" v="325" actId="47"/>
        <pc:sldMkLst>
          <pc:docMk/>
          <pc:sldMk cId="2837825574" sldId="438"/>
        </pc:sldMkLst>
      </pc:sldChg>
      <pc:sldChg chg="del">
        <pc:chgData name="The Nguyen" userId="c9daebcf-96ad-44e9-8a9f-fe81c66a4169" providerId="ADAL" clId="{AADF4D6A-2312-4358-9FC9-54F69B2C3622}" dt="2023-02-08T03:22:32.553" v="324" actId="47"/>
        <pc:sldMkLst>
          <pc:docMk/>
          <pc:sldMk cId="4215966388" sldId="439"/>
        </pc:sldMkLst>
      </pc:sldChg>
      <pc:sldChg chg="del">
        <pc:chgData name="The Nguyen" userId="c9daebcf-96ad-44e9-8a9f-fe81c66a4169" providerId="ADAL" clId="{AADF4D6A-2312-4358-9FC9-54F69B2C3622}" dt="2023-02-08T03:07:57.239" v="0" actId="47"/>
        <pc:sldMkLst>
          <pc:docMk/>
          <pc:sldMk cId="2716823070" sldId="440"/>
        </pc:sldMkLst>
      </pc:sldChg>
      <pc:sldChg chg="del">
        <pc:chgData name="The Nguyen" userId="c9daebcf-96ad-44e9-8a9f-fe81c66a4169" providerId="ADAL" clId="{AADF4D6A-2312-4358-9FC9-54F69B2C3622}" dt="2023-02-08T03:07:58.194" v="1" actId="47"/>
        <pc:sldMkLst>
          <pc:docMk/>
          <pc:sldMk cId="2929276644" sldId="441"/>
        </pc:sldMkLst>
      </pc:sldChg>
      <pc:sldChg chg="del">
        <pc:chgData name="The Nguyen" userId="c9daebcf-96ad-44e9-8a9f-fe81c66a4169" providerId="ADAL" clId="{AADF4D6A-2312-4358-9FC9-54F69B2C3622}" dt="2023-02-08T03:07:58.848" v="2" actId="47"/>
        <pc:sldMkLst>
          <pc:docMk/>
          <pc:sldMk cId="2705337140" sldId="442"/>
        </pc:sldMkLst>
      </pc:sldChg>
      <pc:sldChg chg="modSp mod">
        <pc:chgData name="The Nguyen" userId="c9daebcf-96ad-44e9-8a9f-fe81c66a4169" providerId="ADAL" clId="{AADF4D6A-2312-4358-9FC9-54F69B2C3622}" dt="2023-02-14T07:57:49.697" v="5668" actId="20577"/>
        <pc:sldMkLst>
          <pc:docMk/>
          <pc:sldMk cId="2329584670" sldId="443"/>
        </pc:sldMkLst>
        <pc:spChg chg="mod">
          <ac:chgData name="The Nguyen" userId="c9daebcf-96ad-44e9-8a9f-fe81c66a4169" providerId="ADAL" clId="{AADF4D6A-2312-4358-9FC9-54F69B2C3622}" dt="2023-02-08T03:08:41.857" v="70" actId="20577"/>
          <ac:spMkLst>
            <pc:docMk/>
            <pc:sldMk cId="2329584670" sldId="443"/>
            <ac:spMk id="6" creationId="{7006131E-FB56-425D-89D8-786378BA6FAA}"/>
          </ac:spMkLst>
        </pc:spChg>
        <pc:spChg chg="mod">
          <ac:chgData name="The Nguyen" userId="c9daebcf-96ad-44e9-8a9f-fe81c66a4169" providerId="ADAL" clId="{AADF4D6A-2312-4358-9FC9-54F69B2C3622}" dt="2023-02-14T07:57:49.697" v="5668" actId="20577"/>
          <ac:spMkLst>
            <pc:docMk/>
            <pc:sldMk cId="2329584670" sldId="443"/>
            <ac:spMk id="7" creationId="{1AB9B509-0B62-403A-B8A8-5AB7BF69492A}"/>
          </ac:spMkLst>
        </pc:spChg>
      </pc:sldChg>
      <pc:sldChg chg="del">
        <pc:chgData name="The Nguyen" userId="c9daebcf-96ad-44e9-8a9f-fe81c66a4169" providerId="ADAL" clId="{AADF4D6A-2312-4358-9FC9-54F69B2C3622}" dt="2023-02-09T09:38:50.480" v="2995" actId="47"/>
        <pc:sldMkLst>
          <pc:docMk/>
          <pc:sldMk cId="2748107220" sldId="445"/>
        </pc:sldMkLst>
      </pc:sldChg>
      <pc:sldChg chg="del">
        <pc:chgData name="The Nguyen" userId="c9daebcf-96ad-44e9-8a9f-fe81c66a4169" providerId="ADAL" clId="{AADF4D6A-2312-4358-9FC9-54F69B2C3622}" dt="2023-02-08T03:22:42.885" v="326" actId="47"/>
        <pc:sldMkLst>
          <pc:docMk/>
          <pc:sldMk cId="329552180" sldId="446"/>
        </pc:sldMkLst>
      </pc:sldChg>
      <pc:sldChg chg="addSp delSp modSp add mod">
        <pc:chgData name="The Nguyen" userId="c9daebcf-96ad-44e9-8a9f-fe81c66a4169" providerId="ADAL" clId="{AADF4D6A-2312-4358-9FC9-54F69B2C3622}" dt="2023-02-08T03:21:25.380" v="319" actId="12"/>
        <pc:sldMkLst>
          <pc:docMk/>
          <pc:sldMk cId="2452312377" sldId="447"/>
        </pc:sldMkLst>
        <pc:spChg chg="mod">
          <ac:chgData name="The Nguyen" userId="c9daebcf-96ad-44e9-8a9f-fe81c66a4169" providerId="ADAL" clId="{AADF4D6A-2312-4358-9FC9-54F69B2C3622}" dt="2023-02-08T03:12:39.905" v="222" actId="20577"/>
          <ac:spMkLst>
            <pc:docMk/>
            <pc:sldMk cId="2452312377" sldId="447"/>
            <ac:spMk id="2" creationId="{00000000-0000-0000-0000-000000000000}"/>
          </ac:spMkLst>
        </pc:spChg>
        <pc:spChg chg="del mod">
          <ac:chgData name="The Nguyen" userId="c9daebcf-96ad-44e9-8a9f-fe81c66a4169" providerId="ADAL" clId="{AADF4D6A-2312-4358-9FC9-54F69B2C3622}" dt="2023-02-08T03:20:25.949" v="275" actId="478"/>
          <ac:spMkLst>
            <pc:docMk/>
            <pc:sldMk cId="2452312377" sldId="447"/>
            <ac:spMk id="5" creationId="{EF8D35D1-F23D-47BE-82C3-EB9BEA6B2B52}"/>
          </ac:spMkLst>
        </pc:spChg>
        <pc:spChg chg="add del mod">
          <ac:chgData name="The Nguyen" userId="c9daebcf-96ad-44e9-8a9f-fe81c66a4169" providerId="ADAL" clId="{AADF4D6A-2312-4358-9FC9-54F69B2C3622}" dt="2023-02-08T03:17:59.690" v="266" actId="478"/>
          <ac:spMkLst>
            <pc:docMk/>
            <pc:sldMk cId="2452312377" sldId="447"/>
            <ac:spMk id="6" creationId="{2F952D5F-8771-4AA1-A9BF-5F93B366313A}"/>
          </ac:spMkLst>
        </pc:spChg>
        <pc:spChg chg="add mod">
          <ac:chgData name="The Nguyen" userId="c9daebcf-96ad-44e9-8a9f-fe81c66a4169" providerId="ADAL" clId="{AADF4D6A-2312-4358-9FC9-54F69B2C3622}" dt="2023-02-08T03:21:25.380" v="319" actId="12"/>
          <ac:spMkLst>
            <pc:docMk/>
            <pc:sldMk cId="2452312377" sldId="447"/>
            <ac:spMk id="7" creationId="{372BE90C-214A-4079-B32F-F2867ADDD26E}"/>
          </ac:spMkLst>
        </pc:spChg>
        <pc:picChg chg="del">
          <ac:chgData name="The Nguyen" userId="c9daebcf-96ad-44e9-8a9f-fe81c66a4169" providerId="ADAL" clId="{AADF4D6A-2312-4358-9FC9-54F69B2C3622}" dt="2023-02-08T03:13:35.872" v="225" actId="478"/>
          <ac:picMkLst>
            <pc:docMk/>
            <pc:sldMk cId="2452312377" sldId="447"/>
            <ac:picMk id="4" creationId="{60005F29-F079-4A58-83E7-083FDEB65B77}"/>
          </ac:picMkLst>
        </pc:picChg>
      </pc:sldChg>
      <pc:sldChg chg="addSp modSp add mod">
        <pc:chgData name="The Nguyen" userId="c9daebcf-96ad-44e9-8a9f-fe81c66a4169" providerId="ADAL" clId="{AADF4D6A-2312-4358-9FC9-54F69B2C3622}" dt="2023-02-09T01:27:07.930" v="664" actId="120"/>
        <pc:sldMkLst>
          <pc:docMk/>
          <pc:sldMk cId="76686623" sldId="448"/>
        </pc:sldMkLst>
        <pc:spChg chg="mod">
          <ac:chgData name="The Nguyen" userId="c9daebcf-96ad-44e9-8a9f-fe81c66a4169" providerId="ADAL" clId="{AADF4D6A-2312-4358-9FC9-54F69B2C3622}" dt="2023-02-08T03:23:10.700" v="337"/>
          <ac:spMkLst>
            <pc:docMk/>
            <pc:sldMk cId="76686623" sldId="448"/>
            <ac:spMk id="2" creationId="{00000000-0000-0000-0000-000000000000}"/>
          </ac:spMkLst>
        </pc:spChg>
        <pc:spChg chg="mod">
          <ac:chgData name="The Nguyen" userId="c9daebcf-96ad-44e9-8a9f-fe81c66a4169" providerId="ADAL" clId="{AADF4D6A-2312-4358-9FC9-54F69B2C3622}" dt="2023-02-09T01:27:07.930" v="664" actId="120"/>
          <ac:spMkLst>
            <pc:docMk/>
            <pc:sldMk cId="76686623" sldId="448"/>
            <ac:spMk id="7" creationId="{372BE90C-214A-4079-B32F-F2867ADDD26E}"/>
          </ac:spMkLst>
        </pc:spChg>
        <pc:picChg chg="add mod">
          <ac:chgData name="The Nguyen" userId="c9daebcf-96ad-44e9-8a9f-fe81c66a4169" providerId="ADAL" clId="{AADF4D6A-2312-4358-9FC9-54F69B2C3622}" dt="2023-02-08T03:26:54.456" v="358" actId="14100"/>
          <ac:picMkLst>
            <pc:docMk/>
            <pc:sldMk cId="76686623" sldId="448"/>
            <ac:picMk id="4" creationId="{DDAC66BE-3744-42D0-BB25-82608375377C}"/>
          </ac:picMkLst>
        </pc:picChg>
      </pc:sldChg>
      <pc:sldChg chg="delSp modSp add del mod">
        <pc:chgData name="The Nguyen" userId="c9daebcf-96ad-44e9-8a9f-fe81c66a4169" providerId="ADAL" clId="{AADF4D6A-2312-4358-9FC9-54F69B2C3622}" dt="2023-02-09T02:32:44.565" v="1042" actId="47"/>
        <pc:sldMkLst>
          <pc:docMk/>
          <pc:sldMk cId="3274268636" sldId="449"/>
        </pc:sldMkLst>
        <pc:spChg chg="mod">
          <ac:chgData name="The Nguyen" userId="c9daebcf-96ad-44e9-8a9f-fe81c66a4169" providerId="ADAL" clId="{AADF4D6A-2312-4358-9FC9-54F69B2C3622}" dt="2023-02-08T03:34:29.874" v="387" actId="20577"/>
          <ac:spMkLst>
            <pc:docMk/>
            <pc:sldMk cId="3274268636" sldId="449"/>
            <ac:spMk id="2" creationId="{00000000-0000-0000-0000-000000000000}"/>
          </ac:spMkLst>
        </pc:spChg>
        <pc:spChg chg="mod">
          <ac:chgData name="The Nguyen" userId="c9daebcf-96ad-44e9-8a9f-fe81c66a4169" providerId="ADAL" clId="{AADF4D6A-2312-4358-9FC9-54F69B2C3622}" dt="2023-02-09T01:26:57.367" v="662" actId="123"/>
          <ac:spMkLst>
            <pc:docMk/>
            <pc:sldMk cId="3274268636" sldId="449"/>
            <ac:spMk id="7" creationId="{372BE90C-214A-4079-B32F-F2867ADDD26E}"/>
          </ac:spMkLst>
        </pc:spChg>
        <pc:picChg chg="del">
          <ac:chgData name="The Nguyen" userId="c9daebcf-96ad-44e9-8a9f-fe81c66a4169" providerId="ADAL" clId="{AADF4D6A-2312-4358-9FC9-54F69B2C3622}" dt="2023-02-08T03:31:09.952" v="363" actId="478"/>
          <ac:picMkLst>
            <pc:docMk/>
            <pc:sldMk cId="3274268636" sldId="449"/>
            <ac:picMk id="4" creationId="{DDAC66BE-3744-42D0-BB25-82608375377C}"/>
          </ac:picMkLst>
        </pc:picChg>
      </pc:sldChg>
      <pc:sldChg chg="modSp add del mod">
        <pc:chgData name="The Nguyen" userId="c9daebcf-96ad-44e9-8a9f-fe81c66a4169" providerId="ADAL" clId="{AADF4D6A-2312-4358-9FC9-54F69B2C3622}" dt="2023-02-09T02:32:44.565" v="1042" actId="47"/>
        <pc:sldMkLst>
          <pc:docMk/>
          <pc:sldMk cId="1850406838" sldId="450"/>
        </pc:sldMkLst>
        <pc:spChg chg="mod">
          <ac:chgData name="The Nguyen" userId="c9daebcf-96ad-44e9-8a9f-fe81c66a4169" providerId="ADAL" clId="{AADF4D6A-2312-4358-9FC9-54F69B2C3622}" dt="2023-02-08T03:34:35.866" v="390"/>
          <ac:spMkLst>
            <pc:docMk/>
            <pc:sldMk cId="1850406838" sldId="450"/>
            <ac:spMk id="2" creationId="{00000000-0000-0000-0000-000000000000}"/>
          </ac:spMkLst>
        </pc:spChg>
        <pc:spChg chg="mod">
          <ac:chgData name="The Nguyen" userId="c9daebcf-96ad-44e9-8a9f-fe81c66a4169" providerId="ADAL" clId="{AADF4D6A-2312-4358-9FC9-54F69B2C3622}" dt="2023-02-09T01:27:26.877" v="670" actId="20577"/>
          <ac:spMkLst>
            <pc:docMk/>
            <pc:sldMk cId="1850406838" sldId="450"/>
            <ac:spMk id="7" creationId="{372BE90C-214A-4079-B32F-F2867ADDD26E}"/>
          </ac:spMkLst>
        </pc:spChg>
      </pc:sldChg>
      <pc:sldChg chg="addSp modSp add mod">
        <pc:chgData name="The Nguyen" userId="c9daebcf-96ad-44e9-8a9f-fe81c66a4169" providerId="ADAL" clId="{AADF4D6A-2312-4358-9FC9-54F69B2C3622}" dt="2023-02-14T06:13:30.372" v="5319" actId="20577"/>
        <pc:sldMkLst>
          <pc:docMk/>
          <pc:sldMk cId="1858978090" sldId="451"/>
        </pc:sldMkLst>
        <pc:spChg chg="mod">
          <ac:chgData name="The Nguyen" userId="c9daebcf-96ad-44e9-8a9f-fe81c66a4169" providerId="ADAL" clId="{AADF4D6A-2312-4358-9FC9-54F69B2C3622}" dt="2023-02-10T04:56:49.099" v="3315" actId="5793"/>
          <ac:spMkLst>
            <pc:docMk/>
            <pc:sldMk cId="1858978090" sldId="451"/>
            <ac:spMk id="2" creationId="{00000000-0000-0000-0000-000000000000}"/>
          </ac:spMkLst>
        </pc:spChg>
        <pc:spChg chg="mod">
          <ac:chgData name="The Nguyen" userId="c9daebcf-96ad-44e9-8a9f-fe81c66a4169" providerId="ADAL" clId="{AADF4D6A-2312-4358-9FC9-54F69B2C3622}" dt="2023-02-14T06:13:30.372" v="5319" actId="20577"/>
          <ac:spMkLst>
            <pc:docMk/>
            <pc:sldMk cId="1858978090" sldId="451"/>
            <ac:spMk id="7" creationId="{372BE90C-214A-4079-B32F-F2867ADDD26E}"/>
          </ac:spMkLst>
        </pc:spChg>
        <pc:picChg chg="add mod">
          <ac:chgData name="The Nguyen" userId="c9daebcf-96ad-44e9-8a9f-fe81c66a4169" providerId="ADAL" clId="{AADF4D6A-2312-4358-9FC9-54F69B2C3622}" dt="2023-02-08T03:42:40.089" v="490" actId="1076"/>
          <ac:picMkLst>
            <pc:docMk/>
            <pc:sldMk cId="1858978090" sldId="451"/>
            <ac:picMk id="4" creationId="{A819715C-5BE9-4238-8E44-EE2C56FB0AA0}"/>
          </ac:picMkLst>
        </pc:picChg>
        <pc:picChg chg="add mod">
          <ac:chgData name="The Nguyen" userId="c9daebcf-96ad-44e9-8a9f-fe81c66a4169" providerId="ADAL" clId="{AADF4D6A-2312-4358-9FC9-54F69B2C3622}" dt="2023-02-08T03:42:43.875" v="491" actId="14100"/>
          <ac:picMkLst>
            <pc:docMk/>
            <pc:sldMk cId="1858978090" sldId="451"/>
            <ac:picMk id="6" creationId="{DF6DBB5F-BDDE-40A9-A1DA-5937B46AFB15}"/>
          </ac:picMkLst>
        </pc:picChg>
      </pc:sldChg>
      <pc:sldChg chg="addSp delSp modSp add mod">
        <pc:chgData name="The Nguyen" userId="c9daebcf-96ad-44e9-8a9f-fe81c66a4169" providerId="ADAL" clId="{AADF4D6A-2312-4358-9FC9-54F69B2C3622}" dt="2023-02-10T04:56:55.305" v="3316"/>
        <pc:sldMkLst>
          <pc:docMk/>
          <pc:sldMk cId="3349212297" sldId="452"/>
        </pc:sldMkLst>
        <pc:spChg chg="mod">
          <ac:chgData name="The Nguyen" userId="c9daebcf-96ad-44e9-8a9f-fe81c66a4169" providerId="ADAL" clId="{AADF4D6A-2312-4358-9FC9-54F69B2C3622}" dt="2023-02-10T04:56:55.305" v="3316"/>
          <ac:spMkLst>
            <pc:docMk/>
            <pc:sldMk cId="3349212297" sldId="452"/>
            <ac:spMk id="2" creationId="{00000000-0000-0000-0000-000000000000}"/>
          </ac:spMkLst>
        </pc:spChg>
        <pc:spChg chg="mod">
          <ac:chgData name="The Nguyen" userId="c9daebcf-96ad-44e9-8a9f-fe81c66a4169" providerId="ADAL" clId="{AADF4D6A-2312-4358-9FC9-54F69B2C3622}" dt="2023-02-09T01:29:59.981" v="671" actId="20577"/>
          <ac:spMkLst>
            <pc:docMk/>
            <pc:sldMk cId="3349212297" sldId="452"/>
            <ac:spMk id="7" creationId="{372BE90C-214A-4079-B32F-F2867ADDD26E}"/>
          </ac:spMkLst>
        </pc:spChg>
        <pc:picChg chg="del">
          <ac:chgData name="The Nguyen" userId="c9daebcf-96ad-44e9-8a9f-fe81c66a4169" providerId="ADAL" clId="{AADF4D6A-2312-4358-9FC9-54F69B2C3622}" dt="2023-02-08T03:50:14.799" v="579" actId="478"/>
          <ac:picMkLst>
            <pc:docMk/>
            <pc:sldMk cId="3349212297" sldId="452"/>
            <ac:picMk id="4" creationId="{A819715C-5BE9-4238-8E44-EE2C56FB0AA0}"/>
          </ac:picMkLst>
        </pc:picChg>
        <pc:picChg chg="add mod">
          <ac:chgData name="The Nguyen" userId="c9daebcf-96ad-44e9-8a9f-fe81c66a4169" providerId="ADAL" clId="{AADF4D6A-2312-4358-9FC9-54F69B2C3622}" dt="2023-02-08T03:51:53.873" v="609" actId="1076"/>
          <ac:picMkLst>
            <pc:docMk/>
            <pc:sldMk cId="3349212297" sldId="452"/>
            <ac:picMk id="5" creationId="{DF1C01A0-E26C-4565-8BE5-AE3870848020}"/>
          </ac:picMkLst>
        </pc:picChg>
        <pc:picChg chg="del">
          <ac:chgData name="The Nguyen" userId="c9daebcf-96ad-44e9-8a9f-fe81c66a4169" providerId="ADAL" clId="{AADF4D6A-2312-4358-9FC9-54F69B2C3622}" dt="2023-02-08T03:51:14.267" v="594" actId="478"/>
          <ac:picMkLst>
            <pc:docMk/>
            <pc:sldMk cId="3349212297" sldId="452"/>
            <ac:picMk id="6" creationId="{DF6DBB5F-BDDE-40A9-A1DA-5937B46AFB15}"/>
          </ac:picMkLst>
        </pc:picChg>
        <pc:picChg chg="add mod">
          <ac:chgData name="The Nguyen" userId="c9daebcf-96ad-44e9-8a9f-fe81c66a4169" providerId="ADAL" clId="{AADF4D6A-2312-4358-9FC9-54F69B2C3622}" dt="2023-02-08T03:51:49.133" v="608" actId="14100"/>
          <ac:picMkLst>
            <pc:docMk/>
            <pc:sldMk cId="3349212297" sldId="452"/>
            <ac:picMk id="9" creationId="{10D27781-81A9-4A2E-9DAC-D54EBE938803}"/>
          </ac:picMkLst>
        </pc:picChg>
      </pc:sldChg>
      <pc:sldChg chg="addSp delSp modSp add mod">
        <pc:chgData name="The Nguyen" userId="c9daebcf-96ad-44e9-8a9f-fe81c66a4169" providerId="ADAL" clId="{AADF4D6A-2312-4358-9FC9-54F69B2C3622}" dt="2023-02-10T04:56:56.843" v="3317"/>
        <pc:sldMkLst>
          <pc:docMk/>
          <pc:sldMk cId="4123423293" sldId="453"/>
        </pc:sldMkLst>
        <pc:spChg chg="mod">
          <ac:chgData name="The Nguyen" userId="c9daebcf-96ad-44e9-8a9f-fe81c66a4169" providerId="ADAL" clId="{AADF4D6A-2312-4358-9FC9-54F69B2C3622}" dt="2023-02-10T04:56:56.843" v="3317"/>
          <ac:spMkLst>
            <pc:docMk/>
            <pc:sldMk cId="4123423293" sldId="453"/>
            <ac:spMk id="2" creationId="{00000000-0000-0000-0000-000000000000}"/>
          </ac:spMkLst>
        </pc:spChg>
        <pc:spChg chg="mod">
          <ac:chgData name="The Nguyen" userId="c9daebcf-96ad-44e9-8a9f-fe81c66a4169" providerId="ADAL" clId="{AADF4D6A-2312-4358-9FC9-54F69B2C3622}" dt="2023-02-09T02:31:57.804" v="1041" actId="20577"/>
          <ac:spMkLst>
            <pc:docMk/>
            <pc:sldMk cId="4123423293" sldId="453"/>
            <ac:spMk id="7" creationId="{372BE90C-214A-4079-B32F-F2867ADDD26E}"/>
          </ac:spMkLst>
        </pc:spChg>
        <pc:picChg chg="add mod">
          <ac:chgData name="The Nguyen" userId="c9daebcf-96ad-44e9-8a9f-fe81c66a4169" providerId="ADAL" clId="{AADF4D6A-2312-4358-9FC9-54F69B2C3622}" dt="2023-02-08T04:15:38.231" v="638" actId="1076"/>
          <ac:picMkLst>
            <pc:docMk/>
            <pc:sldMk cId="4123423293" sldId="453"/>
            <ac:picMk id="4" creationId="{57863A39-0FCD-4093-B017-F2769A614A6D}"/>
          </ac:picMkLst>
        </pc:picChg>
        <pc:picChg chg="del">
          <ac:chgData name="The Nguyen" userId="c9daebcf-96ad-44e9-8a9f-fe81c66a4169" providerId="ADAL" clId="{AADF4D6A-2312-4358-9FC9-54F69B2C3622}" dt="2023-02-08T04:13:52.224" v="616" actId="478"/>
          <ac:picMkLst>
            <pc:docMk/>
            <pc:sldMk cId="4123423293" sldId="453"/>
            <ac:picMk id="5" creationId="{DF1C01A0-E26C-4565-8BE5-AE3870848020}"/>
          </ac:picMkLst>
        </pc:picChg>
        <pc:picChg chg="add mod">
          <ac:chgData name="The Nguyen" userId="c9daebcf-96ad-44e9-8a9f-fe81c66a4169" providerId="ADAL" clId="{AADF4D6A-2312-4358-9FC9-54F69B2C3622}" dt="2023-02-08T04:15:15.232" v="633" actId="1076"/>
          <ac:picMkLst>
            <pc:docMk/>
            <pc:sldMk cId="4123423293" sldId="453"/>
            <ac:picMk id="8" creationId="{CC512B37-F27C-40F4-8554-5FB374B15EF8}"/>
          </ac:picMkLst>
        </pc:picChg>
        <pc:picChg chg="del">
          <ac:chgData name="The Nguyen" userId="c9daebcf-96ad-44e9-8a9f-fe81c66a4169" providerId="ADAL" clId="{AADF4D6A-2312-4358-9FC9-54F69B2C3622}" dt="2023-02-08T04:13:52.590" v="617" actId="478"/>
          <ac:picMkLst>
            <pc:docMk/>
            <pc:sldMk cId="4123423293" sldId="453"/>
            <ac:picMk id="9" creationId="{10D27781-81A9-4A2E-9DAC-D54EBE938803}"/>
          </ac:picMkLst>
        </pc:picChg>
      </pc:sldChg>
      <pc:sldChg chg="addSp delSp modSp add mod">
        <pc:chgData name="The Nguyen" userId="c9daebcf-96ad-44e9-8a9f-fe81c66a4169" providerId="ADAL" clId="{AADF4D6A-2312-4358-9FC9-54F69B2C3622}" dt="2023-02-10T04:56:58.443" v="3318"/>
        <pc:sldMkLst>
          <pc:docMk/>
          <pc:sldMk cId="2543245648" sldId="454"/>
        </pc:sldMkLst>
        <pc:spChg chg="mod">
          <ac:chgData name="The Nguyen" userId="c9daebcf-96ad-44e9-8a9f-fe81c66a4169" providerId="ADAL" clId="{AADF4D6A-2312-4358-9FC9-54F69B2C3622}" dt="2023-02-10T04:56:58.443" v="3318"/>
          <ac:spMkLst>
            <pc:docMk/>
            <pc:sldMk cId="2543245648" sldId="454"/>
            <ac:spMk id="2" creationId="{00000000-0000-0000-0000-000000000000}"/>
          </ac:spMkLst>
        </pc:spChg>
        <pc:spChg chg="mod">
          <ac:chgData name="The Nguyen" userId="c9daebcf-96ad-44e9-8a9f-fe81c66a4169" providerId="ADAL" clId="{AADF4D6A-2312-4358-9FC9-54F69B2C3622}" dt="2023-02-09T02:38:42.883" v="1088" actId="20577"/>
          <ac:spMkLst>
            <pc:docMk/>
            <pc:sldMk cId="2543245648" sldId="454"/>
            <ac:spMk id="7" creationId="{372BE90C-214A-4079-B32F-F2867ADDD26E}"/>
          </ac:spMkLst>
        </pc:spChg>
        <pc:picChg chg="del">
          <ac:chgData name="The Nguyen" userId="c9daebcf-96ad-44e9-8a9f-fe81c66a4169" providerId="ADAL" clId="{AADF4D6A-2312-4358-9FC9-54F69B2C3622}" dt="2023-02-09T02:33:01.220" v="1044" actId="478"/>
          <ac:picMkLst>
            <pc:docMk/>
            <pc:sldMk cId="2543245648" sldId="454"/>
            <ac:picMk id="4" creationId="{57863A39-0FCD-4093-B017-F2769A614A6D}"/>
          </ac:picMkLst>
        </pc:picChg>
        <pc:picChg chg="add mod">
          <ac:chgData name="The Nguyen" userId="c9daebcf-96ad-44e9-8a9f-fe81c66a4169" providerId="ADAL" clId="{AADF4D6A-2312-4358-9FC9-54F69B2C3622}" dt="2023-02-09T02:35:49.744" v="1060" actId="1076"/>
          <ac:picMkLst>
            <pc:docMk/>
            <pc:sldMk cId="2543245648" sldId="454"/>
            <ac:picMk id="5" creationId="{A3612254-2002-4755-A502-E721230F57FF}"/>
          </ac:picMkLst>
        </pc:picChg>
        <pc:picChg chg="del">
          <ac:chgData name="The Nguyen" userId="c9daebcf-96ad-44e9-8a9f-fe81c66a4169" providerId="ADAL" clId="{AADF4D6A-2312-4358-9FC9-54F69B2C3622}" dt="2023-02-09T02:33:01.593" v="1045" actId="478"/>
          <ac:picMkLst>
            <pc:docMk/>
            <pc:sldMk cId="2543245648" sldId="454"/>
            <ac:picMk id="8" creationId="{CC512B37-F27C-40F4-8554-5FB374B15EF8}"/>
          </ac:picMkLst>
        </pc:picChg>
        <pc:picChg chg="add mod">
          <ac:chgData name="The Nguyen" userId="c9daebcf-96ad-44e9-8a9f-fe81c66a4169" providerId="ADAL" clId="{AADF4D6A-2312-4358-9FC9-54F69B2C3622}" dt="2023-02-09T02:35:35.547" v="1058" actId="1076"/>
          <ac:picMkLst>
            <pc:docMk/>
            <pc:sldMk cId="2543245648" sldId="454"/>
            <ac:picMk id="9" creationId="{F952A5BB-263E-4EC9-8EF4-5D3EA8EFCF1E}"/>
          </ac:picMkLst>
        </pc:picChg>
      </pc:sldChg>
      <pc:sldChg chg="addSp delSp modSp add mod">
        <pc:chgData name="The Nguyen" userId="c9daebcf-96ad-44e9-8a9f-fe81c66a4169" providerId="ADAL" clId="{AADF4D6A-2312-4358-9FC9-54F69B2C3622}" dt="2023-02-10T04:57:00.126" v="3319"/>
        <pc:sldMkLst>
          <pc:docMk/>
          <pc:sldMk cId="2590210505" sldId="455"/>
        </pc:sldMkLst>
        <pc:spChg chg="mod">
          <ac:chgData name="The Nguyen" userId="c9daebcf-96ad-44e9-8a9f-fe81c66a4169" providerId="ADAL" clId="{AADF4D6A-2312-4358-9FC9-54F69B2C3622}" dt="2023-02-10T04:57:00.126" v="3319"/>
          <ac:spMkLst>
            <pc:docMk/>
            <pc:sldMk cId="2590210505" sldId="455"/>
            <ac:spMk id="2" creationId="{00000000-0000-0000-0000-000000000000}"/>
          </ac:spMkLst>
        </pc:spChg>
        <pc:spChg chg="mod">
          <ac:chgData name="The Nguyen" userId="c9daebcf-96ad-44e9-8a9f-fe81c66a4169" providerId="ADAL" clId="{AADF4D6A-2312-4358-9FC9-54F69B2C3622}" dt="2023-02-09T06:26:37.378" v="1924" actId="20577"/>
          <ac:spMkLst>
            <pc:docMk/>
            <pc:sldMk cId="2590210505" sldId="455"/>
            <ac:spMk id="7" creationId="{372BE90C-214A-4079-B32F-F2867ADDD26E}"/>
          </ac:spMkLst>
        </pc:spChg>
        <pc:picChg chg="add del mod">
          <ac:chgData name="The Nguyen" userId="c9daebcf-96ad-44e9-8a9f-fe81c66a4169" providerId="ADAL" clId="{AADF4D6A-2312-4358-9FC9-54F69B2C3622}" dt="2023-02-09T02:49:06.109" v="1098" actId="478"/>
          <ac:picMkLst>
            <pc:docMk/>
            <pc:sldMk cId="2590210505" sldId="455"/>
            <ac:picMk id="4" creationId="{F7744FE0-1728-4438-AEFA-CBF3CA0626BF}"/>
          </ac:picMkLst>
        </pc:picChg>
        <pc:picChg chg="del">
          <ac:chgData name="The Nguyen" userId="c9daebcf-96ad-44e9-8a9f-fe81c66a4169" providerId="ADAL" clId="{AADF4D6A-2312-4358-9FC9-54F69B2C3622}" dt="2023-02-09T02:48:04.713" v="1091" actId="478"/>
          <ac:picMkLst>
            <pc:docMk/>
            <pc:sldMk cId="2590210505" sldId="455"/>
            <ac:picMk id="5" creationId="{A3612254-2002-4755-A502-E721230F57FF}"/>
          </ac:picMkLst>
        </pc:picChg>
        <pc:picChg chg="add mod">
          <ac:chgData name="The Nguyen" userId="c9daebcf-96ad-44e9-8a9f-fe81c66a4169" providerId="ADAL" clId="{AADF4D6A-2312-4358-9FC9-54F69B2C3622}" dt="2023-02-09T02:58:31.546" v="1146" actId="1076"/>
          <ac:picMkLst>
            <pc:docMk/>
            <pc:sldMk cId="2590210505" sldId="455"/>
            <ac:picMk id="8" creationId="{5CC5F558-75E6-4974-8092-41A852F61A31}"/>
          </ac:picMkLst>
        </pc:picChg>
        <pc:picChg chg="del mod">
          <ac:chgData name="The Nguyen" userId="c9daebcf-96ad-44e9-8a9f-fe81c66a4169" providerId="ADAL" clId="{AADF4D6A-2312-4358-9FC9-54F69B2C3622}" dt="2023-02-09T02:48:05.169" v="1093" actId="478"/>
          <ac:picMkLst>
            <pc:docMk/>
            <pc:sldMk cId="2590210505" sldId="455"/>
            <ac:picMk id="9" creationId="{F952A5BB-263E-4EC9-8EF4-5D3EA8EFCF1E}"/>
          </ac:picMkLst>
        </pc:picChg>
        <pc:picChg chg="add mod">
          <ac:chgData name="The Nguyen" userId="c9daebcf-96ad-44e9-8a9f-fe81c66a4169" providerId="ADAL" clId="{AADF4D6A-2312-4358-9FC9-54F69B2C3622}" dt="2023-02-09T02:58:31.546" v="1146" actId="1076"/>
          <ac:picMkLst>
            <pc:docMk/>
            <pc:sldMk cId="2590210505" sldId="455"/>
            <ac:picMk id="11" creationId="{52971B7E-C097-4CD4-A0B7-DF2FBEC22255}"/>
          </ac:picMkLst>
        </pc:picChg>
        <pc:picChg chg="add mod">
          <ac:chgData name="The Nguyen" userId="c9daebcf-96ad-44e9-8a9f-fe81c66a4169" providerId="ADAL" clId="{AADF4D6A-2312-4358-9FC9-54F69B2C3622}" dt="2023-02-09T02:58:31.546" v="1146" actId="1076"/>
          <ac:picMkLst>
            <pc:docMk/>
            <pc:sldMk cId="2590210505" sldId="455"/>
            <ac:picMk id="13" creationId="{B59CC83A-CF0E-4D17-921E-4200DF7193B3}"/>
          </ac:picMkLst>
        </pc:picChg>
        <pc:picChg chg="add mod">
          <ac:chgData name="The Nguyen" userId="c9daebcf-96ad-44e9-8a9f-fe81c66a4169" providerId="ADAL" clId="{AADF4D6A-2312-4358-9FC9-54F69B2C3622}" dt="2023-02-09T02:58:31.546" v="1146" actId="1076"/>
          <ac:picMkLst>
            <pc:docMk/>
            <pc:sldMk cId="2590210505" sldId="455"/>
            <ac:picMk id="15" creationId="{80B92072-3404-4A42-9F31-6A2F06AD3332}"/>
          </ac:picMkLst>
        </pc:picChg>
      </pc:sldChg>
      <pc:sldChg chg="addSp delSp modSp new mod">
        <pc:chgData name="The Nguyen" userId="c9daebcf-96ad-44e9-8a9f-fe81c66a4169" providerId="ADAL" clId="{AADF4D6A-2312-4358-9FC9-54F69B2C3622}" dt="2023-02-09T06:44:09.452" v="2031"/>
        <pc:sldMkLst>
          <pc:docMk/>
          <pc:sldMk cId="2757844954" sldId="456"/>
        </pc:sldMkLst>
        <pc:spChg chg="mod">
          <ac:chgData name="The Nguyen" userId="c9daebcf-96ad-44e9-8a9f-fe81c66a4169" providerId="ADAL" clId="{AADF4D6A-2312-4358-9FC9-54F69B2C3622}" dt="2023-02-09T03:06:24.499" v="1149"/>
          <ac:spMkLst>
            <pc:docMk/>
            <pc:sldMk cId="2757844954" sldId="456"/>
            <ac:spMk id="2" creationId="{4AB01BAD-21D2-442F-87F6-B0DDF9E41055}"/>
          </ac:spMkLst>
        </pc:spChg>
        <pc:spChg chg="add del mod">
          <ac:chgData name="The Nguyen" userId="c9daebcf-96ad-44e9-8a9f-fe81c66a4169" providerId="ADAL" clId="{AADF4D6A-2312-4358-9FC9-54F69B2C3622}" dt="2023-02-09T03:10:38.989" v="1256" actId="12084"/>
          <ac:spMkLst>
            <pc:docMk/>
            <pc:sldMk cId="2757844954" sldId="456"/>
            <ac:spMk id="3" creationId="{3FFA4673-F66E-43E4-892D-DD2E37914A76}"/>
          </ac:spMkLst>
        </pc:spChg>
        <pc:graphicFrameChg chg="add del mod">
          <ac:chgData name="The Nguyen" userId="c9daebcf-96ad-44e9-8a9f-fe81c66a4169" providerId="ADAL" clId="{AADF4D6A-2312-4358-9FC9-54F69B2C3622}" dt="2023-02-09T03:08:55.906" v="1210" actId="12084"/>
          <ac:graphicFrameMkLst>
            <pc:docMk/>
            <pc:sldMk cId="2757844954" sldId="456"/>
            <ac:graphicFrameMk id="4" creationId="{AF1894EA-4EDC-4A69-8414-95711D585A8A}"/>
          </ac:graphicFrameMkLst>
        </pc:graphicFrameChg>
        <pc:graphicFrameChg chg="add del mod">
          <ac:chgData name="The Nguyen" userId="c9daebcf-96ad-44e9-8a9f-fe81c66a4169" providerId="ADAL" clId="{AADF4D6A-2312-4358-9FC9-54F69B2C3622}" dt="2023-02-09T03:10:04.962" v="1235" actId="12084"/>
          <ac:graphicFrameMkLst>
            <pc:docMk/>
            <pc:sldMk cId="2757844954" sldId="456"/>
            <ac:graphicFrameMk id="5" creationId="{39F3AF98-AF8A-473C-9810-37D90D01FE02}"/>
          </ac:graphicFrameMkLst>
        </pc:graphicFrameChg>
        <pc:graphicFrameChg chg="add mod">
          <ac:chgData name="The Nguyen" userId="c9daebcf-96ad-44e9-8a9f-fe81c66a4169" providerId="ADAL" clId="{AADF4D6A-2312-4358-9FC9-54F69B2C3622}" dt="2023-02-09T06:44:09.452" v="2031"/>
          <ac:graphicFrameMkLst>
            <pc:docMk/>
            <pc:sldMk cId="2757844954" sldId="456"/>
            <ac:graphicFrameMk id="6" creationId="{9C6A27D8-E435-4951-8602-7346C0B187D1}"/>
          </ac:graphicFrameMkLst>
        </pc:graphicFrameChg>
      </pc:sldChg>
      <pc:sldChg chg="addSp delSp modSp add mod">
        <pc:chgData name="The Nguyen" userId="c9daebcf-96ad-44e9-8a9f-fe81c66a4169" providerId="ADAL" clId="{AADF4D6A-2312-4358-9FC9-54F69B2C3622}" dt="2023-02-10T07:25:08.757" v="3704" actId="14100"/>
        <pc:sldMkLst>
          <pc:docMk/>
          <pc:sldMk cId="610005092" sldId="457"/>
        </pc:sldMkLst>
        <pc:spChg chg="mod">
          <ac:chgData name="The Nguyen" userId="c9daebcf-96ad-44e9-8a9f-fe81c66a4169" providerId="ADAL" clId="{AADF4D6A-2312-4358-9FC9-54F69B2C3622}" dt="2023-02-10T04:57:01.950" v="3320"/>
          <ac:spMkLst>
            <pc:docMk/>
            <pc:sldMk cId="610005092" sldId="457"/>
            <ac:spMk id="2" creationId="{00000000-0000-0000-0000-000000000000}"/>
          </ac:spMkLst>
        </pc:spChg>
        <pc:spChg chg="mod">
          <ac:chgData name="The Nguyen" userId="c9daebcf-96ad-44e9-8a9f-fe81c66a4169" providerId="ADAL" clId="{AADF4D6A-2312-4358-9FC9-54F69B2C3622}" dt="2023-02-10T07:25:08.757" v="3704" actId="14100"/>
          <ac:spMkLst>
            <pc:docMk/>
            <pc:sldMk cId="610005092" sldId="457"/>
            <ac:spMk id="7" creationId="{372BE90C-214A-4079-B32F-F2867ADDD26E}"/>
          </ac:spMkLst>
        </pc:spChg>
        <pc:picChg chg="add mod">
          <ac:chgData name="The Nguyen" userId="c9daebcf-96ad-44e9-8a9f-fe81c66a4169" providerId="ADAL" clId="{AADF4D6A-2312-4358-9FC9-54F69B2C3622}" dt="2023-02-09T06:37:23.576" v="1988" actId="1076"/>
          <ac:picMkLst>
            <pc:docMk/>
            <pc:sldMk cId="610005092" sldId="457"/>
            <ac:picMk id="4" creationId="{9E846505-5755-43A6-B3D4-DB76DEB7D241}"/>
          </ac:picMkLst>
        </pc:picChg>
        <pc:picChg chg="add mod">
          <ac:chgData name="The Nguyen" userId="c9daebcf-96ad-44e9-8a9f-fe81c66a4169" providerId="ADAL" clId="{AADF4D6A-2312-4358-9FC9-54F69B2C3622}" dt="2023-02-09T06:37:50.472" v="1994" actId="1076"/>
          <ac:picMkLst>
            <pc:docMk/>
            <pc:sldMk cId="610005092" sldId="457"/>
            <ac:picMk id="6" creationId="{682A3A6F-1262-44D6-B694-2EFC3CFEA9F8}"/>
          </ac:picMkLst>
        </pc:picChg>
        <pc:picChg chg="del">
          <ac:chgData name="The Nguyen" userId="c9daebcf-96ad-44e9-8a9f-fe81c66a4169" providerId="ADAL" clId="{AADF4D6A-2312-4358-9FC9-54F69B2C3622}" dt="2023-02-09T06:27:47.055" v="1926" actId="478"/>
          <ac:picMkLst>
            <pc:docMk/>
            <pc:sldMk cId="610005092" sldId="457"/>
            <ac:picMk id="8" creationId="{5CC5F558-75E6-4974-8092-41A852F61A31}"/>
          </ac:picMkLst>
        </pc:picChg>
        <pc:picChg chg="add del mod">
          <ac:chgData name="The Nguyen" userId="c9daebcf-96ad-44e9-8a9f-fe81c66a4169" providerId="ADAL" clId="{AADF4D6A-2312-4358-9FC9-54F69B2C3622}" dt="2023-02-09T06:36:44.391" v="1980" actId="478"/>
          <ac:picMkLst>
            <pc:docMk/>
            <pc:sldMk cId="610005092" sldId="457"/>
            <ac:picMk id="10" creationId="{70DB217C-FC3A-4B91-8581-E8AB6006FC6A}"/>
          </ac:picMkLst>
        </pc:picChg>
        <pc:picChg chg="del">
          <ac:chgData name="The Nguyen" userId="c9daebcf-96ad-44e9-8a9f-fe81c66a4169" providerId="ADAL" clId="{AADF4D6A-2312-4358-9FC9-54F69B2C3622}" dt="2023-02-09T06:32:37.729" v="1931" actId="478"/>
          <ac:picMkLst>
            <pc:docMk/>
            <pc:sldMk cId="610005092" sldId="457"/>
            <ac:picMk id="11" creationId="{52971B7E-C097-4CD4-A0B7-DF2FBEC22255}"/>
          </ac:picMkLst>
        </pc:picChg>
        <pc:picChg chg="del">
          <ac:chgData name="The Nguyen" userId="c9daebcf-96ad-44e9-8a9f-fe81c66a4169" providerId="ADAL" clId="{AADF4D6A-2312-4358-9FC9-54F69B2C3622}" dt="2023-02-09T06:32:39.685" v="1933" actId="478"/>
          <ac:picMkLst>
            <pc:docMk/>
            <pc:sldMk cId="610005092" sldId="457"/>
            <ac:picMk id="13" creationId="{B59CC83A-CF0E-4D17-921E-4200DF7193B3}"/>
          </ac:picMkLst>
        </pc:picChg>
        <pc:picChg chg="add mod">
          <ac:chgData name="The Nguyen" userId="c9daebcf-96ad-44e9-8a9f-fe81c66a4169" providerId="ADAL" clId="{AADF4D6A-2312-4358-9FC9-54F69B2C3622}" dt="2023-02-09T06:37:26.205" v="1989" actId="1076"/>
          <ac:picMkLst>
            <pc:docMk/>
            <pc:sldMk cId="610005092" sldId="457"/>
            <ac:picMk id="14" creationId="{92F2813E-1D48-4F91-B307-AB7A1CD4C2C8}"/>
          </ac:picMkLst>
        </pc:picChg>
        <pc:picChg chg="del">
          <ac:chgData name="The Nguyen" userId="c9daebcf-96ad-44e9-8a9f-fe81c66a4169" providerId="ADAL" clId="{AADF4D6A-2312-4358-9FC9-54F69B2C3622}" dt="2023-02-09T06:32:39.108" v="1932" actId="478"/>
          <ac:picMkLst>
            <pc:docMk/>
            <pc:sldMk cId="610005092" sldId="457"/>
            <ac:picMk id="15" creationId="{80B92072-3404-4A42-9F31-6A2F06AD3332}"/>
          </ac:picMkLst>
        </pc:picChg>
      </pc:sldChg>
      <pc:sldChg chg="addSp delSp modSp add mod">
        <pc:chgData name="The Nguyen" userId="c9daebcf-96ad-44e9-8a9f-fe81c66a4169" providerId="ADAL" clId="{AADF4D6A-2312-4358-9FC9-54F69B2C3622}" dt="2023-02-10T07:29:36.711" v="3727" actId="20577"/>
        <pc:sldMkLst>
          <pc:docMk/>
          <pc:sldMk cId="1246754831" sldId="458"/>
        </pc:sldMkLst>
        <pc:spChg chg="mod">
          <ac:chgData name="The Nguyen" userId="c9daebcf-96ad-44e9-8a9f-fe81c66a4169" providerId="ADAL" clId="{AADF4D6A-2312-4358-9FC9-54F69B2C3622}" dt="2023-02-10T04:57:04.323" v="3321"/>
          <ac:spMkLst>
            <pc:docMk/>
            <pc:sldMk cId="1246754831" sldId="458"/>
            <ac:spMk id="2" creationId="{00000000-0000-0000-0000-000000000000}"/>
          </ac:spMkLst>
        </pc:spChg>
        <pc:spChg chg="mod">
          <ac:chgData name="The Nguyen" userId="c9daebcf-96ad-44e9-8a9f-fe81c66a4169" providerId="ADAL" clId="{AADF4D6A-2312-4358-9FC9-54F69B2C3622}" dt="2023-02-10T07:29:36.711" v="3727" actId="20577"/>
          <ac:spMkLst>
            <pc:docMk/>
            <pc:sldMk cId="1246754831" sldId="458"/>
            <ac:spMk id="7" creationId="{372BE90C-214A-4079-B32F-F2867ADDD26E}"/>
          </ac:spMkLst>
        </pc:spChg>
        <pc:picChg chg="del">
          <ac:chgData name="The Nguyen" userId="c9daebcf-96ad-44e9-8a9f-fe81c66a4169" providerId="ADAL" clId="{AADF4D6A-2312-4358-9FC9-54F69B2C3622}" dt="2023-02-10T07:19:48.329" v="3687" actId="478"/>
          <ac:picMkLst>
            <pc:docMk/>
            <pc:sldMk cId="1246754831" sldId="458"/>
            <ac:picMk id="4" creationId="{9E846505-5755-43A6-B3D4-DB76DEB7D241}"/>
          </ac:picMkLst>
        </pc:picChg>
        <pc:picChg chg="add mod">
          <ac:chgData name="The Nguyen" userId="c9daebcf-96ad-44e9-8a9f-fe81c66a4169" providerId="ADAL" clId="{AADF4D6A-2312-4358-9FC9-54F69B2C3622}" dt="2023-02-10T07:22:10.499" v="3702" actId="1076"/>
          <ac:picMkLst>
            <pc:docMk/>
            <pc:sldMk cId="1246754831" sldId="458"/>
            <ac:picMk id="5" creationId="{78FB0C2C-24CE-4306-8899-2D87497A6238}"/>
          </ac:picMkLst>
        </pc:picChg>
        <pc:picChg chg="del">
          <ac:chgData name="The Nguyen" userId="c9daebcf-96ad-44e9-8a9f-fe81c66a4169" providerId="ADAL" clId="{AADF4D6A-2312-4358-9FC9-54F69B2C3622}" dt="2023-02-10T07:19:49.487" v="3689" actId="478"/>
          <ac:picMkLst>
            <pc:docMk/>
            <pc:sldMk cId="1246754831" sldId="458"/>
            <ac:picMk id="6" creationId="{682A3A6F-1262-44D6-B694-2EFC3CFEA9F8}"/>
          </ac:picMkLst>
        </pc:picChg>
        <pc:picChg chg="add mod">
          <ac:chgData name="The Nguyen" userId="c9daebcf-96ad-44e9-8a9f-fe81c66a4169" providerId="ADAL" clId="{AADF4D6A-2312-4358-9FC9-54F69B2C3622}" dt="2023-02-10T07:22:15.562" v="3703" actId="1076"/>
          <ac:picMkLst>
            <pc:docMk/>
            <pc:sldMk cId="1246754831" sldId="458"/>
            <ac:picMk id="9" creationId="{D3849487-1692-4554-A2C3-540CF80380CB}"/>
          </ac:picMkLst>
        </pc:picChg>
        <pc:picChg chg="del">
          <ac:chgData name="The Nguyen" userId="c9daebcf-96ad-44e9-8a9f-fe81c66a4169" providerId="ADAL" clId="{AADF4D6A-2312-4358-9FC9-54F69B2C3622}" dt="2023-02-10T07:19:48.898" v="3688" actId="478"/>
          <ac:picMkLst>
            <pc:docMk/>
            <pc:sldMk cId="1246754831" sldId="458"/>
            <ac:picMk id="14" creationId="{92F2813E-1D48-4F91-B307-AB7A1CD4C2C8}"/>
          </ac:picMkLst>
        </pc:picChg>
      </pc:sldChg>
      <pc:sldChg chg="addSp delSp modSp new mod">
        <pc:chgData name="The Nguyen" userId="c9daebcf-96ad-44e9-8a9f-fe81c66a4169" providerId="ADAL" clId="{AADF4D6A-2312-4358-9FC9-54F69B2C3622}" dt="2023-02-09T09:05:07.115" v="2735" actId="478"/>
        <pc:sldMkLst>
          <pc:docMk/>
          <pc:sldMk cId="2773430234" sldId="459"/>
        </pc:sldMkLst>
        <pc:spChg chg="mod">
          <ac:chgData name="The Nguyen" userId="c9daebcf-96ad-44e9-8a9f-fe81c66a4169" providerId="ADAL" clId="{AADF4D6A-2312-4358-9FC9-54F69B2C3622}" dt="2023-02-09T07:04:35.242" v="2097"/>
          <ac:spMkLst>
            <pc:docMk/>
            <pc:sldMk cId="2773430234" sldId="459"/>
            <ac:spMk id="2" creationId="{7B7584CF-A9CF-4870-B77D-92F1AD0776A4}"/>
          </ac:spMkLst>
        </pc:spChg>
        <pc:spChg chg="del">
          <ac:chgData name="The Nguyen" userId="c9daebcf-96ad-44e9-8a9f-fe81c66a4169" providerId="ADAL" clId="{AADF4D6A-2312-4358-9FC9-54F69B2C3622}" dt="2023-02-09T07:05:13.360" v="2098" actId="478"/>
          <ac:spMkLst>
            <pc:docMk/>
            <pc:sldMk cId="2773430234" sldId="459"/>
            <ac:spMk id="3" creationId="{13300C68-FE0C-4716-9EA5-2295B6E02B40}"/>
          </ac:spMkLst>
        </pc:spChg>
        <pc:graphicFrameChg chg="add del mod modGraphic">
          <ac:chgData name="The Nguyen" userId="c9daebcf-96ad-44e9-8a9f-fe81c66a4169" providerId="ADAL" clId="{AADF4D6A-2312-4358-9FC9-54F69B2C3622}" dt="2023-02-09T09:03:39.788" v="2724"/>
          <ac:graphicFrameMkLst>
            <pc:docMk/>
            <pc:sldMk cId="2773430234" sldId="459"/>
            <ac:graphicFrameMk id="4" creationId="{91A2564E-7FAA-433C-A9AE-49DAC1948841}"/>
          </ac:graphicFrameMkLst>
        </pc:graphicFrameChg>
        <pc:graphicFrameChg chg="add del mod modGraphic">
          <ac:chgData name="The Nguyen" userId="c9daebcf-96ad-44e9-8a9f-fe81c66a4169" providerId="ADAL" clId="{AADF4D6A-2312-4358-9FC9-54F69B2C3622}" dt="2023-02-09T09:03:57.140" v="2727" actId="1076"/>
          <ac:graphicFrameMkLst>
            <pc:docMk/>
            <pc:sldMk cId="2773430234" sldId="459"/>
            <ac:graphicFrameMk id="5" creationId="{815F15AC-1DA3-4A22-8B45-64E0D0B174DF}"/>
          </ac:graphicFrameMkLst>
        </pc:graphicFrameChg>
        <pc:graphicFrameChg chg="add del mod modGraphic">
          <ac:chgData name="The Nguyen" userId="c9daebcf-96ad-44e9-8a9f-fe81c66a4169" providerId="ADAL" clId="{AADF4D6A-2312-4358-9FC9-54F69B2C3622}" dt="2023-02-09T09:04:01.299" v="2728" actId="1076"/>
          <ac:graphicFrameMkLst>
            <pc:docMk/>
            <pc:sldMk cId="2773430234" sldId="459"/>
            <ac:graphicFrameMk id="6" creationId="{6440F143-F114-452E-B9DC-D4B4AE4C9E96}"/>
          </ac:graphicFrameMkLst>
        </pc:graphicFrameChg>
        <pc:graphicFrameChg chg="add mod modGraphic">
          <ac:chgData name="The Nguyen" userId="c9daebcf-96ad-44e9-8a9f-fe81c66a4169" providerId="ADAL" clId="{AADF4D6A-2312-4358-9FC9-54F69B2C3622}" dt="2023-02-09T09:04:08.212" v="2729" actId="1076"/>
          <ac:graphicFrameMkLst>
            <pc:docMk/>
            <pc:sldMk cId="2773430234" sldId="459"/>
            <ac:graphicFrameMk id="7" creationId="{868AC2C6-A975-41F1-AEE4-A3098D6704A1}"/>
          </ac:graphicFrameMkLst>
        </pc:graphicFrameChg>
        <pc:graphicFrameChg chg="add mod modGraphic">
          <ac:chgData name="The Nguyen" userId="c9daebcf-96ad-44e9-8a9f-fe81c66a4169" providerId="ADAL" clId="{AADF4D6A-2312-4358-9FC9-54F69B2C3622}" dt="2023-02-09T09:04:14.770" v="2730" actId="1076"/>
          <ac:graphicFrameMkLst>
            <pc:docMk/>
            <pc:sldMk cId="2773430234" sldId="459"/>
            <ac:graphicFrameMk id="8" creationId="{3D5E8DFC-736C-45C6-848F-3EA9326ADA4E}"/>
          </ac:graphicFrameMkLst>
        </pc:graphicFrameChg>
        <pc:graphicFrameChg chg="add del mod modGraphic">
          <ac:chgData name="The Nguyen" userId="c9daebcf-96ad-44e9-8a9f-fe81c66a4169" providerId="ADAL" clId="{AADF4D6A-2312-4358-9FC9-54F69B2C3622}" dt="2023-02-09T09:05:07.115" v="2735" actId="478"/>
          <ac:graphicFrameMkLst>
            <pc:docMk/>
            <pc:sldMk cId="2773430234" sldId="459"/>
            <ac:graphicFrameMk id="9" creationId="{645DE613-B1F5-47B9-8E44-A2844D15443D}"/>
          </ac:graphicFrameMkLst>
        </pc:graphicFrameChg>
      </pc:sldChg>
      <pc:sldChg chg="addSp delSp modSp add mod">
        <pc:chgData name="The Nguyen" userId="c9daebcf-96ad-44e9-8a9f-fe81c66a4169" providerId="ADAL" clId="{AADF4D6A-2312-4358-9FC9-54F69B2C3622}" dt="2023-02-16T01:35:09.240" v="5892" actId="20577"/>
        <pc:sldMkLst>
          <pc:docMk/>
          <pc:sldMk cId="3851674457" sldId="460"/>
        </pc:sldMkLst>
        <pc:spChg chg="mod">
          <ac:chgData name="The Nguyen" userId="c9daebcf-96ad-44e9-8a9f-fe81c66a4169" providerId="ADAL" clId="{AADF4D6A-2312-4358-9FC9-54F69B2C3622}" dt="2023-02-09T07:37:45.503" v="2238" actId="20577"/>
          <ac:spMkLst>
            <pc:docMk/>
            <pc:sldMk cId="3851674457" sldId="460"/>
            <ac:spMk id="2" creationId="{7B7584CF-A9CF-4870-B77D-92F1AD0776A4}"/>
          </ac:spMkLst>
        </pc:spChg>
        <pc:spChg chg="add del">
          <ac:chgData name="The Nguyen" userId="c9daebcf-96ad-44e9-8a9f-fe81c66a4169" providerId="ADAL" clId="{AADF4D6A-2312-4358-9FC9-54F69B2C3622}" dt="2023-02-09T07:42:37.897" v="2271" actId="22"/>
          <ac:spMkLst>
            <pc:docMk/>
            <pc:sldMk cId="3851674457" sldId="460"/>
            <ac:spMk id="13" creationId="{9D0B4A75-C705-463C-87C4-7FADE52FDEC5}"/>
          </ac:spMkLst>
        </pc:spChg>
        <pc:graphicFrameChg chg="add del mod modGraphic">
          <ac:chgData name="The Nguyen" userId="c9daebcf-96ad-44e9-8a9f-fe81c66a4169" providerId="ADAL" clId="{AADF4D6A-2312-4358-9FC9-54F69B2C3622}" dt="2023-02-09T07:33:44.732" v="2209" actId="21"/>
          <ac:graphicFrameMkLst>
            <pc:docMk/>
            <pc:sldMk cId="3851674457" sldId="460"/>
            <ac:graphicFrameMk id="4" creationId="{91A2564E-7FAA-433C-A9AE-49DAC1948841}"/>
          </ac:graphicFrameMkLst>
        </pc:graphicFrameChg>
        <pc:graphicFrameChg chg="add del">
          <ac:chgData name="The Nguyen" userId="c9daebcf-96ad-44e9-8a9f-fe81c66a4169" providerId="ADAL" clId="{AADF4D6A-2312-4358-9FC9-54F69B2C3622}" dt="2023-02-09T07:29:05.594" v="2167" actId="478"/>
          <ac:graphicFrameMkLst>
            <pc:docMk/>
            <pc:sldMk cId="3851674457" sldId="460"/>
            <ac:graphicFrameMk id="5" creationId="{815F15AC-1DA3-4A22-8B45-64E0D0B174DF}"/>
          </ac:graphicFrameMkLst>
        </pc:graphicFrameChg>
        <pc:graphicFrameChg chg="add del">
          <ac:chgData name="The Nguyen" userId="c9daebcf-96ad-44e9-8a9f-fe81c66a4169" providerId="ADAL" clId="{AADF4D6A-2312-4358-9FC9-54F69B2C3622}" dt="2023-02-09T07:29:07.400" v="2168" actId="478"/>
          <ac:graphicFrameMkLst>
            <pc:docMk/>
            <pc:sldMk cId="3851674457" sldId="460"/>
            <ac:graphicFrameMk id="6" creationId="{6440F143-F114-452E-B9DC-D4B4AE4C9E96}"/>
          </ac:graphicFrameMkLst>
        </pc:graphicFrameChg>
        <pc:graphicFrameChg chg="add del mod modGraphic">
          <ac:chgData name="The Nguyen" userId="c9daebcf-96ad-44e9-8a9f-fe81c66a4169" providerId="ADAL" clId="{AADF4D6A-2312-4358-9FC9-54F69B2C3622}" dt="2023-02-09T07:33:44.732" v="2209" actId="21"/>
          <ac:graphicFrameMkLst>
            <pc:docMk/>
            <pc:sldMk cId="3851674457" sldId="460"/>
            <ac:graphicFrameMk id="7" creationId="{DF7A8BDB-C1EF-4FEC-91FA-F658409A27C8}"/>
          </ac:graphicFrameMkLst>
        </pc:graphicFrameChg>
        <pc:graphicFrameChg chg="add mod modGraphic">
          <ac:chgData name="The Nguyen" userId="c9daebcf-96ad-44e9-8a9f-fe81c66a4169" providerId="ADAL" clId="{AADF4D6A-2312-4358-9FC9-54F69B2C3622}" dt="2023-02-09T07:42:26.976" v="2269"/>
          <ac:graphicFrameMkLst>
            <pc:docMk/>
            <pc:sldMk cId="3851674457" sldId="460"/>
            <ac:graphicFrameMk id="8" creationId="{84C44618-73EA-41DA-8210-32270D477624}"/>
          </ac:graphicFrameMkLst>
        </pc:graphicFrameChg>
        <pc:graphicFrameChg chg="add mod modGraphic">
          <ac:chgData name="The Nguyen" userId="c9daebcf-96ad-44e9-8a9f-fe81c66a4169" providerId="ADAL" clId="{AADF4D6A-2312-4358-9FC9-54F69B2C3622}" dt="2023-02-16T01:35:09.240" v="5892" actId="20577"/>
          <ac:graphicFrameMkLst>
            <pc:docMk/>
            <pc:sldMk cId="3851674457" sldId="460"/>
            <ac:graphicFrameMk id="9" creationId="{5B05BA4F-DDC9-4855-A89C-7C0D4284C004}"/>
          </ac:graphicFrameMkLst>
        </pc:graphicFrameChg>
        <pc:graphicFrameChg chg="add mod modGraphic">
          <ac:chgData name="The Nguyen" userId="c9daebcf-96ad-44e9-8a9f-fe81c66a4169" providerId="ADAL" clId="{AADF4D6A-2312-4358-9FC9-54F69B2C3622}" dt="2023-02-09T07:43:23.861" v="2278" actId="1076"/>
          <ac:graphicFrameMkLst>
            <pc:docMk/>
            <pc:sldMk cId="3851674457" sldId="460"/>
            <ac:graphicFrameMk id="10" creationId="{360F47CA-7BF0-4F1E-87CD-67FBBBB37328}"/>
          </ac:graphicFrameMkLst>
        </pc:graphicFrameChg>
        <pc:graphicFrameChg chg="add mod modGraphic">
          <ac:chgData name="The Nguyen" userId="c9daebcf-96ad-44e9-8a9f-fe81c66a4169" providerId="ADAL" clId="{AADF4D6A-2312-4358-9FC9-54F69B2C3622}" dt="2023-02-09T07:43:26.950" v="2279" actId="1076"/>
          <ac:graphicFrameMkLst>
            <pc:docMk/>
            <pc:sldMk cId="3851674457" sldId="460"/>
            <ac:graphicFrameMk id="11" creationId="{A7A1420C-F63E-40A1-9976-6FF3FB495702}"/>
          </ac:graphicFrameMkLst>
        </pc:graphicFrameChg>
        <pc:graphicFrameChg chg="add mod modGraphic">
          <ac:chgData name="The Nguyen" userId="c9daebcf-96ad-44e9-8a9f-fe81c66a4169" providerId="ADAL" clId="{AADF4D6A-2312-4358-9FC9-54F69B2C3622}" dt="2023-02-09T07:43:32.982" v="2280" actId="1076"/>
          <ac:graphicFrameMkLst>
            <pc:docMk/>
            <pc:sldMk cId="3851674457" sldId="460"/>
            <ac:graphicFrameMk id="12" creationId="{38B805AB-6F49-4F17-A2A8-22D89F825E72}"/>
          </ac:graphicFrameMkLst>
        </pc:graphicFrameChg>
      </pc:sldChg>
      <pc:sldChg chg="addSp modSp add mod">
        <pc:chgData name="The Nguyen" userId="c9daebcf-96ad-44e9-8a9f-fe81c66a4169" providerId="ADAL" clId="{AADF4D6A-2312-4358-9FC9-54F69B2C3622}" dt="2023-02-09T08:09:28.897" v="2316"/>
        <pc:sldMkLst>
          <pc:docMk/>
          <pc:sldMk cId="1880486559" sldId="461"/>
        </pc:sldMkLst>
        <pc:graphicFrameChg chg="mod modGraphic">
          <ac:chgData name="The Nguyen" userId="c9daebcf-96ad-44e9-8a9f-fe81c66a4169" providerId="ADAL" clId="{AADF4D6A-2312-4358-9FC9-54F69B2C3622}" dt="2023-02-09T08:00:17.444" v="2300"/>
          <ac:graphicFrameMkLst>
            <pc:docMk/>
            <pc:sldMk cId="1880486559" sldId="461"/>
            <ac:graphicFrameMk id="8" creationId="{84C44618-73EA-41DA-8210-32270D477624}"/>
          </ac:graphicFrameMkLst>
        </pc:graphicFrameChg>
        <pc:graphicFrameChg chg="mod modGraphic">
          <ac:chgData name="The Nguyen" userId="c9daebcf-96ad-44e9-8a9f-fe81c66a4169" providerId="ADAL" clId="{AADF4D6A-2312-4358-9FC9-54F69B2C3622}" dt="2023-02-09T08:08:07.640" v="2302"/>
          <ac:graphicFrameMkLst>
            <pc:docMk/>
            <pc:sldMk cId="1880486559" sldId="461"/>
            <ac:graphicFrameMk id="9" creationId="{5B05BA4F-DDC9-4855-A89C-7C0D4284C004}"/>
          </ac:graphicFrameMkLst>
        </pc:graphicFrameChg>
        <pc:graphicFrameChg chg="mod modGraphic">
          <ac:chgData name="The Nguyen" userId="c9daebcf-96ad-44e9-8a9f-fe81c66a4169" providerId="ADAL" clId="{AADF4D6A-2312-4358-9FC9-54F69B2C3622}" dt="2023-02-09T08:08:18.607" v="2304"/>
          <ac:graphicFrameMkLst>
            <pc:docMk/>
            <pc:sldMk cId="1880486559" sldId="461"/>
            <ac:graphicFrameMk id="10" creationId="{360F47CA-7BF0-4F1E-87CD-67FBBBB37328}"/>
          </ac:graphicFrameMkLst>
        </pc:graphicFrameChg>
        <pc:graphicFrameChg chg="mod modGraphic">
          <ac:chgData name="The Nguyen" userId="c9daebcf-96ad-44e9-8a9f-fe81c66a4169" providerId="ADAL" clId="{AADF4D6A-2312-4358-9FC9-54F69B2C3622}" dt="2023-02-09T08:08:26.053" v="2306"/>
          <ac:graphicFrameMkLst>
            <pc:docMk/>
            <pc:sldMk cId="1880486559" sldId="461"/>
            <ac:graphicFrameMk id="11" creationId="{A7A1420C-F63E-40A1-9976-6FF3FB495702}"/>
          </ac:graphicFrameMkLst>
        </pc:graphicFrameChg>
        <pc:graphicFrameChg chg="mod modGraphic">
          <ac:chgData name="The Nguyen" userId="c9daebcf-96ad-44e9-8a9f-fe81c66a4169" providerId="ADAL" clId="{AADF4D6A-2312-4358-9FC9-54F69B2C3622}" dt="2023-02-09T08:08:44.438" v="2309" actId="1076"/>
          <ac:graphicFrameMkLst>
            <pc:docMk/>
            <pc:sldMk cId="1880486559" sldId="461"/>
            <ac:graphicFrameMk id="12" creationId="{38B805AB-6F49-4F17-A2A8-22D89F825E72}"/>
          </ac:graphicFrameMkLst>
        </pc:graphicFrameChg>
        <pc:graphicFrameChg chg="add mod modGraphic">
          <ac:chgData name="The Nguyen" userId="c9daebcf-96ad-44e9-8a9f-fe81c66a4169" providerId="ADAL" clId="{AADF4D6A-2312-4358-9FC9-54F69B2C3622}" dt="2023-02-09T08:09:28.897" v="2316"/>
          <ac:graphicFrameMkLst>
            <pc:docMk/>
            <pc:sldMk cId="1880486559" sldId="461"/>
            <ac:graphicFrameMk id="13" creationId="{1AE2FEC0-255F-4E36-85B6-DCD7F84A37D7}"/>
          </ac:graphicFrameMkLst>
        </pc:graphicFrameChg>
      </pc:sldChg>
      <pc:sldChg chg="delSp modSp add mod">
        <pc:chgData name="The Nguyen" userId="c9daebcf-96ad-44e9-8a9f-fe81c66a4169" providerId="ADAL" clId="{AADF4D6A-2312-4358-9FC9-54F69B2C3622}" dt="2023-02-09T08:11:52.767" v="2343" actId="255"/>
        <pc:sldMkLst>
          <pc:docMk/>
          <pc:sldMk cId="3413062241" sldId="462"/>
        </pc:sldMkLst>
        <pc:graphicFrameChg chg="mod modGraphic">
          <ac:chgData name="The Nguyen" userId="c9daebcf-96ad-44e9-8a9f-fe81c66a4169" providerId="ADAL" clId="{AADF4D6A-2312-4358-9FC9-54F69B2C3622}" dt="2023-02-09T08:11:52.767" v="2343" actId="255"/>
          <ac:graphicFrameMkLst>
            <pc:docMk/>
            <pc:sldMk cId="3413062241" sldId="462"/>
            <ac:graphicFrameMk id="8" creationId="{84C44618-73EA-41DA-8210-32270D477624}"/>
          </ac:graphicFrameMkLst>
        </pc:graphicFrameChg>
        <pc:graphicFrameChg chg="mod modGraphic">
          <ac:chgData name="The Nguyen" userId="c9daebcf-96ad-44e9-8a9f-fe81c66a4169" providerId="ADAL" clId="{AADF4D6A-2312-4358-9FC9-54F69B2C3622}" dt="2023-02-09T08:11:47.259" v="2342" actId="255"/>
          <ac:graphicFrameMkLst>
            <pc:docMk/>
            <pc:sldMk cId="3413062241" sldId="462"/>
            <ac:graphicFrameMk id="9" creationId="{5B05BA4F-DDC9-4855-A89C-7C0D4284C004}"/>
          </ac:graphicFrameMkLst>
        </pc:graphicFrameChg>
        <pc:graphicFrameChg chg="mod modGraphic">
          <ac:chgData name="The Nguyen" userId="c9daebcf-96ad-44e9-8a9f-fe81c66a4169" providerId="ADAL" clId="{AADF4D6A-2312-4358-9FC9-54F69B2C3622}" dt="2023-02-09T08:11:42.470" v="2341" actId="255"/>
          <ac:graphicFrameMkLst>
            <pc:docMk/>
            <pc:sldMk cId="3413062241" sldId="462"/>
            <ac:graphicFrameMk id="10" creationId="{360F47CA-7BF0-4F1E-87CD-67FBBBB37328}"/>
          </ac:graphicFrameMkLst>
        </pc:graphicFrameChg>
        <pc:graphicFrameChg chg="mod modGraphic">
          <ac:chgData name="The Nguyen" userId="c9daebcf-96ad-44e9-8a9f-fe81c66a4169" providerId="ADAL" clId="{AADF4D6A-2312-4358-9FC9-54F69B2C3622}" dt="2023-02-09T08:11:38.296" v="2340" actId="255"/>
          <ac:graphicFrameMkLst>
            <pc:docMk/>
            <pc:sldMk cId="3413062241" sldId="462"/>
            <ac:graphicFrameMk id="11" creationId="{A7A1420C-F63E-40A1-9976-6FF3FB495702}"/>
          </ac:graphicFrameMkLst>
        </pc:graphicFrameChg>
        <pc:graphicFrameChg chg="del modGraphic">
          <ac:chgData name="The Nguyen" userId="c9daebcf-96ad-44e9-8a9f-fe81c66a4169" providerId="ADAL" clId="{AADF4D6A-2312-4358-9FC9-54F69B2C3622}" dt="2023-02-09T08:11:23.872" v="2338" actId="478"/>
          <ac:graphicFrameMkLst>
            <pc:docMk/>
            <pc:sldMk cId="3413062241" sldId="462"/>
            <ac:graphicFrameMk id="12" creationId="{38B805AB-6F49-4F17-A2A8-22D89F825E72}"/>
          </ac:graphicFrameMkLst>
        </pc:graphicFrameChg>
        <pc:graphicFrameChg chg="del modGraphic">
          <ac:chgData name="The Nguyen" userId="c9daebcf-96ad-44e9-8a9f-fe81c66a4169" providerId="ADAL" clId="{AADF4D6A-2312-4358-9FC9-54F69B2C3622}" dt="2023-02-09T08:11:25.127" v="2339" actId="478"/>
          <ac:graphicFrameMkLst>
            <pc:docMk/>
            <pc:sldMk cId="3413062241" sldId="462"/>
            <ac:graphicFrameMk id="13" creationId="{1AE2FEC0-255F-4E36-85B6-DCD7F84A37D7}"/>
          </ac:graphicFrameMkLst>
        </pc:graphicFrameChg>
      </pc:sldChg>
      <pc:sldChg chg="delSp modSp add mod">
        <pc:chgData name="The Nguyen" userId="c9daebcf-96ad-44e9-8a9f-fe81c66a4169" providerId="ADAL" clId="{AADF4D6A-2312-4358-9FC9-54F69B2C3622}" dt="2023-02-09T08:16:55.481" v="2397"/>
        <pc:sldMkLst>
          <pc:docMk/>
          <pc:sldMk cId="4291395481" sldId="463"/>
        </pc:sldMkLst>
        <pc:spChg chg="mod">
          <ac:chgData name="The Nguyen" userId="c9daebcf-96ad-44e9-8a9f-fe81c66a4169" providerId="ADAL" clId="{AADF4D6A-2312-4358-9FC9-54F69B2C3622}" dt="2023-02-09T08:15:59.067" v="2396" actId="20577"/>
          <ac:spMkLst>
            <pc:docMk/>
            <pc:sldMk cId="4291395481" sldId="463"/>
            <ac:spMk id="2" creationId="{7B7584CF-A9CF-4870-B77D-92F1AD0776A4}"/>
          </ac:spMkLst>
        </pc:spChg>
        <pc:graphicFrameChg chg="del">
          <ac:chgData name="The Nguyen" userId="c9daebcf-96ad-44e9-8a9f-fe81c66a4169" providerId="ADAL" clId="{AADF4D6A-2312-4358-9FC9-54F69B2C3622}" dt="2023-02-09T08:13:56.395" v="2369" actId="478"/>
          <ac:graphicFrameMkLst>
            <pc:docMk/>
            <pc:sldMk cId="4291395481" sldId="463"/>
            <ac:graphicFrameMk id="8" creationId="{84C44618-73EA-41DA-8210-32270D477624}"/>
          </ac:graphicFrameMkLst>
        </pc:graphicFrameChg>
        <pc:graphicFrameChg chg="del">
          <ac:chgData name="The Nguyen" userId="c9daebcf-96ad-44e9-8a9f-fe81c66a4169" providerId="ADAL" clId="{AADF4D6A-2312-4358-9FC9-54F69B2C3622}" dt="2023-02-09T08:13:57.861" v="2370" actId="478"/>
          <ac:graphicFrameMkLst>
            <pc:docMk/>
            <pc:sldMk cId="4291395481" sldId="463"/>
            <ac:graphicFrameMk id="9" creationId="{5B05BA4F-DDC9-4855-A89C-7C0D4284C004}"/>
          </ac:graphicFrameMkLst>
        </pc:graphicFrameChg>
        <pc:graphicFrameChg chg="del">
          <ac:chgData name="The Nguyen" userId="c9daebcf-96ad-44e9-8a9f-fe81c66a4169" providerId="ADAL" clId="{AADF4D6A-2312-4358-9FC9-54F69B2C3622}" dt="2023-02-09T08:13:59.784" v="2371" actId="478"/>
          <ac:graphicFrameMkLst>
            <pc:docMk/>
            <pc:sldMk cId="4291395481" sldId="463"/>
            <ac:graphicFrameMk id="10" creationId="{360F47CA-7BF0-4F1E-87CD-67FBBBB37328}"/>
          </ac:graphicFrameMkLst>
        </pc:graphicFrameChg>
        <pc:graphicFrameChg chg="mod modGraphic">
          <ac:chgData name="The Nguyen" userId="c9daebcf-96ad-44e9-8a9f-fe81c66a4169" providerId="ADAL" clId="{AADF4D6A-2312-4358-9FC9-54F69B2C3622}" dt="2023-02-09T08:16:55.481" v="2397"/>
          <ac:graphicFrameMkLst>
            <pc:docMk/>
            <pc:sldMk cId="4291395481" sldId="463"/>
            <ac:graphicFrameMk id="11" creationId="{A7A1420C-F63E-40A1-9976-6FF3FB495702}"/>
          </ac:graphicFrameMkLst>
        </pc:graphicFrameChg>
      </pc:sldChg>
      <pc:sldChg chg="modSp add mod">
        <pc:chgData name="The Nguyen" userId="c9daebcf-96ad-44e9-8a9f-fe81c66a4169" providerId="ADAL" clId="{AADF4D6A-2312-4358-9FC9-54F69B2C3622}" dt="2023-02-09T08:18:56.849" v="2417" actId="20577"/>
        <pc:sldMkLst>
          <pc:docMk/>
          <pc:sldMk cId="601526530" sldId="464"/>
        </pc:sldMkLst>
        <pc:graphicFrameChg chg="mod modGraphic">
          <ac:chgData name="The Nguyen" userId="c9daebcf-96ad-44e9-8a9f-fe81c66a4169" providerId="ADAL" clId="{AADF4D6A-2312-4358-9FC9-54F69B2C3622}" dt="2023-02-09T08:18:56.849" v="2417" actId="20577"/>
          <ac:graphicFrameMkLst>
            <pc:docMk/>
            <pc:sldMk cId="601526530" sldId="464"/>
            <ac:graphicFrameMk id="11" creationId="{A7A1420C-F63E-40A1-9976-6FF3FB495702}"/>
          </ac:graphicFrameMkLst>
        </pc:graphicFrameChg>
      </pc:sldChg>
      <pc:sldChg chg="modSp add mod">
        <pc:chgData name="The Nguyen" userId="c9daebcf-96ad-44e9-8a9f-fe81c66a4169" providerId="ADAL" clId="{AADF4D6A-2312-4358-9FC9-54F69B2C3622}" dt="2023-02-09T08:48:26.163" v="2496" actId="948"/>
        <pc:sldMkLst>
          <pc:docMk/>
          <pc:sldMk cId="2715375369" sldId="465"/>
        </pc:sldMkLst>
        <pc:graphicFrameChg chg="mod modGraphic">
          <ac:chgData name="The Nguyen" userId="c9daebcf-96ad-44e9-8a9f-fe81c66a4169" providerId="ADAL" clId="{AADF4D6A-2312-4358-9FC9-54F69B2C3622}" dt="2023-02-09T08:48:26.163" v="2496" actId="948"/>
          <ac:graphicFrameMkLst>
            <pc:docMk/>
            <pc:sldMk cId="2715375369" sldId="465"/>
            <ac:graphicFrameMk id="11" creationId="{A7A1420C-F63E-40A1-9976-6FF3FB495702}"/>
          </ac:graphicFrameMkLst>
        </pc:graphicFrameChg>
      </pc:sldChg>
      <pc:sldChg chg="modSp add mod">
        <pc:chgData name="The Nguyen" userId="c9daebcf-96ad-44e9-8a9f-fe81c66a4169" providerId="ADAL" clId="{AADF4D6A-2312-4358-9FC9-54F69B2C3622}" dt="2023-02-09T08:47:53.582" v="2491" actId="12"/>
        <pc:sldMkLst>
          <pc:docMk/>
          <pc:sldMk cId="1954372868" sldId="466"/>
        </pc:sldMkLst>
        <pc:graphicFrameChg chg="mod modGraphic">
          <ac:chgData name="The Nguyen" userId="c9daebcf-96ad-44e9-8a9f-fe81c66a4169" providerId="ADAL" clId="{AADF4D6A-2312-4358-9FC9-54F69B2C3622}" dt="2023-02-09T08:47:53.582" v="2491" actId="12"/>
          <ac:graphicFrameMkLst>
            <pc:docMk/>
            <pc:sldMk cId="1954372868" sldId="466"/>
            <ac:graphicFrameMk id="11" creationId="{A7A1420C-F63E-40A1-9976-6FF3FB495702}"/>
          </ac:graphicFrameMkLst>
        </pc:graphicFrameChg>
      </pc:sldChg>
      <pc:sldChg chg="modSp add mod">
        <pc:chgData name="The Nguyen" userId="c9daebcf-96ad-44e9-8a9f-fe81c66a4169" providerId="ADAL" clId="{AADF4D6A-2312-4358-9FC9-54F69B2C3622}" dt="2023-02-09T08:47:24.143" v="2485" actId="12"/>
        <pc:sldMkLst>
          <pc:docMk/>
          <pc:sldMk cId="3290136244" sldId="467"/>
        </pc:sldMkLst>
        <pc:graphicFrameChg chg="mod modGraphic">
          <ac:chgData name="The Nguyen" userId="c9daebcf-96ad-44e9-8a9f-fe81c66a4169" providerId="ADAL" clId="{AADF4D6A-2312-4358-9FC9-54F69B2C3622}" dt="2023-02-09T08:47:24.143" v="2485" actId="12"/>
          <ac:graphicFrameMkLst>
            <pc:docMk/>
            <pc:sldMk cId="3290136244" sldId="467"/>
            <ac:graphicFrameMk id="11" creationId="{A7A1420C-F63E-40A1-9976-6FF3FB495702}"/>
          </ac:graphicFrameMkLst>
        </pc:graphicFrameChg>
      </pc:sldChg>
      <pc:sldChg chg="modSp add mod">
        <pc:chgData name="The Nguyen" userId="c9daebcf-96ad-44e9-8a9f-fe81c66a4169" providerId="ADAL" clId="{AADF4D6A-2312-4358-9FC9-54F69B2C3622}" dt="2023-02-09T08:46:52.049" v="2481" actId="948"/>
        <pc:sldMkLst>
          <pc:docMk/>
          <pc:sldMk cId="2485058302" sldId="468"/>
        </pc:sldMkLst>
        <pc:graphicFrameChg chg="mod modGraphic">
          <ac:chgData name="The Nguyen" userId="c9daebcf-96ad-44e9-8a9f-fe81c66a4169" providerId="ADAL" clId="{AADF4D6A-2312-4358-9FC9-54F69B2C3622}" dt="2023-02-09T08:46:52.049" v="2481" actId="948"/>
          <ac:graphicFrameMkLst>
            <pc:docMk/>
            <pc:sldMk cId="2485058302" sldId="468"/>
            <ac:graphicFrameMk id="11" creationId="{A7A1420C-F63E-40A1-9976-6FF3FB495702}"/>
          </ac:graphicFrameMkLst>
        </pc:graphicFrameChg>
      </pc:sldChg>
      <pc:sldChg chg="modSp add mod">
        <pc:chgData name="The Nguyen" userId="c9daebcf-96ad-44e9-8a9f-fe81c66a4169" providerId="ADAL" clId="{AADF4D6A-2312-4358-9FC9-54F69B2C3622}" dt="2023-02-09T08:55:11.237" v="2598" actId="20577"/>
        <pc:sldMkLst>
          <pc:docMk/>
          <pc:sldMk cId="523137563" sldId="469"/>
        </pc:sldMkLst>
        <pc:graphicFrameChg chg="mod modGraphic">
          <ac:chgData name="The Nguyen" userId="c9daebcf-96ad-44e9-8a9f-fe81c66a4169" providerId="ADAL" clId="{AADF4D6A-2312-4358-9FC9-54F69B2C3622}" dt="2023-02-09T08:55:11.237" v="2598" actId="20577"/>
          <ac:graphicFrameMkLst>
            <pc:docMk/>
            <pc:sldMk cId="523137563" sldId="469"/>
            <ac:graphicFrameMk id="11" creationId="{A7A1420C-F63E-40A1-9976-6FF3FB495702}"/>
          </ac:graphicFrameMkLst>
        </pc:graphicFrameChg>
      </pc:sldChg>
      <pc:sldChg chg="modSp add mod">
        <pc:chgData name="The Nguyen" userId="c9daebcf-96ad-44e9-8a9f-fe81c66a4169" providerId="ADAL" clId="{AADF4D6A-2312-4358-9FC9-54F69B2C3622}" dt="2023-02-09T08:55:31.532" v="2599"/>
        <pc:sldMkLst>
          <pc:docMk/>
          <pc:sldMk cId="4759191" sldId="470"/>
        </pc:sldMkLst>
        <pc:graphicFrameChg chg="mod modGraphic">
          <ac:chgData name="The Nguyen" userId="c9daebcf-96ad-44e9-8a9f-fe81c66a4169" providerId="ADAL" clId="{AADF4D6A-2312-4358-9FC9-54F69B2C3622}" dt="2023-02-09T08:55:31.532" v="2599"/>
          <ac:graphicFrameMkLst>
            <pc:docMk/>
            <pc:sldMk cId="4759191" sldId="470"/>
            <ac:graphicFrameMk id="11" creationId="{A7A1420C-F63E-40A1-9976-6FF3FB495702}"/>
          </ac:graphicFrameMkLst>
        </pc:graphicFrameChg>
      </pc:sldChg>
      <pc:sldChg chg="modSp add mod ord">
        <pc:chgData name="The Nguyen" userId="c9daebcf-96ad-44e9-8a9f-fe81c66a4169" providerId="ADAL" clId="{AADF4D6A-2312-4358-9FC9-54F69B2C3622}" dt="2023-02-09T08:55:35.149" v="2600"/>
        <pc:sldMkLst>
          <pc:docMk/>
          <pc:sldMk cId="2280806388" sldId="471"/>
        </pc:sldMkLst>
        <pc:graphicFrameChg chg="mod modGraphic">
          <ac:chgData name="The Nguyen" userId="c9daebcf-96ad-44e9-8a9f-fe81c66a4169" providerId="ADAL" clId="{AADF4D6A-2312-4358-9FC9-54F69B2C3622}" dt="2023-02-09T08:55:35.149" v="2600"/>
          <ac:graphicFrameMkLst>
            <pc:docMk/>
            <pc:sldMk cId="2280806388" sldId="471"/>
            <ac:graphicFrameMk id="11" creationId="{A7A1420C-F63E-40A1-9976-6FF3FB495702}"/>
          </ac:graphicFrameMkLst>
        </pc:graphicFrameChg>
      </pc:sldChg>
      <pc:sldChg chg="modSp add mod">
        <pc:chgData name="The Nguyen" userId="c9daebcf-96ad-44e9-8a9f-fe81c66a4169" providerId="ADAL" clId="{AADF4D6A-2312-4358-9FC9-54F69B2C3622}" dt="2023-02-09T08:57:34.882" v="2615" actId="255"/>
        <pc:sldMkLst>
          <pc:docMk/>
          <pc:sldMk cId="4257087153" sldId="472"/>
        </pc:sldMkLst>
        <pc:graphicFrameChg chg="mod modGraphic">
          <ac:chgData name="The Nguyen" userId="c9daebcf-96ad-44e9-8a9f-fe81c66a4169" providerId="ADAL" clId="{AADF4D6A-2312-4358-9FC9-54F69B2C3622}" dt="2023-02-09T08:57:34.882" v="2615" actId="255"/>
          <ac:graphicFrameMkLst>
            <pc:docMk/>
            <pc:sldMk cId="4257087153" sldId="472"/>
            <ac:graphicFrameMk id="11" creationId="{A7A1420C-F63E-40A1-9976-6FF3FB495702}"/>
          </ac:graphicFrameMkLst>
        </pc:graphicFrameChg>
      </pc:sldChg>
      <pc:sldChg chg="modSp add mod">
        <pc:chgData name="The Nguyen" userId="c9daebcf-96ad-44e9-8a9f-fe81c66a4169" providerId="ADAL" clId="{AADF4D6A-2312-4358-9FC9-54F69B2C3622}" dt="2023-02-09T09:00:50.052" v="2702" actId="948"/>
        <pc:sldMkLst>
          <pc:docMk/>
          <pc:sldMk cId="3417769938" sldId="473"/>
        </pc:sldMkLst>
        <pc:graphicFrameChg chg="mod modGraphic">
          <ac:chgData name="The Nguyen" userId="c9daebcf-96ad-44e9-8a9f-fe81c66a4169" providerId="ADAL" clId="{AADF4D6A-2312-4358-9FC9-54F69B2C3622}" dt="2023-02-09T09:00:50.052" v="2702" actId="948"/>
          <ac:graphicFrameMkLst>
            <pc:docMk/>
            <pc:sldMk cId="3417769938" sldId="473"/>
            <ac:graphicFrameMk id="11" creationId="{A7A1420C-F63E-40A1-9976-6FF3FB495702}"/>
          </ac:graphicFrameMkLst>
        </pc:graphicFrameChg>
      </pc:sldChg>
      <pc:sldChg chg="modSp add mod">
        <pc:chgData name="The Nguyen" userId="c9daebcf-96ad-44e9-8a9f-fe81c66a4169" providerId="ADAL" clId="{AADF4D6A-2312-4358-9FC9-54F69B2C3622}" dt="2023-02-09T09:02:27.988" v="2718" actId="948"/>
        <pc:sldMkLst>
          <pc:docMk/>
          <pc:sldMk cId="2770119970" sldId="474"/>
        </pc:sldMkLst>
        <pc:graphicFrameChg chg="mod modGraphic">
          <ac:chgData name="The Nguyen" userId="c9daebcf-96ad-44e9-8a9f-fe81c66a4169" providerId="ADAL" clId="{AADF4D6A-2312-4358-9FC9-54F69B2C3622}" dt="2023-02-09T09:02:27.988" v="2718" actId="948"/>
          <ac:graphicFrameMkLst>
            <pc:docMk/>
            <pc:sldMk cId="2770119970" sldId="474"/>
            <ac:graphicFrameMk id="11" creationId="{A7A1420C-F63E-40A1-9976-6FF3FB495702}"/>
          </ac:graphicFrameMkLst>
        </pc:graphicFrameChg>
      </pc:sldChg>
      <pc:sldChg chg="addSp delSp modSp new mod">
        <pc:chgData name="The Nguyen" userId="c9daebcf-96ad-44e9-8a9f-fe81c66a4169" providerId="ADAL" clId="{AADF4D6A-2312-4358-9FC9-54F69B2C3622}" dt="2023-02-09T09:26:47.250" v="2890" actId="255"/>
        <pc:sldMkLst>
          <pc:docMk/>
          <pc:sldMk cId="2501938983" sldId="475"/>
        </pc:sldMkLst>
        <pc:spChg chg="mod">
          <ac:chgData name="The Nguyen" userId="c9daebcf-96ad-44e9-8a9f-fe81c66a4169" providerId="ADAL" clId="{AADF4D6A-2312-4358-9FC9-54F69B2C3622}" dt="2023-02-09T09:26:47.250" v="2890" actId="255"/>
          <ac:spMkLst>
            <pc:docMk/>
            <pc:sldMk cId="2501938983" sldId="475"/>
            <ac:spMk id="2" creationId="{400E7616-4F7C-4871-9997-9EEB0BF4D6FB}"/>
          </ac:spMkLst>
        </pc:spChg>
        <pc:spChg chg="del">
          <ac:chgData name="The Nguyen" userId="c9daebcf-96ad-44e9-8a9f-fe81c66a4169" providerId="ADAL" clId="{AADF4D6A-2312-4358-9FC9-54F69B2C3622}" dt="2023-02-09T09:16:46.138" v="2753" actId="478"/>
          <ac:spMkLst>
            <pc:docMk/>
            <pc:sldMk cId="2501938983" sldId="475"/>
            <ac:spMk id="3" creationId="{FDA4D2F3-461D-48A8-B1FF-0C24825495B2}"/>
          </ac:spMkLst>
        </pc:spChg>
        <pc:graphicFrameChg chg="add mod modGraphic">
          <ac:chgData name="The Nguyen" userId="c9daebcf-96ad-44e9-8a9f-fe81c66a4169" providerId="ADAL" clId="{AADF4D6A-2312-4358-9FC9-54F69B2C3622}" dt="2023-02-09T09:25:07.146" v="2862" actId="207"/>
          <ac:graphicFrameMkLst>
            <pc:docMk/>
            <pc:sldMk cId="2501938983" sldId="475"/>
            <ac:graphicFrameMk id="4" creationId="{28454317-CCB3-47CE-9F1F-D0F70BD740DC}"/>
          </ac:graphicFrameMkLst>
        </pc:graphicFrameChg>
      </pc:sldChg>
      <pc:sldChg chg="modSp add mod">
        <pc:chgData name="The Nguyen" userId="c9daebcf-96ad-44e9-8a9f-fe81c66a4169" providerId="ADAL" clId="{AADF4D6A-2312-4358-9FC9-54F69B2C3622}" dt="2023-02-09T09:28:43.557" v="2918"/>
        <pc:sldMkLst>
          <pc:docMk/>
          <pc:sldMk cId="2231282869" sldId="476"/>
        </pc:sldMkLst>
        <pc:spChg chg="mod">
          <ac:chgData name="The Nguyen" userId="c9daebcf-96ad-44e9-8a9f-fe81c66a4169" providerId="ADAL" clId="{AADF4D6A-2312-4358-9FC9-54F69B2C3622}" dt="2023-02-09T09:27:01.913" v="2903"/>
          <ac:spMkLst>
            <pc:docMk/>
            <pc:sldMk cId="2231282869" sldId="476"/>
            <ac:spMk id="2" creationId="{400E7616-4F7C-4871-9997-9EEB0BF4D6FB}"/>
          </ac:spMkLst>
        </pc:spChg>
        <pc:graphicFrameChg chg="mod modGraphic">
          <ac:chgData name="The Nguyen" userId="c9daebcf-96ad-44e9-8a9f-fe81c66a4169" providerId="ADAL" clId="{AADF4D6A-2312-4358-9FC9-54F69B2C3622}" dt="2023-02-09T09:28:43.557" v="2918"/>
          <ac:graphicFrameMkLst>
            <pc:docMk/>
            <pc:sldMk cId="2231282869" sldId="476"/>
            <ac:graphicFrameMk id="4" creationId="{28454317-CCB3-47CE-9F1F-D0F70BD740DC}"/>
          </ac:graphicFrameMkLst>
        </pc:graphicFrameChg>
      </pc:sldChg>
      <pc:sldChg chg="modSp add mod">
        <pc:chgData name="The Nguyen" userId="c9daebcf-96ad-44e9-8a9f-fe81c66a4169" providerId="ADAL" clId="{AADF4D6A-2312-4358-9FC9-54F69B2C3622}" dt="2023-02-09T09:30:03.968" v="2929" actId="20577"/>
        <pc:sldMkLst>
          <pc:docMk/>
          <pc:sldMk cId="2598143380" sldId="477"/>
        </pc:sldMkLst>
        <pc:graphicFrameChg chg="mod modGraphic">
          <ac:chgData name="The Nguyen" userId="c9daebcf-96ad-44e9-8a9f-fe81c66a4169" providerId="ADAL" clId="{AADF4D6A-2312-4358-9FC9-54F69B2C3622}" dt="2023-02-09T09:30:03.968" v="2929" actId="20577"/>
          <ac:graphicFrameMkLst>
            <pc:docMk/>
            <pc:sldMk cId="2598143380" sldId="477"/>
            <ac:graphicFrameMk id="4" creationId="{28454317-CCB3-47CE-9F1F-D0F70BD740DC}"/>
          </ac:graphicFrameMkLst>
        </pc:graphicFrameChg>
      </pc:sldChg>
      <pc:sldChg chg="modSp add mod">
        <pc:chgData name="The Nguyen" userId="c9daebcf-96ad-44e9-8a9f-fe81c66a4169" providerId="ADAL" clId="{AADF4D6A-2312-4358-9FC9-54F69B2C3622}" dt="2023-02-09T09:31:50.625" v="2939" actId="20577"/>
        <pc:sldMkLst>
          <pc:docMk/>
          <pc:sldMk cId="2904713319" sldId="478"/>
        </pc:sldMkLst>
        <pc:graphicFrameChg chg="mod modGraphic">
          <ac:chgData name="The Nguyen" userId="c9daebcf-96ad-44e9-8a9f-fe81c66a4169" providerId="ADAL" clId="{AADF4D6A-2312-4358-9FC9-54F69B2C3622}" dt="2023-02-09T09:31:50.625" v="2939" actId="20577"/>
          <ac:graphicFrameMkLst>
            <pc:docMk/>
            <pc:sldMk cId="2904713319" sldId="478"/>
            <ac:graphicFrameMk id="4" creationId="{28454317-CCB3-47CE-9F1F-D0F70BD740DC}"/>
          </ac:graphicFrameMkLst>
        </pc:graphicFrameChg>
      </pc:sldChg>
      <pc:sldChg chg="addSp delSp modSp add mod">
        <pc:chgData name="The Nguyen" userId="c9daebcf-96ad-44e9-8a9f-fe81c66a4169" providerId="ADAL" clId="{AADF4D6A-2312-4358-9FC9-54F69B2C3622}" dt="2023-02-09T09:33:43.966" v="2957" actId="478"/>
        <pc:sldMkLst>
          <pc:docMk/>
          <pc:sldMk cId="2072598840" sldId="479"/>
        </pc:sldMkLst>
        <pc:graphicFrameChg chg="add del mod modGraphic">
          <ac:chgData name="The Nguyen" userId="c9daebcf-96ad-44e9-8a9f-fe81c66a4169" providerId="ADAL" clId="{AADF4D6A-2312-4358-9FC9-54F69B2C3622}" dt="2023-02-09T09:33:43.966" v="2957" actId="478"/>
          <ac:graphicFrameMkLst>
            <pc:docMk/>
            <pc:sldMk cId="2072598840" sldId="479"/>
            <ac:graphicFrameMk id="3" creationId="{E023415C-453B-4264-819A-44A3A9221D44}"/>
          </ac:graphicFrameMkLst>
        </pc:graphicFrameChg>
        <pc:graphicFrameChg chg="mod modGraphic">
          <ac:chgData name="The Nguyen" userId="c9daebcf-96ad-44e9-8a9f-fe81c66a4169" providerId="ADAL" clId="{AADF4D6A-2312-4358-9FC9-54F69B2C3622}" dt="2023-02-09T09:33:41.148" v="2956" actId="20577"/>
          <ac:graphicFrameMkLst>
            <pc:docMk/>
            <pc:sldMk cId="2072598840" sldId="479"/>
            <ac:graphicFrameMk id="4" creationId="{28454317-CCB3-47CE-9F1F-D0F70BD740DC}"/>
          </ac:graphicFrameMkLst>
        </pc:graphicFrameChg>
      </pc:sldChg>
      <pc:sldChg chg="addSp delSp modSp add mod">
        <pc:chgData name="The Nguyen" userId="c9daebcf-96ad-44e9-8a9f-fe81c66a4169" providerId="ADAL" clId="{AADF4D6A-2312-4358-9FC9-54F69B2C3622}" dt="2023-02-14T04:37:10.238" v="5227"/>
        <pc:sldMkLst>
          <pc:docMk/>
          <pc:sldMk cId="3963251976" sldId="480"/>
        </pc:sldMkLst>
        <pc:graphicFrameChg chg="add del mod modGraphic">
          <ac:chgData name="The Nguyen" userId="c9daebcf-96ad-44e9-8a9f-fe81c66a4169" providerId="ADAL" clId="{AADF4D6A-2312-4358-9FC9-54F69B2C3622}" dt="2023-02-09T09:37:33.259" v="2994" actId="478"/>
          <ac:graphicFrameMkLst>
            <pc:docMk/>
            <pc:sldMk cId="3963251976" sldId="480"/>
            <ac:graphicFrameMk id="3" creationId="{7A964767-88F7-4905-9F56-ECDA67A46CFF}"/>
          </ac:graphicFrameMkLst>
        </pc:graphicFrameChg>
        <pc:graphicFrameChg chg="mod modGraphic">
          <ac:chgData name="The Nguyen" userId="c9daebcf-96ad-44e9-8a9f-fe81c66a4169" providerId="ADAL" clId="{AADF4D6A-2312-4358-9FC9-54F69B2C3622}" dt="2023-02-14T04:37:10.238" v="5227"/>
          <ac:graphicFrameMkLst>
            <pc:docMk/>
            <pc:sldMk cId="3963251976" sldId="480"/>
            <ac:graphicFrameMk id="4" creationId="{28454317-CCB3-47CE-9F1F-D0F70BD740DC}"/>
          </ac:graphicFrameMkLst>
        </pc:graphicFrameChg>
      </pc:sldChg>
      <pc:sldChg chg="modSp new mod">
        <pc:chgData name="The Nguyen" userId="c9daebcf-96ad-44e9-8a9f-fe81c66a4169" providerId="ADAL" clId="{AADF4D6A-2312-4358-9FC9-54F69B2C3622}" dt="2023-02-10T04:51:27.645" v="3298" actId="20577"/>
        <pc:sldMkLst>
          <pc:docMk/>
          <pc:sldMk cId="2873587607" sldId="481"/>
        </pc:sldMkLst>
        <pc:spChg chg="mod">
          <ac:chgData name="The Nguyen" userId="c9daebcf-96ad-44e9-8a9f-fe81c66a4169" providerId="ADAL" clId="{AADF4D6A-2312-4358-9FC9-54F69B2C3622}" dt="2023-02-09T09:40:10.776" v="3013" actId="20577"/>
          <ac:spMkLst>
            <pc:docMk/>
            <pc:sldMk cId="2873587607" sldId="481"/>
            <ac:spMk id="2" creationId="{685E3AE6-789B-40FF-98C7-1BFDCEF81E2A}"/>
          </ac:spMkLst>
        </pc:spChg>
        <pc:spChg chg="mod">
          <ac:chgData name="The Nguyen" userId="c9daebcf-96ad-44e9-8a9f-fe81c66a4169" providerId="ADAL" clId="{AADF4D6A-2312-4358-9FC9-54F69B2C3622}" dt="2023-02-10T04:51:27.645" v="3298" actId="20577"/>
          <ac:spMkLst>
            <pc:docMk/>
            <pc:sldMk cId="2873587607" sldId="481"/>
            <ac:spMk id="3" creationId="{FA14E9DB-16EE-4869-81D6-CE8DFBDAF20A}"/>
          </ac:spMkLst>
        </pc:spChg>
      </pc:sldChg>
      <pc:sldChg chg="modSp new mod">
        <pc:chgData name="The Nguyen" userId="c9daebcf-96ad-44e9-8a9f-fe81c66a4169" providerId="ADAL" clId="{AADF4D6A-2312-4358-9FC9-54F69B2C3622}" dt="2023-02-09T09:48:17.734" v="3290"/>
        <pc:sldMkLst>
          <pc:docMk/>
          <pc:sldMk cId="714629804" sldId="482"/>
        </pc:sldMkLst>
        <pc:spChg chg="mod">
          <ac:chgData name="The Nguyen" userId="c9daebcf-96ad-44e9-8a9f-fe81c66a4169" providerId="ADAL" clId="{AADF4D6A-2312-4358-9FC9-54F69B2C3622}" dt="2023-02-09T09:47:36.119" v="3286" actId="20577"/>
          <ac:spMkLst>
            <pc:docMk/>
            <pc:sldMk cId="714629804" sldId="482"/>
            <ac:spMk id="2" creationId="{1B690C0E-3A31-47D3-AAA7-FACB0A0D514C}"/>
          </ac:spMkLst>
        </pc:spChg>
        <pc:spChg chg="mod">
          <ac:chgData name="The Nguyen" userId="c9daebcf-96ad-44e9-8a9f-fe81c66a4169" providerId="ADAL" clId="{AADF4D6A-2312-4358-9FC9-54F69B2C3622}" dt="2023-02-09T09:48:17.734" v="3290"/>
          <ac:spMkLst>
            <pc:docMk/>
            <pc:sldMk cId="714629804" sldId="482"/>
            <ac:spMk id="3" creationId="{4789E8BC-576F-4ED4-8493-2383E479C838}"/>
          </ac:spMkLst>
        </pc:spChg>
      </pc:sldChg>
      <pc:sldChg chg="addSp delSp modSp add mod">
        <pc:chgData name="The Nguyen" userId="c9daebcf-96ad-44e9-8a9f-fe81c66a4169" providerId="ADAL" clId="{AADF4D6A-2312-4358-9FC9-54F69B2C3622}" dt="2023-02-10T06:57:39.896" v="3683" actId="20577"/>
        <pc:sldMkLst>
          <pc:docMk/>
          <pc:sldMk cId="3665898953" sldId="483"/>
        </pc:sldMkLst>
        <pc:spChg chg="mod">
          <ac:chgData name="The Nguyen" userId="c9daebcf-96ad-44e9-8a9f-fe81c66a4169" providerId="ADAL" clId="{AADF4D6A-2312-4358-9FC9-54F69B2C3622}" dt="2023-02-10T04:57:36.064" v="3345"/>
          <ac:spMkLst>
            <pc:docMk/>
            <pc:sldMk cId="3665898953" sldId="483"/>
            <ac:spMk id="2" creationId="{00000000-0000-0000-0000-000000000000}"/>
          </ac:spMkLst>
        </pc:spChg>
        <pc:spChg chg="mod">
          <ac:chgData name="The Nguyen" userId="c9daebcf-96ad-44e9-8a9f-fe81c66a4169" providerId="ADAL" clId="{AADF4D6A-2312-4358-9FC9-54F69B2C3622}" dt="2023-02-10T06:57:39.896" v="3683" actId="20577"/>
          <ac:spMkLst>
            <pc:docMk/>
            <pc:sldMk cId="3665898953" sldId="483"/>
            <ac:spMk id="7" creationId="{372BE90C-214A-4079-B32F-F2867ADDD26E}"/>
          </ac:spMkLst>
        </pc:spChg>
        <pc:picChg chg="del">
          <ac:chgData name="The Nguyen" userId="c9daebcf-96ad-44e9-8a9f-fe81c66a4169" providerId="ADAL" clId="{AADF4D6A-2312-4358-9FC9-54F69B2C3622}" dt="2023-02-10T04:57:40.878" v="3348" actId="478"/>
          <ac:picMkLst>
            <pc:docMk/>
            <pc:sldMk cId="3665898953" sldId="483"/>
            <ac:picMk id="4" creationId="{9E846505-5755-43A6-B3D4-DB76DEB7D241}"/>
          </ac:picMkLst>
        </pc:picChg>
        <pc:picChg chg="add mod">
          <ac:chgData name="The Nguyen" userId="c9daebcf-96ad-44e9-8a9f-fe81c66a4169" providerId="ADAL" clId="{AADF4D6A-2312-4358-9FC9-54F69B2C3622}" dt="2023-02-10T06:30:11.157" v="3622" actId="1076"/>
          <ac:picMkLst>
            <pc:docMk/>
            <pc:sldMk cId="3665898953" sldId="483"/>
            <ac:picMk id="5" creationId="{D46BC189-63AC-4BA6-AAB2-8EA868368844}"/>
          </ac:picMkLst>
        </pc:picChg>
        <pc:picChg chg="del">
          <ac:chgData name="The Nguyen" userId="c9daebcf-96ad-44e9-8a9f-fe81c66a4169" providerId="ADAL" clId="{AADF4D6A-2312-4358-9FC9-54F69B2C3622}" dt="2023-02-10T04:57:39.658" v="3346" actId="478"/>
          <ac:picMkLst>
            <pc:docMk/>
            <pc:sldMk cId="3665898953" sldId="483"/>
            <ac:picMk id="6" creationId="{682A3A6F-1262-44D6-B694-2EFC3CFEA9F8}"/>
          </ac:picMkLst>
        </pc:picChg>
        <pc:picChg chg="add del mod">
          <ac:chgData name="The Nguyen" userId="c9daebcf-96ad-44e9-8a9f-fe81c66a4169" providerId="ADAL" clId="{AADF4D6A-2312-4358-9FC9-54F69B2C3622}" dt="2023-02-10T06:29:31.169" v="3615" actId="478"/>
          <ac:picMkLst>
            <pc:docMk/>
            <pc:sldMk cId="3665898953" sldId="483"/>
            <ac:picMk id="9" creationId="{0C40BFE0-B3FA-4088-97DA-A1D3CF0A49BE}"/>
          </ac:picMkLst>
        </pc:picChg>
        <pc:picChg chg="add mod">
          <ac:chgData name="The Nguyen" userId="c9daebcf-96ad-44e9-8a9f-fe81c66a4169" providerId="ADAL" clId="{AADF4D6A-2312-4358-9FC9-54F69B2C3622}" dt="2023-02-10T06:28:11.121" v="3608" actId="1076"/>
          <ac:picMkLst>
            <pc:docMk/>
            <pc:sldMk cId="3665898953" sldId="483"/>
            <ac:picMk id="11" creationId="{BE810731-542F-4630-B607-4D8A7ADCE483}"/>
          </ac:picMkLst>
        </pc:picChg>
        <pc:picChg chg="add mod">
          <ac:chgData name="The Nguyen" userId="c9daebcf-96ad-44e9-8a9f-fe81c66a4169" providerId="ADAL" clId="{AADF4D6A-2312-4358-9FC9-54F69B2C3622}" dt="2023-02-10T06:30:14.999" v="3623" actId="14100"/>
          <ac:picMkLst>
            <pc:docMk/>
            <pc:sldMk cId="3665898953" sldId="483"/>
            <ac:picMk id="13" creationId="{226298F0-FB7E-497C-81C1-DFCD3F666F63}"/>
          </ac:picMkLst>
        </pc:picChg>
        <pc:picChg chg="del">
          <ac:chgData name="The Nguyen" userId="c9daebcf-96ad-44e9-8a9f-fe81c66a4169" providerId="ADAL" clId="{AADF4D6A-2312-4358-9FC9-54F69B2C3622}" dt="2023-02-10T04:57:40.326" v="3347" actId="478"/>
          <ac:picMkLst>
            <pc:docMk/>
            <pc:sldMk cId="3665898953" sldId="483"/>
            <ac:picMk id="14" creationId="{92F2813E-1D48-4F91-B307-AB7A1CD4C2C8}"/>
          </ac:picMkLst>
        </pc:picChg>
      </pc:sldChg>
      <pc:sldChg chg="addSp delSp modSp add mod">
        <pc:chgData name="The Nguyen" userId="c9daebcf-96ad-44e9-8a9f-fe81c66a4169" providerId="ADAL" clId="{AADF4D6A-2312-4358-9FC9-54F69B2C3622}" dt="2023-02-10T06:51:00.219" v="3676" actId="14100"/>
        <pc:sldMkLst>
          <pc:docMk/>
          <pc:sldMk cId="328272328" sldId="484"/>
        </pc:sldMkLst>
        <pc:spChg chg="mod">
          <ac:chgData name="The Nguyen" userId="c9daebcf-96ad-44e9-8a9f-fe81c66a4169" providerId="ADAL" clId="{AADF4D6A-2312-4358-9FC9-54F69B2C3622}" dt="2023-02-10T06:31:35.130" v="3627" actId="20577"/>
          <ac:spMkLst>
            <pc:docMk/>
            <pc:sldMk cId="328272328" sldId="484"/>
            <ac:spMk id="2" creationId="{00000000-0000-0000-0000-000000000000}"/>
          </ac:spMkLst>
        </pc:spChg>
        <pc:spChg chg="mod">
          <ac:chgData name="The Nguyen" userId="c9daebcf-96ad-44e9-8a9f-fe81c66a4169" providerId="ADAL" clId="{AADF4D6A-2312-4358-9FC9-54F69B2C3622}" dt="2023-02-10T06:47:18.388" v="3650" actId="20577"/>
          <ac:spMkLst>
            <pc:docMk/>
            <pc:sldMk cId="328272328" sldId="484"/>
            <ac:spMk id="7" creationId="{372BE90C-214A-4079-B32F-F2867ADDD26E}"/>
          </ac:spMkLst>
        </pc:spChg>
        <pc:picChg chg="add mod">
          <ac:chgData name="The Nguyen" userId="c9daebcf-96ad-44e9-8a9f-fe81c66a4169" providerId="ADAL" clId="{AADF4D6A-2312-4358-9FC9-54F69B2C3622}" dt="2023-02-10T06:50:03.520" v="3665" actId="14100"/>
          <ac:picMkLst>
            <pc:docMk/>
            <pc:sldMk cId="328272328" sldId="484"/>
            <ac:picMk id="4" creationId="{DF6470FB-C913-4890-B796-FFB80FB57C04}"/>
          </ac:picMkLst>
        </pc:picChg>
        <pc:picChg chg="del">
          <ac:chgData name="The Nguyen" userId="c9daebcf-96ad-44e9-8a9f-fe81c66a4169" providerId="ADAL" clId="{AADF4D6A-2312-4358-9FC9-54F69B2C3622}" dt="2023-02-10T06:37:40.147" v="3628" actId="478"/>
          <ac:picMkLst>
            <pc:docMk/>
            <pc:sldMk cId="328272328" sldId="484"/>
            <ac:picMk id="5" creationId="{D46BC189-63AC-4BA6-AAB2-8EA868368844}"/>
          </ac:picMkLst>
        </pc:picChg>
        <pc:picChg chg="add mod">
          <ac:chgData name="The Nguyen" userId="c9daebcf-96ad-44e9-8a9f-fe81c66a4169" providerId="ADAL" clId="{AADF4D6A-2312-4358-9FC9-54F69B2C3622}" dt="2023-02-10T06:50:00.941" v="3664" actId="14100"/>
          <ac:picMkLst>
            <pc:docMk/>
            <pc:sldMk cId="328272328" sldId="484"/>
            <ac:picMk id="8" creationId="{A7BDBC47-ABE9-4D4F-ABE5-6BB1CDCA91E3}"/>
          </ac:picMkLst>
        </pc:picChg>
        <pc:picChg chg="add mod">
          <ac:chgData name="The Nguyen" userId="c9daebcf-96ad-44e9-8a9f-fe81c66a4169" providerId="ADAL" clId="{AADF4D6A-2312-4358-9FC9-54F69B2C3622}" dt="2023-02-10T06:51:00.219" v="3676" actId="14100"/>
          <ac:picMkLst>
            <pc:docMk/>
            <pc:sldMk cId="328272328" sldId="484"/>
            <ac:picMk id="10" creationId="{C3A79AB3-AA7F-4619-A0F9-940B5488A914}"/>
          </ac:picMkLst>
        </pc:picChg>
        <pc:picChg chg="del">
          <ac:chgData name="The Nguyen" userId="c9daebcf-96ad-44e9-8a9f-fe81c66a4169" providerId="ADAL" clId="{AADF4D6A-2312-4358-9FC9-54F69B2C3622}" dt="2023-02-10T06:37:43.667" v="3630" actId="478"/>
          <ac:picMkLst>
            <pc:docMk/>
            <pc:sldMk cId="328272328" sldId="484"/>
            <ac:picMk id="11" creationId="{BE810731-542F-4630-B607-4D8A7ADCE483}"/>
          </ac:picMkLst>
        </pc:picChg>
        <pc:picChg chg="del">
          <ac:chgData name="The Nguyen" userId="c9daebcf-96ad-44e9-8a9f-fe81c66a4169" providerId="ADAL" clId="{AADF4D6A-2312-4358-9FC9-54F69B2C3622}" dt="2023-02-10T06:37:41.827" v="3629" actId="478"/>
          <ac:picMkLst>
            <pc:docMk/>
            <pc:sldMk cId="328272328" sldId="484"/>
            <ac:picMk id="13" creationId="{226298F0-FB7E-497C-81C1-DFCD3F666F63}"/>
          </ac:picMkLst>
        </pc:picChg>
      </pc:sldChg>
      <pc:sldChg chg="addSp delSp modSp new mod">
        <pc:chgData name="The Nguyen" userId="c9daebcf-96ad-44e9-8a9f-fe81c66a4169" providerId="ADAL" clId="{AADF4D6A-2312-4358-9FC9-54F69B2C3622}" dt="2023-02-10T08:07:36.879" v="3907" actId="1076"/>
        <pc:sldMkLst>
          <pc:docMk/>
          <pc:sldMk cId="2795531100" sldId="485"/>
        </pc:sldMkLst>
        <pc:spChg chg="mod">
          <ac:chgData name="The Nguyen" userId="c9daebcf-96ad-44e9-8a9f-fe81c66a4169" providerId="ADAL" clId="{AADF4D6A-2312-4358-9FC9-54F69B2C3622}" dt="2023-02-10T07:31:16.191" v="3734" actId="255"/>
          <ac:spMkLst>
            <pc:docMk/>
            <pc:sldMk cId="2795531100" sldId="485"/>
            <ac:spMk id="2" creationId="{D2DFD373-E155-4ECD-BAA3-7CAAF53224D2}"/>
          </ac:spMkLst>
        </pc:spChg>
        <pc:spChg chg="mod">
          <ac:chgData name="The Nguyen" userId="c9daebcf-96ad-44e9-8a9f-fe81c66a4169" providerId="ADAL" clId="{AADF4D6A-2312-4358-9FC9-54F69B2C3622}" dt="2023-02-10T07:47:20.589" v="3882" actId="14100"/>
          <ac:spMkLst>
            <pc:docMk/>
            <pc:sldMk cId="2795531100" sldId="485"/>
            <ac:spMk id="3" creationId="{9C1146D1-9F6F-472F-B0A9-FA69EC5CD6DA}"/>
          </ac:spMkLst>
        </pc:spChg>
        <pc:spChg chg="add del mod">
          <ac:chgData name="The Nguyen" userId="c9daebcf-96ad-44e9-8a9f-fe81c66a4169" providerId="ADAL" clId="{AADF4D6A-2312-4358-9FC9-54F69B2C3622}" dt="2023-02-10T07:36:39.706" v="3793" actId="478"/>
          <ac:spMkLst>
            <pc:docMk/>
            <pc:sldMk cId="2795531100" sldId="485"/>
            <ac:spMk id="7" creationId="{F1587CF4-5739-4CCB-88BB-7A42B7819374}"/>
          </ac:spMkLst>
        </pc:spChg>
        <pc:graphicFrameChg chg="add mod modGraphic">
          <ac:chgData name="The Nguyen" userId="c9daebcf-96ad-44e9-8a9f-fe81c66a4169" providerId="ADAL" clId="{AADF4D6A-2312-4358-9FC9-54F69B2C3622}" dt="2023-02-10T08:07:36.879" v="3907" actId="1076"/>
          <ac:graphicFrameMkLst>
            <pc:docMk/>
            <pc:sldMk cId="2795531100" sldId="485"/>
            <ac:graphicFrameMk id="8" creationId="{AA829EDD-A061-4A2E-85CC-A33397143A72}"/>
          </ac:graphicFrameMkLst>
        </pc:graphicFrameChg>
        <pc:graphicFrameChg chg="add mod modGraphic">
          <ac:chgData name="The Nguyen" userId="c9daebcf-96ad-44e9-8a9f-fe81c66a4169" providerId="ADAL" clId="{AADF4D6A-2312-4358-9FC9-54F69B2C3622}" dt="2023-02-10T07:46:10.994" v="3877" actId="14734"/>
          <ac:graphicFrameMkLst>
            <pc:docMk/>
            <pc:sldMk cId="2795531100" sldId="485"/>
            <ac:graphicFrameMk id="9" creationId="{55D539A3-CC55-4AD4-83CC-A9022356BFD1}"/>
          </ac:graphicFrameMkLst>
        </pc:graphicFrameChg>
        <pc:picChg chg="add mod">
          <ac:chgData name="The Nguyen" userId="c9daebcf-96ad-44e9-8a9f-fe81c66a4169" providerId="ADAL" clId="{AADF4D6A-2312-4358-9FC9-54F69B2C3622}" dt="2023-02-10T07:46:38.208" v="3879" actId="1076"/>
          <ac:picMkLst>
            <pc:docMk/>
            <pc:sldMk cId="2795531100" sldId="485"/>
            <ac:picMk id="5" creationId="{EBFD4738-EADB-4B20-B484-66FF5CC2D6E9}"/>
          </ac:picMkLst>
        </pc:picChg>
      </pc:sldChg>
      <pc:sldChg chg="addSp delSp modSp add mod">
        <pc:chgData name="The Nguyen" userId="c9daebcf-96ad-44e9-8a9f-fe81c66a4169" providerId="ADAL" clId="{AADF4D6A-2312-4358-9FC9-54F69B2C3622}" dt="2023-02-14T04:22:05.600" v="5226" actId="1076"/>
        <pc:sldMkLst>
          <pc:docMk/>
          <pc:sldMk cId="3046233173" sldId="486"/>
        </pc:sldMkLst>
        <pc:spChg chg="mod">
          <ac:chgData name="The Nguyen" userId="c9daebcf-96ad-44e9-8a9f-fe81c66a4169" providerId="ADAL" clId="{AADF4D6A-2312-4358-9FC9-54F69B2C3622}" dt="2023-02-10T07:48:18.382" v="3884"/>
          <ac:spMkLst>
            <pc:docMk/>
            <pc:sldMk cId="3046233173" sldId="486"/>
            <ac:spMk id="2" creationId="{D2DFD373-E155-4ECD-BAA3-7CAAF53224D2}"/>
          </ac:spMkLst>
        </pc:spChg>
        <pc:spChg chg="mod">
          <ac:chgData name="The Nguyen" userId="c9daebcf-96ad-44e9-8a9f-fe81c66a4169" providerId="ADAL" clId="{AADF4D6A-2312-4358-9FC9-54F69B2C3622}" dt="2023-02-14T04:22:05.600" v="5226" actId="1076"/>
          <ac:spMkLst>
            <pc:docMk/>
            <pc:sldMk cId="3046233173" sldId="486"/>
            <ac:spMk id="3" creationId="{9C1146D1-9F6F-472F-B0A9-FA69EC5CD6DA}"/>
          </ac:spMkLst>
        </pc:spChg>
        <pc:graphicFrameChg chg="del">
          <ac:chgData name="The Nguyen" userId="c9daebcf-96ad-44e9-8a9f-fe81c66a4169" providerId="ADAL" clId="{AADF4D6A-2312-4358-9FC9-54F69B2C3622}" dt="2023-02-10T07:48:24.529" v="3885" actId="478"/>
          <ac:graphicFrameMkLst>
            <pc:docMk/>
            <pc:sldMk cId="3046233173" sldId="486"/>
            <ac:graphicFrameMk id="8" creationId="{AA829EDD-A061-4A2E-85CC-A33397143A72}"/>
          </ac:graphicFrameMkLst>
        </pc:graphicFrameChg>
        <pc:graphicFrameChg chg="del">
          <ac:chgData name="The Nguyen" userId="c9daebcf-96ad-44e9-8a9f-fe81c66a4169" providerId="ADAL" clId="{AADF4D6A-2312-4358-9FC9-54F69B2C3622}" dt="2023-02-10T07:48:25.889" v="3886" actId="478"/>
          <ac:graphicFrameMkLst>
            <pc:docMk/>
            <pc:sldMk cId="3046233173" sldId="486"/>
            <ac:graphicFrameMk id="9" creationId="{55D539A3-CC55-4AD4-83CC-A9022356BFD1}"/>
          </ac:graphicFrameMkLst>
        </pc:graphicFrameChg>
        <pc:picChg chg="del">
          <ac:chgData name="The Nguyen" userId="c9daebcf-96ad-44e9-8a9f-fe81c66a4169" providerId="ADAL" clId="{AADF4D6A-2312-4358-9FC9-54F69B2C3622}" dt="2023-02-10T07:48:27.461" v="3887" actId="478"/>
          <ac:picMkLst>
            <pc:docMk/>
            <pc:sldMk cId="3046233173" sldId="486"/>
            <ac:picMk id="5" creationId="{EBFD4738-EADB-4B20-B484-66FF5CC2D6E9}"/>
          </ac:picMkLst>
        </pc:picChg>
        <pc:picChg chg="add mod">
          <ac:chgData name="The Nguyen" userId="c9daebcf-96ad-44e9-8a9f-fe81c66a4169" providerId="ADAL" clId="{AADF4D6A-2312-4358-9FC9-54F69B2C3622}" dt="2023-02-10T07:49:20.869" v="3892" actId="1076"/>
          <ac:picMkLst>
            <pc:docMk/>
            <pc:sldMk cId="3046233173" sldId="486"/>
            <ac:picMk id="6" creationId="{B8CD1E04-434A-4267-AF54-CA514DE15ECA}"/>
          </ac:picMkLst>
        </pc:picChg>
        <pc:picChg chg="add mod modCrop">
          <ac:chgData name="The Nguyen" userId="c9daebcf-96ad-44e9-8a9f-fe81c66a4169" providerId="ADAL" clId="{AADF4D6A-2312-4358-9FC9-54F69B2C3622}" dt="2023-02-10T08:19:55.169" v="3920" actId="1076"/>
          <ac:picMkLst>
            <pc:docMk/>
            <pc:sldMk cId="3046233173" sldId="486"/>
            <ac:picMk id="10" creationId="{92596EBD-41BA-4B66-9553-832E4AC6BB0C}"/>
          </ac:picMkLst>
        </pc:picChg>
      </pc:sldChg>
      <pc:sldChg chg="addSp delSp modSp add mod">
        <pc:chgData name="The Nguyen" userId="c9daebcf-96ad-44e9-8a9f-fe81c66a4169" providerId="ADAL" clId="{AADF4D6A-2312-4358-9FC9-54F69B2C3622}" dt="2023-02-10T08:35:47.951" v="3998" actId="20577"/>
        <pc:sldMkLst>
          <pc:docMk/>
          <pc:sldMk cId="3382762016" sldId="487"/>
        </pc:sldMkLst>
        <pc:spChg chg="mod">
          <ac:chgData name="The Nguyen" userId="c9daebcf-96ad-44e9-8a9f-fe81c66a4169" providerId="ADAL" clId="{AADF4D6A-2312-4358-9FC9-54F69B2C3622}" dt="2023-02-10T08:35:47.951" v="3998" actId="20577"/>
          <ac:spMkLst>
            <pc:docMk/>
            <pc:sldMk cId="3382762016" sldId="487"/>
            <ac:spMk id="2" creationId="{D2DFD373-E155-4ECD-BAA3-7CAAF53224D2}"/>
          </ac:spMkLst>
        </pc:spChg>
        <pc:spChg chg="mod">
          <ac:chgData name="The Nguyen" userId="c9daebcf-96ad-44e9-8a9f-fe81c66a4169" providerId="ADAL" clId="{AADF4D6A-2312-4358-9FC9-54F69B2C3622}" dt="2023-02-10T08:35:35.742" v="3997" actId="1076"/>
          <ac:spMkLst>
            <pc:docMk/>
            <pc:sldMk cId="3382762016" sldId="487"/>
            <ac:spMk id="3" creationId="{9C1146D1-9F6F-472F-B0A9-FA69EC5CD6DA}"/>
          </ac:spMkLst>
        </pc:spChg>
        <pc:graphicFrameChg chg="add mod modGraphic">
          <ac:chgData name="The Nguyen" userId="c9daebcf-96ad-44e9-8a9f-fe81c66a4169" providerId="ADAL" clId="{AADF4D6A-2312-4358-9FC9-54F69B2C3622}" dt="2023-02-10T08:32:23.146" v="3971"/>
          <ac:graphicFrameMkLst>
            <pc:docMk/>
            <pc:sldMk cId="3382762016" sldId="487"/>
            <ac:graphicFrameMk id="7" creationId="{8B0008B0-4B8D-4B87-A705-8D7DA1C50B61}"/>
          </ac:graphicFrameMkLst>
        </pc:graphicFrameChg>
        <pc:graphicFrameChg chg="add mod modGraphic">
          <ac:chgData name="The Nguyen" userId="c9daebcf-96ad-44e9-8a9f-fe81c66a4169" providerId="ADAL" clId="{AADF4D6A-2312-4358-9FC9-54F69B2C3622}" dt="2023-02-10T08:35:09.123" v="3993" actId="14734"/>
          <ac:graphicFrameMkLst>
            <pc:docMk/>
            <pc:sldMk cId="3382762016" sldId="487"/>
            <ac:graphicFrameMk id="8" creationId="{C573630B-2F57-4BAD-BA49-E70BB8A5E193}"/>
          </ac:graphicFrameMkLst>
        </pc:graphicFrameChg>
        <pc:picChg chg="add mod">
          <ac:chgData name="The Nguyen" userId="c9daebcf-96ad-44e9-8a9f-fe81c66a4169" providerId="ADAL" clId="{AADF4D6A-2312-4358-9FC9-54F69B2C3622}" dt="2023-02-10T08:35:12.744" v="3994" actId="1076"/>
          <ac:picMkLst>
            <pc:docMk/>
            <pc:sldMk cId="3382762016" sldId="487"/>
            <ac:picMk id="5" creationId="{497EB057-7860-4417-975B-9A859C66F926}"/>
          </ac:picMkLst>
        </pc:picChg>
        <pc:picChg chg="del">
          <ac:chgData name="The Nguyen" userId="c9daebcf-96ad-44e9-8a9f-fe81c66a4169" providerId="ADAL" clId="{AADF4D6A-2312-4358-9FC9-54F69B2C3622}" dt="2023-02-10T08:27:38.960" v="3938" actId="478"/>
          <ac:picMkLst>
            <pc:docMk/>
            <pc:sldMk cId="3382762016" sldId="487"/>
            <ac:picMk id="6" creationId="{B8CD1E04-434A-4267-AF54-CA514DE15ECA}"/>
          </ac:picMkLst>
        </pc:picChg>
        <pc:picChg chg="del">
          <ac:chgData name="The Nguyen" userId="c9daebcf-96ad-44e9-8a9f-fe81c66a4169" providerId="ADAL" clId="{AADF4D6A-2312-4358-9FC9-54F69B2C3622}" dt="2023-02-10T08:27:38.361" v="3937" actId="478"/>
          <ac:picMkLst>
            <pc:docMk/>
            <pc:sldMk cId="3382762016" sldId="487"/>
            <ac:picMk id="10" creationId="{92596EBD-41BA-4B66-9553-832E4AC6BB0C}"/>
          </ac:picMkLst>
        </pc:picChg>
      </pc:sldChg>
      <pc:sldChg chg="addSp delSp modSp add mod">
        <pc:chgData name="The Nguyen" userId="c9daebcf-96ad-44e9-8a9f-fe81c66a4169" providerId="ADAL" clId="{AADF4D6A-2312-4358-9FC9-54F69B2C3622}" dt="2023-02-10T08:42:53.396" v="4042" actId="1076"/>
        <pc:sldMkLst>
          <pc:docMk/>
          <pc:sldMk cId="2372381060" sldId="488"/>
        </pc:sldMkLst>
        <pc:spChg chg="mod">
          <ac:chgData name="The Nguyen" userId="c9daebcf-96ad-44e9-8a9f-fe81c66a4169" providerId="ADAL" clId="{AADF4D6A-2312-4358-9FC9-54F69B2C3622}" dt="2023-02-10T08:37:57.695" v="4000"/>
          <ac:spMkLst>
            <pc:docMk/>
            <pc:sldMk cId="2372381060" sldId="488"/>
            <ac:spMk id="2" creationId="{D2DFD373-E155-4ECD-BAA3-7CAAF53224D2}"/>
          </ac:spMkLst>
        </pc:spChg>
        <pc:spChg chg="mod">
          <ac:chgData name="The Nguyen" userId="c9daebcf-96ad-44e9-8a9f-fe81c66a4169" providerId="ADAL" clId="{AADF4D6A-2312-4358-9FC9-54F69B2C3622}" dt="2023-02-10T08:41:59.795" v="4039" actId="1076"/>
          <ac:spMkLst>
            <pc:docMk/>
            <pc:sldMk cId="2372381060" sldId="488"/>
            <ac:spMk id="3" creationId="{9C1146D1-9F6F-472F-B0A9-FA69EC5CD6DA}"/>
          </ac:spMkLst>
        </pc:spChg>
        <pc:graphicFrameChg chg="del">
          <ac:chgData name="The Nguyen" userId="c9daebcf-96ad-44e9-8a9f-fe81c66a4169" providerId="ADAL" clId="{AADF4D6A-2312-4358-9FC9-54F69B2C3622}" dt="2023-02-10T08:39:31.840" v="4011" actId="478"/>
          <ac:graphicFrameMkLst>
            <pc:docMk/>
            <pc:sldMk cId="2372381060" sldId="488"/>
            <ac:graphicFrameMk id="7" creationId="{8B0008B0-4B8D-4B87-A705-8D7DA1C50B61}"/>
          </ac:graphicFrameMkLst>
        </pc:graphicFrameChg>
        <pc:graphicFrameChg chg="del">
          <ac:chgData name="The Nguyen" userId="c9daebcf-96ad-44e9-8a9f-fe81c66a4169" providerId="ADAL" clId="{AADF4D6A-2312-4358-9FC9-54F69B2C3622}" dt="2023-02-10T08:39:47.400" v="4015" actId="478"/>
          <ac:graphicFrameMkLst>
            <pc:docMk/>
            <pc:sldMk cId="2372381060" sldId="488"/>
            <ac:graphicFrameMk id="8" creationId="{C573630B-2F57-4BAD-BA49-E70BB8A5E193}"/>
          </ac:graphicFrameMkLst>
        </pc:graphicFrameChg>
        <pc:picChg chg="del">
          <ac:chgData name="The Nguyen" userId="c9daebcf-96ad-44e9-8a9f-fe81c66a4169" providerId="ADAL" clId="{AADF4D6A-2312-4358-9FC9-54F69B2C3622}" dt="2023-02-10T08:38:25.435" v="4001" actId="478"/>
          <ac:picMkLst>
            <pc:docMk/>
            <pc:sldMk cId="2372381060" sldId="488"/>
            <ac:picMk id="5" creationId="{497EB057-7860-4417-975B-9A859C66F926}"/>
          </ac:picMkLst>
        </pc:picChg>
        <pc:picChg chg="add mod">
          <ac:chgData name="The Nguyen" userId="c9daebcf-96ad-44e9-8a9f-fe81c66a4169" providerId="ADAL" clId="{AADF4D6A-2312-4358-9FC9-54F69B2C3622}" dt="2023-02-10T08:41:31.650" v="4032" actId="1076"/>
          <ac:picMkLst>
            <pc:docMk/>
            <pc:sldMk cId="2372381060" sldId="488"/>
            <ac:picMk id="6" creationId="{7F1F1BEB-8A74-49E2-8D8C-FF0FEB7F44D4}"/>
          </ac:picMkLst>
        </pc:picChg>
        <pc:picChg chg="add mod">
          <ac:chgData name="The Nguyen" userId="c9daebcf-96ad-44e9-8a9f-fe81c66a4169" providerId="ADAL" clId="{AADF4D6A-2312-4358-9FC9-54F69B2C3622}" dt="2023-02-10T08:42:46.898" v="4041" actId="14100"/>
          <ac:picMkLst>
            <pc:docMk/>
            <pc:sldMk cId="2372381060" sldId="488"/>
            <ac:picMk id="10" creationId="{7F2AD604-2F8F-4819-A6EA-584080FB5B5F}"/>
          </ac:picMkLst>
        </pc:picChg>
        <pc:picChg chg="add mod">
          <ac:chgData name="The Nguyen" userId="c9daebcf-96ad-44e9-8a9f-fe81c66a4169" providerId="ADAL" clId="{AADF4D6A-2312-4358-9FC9-54F69B2C3622}" dt="2023-02-10T08:42:53.396" v="4042" actId="1076"/>
          <ac:picMkLst>
            <pc:docMk/>
            <pc:sldMk cId="2372381060" sldId="488"/>
            <ac:picMk id="12" creationId="{93C51274-14BF-45D5-BA20-D9522829337E}"/>
          </ac:picMkLst>
        </pc:picChg>
      </pc:sldChg>
      <pc:sldChg chg="addSp delSp modSp add mod">
        <pc:chgData name="The Nguyen" userId="c9daebcf-96ad-44e9-8a9f-fe81c66a4169" providerId="ADAL" clId="{AADF4D6A-2312-4358-9FC9-54F69B2C3622}" dt="2023-02-10T08:51:30.968" v="4095"/>
        <pc:sldMkLst>
          <pc:docMk/>
          <pc:sldMk cId="1401687473" sldId="489"/>
        </pc:sldMkLst>
        <pc:spChg chg="mod">
          <ac:chgData name="The Nguyen" userId="c9daebcf-96ad-44e9-8a9f-fe81c66a4169" providerId="ADAL" clId="{AADF4D6A-2312-4358-9FC9-54F69B2C3622}" dt="2023-02-10T08:43:20.136" v="4044"/>
          <ac:spMkLst>
            <pc:docMk/>
            <pc:sldMk cId="1401687473" sldId="489"/>
            <ac:spMk id="2" creationId="{D2DFD373-E155-4ECD-BAA3-7CAAF53224D2}"/>
          </ac:spMkLst>
        </pc:spChg>
        <pc:spChg chg="mod">
          <ac:chgData name="The Nguyen" userId="c9daebcf-96ad-44e9-8a9f-fe81c66a4169" providerId="ADAL" clId="{AADF4D6A-2312-4358-9FC9-54F69B2C3622}" dt="2023-02-10T08:47:07.010" v="4066" actId="20577"/>
          <ac:spMkLst>
            <pc:docMk/>
            <pc:sldMk cId="1401687473" sldId="489"/>
            <ac:spMk id="3" creationId="{9C1146D1-9F6F-472F-B0A9-FA69EC5CD6DA}"/>
          </ac:spMkLst>
        </pc:spChg>
        <pc:graphicFrameChg chg="add mod modGraphic">
          <ac:chgData name="The Nguyen" userId="c9daebcf-96ad-44e9-8a9f-fe81c66a4169" providerId="ADAL" clId="{AADF4D6A-2312-4358-9FC9-54F69B2C3622}" dt="2023-02-10T08:51:30.968" v="4095"/>
          <ac:graphicFrameMkLst>
            <pc:docMk/>
            <pc:sldMk cId="1401687473" sldId="489"/>
            <ac:graphicFrameMk id="7" creationId="{2D3662AF-154F-4F98-B530-9A1C9D71A5FF}"/>
          </ac:graphicFrameMkLst>
        </pc:graphicFrameChg>
        <pc:picChg chg="add mod">
          <ac:chgData name="The Nguyen" userId="c9daebcf-96ad-44e9-8a9f-fe81c66a4169" providerId="ADAL" clId="{AADF4D6A-2312-4358-9FC9-54F69B2C3622}" dt="2023-02-10T08:43:56.960" v="4052" actId="14100"/>
          <ac:picMkLst>
            <pc:docMk/>
            <pc:sldMk cId="1401687473" sldId="489"/>
            <ac:picMk id="5" creationId="{F1C444C3-C344-44E6-8ED9-D61084D45772}"/>
          </ac:picMkLst>
        </pc:picChg>
        <pc:picChg chg="del">
          <ac:chgData name="The Nguyen" userId="c9daebcf-96ad-44e9-8a9f-fe81c66a4169" providerId="ADAL" clId="{AADF4D6A-2312-4358-9FC9-54F69B2C3622}" dt="2023-02-10T08:43:25.943" v="4045" actId="478"/>
          <ac:picMkLst>
            <pc:docMk/>
            <pc:sldMk cId="1401687473" sldId="489"/>
            <ac:picMk id="6" creationId="{7F1F1BEB-8A74-49E2-8D8C-FF0FEB7F44D4}"/>
          </ac:picMkLst>
        </pc:picChg>
        <pc:picChg chg="del">
          <ac:chgData name="The Nguyen" userId="c9daebcf-96ad-44e9-8a9f-fe81c66a4169" providerId="ADAL" clId="{AADF4D6A-2312-4358-9FC9-54F69B2C3622}" dt="2023-02-10T08:43:26.329" v="4046" actId="478"/>
          <ac:picMkLst>
            <pc:docMk/>
            <pc:sldMk cId="1401687473" sldId="489"/>
            <ac:picMk id="10" creationId="{7F2AD604-2F8F-4819-A6EA-584080FB5B5F}"/>
          </ac:picMkLst>
        </pc:picChg>
        <pc:picChg chg="del">
          <ac:chgData name="The Nguyen" userId="c9daebcf-96ad-44e9-8a9f-fe81c66a4169" providerId="ADAL" clId="{AADF4D6A-2312-4358-9FC9-54F69B2C3622}" dt="2023-02-10T08:43:26.619" v="4047" actId="478"/>
          <ac:picMkLst>
            <pc:docMk/>
            <pc:sldMk cId="1401687473" sldId="489"/>
            <ac:picMk id="12" creationId="{93C51274-14BF-45D5-BA20-D9522829337E}"/>
          </ac:picMkLst>
        </pc:picChg>
      </pc:sldChg>
      <pc:sldChg chg="modSp new mod">
        <pc:chgData name="The Nguyen" userId="c9daebcf-96ad-44e9-8a9f-fe81c66a4169" providerId="ADAL" clId="{AADF4D6A-2312-4358-9FC9-54F69B2C3622}" dt="2023-02-15T04:11:16.707" v="5891" actId="20577"/>
        <pc:sldMkLst>
          <pc:docMk/>
          <pc:sldMk cId="540105721" sldId="490"/>
        </pc:sldMkLst>
        <pc:spChg chg="mod">
          <ac:chgData name="The Nguyen" userId="c9daebcf-96ad-44e9-8a9f-fe81c66a4169" providerId="ADAL" clId="{AADF4D6A-2312-4358-9FC9-54F69B2C3622}" dt="2023-02-10T09:02:36.418" v="4118" actId="20577"/>
          <ac:spMkLst>
            <pc:docMk/>
            <pc:sldMk cId="540105721" sldId="490"/>
            <ac:spMk id="2" creationId="{E9916A4A-8C09-4605-ACD6-7A2340E650BC}"/>
          </ac:spMkLst>
        </pc:spChg>
        <pc:spChg chg="mod">
          <ac:chgData name="The Nguyen" userId="c9daebcf-96ad-44e9-8a9f-fe81c66a4169" providerId="ADAL" clId="{AADF4D6A-2312-4358-9FC9-54F69B2C3622}" dt="2023-02-15T04:11:16.707" v="5891" actId="20577"/>
          <ac:spMkLst>
            <pc:docMk/>
            <pc:sldMk cId="540105721" sldId="490"/>
            <ac:spMk id="3" creationId="{7E9D868B-85BD-47D6-8E19-FA6B13640BEC}"/>
          </ac:spMkLst>
        </pc:spChg>
      </pc:sldChg>
      <pc:sldChg chg="modSp add mod">
        <pc:chgData name="The Nguyen" userId="c9daebcf-96ad-44e9-8a9f-fe81c66a4169" providerId="ADAL" clId="{AADF4D6A-2312-4358-9FC9-54F69B2C3622}" dt="2023-02-14T01:58:08.908" v="4577" actId="20577"/>
        <pc:sldMkLst>
          <pc:docMk/>
          <pc:sldMk cId="2636104131" sldId="491"/>
        </pc:sldMkLst>
        <pc:spChg chg="mod">
          <ac:chgData name="The Nguyen" userId="c9daebcf-96ad-44e9-8a9f-fe81c66a4169" providerId="ADAL" clId="{AADF4D6A-2312-4358-9FC9-54F69B2C3622}" dt="2023-02-14T01:51:54.573" v="4276" actId="20577"/>
          <ac:spMkLst>
            <pc:docMk/>
            <pc:sldMk cId="2636104131" sldId="491"/>
            <ac:spMk id="2" creationId="{685E3AE6-789B-40FF-98C7-1BFDCEF81E2A}"/>
          </ac:spMkLst>
        </pc:spChg>
        <pc:spChg chg="mod">
          <ac:chgData name="The Nguyen" userId="c9daebcf-96ad-44e9-8a9f-fe81c66a4169" providerId="ADAL" clId="{AADF4D6A-2312-4358-9FC9-54F69B2C3622}" dt="2023-02-14T01:58:08.908" v="4577" actId="20577"/>
          <ac:spMkLst>
            <pc:docMk/>
            <pc:sldMk cId="2636104131" sldId="491"/>
            <ac:spMk id="3" creationId="{FA14E9DB-16EE-4869-81D6-CE8DFBDAF20A}"/>
          </ac:spMkLst>
        </pc:spChg>
      </pc:sldChg>
      <pc:sldChg chg="addSp delSp modSp new mod">
        <pc:chgData name="The Nguyen" userId="c9daebcf-96ad-44e9-8a9f-fe81c66a4169" providerId="ADAL" clId="{AADF4D6A-2312-4358-9FC9-54F69B2C3622}" dt="2023-02-14T07:52:54.871" v="5529" actId="255"/>
        <pc:sldMkLst>
          <pc:docMk/>
          <pc:sldMk cId="1594647761" sldId="492"/>
        </pc:sldMkLst>
        <pc:spChg chg="mod">
          <ac:chgData name="The Nguyen" userId="c9daebcf-96ad-44e9-8a9f-fe81c66a4169" providerId="ADAL" clId="{AADF4D6A-2312-4358-9FC9-54F69B2C3622}" dt="2023-02-14T07:52:54.871" v="5529" actId="255"/>
          <ac:spMkLst>
            <pc:docMk/>
            <pc:sldMk cId="1594647761" sldId="492"/>
            <ac:spMk id="2" creationId="{83820A2A-8DBF-4364-8CA6-CB43D7EEB726}"/>
          </ac:spMkLst>
        </pc:spChg>
        <pc:spChg chg="del">
          <ac:chgData name="The Nguyen" userId="c9daebcf-96ad-44e9-8a9f-fe81c66a4169" providerId="ADAL" clId="{AADF4D6A-2312-4358-9FC9-54F69B2C3622}" dt="2023-02-14T02:34:00.287" v="4579" actId="478"/>
          <ac:spMkLst>
            <pc:docMk/>
            <pc:sldMk cId="1594647761" sldId="492"/>
            <ac:spMk id="3" creationId="{582098EC-4A20-4731-8BAB-8F5FFAF19AFD}"/>
          </ac:spMkLst>
        </pc:spChg>
        <pc:spChg chg="add del mod">
          <ac:chgData name="The Nguyen" userId="c9daebcf-96ad-44e9-8a9f-fe81c66a4169" providerId="ADAL" clId="{AADF4D6A-2312-4358-9FC9-54F69B2C3622}" dt="2023-02-14T02:35:46.822" v="4632" actId="478"/>
          <ac:spMkLst>
            <pc:docMk/>
            <pc:sldMk cId="1594647761" sldId="492"/>
            <ac:spMk id="6" creationId="{1F48BFB7-A1B0-4BA6-841D-4D137D2968F0}"/>
          </ac:spMkLst>
        </pc:spChg>
        <pc:spChg chg="add del mod">
          <ac:chgData name="The Nguyen" userId="c9daebcf-96ad-44e9-8a9f-fe81c66a4169" providerId="ADAL" clId="{AADF4D6A-2312-4358-9FC9-54F69B2C3622}" dt="2023-02-14T04:06:36.904" v="5218" actId="478"/>
          <ac:spMkLst>
            <pc:docMk/>
            <pc:sldMk cId="1594647761" sldId="492"/>
            <ac:spMk id="7" creationId="{C69DA303-E627-4374-AC09-51DED20A947A}"/>
          </ac:spMkLst>
        </pc:spChg>
        <pc:spChg chg="add del mod">
          <ac:chgData name="The Nguyen" userId="c9daebcf-96ad-44e9-8a9f-fe81c66a4169" providerId="ADAL" clId="{AADF4D6A-2312-4358-9FC9-54F69B2C3622}" dt="2023-02-14T04:06:36.904" v="5218" actId="478"/>
          <ac:spMkLst>
            <pc:docMk/>
            <pc:sldMk cId="1594647761" sldId="492"/>
            <ac:spMk id="8" creationId="{1F36B31C-0E9B-4E39-8A0E-C5A04B9DC29C}"/>
          </ac:spMkLst>
        </pc:spChg>
        <pc:spChg chg="add del mod">
          <ac:chgData name="The Nguyen" userId="c9daebcf-96ad-44e9-8a9f-fe81c66a4169" providerId="ADAL" clId="{AADF4D6A-2312-4358-9FC9-54F69B2C3622}" dt="2023-02-14T04:06:36.904" v="5218" actId="478"/>
          <ac:spMkLst>
            <pc:docMk/>
            <pc:sldMk cId="1594647761" sldId="492"/>
            <ac:spMk id="9" creationId="{308491AC-174C-4E7F-8C0C-0FC1BA857289}"/>
          </ac:spMkLst>
        </pc:spChg>
        <pc:spChg chg="add del mod">
          <ac:chgData name="The Nguyen" userId="c9daebcf-96ad-44e9-8a9f-fe81c66a4169" providerId="ADAL" clId="{AADF4D6A-2312-4358-9FC9-54F69B2C3622}" dt="2023-02-14T04:06:36.904" v="5218" actId="478"/>
          <ac:spMkLst>
            <pc:docMk/>
            <pc:sldMk cId="1594647761" sldId="492"/>
            <ac:spMk id="10" creationId="{7562FEED-97C7-497D-9A9C-400C2CE24B68}"/>
          </ac:spMkLst>
        </pc:spChg>
        <pc:spChg chg="add del mod">
          <ac:chgData name="The Nguyen" userId="c9daebcf-96ad-44e9-8a9f-fe81c66a4169" providerId="ADAL" clId="{AADF4D6A-2312-4358-9FC9-54F69B2C3622}" dt="2023-02-14T04:06:36.904" v="5218" actId="478"/>
          <ac:spMkLst>
            <pc:docMk/>
            <pc:sldMk cId="1594647761" sldId="492"/>
            <ac:spMk id="11" creationId="{968F5EF1-3C29-4443-B7B5-43B134375363}"/>
          </ac:spMkLst>
        </pc:spChg>
        <pc:spChg chg="add del mod">
          <ac:chgData name="The Nguyen" userId="c9daebcf-96ad-44e9-8a9f-fe81c66a4169" providerId="ADAL" clId="{AADF4D6A-2312-4358-9FC9-54F69B2C3622}" dt="2023-02-14T02:37:23.720" v="4645" actId="478"/>
          <ac:spMkLst>
            <pc:docMk/>
            <pc:sldMk cId="1594647761" sldId="492"/>
            <ac:spMk id="12" creationId="{66FAAC10-2098-42AE-8BFD-20AAF7D6B0F6}"/>
          </ac:spMkLst>
        </pc:spChg>
        <pc:spChg chg="add del mod">
          <ac:chgData name="The Nguyen" userId="c9daebcf-96ad-44e9-8a9f-fe81c66a4169" providerId="ADAL" clId="{AADF4D6A-2312-4358-9FC9-54F69B2C3622}" dt="2023-02-14T04:06:36.904" v="5218" actId="478"/>
          <ac:spMkLst>
            <pc:docMk/>
            <pc:sldMk cId="1594647761" sldId="492"/>
            <ac:spMk id="13" creationId="{DA96FF10-CD0B-4E8D-AEC3-7E2C739901A6}"/>
          </ac:spMkLst>
        </pc:spChg>
        <pc:spChg chg="add del mod">
          <ac:chgData name="The Nguyen" userId="c9daebcf-96ad-44e9-8a9f-fe81c66a4169" providerId="ADAL" clId="{AADF4D6A-2312-4358-9FC9-54F69B2C3622}" dt="2023-02-14T04:06:36.904" v="5218" actId="478"/>
          <ac:spMkLst>
            <pc:docMk/>
            <pc:sldMk cId="1594647761" sldId="492"/>
            <ac:spMk id="14" creationId="{0C5CE8A1-A01E-422B-83BF-B832B4EEFEAA}"/>
          </ac:spMkLst>
        </pc:spChg>
        <pc:spChg chg="add del mod">
          <ac:chgData name="The Nguyen" userId="c9daebcf-96ad-44e9-8a9f-fe81c66a4169" providerId="ADAL" clId="{AADF4D6A-2312-4358-9FC9-54F69B2C3622}" dt="2023-02-14T04:06:36.904" v="5218" actId="478"/>
          <ac:spMkLst>
            <pc:docMk/>
            <pc:sldMk cId="1594647761" sldId="492"/>
            <ac:spMk id="15" creationId="{C9924FCE-8405-4E23-A6CF-7C9595E890F3}"/>
          </ac:spMkLst>
        </pc:spChg>
        <pc:spChg chg="add del mod">
          <ac:chgData name="The Nguyen" userId="c9daebcf-96ad-44e9-8a9f-fe81c66a4169" providerId="ADAL" clId="{AADF4D6A-2312-4358-9FC9-54F69B2C3622}" dt="2023-02-14T04:06:36.904" v="5218" actId="478"/>
          <ac:spMkLst>
            <pc:docMk/>
            <pc:sldMk cId="1594647761" sldId="492"/>
            <ac:spMk id="16" creationId="{79356FE7-D73D-4D5C-BA7D-B99A48EA2365}"/>
          </ac:spMkLst>
        </pc:spChg>
        <pc:spChg chg="add del mod">
          <ac:chgData name="The Nguyen" userId="c9daebcf-96ad-44e9-8a9f-fe81c66a4169" providerId="ADAL" clId="{AADF4D6A-2312-4358-9FC9-54F69B2C3622}" dt="2023-02-14T04:06:36.904" v="5218" actId="478"/>
          <ac:spMkLst>
            <pc:docMk/>
            <pc:sldMk cId="1594647761" sldId="492"/>
            <ac:spMk id="17" creationId="{86FAA9C5-2EC5-4474-AC0F-7C487131C70C}"/>
          </ac:spMkLst>
        </pc:spChg>
        <pc:spChg chg="add del mod">
          <ac:chgData name="The Nguyen" userId="c9daebcf-96ad-44e9-8a9f-fe81c66a4169" providerId="ADAL" clId="{AADF4D6A-2312-4358-9FC9-54F69B2C3622}" dt="2023-02-14T04:06:36.904" v="5218" actId="478"/>
          <ac:spMkLst>
            <pc:docMk/>
            <pc:sldMk cId="1594647761" sldId="492"/>
            <ac:spMk id="18" creationId="{3387A6D8-3EEA-4722-A959-6361B1FCA290}"/>
          </ac:spMkLst>
        </pc:spChg>
        <pc:spChg chg="add del mod">
          <ac:chgData name="The Nguyen" userId="c9daebcf-96ad-44e9-8a9f-fe81c66a4169" providerId="ADAL" clId="{AADF4D6A-2312-4358-9FC9-54F69B2C3622}" dt="2023-02-14T04:06:36.904" v="5218" actId="478"/>
          <ac:spMkLst>
            <pc:docMk/>
            <pc:sldMk cId="1594647761" sldId="492"/>
            <ac:spMk id="19" creationId="{8C19DD90-3596-4470-BAAE-435C493B7DFC}"/>
          </ac:spMkLst>
        </pc:spChg>
        <pc:spChg chg="add del mod">
          <ac:chgData name="The Nguyen" userId="c9daebcf-96ad-44e9-8a9f-fe81c66a4169" providerId="ADAL" clId="{AADF4D6A-2312-4358-9FC9-54F69B2C3622}" dt="2023-02-14T04:06:36.904" v="5218" actId="478"/>
          <ac:spMkLst>
            <pc:docMk/>
            <pc:sldMk cId="1594647761" sldId="492"/>
            <ac:spMk id="20" creationId="{376C5BAD-3663-416F-A650-1D9A8BEABA0F}"/>
          </ac:spMkLst>
        </pc:spChg>
        <pc:spChg chg="add mod">
          <ac:chgData name="The Nguyen" userId="c9daebcf-96ad-44e9-8a9f-fe81c66a4169" providerId="ADAL" clId="{AADF4D6A-2312-4358-9FC9-54F69B2C3622}" dt="2023-02-14T06:19:40.566" v="5394" actId="20577"/>
          <ac:spMkLst>
            <pc:docMk/>
            <pc:sldMk cId="1594647761" sldId="492"/>
            <ac:spMk id="22" creationId="{5872C1B5-2E74-4C70-916B-E736E2C12BD1}"/>
          </ac:spMkLst>
        </pc:spChg>
        <pc:picChg chg="add mod">
          <ac:chgData name="The Nguyen" userId="c9daebcf-96ad-44e9-8a9f-fe81c66a4169" providerId="ADAL" clId="{AADF4D6A-2312-4358-9FC9-54F69B2C3622}" dt="2023-02-14T04:06:59.228" v="5224" actId="1076"/>
          <ac:picMkLst>
            <pc:docMk/>
            <pc:sldMk cId="1594647761" sldId="492"/>
            <ac:picMk id="5" creationId="{2D59FA65-4A20-41AF-956F-8C9F4E434510}"/>
          </ac:picMkLst>
        </pc:picChg>
      </pc:sldChg>
      <pc:sldChg chg="addSp delSp modSp add mod">
        <pc:chgData name="The Nguyen" userId="c9daebcf-96ad-44e9-8a9f-fe81c66a4169" providerId="ADAL" clId="{AADF4D6A-2312-4358-9FC9-54F69B2C3622}" dt="2023-02-14T07:53:08.501" v="5532" actId="255"/>
        <pc:sldMkLst>
          <pc:docMk/>
          <pc:sldMk cId="79867155" sldId="493"/>
        </pc:sldMkLst>
        <pc:spChg chg="mod">
          <ac:chgData name="The Nguyen" userId="c9daebcf-96ad-44e9-8a9f-fe81c66a4169" providerId="ADAL" clId="{AADF4D6A-2312-4358-9FC9-54F69B2C3622}" dt="2023-02-14T07:53:08.501" v="5532" actId="255"/>
          <ac:spMkLst>
            <pc:docMk/>
            <pc:sldMk cId="79867155" sldId="493"/>
            <ac:spMk id="2" creationId="{83820A2A-8DBF-4364-8CA6-CB43D7EEB726}"/>
          </ac:spMkLst>
        </pc:spChg>
        <pc:spChg chg="del">
          <ac:chgData name="The Nguyen" userId="c9daebcf-96ad-44e9-8a9f-fe81c66a4169" providerId="ADAL" clId="{AADF4D6A-2312-4358-9FC9-54F69B2C3622}" dt="2023-02-14T02:44:47.832" v="4936" actId="478"/>
          <ac:spMkLst>
            <pc:docMk/>
            <pc:sldMk cId="79867155" sldId="493"/>
            <ac:spMk id="7" creationId="{C69DA303-E627-4374-AC09-51DED20A947A}"/>
          </ac:spMkLst>
        </pc:spChg>
        <pc:spChg chg="del">
          <ac:chgData name="The Nguyen" userId="c9daebcf-96ad-44e9-8a9f-fe81c66a4169" providerId="ADAL" clId="{AADF4D6A-2312-4358-9FC9-54F69B2C3622}" dt="2023-02-14T02:44:47.832" v="4936" actId="478"/>
          <ac:spMkLst>
            <pc:docMk/>
            <pc:sldMk cId="79867155" sldId="493"/>
            <ac:spMk id="8" creationId="{1F36B31C-0E9B-4E39-8A0E-C5A04B9DC29C}"/>
          </ac:spMkLst>
        </pc:spChg>
        <pc:spChg chg="del">
          <ac:chgData name="The Nguyen" userId="c9daebcf-96ad-44e9-8a9f-fe81c66a4169" providerId="ADAL" clId="{AADF4D6A-2312-4358-9FC9-54F69B2C3622}" dt="2023-02-14T02:44:47.832" v="4936" actId="478"/>
          <ac:spMkLst>
            <pc:docMk/>
            <pc:sldMk cId="79867155" sldId="493"/>
            <ac:spMk id="9" creationId="{308491AC-174C-4E7F-8C0C-0FC1BA857289}"/>
          </ac:spMkLst>
        </pc:spChg>
        <pc:spChg chg="del">
          <ac:chgData name="The Nguyen" userId="c9daebcf-96ad-44e9-8a9f-fe81c66a4169" providerId="ADAL" clId="{AADF4D6A-2312-4358-9FC9-54F69B2C3622}" dt="2023-02-14T02:44:47.832" v="4936" actId="478"/>
          <ac:spMkLst>
            <pc:docMk/>
            <pc:sldMk cId="79867155" sldId="493"/>
            <ac:spMk id="10" creationId="{7562FEED-97C7-497D-9A9C-400C2CE24B68}"/>
          </ac:spMkLst>
        </pc:spChg>
        <pc:spChg chg="del">
          <ac:chgData name="The Nguyen" userId="c9daebcf-96ad-44e9-8a9f-fe81c66a4169" providerId="ADAL" clId="{AADF4D6A-2312-4358-9FC9-54F69B2C3622}" dt="2023-02-14T02:44:47.832" v="4936" actId="478"/>
          <ac:spMkLst>
            <pc:docMk/>
            <pc:sldMk cId="79867155" sldId="493"/>
            <ac:spMk id="11" creationId="{968F5EF1-3C29-4443-B7B5-43B134375363}"/>
          </ac:spMkLst>
        </pc:spChg>
        <pc:spChg chg="del">
          <ac:chgData name="The Nguyen" userId="c9daebcf-96ad-44e9-8a9f-fe81c66a4169" providerId="ADAL" clId="{AADF4D6A-2312-4358-9FC9-54F69B2C3622}" dt="2023-02-14T02:44:47.832" v="4936" actId="478"/>
          <ac:spMkLst>
            <pc:docMk/>
            <pc:sldMk cId="79867155" sldId="493"/>
            <ac:spMk id="13" creationId="{DA96FF10-CD0B-4E8D-AEC3-7E2C739901A6}"/>
          </ac:spMkLst>
        </pc:spChg>
        <pc:spChg chg="del">
          <ac:chgData name="The Nguyen" userId="c9daebcf-96ad-44e9-8a9f-fe81c66a4169" providerId="ADAL" clId="{AADF4D6A-2312-4358-9FC9-54F69B2C3622}" dt="2023-02-14T02:44:47.832" v="4936" actId="478"/>
          <ac:spMkLst>
            <pc:docMk/>
            <pc:sldMk cId="79867155" sldId="493"/>
            <ac:spMk id="14" creationId="{0C5CE8A1-A01E-422B-83BF-B832B4EEFEAA}"/>
          </ac:spMkLst>
        </pc:spChg>
        <pc:spChg chg="del">
          <ac:chgData name="The Nguyen" userId="c9daebcf-96ad-44e9-8a9f-fe81c66a4169" providerId="ADAL" clId="{AADF4D6A-2312-4358-9FC9-54F69B2C3622}" dt="2023-02-14T02:44:47.832" v="4936" actId="478"/>
          <ac:spMkLst>
            <pc:docMk/>
            <pc:sldMk cId="79867155" sldId="493"/>
            <ac:spMk id="15" creationId="{C9924FCE-8405-4E23-A6CF-7C9595E890F3}"/>
          </ac:spMkLst>
        </pc:spChg>
        <pc:spChg chg="del">
          <ac:chgData name="The Nguyen" userId="c9daebcf-96ad-44e9-8a9f-fe81c66a4169" providerId="ADAL" clId="{AADF4D6A-2312-4358-9FC9-54F69B2C3622}" dt="2023-02-14T02:44:47.832" v="4936" actId="478"/>
          <ac:spMkLst>
            <pc:docMk/>
            <pc:sldMk cId="79867155" sldId="493"/>
            <ac:spMk id="16" creationId="{79356FE7-D73D-4D5C-BA7D-B99A48EA2365}"/>
          </ac:spMkLst>
        </pc:spChg>
        <pc:spChg chg="del">
          <ac:chgData name="The Nguyen" userId="c9daebcf-96ad-44e9-8a9f-fe81c66a4169" providerId="ADAL" clId="{AADF4D6A-2312-4358-9FC9-54F69B2C3622}" dt="2023-02-14T02:44:47.832" v="4936" actId="478"/>
          <ac:spMkLst>
            <pc:docMk/>
            <pc:sldMk cId="79867155" sldId="493"/>
            <ac:spMk id="17" creationId="{86FAA9C5-2EC5-4474-AC0F-7C487131C70C}"/>
          </ac:spMkLst>
        </pc:spChg>
        <pc:spChg chg="del">
          <ac:chgData name="The Nguyen" userId="c9daebcf-96ad-44e9-8a9f-fe81c66a4169" providerId="ADAL" clId="{AADF4D6A-2312-4358-9FC9-54F69B2C3622}" dt="2023-02-14T02:44:47.832" v="4936" actId="478"/>
          <ac:spMkLst>
            <pc:docMk/>
            <pc:sldMk cId="79867155" sldId="493"/>
            <ac:spMk id="18" creationId="{3387A6D8-3EEA-4722-A959-6361B1FCA290}"/>
          </ac:spMkLst>
        </pc:spChg>
        <pc:spChg chg="del">
          <ac:chgData name="The Nguyen" userId="c9daebcf-96ad-44e9-8a9f-fe81c66a4169" providerId="ADAL" clId="{AADF4D6A-2312-4358-9FC9-54F69B2C3622}" dt="2023-02-14T02:44:47.832" v="4936" actId="478"/>
          <ac:spMkLst>
            <pc:docMk/>
            <pc:sldMk cId="79867155" sldId="493"/>
            <ac:spMk id="19" creationId="{8C19DD90-3596-4470-BAAE-435C493B7DFC}"/>
          </ac:spMkLst>
        </pc:spChg>
        <pc:spChg chg="del">
          <ac:chgData name="The Nguyen" userId="c9daebcf-96ad-44e9-8a9f-fe81c66a4169" providerId="ADAL" clId="{AADF4D6A-2312-4358-9FC9-54F69B2C3622}" dt="2023-02-14T02:44:47.832" v="4936" actId="478"/>
          <ac:spMkLst>
            <pc:docMk/>
            <pc:sldMk cId="79867155" sldId="493"/>
            <ac:spMk id="20" creationId="{376C5BAD-3663-416F-A650-1D9A8BEABA0F}"/>
          </ac:spMkLst>
        </pc:spChg>
        <pc:spChg chg="mod">
          <ac:chgData name="The Nguyen" userId="c9daebcf-96ad-44e9-8a9f-fe81c66a4169" providerId="ADAL" clId="{AADF4D6A-2312-4358-9FC9-54F69B2C3622}" dt="2023-02-14T02:49:33.906" v="5214" actId="20577"/>
          <ac:spMkLst>
            <pc:docMk/>
            <pc:sldMk cId="79867155" sldId="493"/>
            <ac:spMk id="22" creationId="{5872C1B5-2E74-4C70-916B-E736E2C12BD1}"/>
          </ac:spMkLst>
        </pc:spChg>
        <pc:picChg chg="add mod">
          <ac:chgData name="The Nguyen" userId="c9daebcf-96ad-44e9-8a9f-fe81c66a4169" providerId="ADAL" clId="{AADF4D6A-2312-4358-9FC9-54F69B2C3622}" dt="2023-02-14T02:49:43.619" v="5216" actId="14100"/>
          <ac:picMkLst>
            <pc:docMk/>
            <pc:sldMk cId="79867155" sldId="493"/>
            <ac:picMk id="4" creationId="{4F0538B2-25BE-42FF-B33A-5869B65F8929}"/>
          </ac:picMkLst>
        </pc:picChg>
        <pc:picChg chg="del">
          <ac:chgData name="The Nguyen" userId="c9daebcf-96ad-44e9-8a9f-fe81c66a4169" providerId="ADAL" clId="{AADF4D6A-2312-4358-9FC9-54F69B2C3622}" dt="2023-02-14T02:44:48.413" v="4937" actId="478"/>
          <ac:picMkLst>
            <pc:docMk/>
            <pc:sldMk cId="79867155" sldId="493"/>
            <ac:picMk id="5" creationId="{2D59FA65-4A20-41AF-956F-8C9F4E434510}"/>
          </ac:picMkLst>
        </pc:picChg>
        <pc:picChg chg="add mod">
          <ac:chgData name="The Nguyen" userId="c9daebcf-96ad-44e9-8a9f-fe81c66a4169" providerId="ADAL" clId="{AADF4D6A-2312-4358-9FC9-54F69B2C3622}" dt="2023-02-14T02:49:40.605" v="5215" actId="14100"/>
          <ac:picMkLst>
            <pc:docMk/>
            <pc:sldMk cId="79867155" sldId="493"/>
            <ac:picMk id="12" creationId="{9EAE217C-2B43-4736-9ED4-91A3C0343BA8}"/>
          </ac:picMkLst>
        </pc:picChg>
      </pc:sldChg>
      <pc:sldChg chg="addSp modSp new mod">
        <pc:chgData name="The Nguyen" userId="c9daebcf-96ad-44e9-8a9f-fe81c66a4169" providerId="ADAL" clId="{AADF4D6A-2312-4358-9FC9-54F69B2C3622}" dt="2023-02-14T04:49:42.586" v="5280" actId="20577"/>
        <pc:sldMkLst>
          <pc:docMk/>
          <pc:sldMk cId="1338711546" sldId="494"/>
        </pc:sldMkLst>
        <pc:spChg chg="mod">
          <ac:chgData name="The Nguyen" userId="c9daebcf-96ad-44e9-8a9f-fe81c66a4169" providerId="ADAL" clId="{AADF4D6A-2312-4358-9FC9-54F69B2C3622}" dt="2023-02-14T04:47:29.063" v="5254" actId="20577"/>
          <ac:spMkLst>
            <pc:docMk/>
            <pc:sldMk cId="1338711546" sldId="494"/>
            <ac:spMk id="2" creationId="{17BA4FE8-4C08-4F16-B3D0-4094F92D4425}"/>
          </ac:spMkLst>
        </pc:spChg>
        <pc:spChg chg="mod">
          <ac:chgData name="The Nguyen" userId="c9daebcf-96ad-44e9-8a9f-fe81c66a4169" providerId="ADAL" clId="{AADF4D6A-2312-4358-9FC9-54F69B2C3622}" dt="2023-02-14T04:49:42.586" v="5280" actId="20577"/>
          <ac:spMkLst>
            <pc:docMk/>
            <pc:sldMk cId="1338711546" sldId="494"/>
            <ac:spMk id="3" creationId="{84C619AA-1D6C-4946-9840-59A857CC4E0B}"/>
          </ac:spMkLst>
        </pc:spChg>
        <pc:picChg chg="add mod">
          <ac:chgData name="The Nguyen" userId="c9daebcf-96ad-44e9-8a9f-fe81c66a4169" providerId="ADAL" clId="{AADF4D6A-2312-4358-9FC9-54F69B2C3622}" dt="2023-02-14T04:49:18.025" v="5278" actId="1076"/>
          <ac:picMkLst>
            <pc:docMk/>
            <pc:sldMk cId="1338711546" sldId="494"/>
            <ac:picMk id="5" creationId="{358212F0-DA45-4980-930B-9186EBA6EB1B}"/>
          </ac:picMkLst>
        </pc:picChg>
      </pc:sldChg>
      <pc:sldChg chg="modSp new mod">
        <pc:chgData name="The Nguyen" userId="c9daebcf-96ad-44e9-8a9f-fe81c66a4169" providerId="ADAL" clId="{AADF4D6A-2312-4358-9FC9-54F69B2C3622}" dt="2023-02-14T04:51:08.585" v="5297" actId="12"/>
        <pc:sldMkLst>
          <pc:docMk/>
          <pc:sldMk cId="3537709256" sldId="495"/>
        </pc:sldMkLst>
        <pc:spChg chg="mod">
          <ac:chgData name="The Nguyen" userId="c9daebcf-96ad-44e9-8a9f-fe81c66a4169" providerId="ADAL" clId="{AADF4D6A-2312-4358-9FC9-54F69B2C3622}" dt="2023-02-14T04:50:37.554" v="5285" actId="255"/>
          <ac:spMkLst>
            <pc:docMk/>
            <pc:sldMk cId="3537709256" sldId="495"/>
            <ac:spMk id="2" creationId="{701B2952-82A9-4100-97AA-3AB96C821D97}"/>
          </ac:spMkLst>
        </pc:spChg>
        <pc:spChg chg="mod">
          <ac:chgData name="The Nguyen" userId="c9daebcf-96ad-44e9-8a9f-fe81c66a4169" providerId="ADAL" clId="{AADF4D6A-2312-4358-9FC9-54F69B2C3622}" dt="2023-02-14T04:51:08.585" v="5297" actId="12"/>
          <ac:spMkLst>
            <pc:docMk/>
            <pc:sldMk cId="3537709256" sldId="495"/>
            <ac:spMk id="3" creationId="{1E507827-5D8E-47EE-A20C-343BBC7729CE}"/>
          </ac:spMkLst>
        </pc:spChg>
      </pc:sldChg>
      <pc:sldChg chg="modSp add mod">
        <pc:chgData name="The Nguyen" userId="c9daebcf-96ad-44e9-8a9f-fe81c66a4169" providerId="ADAL" clId="{AADF4D6A-2312-4358-9FC9-54F69B2C3622}" dt="2023-02-14T04:52:36.988" v="5316" actId="6549"/>
        <pc:sldMkLst>
          <pc:docMk/>
          <pc:sldMk cId="3992961916" sldId="496"/>
        </pc:sldMkLst>
        <pc:spChg chg="mod">
          <ac:chgData name="The Nguyen" userId="c9daebcf-96ad-44e9-8a9f-fe81c66a4169" providerId="ADAL" clId="{AADF4D6A-2312-4358-9FC9-54F69B2C3622}" dt="2023-02-14T04:51:20.381" v="5299"/>
          <ac:spMkLst>
            <pc:docMk/>
            <pc:sldMk cId="3992961916" sldId="496"/>
            <ac:spMk id="2" creationId="{701B2952-82A9-4100-97AA-3AB96C821D97}"/>
          </ac:spMkLst>
        </pc:spChg>
        <pc:spChg chg="mod">
          <ac:chgData name="The Nguyen" userId="c9daebcf-96ad-44e9-8a9f-fe81c66a4169" providerId="ADAL" clId="{AADF4D6A-2312-4358-9FC9-54F69B2C3622}" dt="2023-02-14T04:52:36.988" v="5316" actId="6549"/>
          <ac:spMkLst>
            <pc:docMk/>
            <pc:sldMk cId="3992961916" sldId="496"/>
            <ac:spMk id="3" creationId="{1E507827-5D8E-47EE-A20C-343BBC7729CE}"/>
          </ac:spMkLst>
        </pc:spChg>
      </pc:sldChg>
      <pc:sldChg chg="modSp new mod">
        <pc:chgData name="The Nguyen" userId="c9daebcf-96ad-44e9-8a9f-fe81c66a4169" providerId="ADAL" clId="{AADF4D6A-2312-4358-9FC9-54F69B2C3622}" dt="2023-02-14T07:51:10.566" v="5514" actId="123"/>
        <pc:sldMkLst>
          <pc:docMk/>
          <pc:sldMk cId="1195539887" sldId="497"/>
        </pc:sldMkLst>
        <pc:spChg chg="mod">
          <ac:chgData name="The Nguyen" userId="c9daebcf-96ad-44e9-8a9f-fe81c66a4169" providerId="ADAL" clId="{AADF4D6A-2312-4358-9FC9-54F69B2C3622}" dt="2023-02-14T07:46:48.929" v="5476" actId="20577"/>
          <ac:spMkLst>
            <pc:docMk/>
            <pc:sldMk cId="1195539887" sldId="497"/>
            <ac:spMk id="2" creationId="{AF216645-CBFA-4266-885E-D9B17F18929C}"/>
          </ac:spMkLst>
        </pc:spChg>
        <pc:spChg chg="mod">
          <ac:chgData name="The Nguyen" userId="c9daebcf-96ad-44e9-8a9f-fe81c66a4169" providerId="ADAL" clId="{AADF4D6A-2312-4358-9FC9-54F69B2C3622}" dt="2023-02-14T07:51:10.566" v="5514" actId="123"/>
          <ac:spMkLst>
            <pc:docMk/>
            <pc:sldMk cId="1195539887" sldId="497"/>
            <ac:spMk id="3" creationId="{B46B48E5-5847-4BC8-9C5F-BAD804E09D8C}"/>
          </ac:spMkLst>
        </pc:spChg>
      </pc:sldChg>
      <pc:sldChg chg="modSp add mod">
        <pc:chgData name="The Nguyen" userId="c9daebcf-96ad-44e9-8a9f-fe81c66a4169" providerId="ADAL" clId="{AADF4D6A-2312-4358-9FC9-54F69B2C3622}" dt="2023-02-14T07:52:18.864" v="5526" actId="2711"/>
        <pc:sldMkLst>
          <pc:docMk/>
          <pc:sldMk cId="1419542317" sldId="498"/>
        </pc:sldMkLst>
        <pc:spChg chg="mod">
          <ac:chgData name="The Nguyen" userId="c9daebcf-96ad-44e9-8a9f-fe81c66a4169" providerId="ADAL" clId="{AADF4D6A-2312-4358-9FC9-54F69B2C3622}" dt="2023-02-14T07:48:32.324" v="5493"/>
          <ac:spMkLst>
            <pc:docMk/>
            <pc:sldMk cId="1419542317" sldId="498"/>
            <ac:spMk id="2" creationId="{AF216645-CBFA-4266-885E-D9B17F18929C}"/>
          </ac:spMkLst>
        </pc:spChg>
        <pc:spChg chg="mod">
          <ac:chgData name="The Nguyen" userId="c9daebcf-96ad-44e9-8a9f-fe81c66a4169" providerId="ADAL" clId="{AADF4D6A-2312-4358-9FC9-54F69B2C3622}" dt="2023-02-14T07:52:18.864" v="5526" actId="2711"/>
          <ac:spMkLst>
            <pc:docMk/>
            <pc:sldMk cId="1419542317" sldId="498"/>
            <ac:spMk id="3" creationId="{B46B48E5-5847-4BC8-9C5F-BAD804E09D8C}"/>
          </ac:spMkLst>
        </pc:spChg>
      </pc:sldChg>
      <pc:sldChg chg="add del">
        <pc:chgData name="The Nguyen" userId="c9daebcf-96ad-44e9-8a9f-fe81c66a4169" providerId="ADAL" clId="{AADF4D6A-2312-4358-9FC9-54F69B2C3622}" dt="2023-02-14T07:53:46.665" v="5534" actId="47"/>
        <pc:sldMkLst>
          <pc:docMk/>
          <pc:sldMk cId="3318163018" sldId="499"/>
        </pc:sldMkLst>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renesas.github.io/fsp/group___g_p_t.html"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renesas.github.io/fsp/group___g_p_t.htm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8DF373-F0B0-4D63-85B8-B05E73420F4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CE7EDE0-C81A-4624-B44C-1EA9600C60E4}">
      <dgm:prSet custT="1"/>
      <dgm:spPr/>
      <dgm:t>
        <a:bodyPr/>
        <a:lstStyle/>
        <a:p>
          <a:r>
            <a:rPr kumimoji="1" lang="en-US" sz="1000" b="1" dirty="0"/>
            <a:t>Configuration</a:t>
          </a:r>
          <a:r>
            <a:rPr kumimoji="1" lang="en-US" sz="1000" dirty="0"/>
            <a:t>	</a:t>
          </a:r>
          <a:endParaRPr lang="en-US" sz="1000" dirty="0"/>
        </a:p>
      </dgm:t>
    </dgm:pt>
    <dgm:pt modelId="{4E979649-2D8F-4465-9851-E19CC39D4E17}" type="parTrans" cxnId="{4575BEC9-B97B-40FD-91A8-17D58D853FF3}">
      <dgm:prSet/>
      <dgm:spPr/>
      <dgm:t>
        <a:bodyPr/>
        <a:lstStyle/>
        <a:p>
          <a:endParaRPr lang="en-US" sz="1000"/>
        </a:p>
      </dgm:t>
    </dgm:pt>
    <dgm:pt modelId="{F9CB61FE-19DE-4435-83CA-AC3662A7CE27}" type="sibTrans" cxnId="{4575BEC9-B97B-40FD-91A8-17D58D853FF3}">
      <dgm:prSet/>
      <dgm:spPr/>
      <dgm:t>
        <a:bodyPr/>
        <a:lstStyle/>
        <a:p>
          <a:endParaRPr lang="en-US" sz="1000"/>
        </a:p>
      </dgm:t>
    </dgm:pt>
    <dgm:pt modelId="{3B302090-C793-4621-B627-A1D4A94715FC}">
      <dgm:prSet custT="1"/>
      <dgm:spPr/>
      <dgm:t>
        <a:bodyPr/>
        <a:lstStyle/>
        <a:p>
          <a:r>
            <a:rPr kumimoji="1" lang="en-US" sz="1000" b="1" dirty="0"/>
            <a:t>Build Time Configurations</a:t>
          </a:r>
          <a:endParaRPr lang="en-US" sz="1000" b="1" dirty="0"/>
        </a:p>
      </dgm:t>
    </dgm:pt>
    <dgm:pt modelId="{55BF3156-27F0-4C38-A560-65DB0F94BD41}" type="parTrans" cxnId="{16AB6BE3-4BCC-4C31-821C-6FFB26FD42B9}">
      <dgm:prSet/>
      <dgm:spPr/>
      <dgm:t>
        <a:bodyPr/>
        <a:lstStyle/>
        <a:p>
          <a:endParaRPr lang="en-US" sz="1000"/>
        </a:p>
      </dgm:t>
    </dgm:pt>
    <dgm:pt modelId="{B5BE0F55-08C7-4DE7-AB0F-45925C1808FA}" type="sibTrans" cxnId="{16AB6BE3-4BCC-4C31-821C-6FFB26FD42B9}">
      <dgm:prSet/>
      <dgm:spPr/>
      <dgm:t>
        <a:bodyPr/>
        <a:lstStyle/>
        <a:p>
          <a:endParaRPr lang="en-US" sz="1000"/>
        </a:p>
      </dgm:t>
    </dgm:pt>
    <dgm:pt modelId="{E86B7F45-FD19-4DB7-AEB3-54A32A2561F6}">
      <dgm:prSet custT="1"/>
      <dgm:spPr/>
      <dgm:t>
        <a:bodyPr/>
        <a:lstStyle/>
        <a:p>
          <a:pPr algn="ctr">
            <a:buNone/>
          </a:pPr>
          <a:r>
            <a:rPr kumimoji="1" lang="en-US" sz="1000" b="1" dirty="0"/>
            <a:t>Parameter Checking:</a:t>
          </a:r>
        </a:p>
        <a:p>
          <a:pPr algn="l">
            <a:buFont typeface="Arial" panose="020B0604020202020204" pitchFamily="34" charset="0"/>
            <a:buNone/>
          </a:pPr>
          <a:r>
            <a:rPr kumimoji="1" lang="en-US" sz="1000" dirty="0"/>
            <a:t>- Default (BSP)</a:t>
          </a:r>
        </a:p>
        <a:p>
          <a:pPr>
            <a:buFont typeface="Arial" panose="020B0604020202020204" pitchFamily="34" charset="0"/>
            <a:buNone/>
          </a:pPr>
          <a:r>
            <a:rPr kumimoji="1" lang="en-US" sz="1000" dirty="0"/>
            <a:t>- Enabled</a:t>
          </a:r>
        </a:p>
        <a:p>
          <a:pPr>
            <a:buFont typeface="Arial" panose="020B0604020202020204" pitchFamily="34" charset="0"/>
            <a:buNone/>
          </a:pPr>
          <a:r>
            <a:rPr kumimoji="1" lang="en-US" sz="1000" dirty="0"/>
            <a:t>- Disabled</a:t>
          </a:r>
          <a:endParaRPr lang="en-US" sz="1000" dirty="0"/>
        </a:p>
      </dgm:t>
    </dgm:pt>
    <dgm:pt modelId="{19D50469-4356-4FAB-A26E-0883E8B368FC}" type="parTrans" cxnId="{38FCB1DC-EF53-4B4D-BDF7-7AB3F317816D}">
      <dgm:prSet/>
      <dgm:spPr/>
      <dgm:t>
        <a:bodyPr/>
        <a:lstStyle/>
        <a:p>
          <a:endParaRPr lang="en-US" sz="1000"/>
        </a:p>
      </dgm:t>
    </dgm:pt>
    <dgm:pt modelId="{C20A06CD-DA2B-4D4A-B745-914DBDCF702C}" type="sibTrans" cxnId="{38FCB1DC-EF53-4B4D-BDF7-7AB3F317816D}">
      <dgm:prSet/>
      <dgm:spPr/>
      <dgm:t>
        <a:bodyPr/>
        <a:lstStyle/>
        <a:p>
          <a:endParaRPr lang="en-US" sz="1000"/>
        </a:p>
      </dgm:t>
    </dgm:pt>
    <dgm:pt modelId="{C385BBA5-0417-4AB2-AAB6-E8008519E20F}">
      <dgm:prSet custT="1"/>
      <dgm:spPr/>
      <dgm:t>
        <a:bodyPr/>
        <a:lstStyle/>
        <a:p>
          <a:pPr algn="ctr"/>
          <a:r>
            <a:rPr kumimoji="1" lang="en-US" sz="1000" b="1" dirty="0"/>
            <a:t>Pin Output Support:</a:t>
          </a:r>
        </a:p>
        <a:p>
          <a:pPr algn="l"/>
          <a:r>
            <a:rPr kumimoji="1" lang="en-US" sz="1000" dirty="0"/>
            <a:t>- Disabled</a:t>
          </a:r>
        </a:p>
        <a:p>
          <a:r>
            <a:rPr kumimoji="1" lang="en-US" sz="1000" dirty="0"/>
            <a:t>- Enabled</a:t>
          </a:r>
        </a:p>
        <a:p>
          <a:r>
            <a:rPr kumimoji="1" lang="en-US" sz="1000" dirty="0"/>
            <a:t>- Enabled with Extra Features</a:t>
          </a:r>
          <a:endParaRPr lang="en-US" sz="1000" dirty="0"/>
        </a:p>
      </dgm:t>
    </dgm:pt>
    <dgm:pt modelId="{20815F59-F3FA-4CAB-95F9-E6F08CCAB30D}" type="parTrans" cxnId="{D36D629E-9A34-4D86-B212-5E1337EBE35A}">
      <dgm:prSet/>
      <dgm:spPr/>
      <dgm:t>
        <a:bodyPr/>
        <a:lstStyle/>
        <a:p>
          <a:endParaRPr lang="en-US" sz="1000"/>
        </a:p>
      </dgm:t>
    </dgm:pt>
    <dgm:pt modelId="{CB0919D2-7533-40FA-834C-3E50F8907036}" type="sibTrans" cxnId="{D36D629E-9A34-4D86-B212-5E1337EBE35A}">
      <dgm:prSet/>
      <dgm:spPr/>
      <dgm:t>
        <a:bodyPr/>
        <a:lstStyle/>
        <a:p>
          <a:endParaRPr lang="en-US" sz="1000"/>
        </a:p>
      </dgm:t>
    </dgm:pt>
    <dgm:pt modelId="{D04FB995-834D-4260-B04C-0D5000C12B54}">
      <dgm:prSet custT="1"/>
      <dgm:spPr/>
      <dgm:t>
        <a:bodyPr/>
        <a:lstStyle/>
        <a:p>
          <a:pPr algn="ctr"/>
          <a:r>
            <a:rPr kumimoji="1" lang="en-US" sz="1000" b="1" dirty="0"/>
            <a:t>Write Protect Enable:</a:t>
          </a:r>
        </a:p>
        <a:p>
          <a:pPr algn="l"/>
          <a:r>
            <a:rPr kumimoji="1" lang="en-US" sz="1000" dirty="0"/>
            <a:t>- </a:t>
          </a:r>
          <a:r>
            <a:rPr lang="en-US" sz="1000" b="0" i="0" dirty="0"/>
            <a:t>Enabled</a:t>
          </a:r>
        </a:p>
        <a:p>
          <a:pPr algn="l">
            <a:buFont typeface="Arial" panose="020B0604020202020204" pitchFamily="34" charset="0"/>
            <a:buChar char="•"/>
          </a:pPr>
          <a:r>
            <a:rPr lang="en-US" sz="1000" b="0" i="0" dirty="0"/>
            <a:t>- Disabled</a:t>
          </a:r>
          <a:endParaRPr kumimoji="1" lang="en-US" sz="1000" dirty="0"/>
        </a:p>
      </dgm:t>
    </dgm:pt>
    <dgm:pt modelId="{C8F48E8F-1929-4912-8BF7-2FE6873C0EB9}" type="parTrans" cxnId="{B8579984-88B0-493B-84E9-18DD4675B964}">
      <dgm:prSet/>
      <dgm:spPr/>
      <dgm:t>
        <a:bodyPr/>
        <a:lstStyle/>
        <a:p>
          <a:endParaRPr lang="en-US" sz="1000"/>
        </a:p>
      </dgm:t>
    </dgm:pt>
    <dgm:pt modelId="{8426CE9D-C621-447E-982B-B33D827C833C}" type="sibTrans" cxnId="{B8579984-88B0-493B-84E9-18DD4675B964}">
      <dgm:prSet/>
      <dgm:spPr/>
      <dgm:t>
        <a:bodyPr/>
        <a:lstStyle/>
        <a:p>
          <a:endParaRPr lang="en-US" sz="1000"/>
        </a:p>
      </dgm:t>
    </dgm:pt>
    <dgm:pt modelId="{8258633A-1482-44B8-A073-E800ACF91649}">
      <dgm:prSet custT="1"/>
      <dgm:spPr/>
      <dgm:t>
        <a:bodyPr/>
        <a:lstStyle/>
        <a:p>
          <a:pPr algn="ctr"/>
          <a:r>
            <a:rPr kumimoji="1" lang="en-US" sz="1000" b="1" dirty="0"/>
            <a:t>Clock Source:</a:t>
          </a:r>
        </a:p>
        <a:p>
          <a:pPr algn="l"/>
          <a:r>
            <a:rPr kumimoji="1" lang="en-US" sz="1000" dirty="0"/>
            <a:t>- </a:t>
          </a:r>
          <a:r>
            <a:rPr lang="en-US" sz="1000" b="0" i="0" dirty="0"/>
            <a:t>MCU Specific Options</a:t>
          </a:r>
          <a:endParaRPr lang="en-US" sz="1000" dirty="0"/>
        </a:p>
      </dgm:t>
    </dgm:pt>
    <dgm:pt modelId="{E2A7297C-EB7F-4604-A292-9B5C8BA12DA8}" type="parTrans" cxnId="{98BFB474-CBEA-4E67-B087-BAFDF6FC98B9}">
      <dgm:prSet/>
      <dgm:spPr/>
      <dgm:t>
        <a:bodyPr/>
        <a:lstStyle/>
        <a:p>
          <a:endParaRPr lang="en-US" sz="1000"/>
        </a:p>
      </dgm:t>
    </dgm:pt>
    <dgm:pt modelId="{AE5E1B8D-FD8A-427F-9979-78129C092E9C}" type="sibTrans" cxnId="{98BFB474-CBEA-4E67-B087-BAFDF6FC98B9}">
      <dgm:prSet/>
      <dgm:spPr/>
      <dgm:t>
        <a:bodyPr/>
        <a:lstStyle/>
        <a:p>
          <a:endParaRPr lang="en-US" sz="1000"/>
        </a:p>
      </dgm:t>
    </dgm:pt>
    <dgm:pt modelId="{EC771668-081B-4B9E-B7B8-233564D32525}">
      <dgm:prSet custT="1"/>
      <dgm:spPr/>
      <dgm:t>
        <a:bodyPr/>
        <a:lstStyle/>
        <a:p>
          <a:r>
            <a:rPr lang="en-US" sz="1000" b="1" i="0" dirty="0"/>
            <a:t>Configurations for Timers &gt; Timer, General PWM (</a:t>
          </a:r>
          <a:r>
            <a:rPr lang="en-US" sz="1000" b="1" i="0" dirty="0" err="1"/>
            <a:t>r_gpt</a:t>
          </a:r>
          <a:r>
            <a:rPr lang="en-US" sz="1000" b="1" i="0" dirty="0"/>
            <a:t>)</a:t>
          </a:r>
          <a:endParaRPr lang="en-US" sz="1000" b="1" dirty="0"/>
        </a:p>
      </dgm:t>
    </dgm:pt>
    <dgm:pt modelId="{47656557-1440-4997-A0C0-003852BC44C4}" type="parTrans" cxnId="{371FBBE7-388C-4050-880E-63F7675BFF9C}">
      <dgm:prSet/>
      <dgm:spPr/>
      <dgm:t>
        <a:bodyPr/>
        <a:lstStyle/>
        <a:p>
          <a:endParaRPr lang="en-US" sz="1000"/>
        </a:p>
      </dgm:t>
    </dgm:pt>
    <dgm:pt modelId="{4FE3290F-E045-4327-A176-7B66E2900AD1}" type="sibTrans" cxnId="{371FBBE7-388C-4050-880E-63F7675BFF9C}">
      <dgm:prSet/>
      <dgm:spPr/>
      <dgm:t>
        <a:bodyPr/>
        <a:lstStyle/>
        <a:p>
          <a:endParaRPr lang="en-US" sz="1000"/>
        </a:p>
      </dgm:t>
    </dgm:pt>
    <dgm:pt modelId="{B56D7A81-7E03-44A8-9224-463A43941A72}">
      <dgm:prSet custT="1"/>
      <dgm:spPr/>
      <dgm:t>
        <a:bodyPr/>
        <a:lstStyle/>
        <a:p>
          <a:pPr algn="l"/>
          <a:r>
            <a:rPr lang="en-US" sz="1000" dirty="0"/>
            <a:t>Refer to </a:t>
          </a:r>
          <a:r>
            <a:rPr lang="en-US" sz="1000" dirty="0">
              <a:hlinkClick xmlns:r="http://schemas.openxmlformats.org/officeDocument/2006/relationships" r:id="rId1"/>
            </a:rPr>
            <a:t>RA Flexible Software Package Documentation: Timer, General PWM (</a:t>
          </a:r>
          <a:r>
            <a:rPr lang="en-US" sz="1000" dirty="0" err="1">
              <a:hlinkClick xmlns:r="http://schemas.openxmlformats.org/officeDocument/2006/relationships" r:id="rId1"/>
            </a:rPr>
            <a:t>r_gpt</a:t>
          </a:r>
          <a:r>
            <a:rPr lang="en-US" sz="1000" dirty="0">
              <a:hlinkClick xmlns:r="http://schemas.openxmlformats.org/officeDocument/2006/relationships" r:id="rId1"/>
            </a:rPr>
            <a:t>) (renesas.github.io)</a:t>
          </a:r>
          <a:r>
            <a:rPr lang="en-US" sz="1000" dirty="0"/>
            <a:t>:</a:t>
          </a:r>
        </a:p>
        <a:p>
          <a:pPr algn="l"/>
          <a:r>
            <a:rPr lang="en-US" sz="1000" b="0" i="0" dirty="0"/>
            <a:t>Timer, General PWM (</a:t>
          </a:r>
          <a:r>
            <a:rPr lang="en-US" sz="1000" b="0" i="0" dirty="0" err="1"/>
            <a:t>r_gpt</a:t>
          </a:r>
          <a:r>
            <a:rPr lang="en-US" sz="1000" b="0" i="0" dirty="0"/>
            <a:t>) → Configuration → Configurations for Timers &gt; Timer, General PWM (</a:t>
          </a:r>
          <a:r>
            <a:rPr lang="en-US" sz="1000" b="0" i="0" dirty="0" err="1"/>
            <a:t>r_gpt</a:t>
          </a:r>
          <a:r>
            <a:rPr lang="en-US" sz="1000" b="0" i="0" dirty="0"/>
            <a:t>)</a:t>
          </a:r>
          <a:endParaRPr lang="en-US" sz="1000" dirty="0"/>
        </a:p>
      </dgm:t>
    </dgm:pt>
    <dgm:pt modelId="{F1E6C36E-BE41-4D8A-B5CD-E4A14E44A016}" type="parTrans" cxnId="{2BFBEA32-7AF0-4ED1-A281-7EA508EF4A48}">
      <dgm:prSet/>
      <dgm:spPr/>
      <dgm:t>
        <a:bodyPr/>
        <a:lstStyle/>
        <a:p>
          <a:endParaRPr lang="en-US" sz="1000"/>
        </a:p>
      </dgm:t>
    </dgm:pt>
    <dgm:pt modelId="{A3B16ACF-537B-4AE9-8864-7FEBF8B615D0}" type="sibTrans" cxnId="{2BFBEA32-7AF0-4ED1-A281-7EA508EF4A48}">
      <dgm:prSet/>
      <dgm:spPr/>
      <dgm:t>
        <a:bodyPr/>
        <a:lstStyle/>
        <a:p>
          <a:endParaRPr lang="en-US" sz="1000"/>
        </a:p>
      </dgm:t>
    </dgm:pt>
    <dgm:pt modelId="{2512DB52-85CE-4E7E-A0D3-BCEB6D2AC40E}">
      <dgm:prSet custT="1"/>
      <dgm:spPr/>
      <dgm:t>
        <a:bodyPr/>
        <a:lstStyle/>
        <a:p>
          <a:r>
            <a:rPr lang="en-US" sz="1000" b="1" i="0" dirty="0"/>
            <a:t>Clock Configuration</a:t>
          </a:r>
          <a:endParaRPr lang="en-US" sz="1000" b="1" dirty="0"/>
        </a:p>
      </dgm:t>
    </dgm:pt>
    <dgm:pt modelId="{7C549AB7-2B9D-4BCD-B906-2DD6BDA02A2B}" type="parTrans" cxnId="{718BCBD0-41E4-46D1-B678-B7BB0417706B}">
      <dgm:prSet/>
      <dgm:spPr/>
      <dgm:t>
        <a:bodyPr/>
        <a:lstStyle/>
        <a:p>
          <a:endParaRPr lang="en-US" sz="1000"/>
        </a:p>
      </dgm:t>
    </dgm:pt>
    <dgm:pt modelId="{D83C09CE-EB8F-4BEF-A420-13301E381A62}" type="sibTrans" cxnId="{718BCBD0-41E4-46D1-B678-B7BB0417706B}">
      <dgm:prSet/>
      <dgm:spPr/>
      <dgm:t>
        <a:bodyPr/>
        <a:lstStyle/>
        <a:p>
          <a:endParaRPr lang="en-US" sz="1000"/>
        </a:p>
      </dgm:t>
    </dgm:pt>
    <dgm:pt modelId="{0422859C-DECE-482A-AB41-47D01C0694CB}">
      <dgm:prSet custT="1"/>
      <dgm:spPr/>
      <dgm:t>
        <a:bodyPr/>
        <a:lstStyle/>
        <a:p>
          <a:r>
            <a:rPr lang="en-US" sz="1000" b="1" i="0" dirty="0"/>
            <a:t>Pin Configuration</a:t>
          </a:r>
          <a:endParaRPr lang="en-US" sz="1000" b="1" dirty="0"/>
        </a:p>
      </dgm:t>
    </dgm:pt>
    <dgm:pt modelId="{34A7CDB3-0D2C-413A-AE30-90187FF1580D}" type="parTrans" cxnId="{F88EC3CE-278B-48DD-BBD7-8316C6A7D45C}">
      <dgm:prSet/>
      <dgm:spPr/>
      <dgm:t>
        <a:bodyPr/>
        <a:lstStyle/>
        <a:p>
          <a:endParaRPr lang="en-US" sz="1000"/>
        </a:p>
      </dgm:t>
    </dgm:pt>
    <dgm:pt modelId="{0920BBCD-64A1-4804-9105-EF84917AC4E3}" type="sibTrans" cxnId="{F88EC3CE-278B-48DD-BBD7-8316C6A7D45C}">
      <dgm:prSet/>
      <dgm:spPr/>
      <dgm:t>
        <a:bodyPr/>
        <a:lstStyle/>
        <a:p>
          <a:endParaRPr lang="en-US" sz="1000"/>
        </a:p>
      </dgm:t>
    </dgm:pt>
    <dgm:pt modelId="{09CD5CA4-C4B3-4465-9112-3995A2AEF329}">
      <dgm:prSet custT="1"/>
      <dgm:spPr/>
      <dgm:t>
        <a:bodyPr/>
        <a:lstStyle/>
        <a:p>
          <a:pPr algn="l"/>
          <a:r>
            <a:rPr lang="en-US" sz="1000" b="0" dirty="0"/>
            <a:t>- GTETRGA, GTETRGB, GTETRGC, GTETRGD, GTIOCA and GTIOCB pins can used as count sources.</a:t>
          </a:r>
        </a:p>
        <a:p>
          <a:pPr algn="l"/>
          <a:r>
            <a:rPr lang="en-US" sz="1000" b="0" dirty="0"/>
            <a:t>- GTIOCA and GTIOCB pins can used as output pins for periodic or PWM signals.</a:t>
          </a:r>
        </a:p>
        <a:p>
          <a:pPr algn="l"/>
          <a:r>
            <a:rPr lang="en-US" sz="1000" b="0" dirty="0"/>
            <a:t>- GTIOCA and GTIOCB can used as input pins to measure input signals.</a:t>
          </a:r>
          <a:endParaRPr lang="en-US" sz="1000" dirty="0"/>
        </a:p>
      </dgm:t>
    </dgm:pt>
    <dgm:pt modelId="{E5AE095D-B1A8-4DE9-A900-E3C0E3A101CB}" type="parTrans" cxnId="{E7B07D5B-1A0A-48D5-BBC9-A19CDAC429AC}">
      <dgm:prSet/>
      <dgm:spPr/>
      <dgm:t>
        <a:bodyPr/>
        <a:lstStyle/>
        <a:p>
          <a:endParaRPr lang="en-US" sz="1000"/>
        </a:p>
      </dgm:t>
    </dgm:pt>
    <dgm:pt modelId="{9D440AD2-657E-47DB-A4D4-EADB0D2CEA68}" type="sibTrans" cxnId="{E7B07D5B-1A0A-48D5-BBC9-A19CDAC429AC}">
      <dgm:prSet/>
      <dgm:spPr/>
      <dgm:t>
        <a:bodyPr/>
        <a:lstStyle/>
        <a:p>
          <a:endParaRPr lang="en-US" sz="1000"/>
        </a:p>
      </dgm:t>
    </dgm:pt>
    <dgm:pt modelId="{62BDEDAC-2C48-4F9B-95F3-6A5AE49A99D2}">
      <dgm:prSet custT="1"/>
      <dgm:spPr/>
      <dgm:t>
        <a:bodyPr/>
        <a:lstStyle/>
        <a:p>
          <a:pPr algn="l"/>
          <a:r>
            <a:rPr lang="en-US" sz="1000" b="0" i="0" dirty="0"/>
            <a:t>The GPT clock is based on the PCLKD frequency (config by </a:t>
          </a:r>
          <a:r>
            <a:rPr lang="en-US" sz="1000" b="1" i="0" dirty="0"/>
            <a:t>Clocks</a:t>
          </a:r>
          <a:r>
            <a:rPr lang="en-US" sz="1000" b="0" i="0" dirty="0"/>
            <a:t> tab of the RA Configuration editor or by using the CGC Interface at run-time)</a:t>
          </a:r>
          <a:endParaRPr lang="en-US" sz="1000" dirty="0"/>
        </a:p>
      </dgm:t>
    </dgm:pt>
    <dgm:pt modelId="{9F3AC640-3726-4B28-958B-E7BCBC19AC11}" type="parTrans" cxnId="{5A4F9113-ED26-469E-87C6-2A5579CF086F}">
      <dgm:prSet/>
      <dgm:spPr/>
      <dgm:t>
        <a:bodyPr/>
        <a:lstStyle/>
        <a:p>
          <a:endParaRPr lang="en-US"/>
        </a:p>
      </dgm:t>
    </dgm:pt>
    <dgm:pt modelId="{296EA625-8793-44BA-9A41-14B2630ECD04}" type="sibTrans" cxnId="{5A4F9113-ED26-469E-87C6-2A5579CF086F}">
      <dgm:prSet/>
      <dgm:spPr/>
      <dgm:t>
        <a:bodyPr/>
        <a:lstStyle/>
        <a:p>
          <a:endParaRPr lang="en-US"/>
        </a:p>
      </dgm:t>
    </dgm:pt>
    <dgm:pt modelId="{01E57DC2-DF89-4530-A227-03AB5A43D5B3}" type="pres">
      <dgm:prSet presAssocID="{528DF373-F0B0-4D63-85B8-B05E73420F42}" presName="hierChild1" presStyleCnt="0">
        <dgm:presLayoutVars>
          <dgm:chPref val="1"/>
          <dgm:dir/>
          <dgm:animOne val="branch"/>
          <dgm:animLvl val="lvl"/>
          <dgm:resizeHandles/>
        </dgm:presLayoutVars>
      </dgm:prSet>
      <dgm:spPr/>
    </dgm:pt>
    <dgm:pt modelId="{986D8172-7C7B-469C-BBFC-4FB617811777}" type="pres">
      <dgm:prSet presAssocID="{CCE7EDE0-C81A-4624-B44C-1EA9600C60E4}" presName="hierRoot1" presStyleCnt="0"/>
      <dgm:spPr/>
    </dgm:pt>
    <dgm:pt modelId="{8B17F99B-48C5-4866-AF52-E09180AA8E43}" type="pres">
      <dgm:prSet presAssocID="{CCE7EDE0-C81A-4624-B44C-1EA9600C60E4}" presName="composite" presStyleCnt="0"/>
      <dgm:spPr/>
    </dgm:pt>
    <dgm:pt modelId="{C117D6E6-71CC-4528-950C-B894DC4BD782}" type="pres">
      <dgm:prSet presAssocID="{CCE7EDE0-C81A-4624-B44C-1EA9600C60E4}" presName="background" presStyleLbl="node0" presStyleIdx="0" presStyleCnt="1"/>
      <dgm:spPr/>
    </dgm:pt>
    <dgm:pt modelId="{0F520D57-23E6-472A-B8DF-BFBE2D97CA83}" type="pres">
      <dgm:prSet presAssocID="{CCE7EDE0-C81A-4624-B44C-1EA9600C60E4}" presName="text" presStyleLbl="fgAcc0" presStyleIdx="0" presStyleCnt="1" custLinFactY="-23555" custLinFactNeighborX="-11839" custLinFactNeighborY="-100000">
        <dgm:presLayoutVars>
          <dgm:chPref val="3"/>
        </dgm:presLayoutVars>
      </dgm:prSet>
      <dgm:spPr/>
    </dgm:pt>
    <dgm:pt modelId="{4AE51E31-94BE-4173-BBF8-05A2A72EEBAE}" type="pres">
      <dgm:prSet presAssocID="{CCE7EDE0-C81A-4624-B44C-1EA9600C60E4}" presName="hierChild2" presStyleCnt="0"/>
      <dgm:spPr/>
    </dgm:pt>
    <dgm:pt modelId="{733EA68A-0923-4681-88D8-A8B10421AD7A}" type="pres">
      <dgm:prSet presAssocID="{55BF3156-27F0-4C38-A560-65DB0F94BD41}" presName="Name10" presStyleLbl="parChTrans1D2" presStyleIdx="0" presStyleCnt="4"/>
      <dgm:spPr/>
    </dgm:pt>
    <dgm:pt modelId="{0B36005F-7011-41A3-BF7B-4136CA444CB7}" type="pres">
      <dgm:prSet presAssocID="{3B302090-C793-4621-B627-A1D4A94715FC}" presName="hierRoot2" presStyleCnt="0"/>
      <dgm:spPr/>
    </dgm:pt>
    <dgm:pt modelId="{2D6A0CA3-5F99-491A-964F-298D31F50E56}" type="pres">
      <dgm:prSet presAssocID="{3B302090-C793-4621-B627-A1D4A94715FC}" presName="composite2" presStyleCnt="0"/>
      <dgm:spPr/>
    </dgm:pt>
    <dgm:pt modelId="{4A31D104-CF07-4D9B-978E-88AF8C4C7303}" type="pres">
      <dgm:prSet presAssocID="{3B302090-C793-4621-B627-A1D4A94715FC}" presName="background2" presStyleLbl="node2" presStyleIdx="0" presStyleCnt="4"/>
      <dgm:spPr/>
    </dgm:pt>
    <dgm:pt modelId="{45AC7A33-3CF9-446D-ACD5-46EBAD47EECA}" type="pres">
      <dgm:prSet presAssocID="{3B302090-C793-4621-B627-A1D4A94715FC}" presName="text2" presStyleLbl="fgAcc2" presStyleIdx="0" presStyleCnt="4" custLinFactNeighborX="-1094" custLinFactNeighborY="-83347">
        <dgm:presLayoutVars>
          <dgm:chPref val="3"/>
        </dgm:presLayoutVars>
      </dgm:prSet>
      <dgm:spPr/>
    </dgm:pt>
    <dgm:pt modelId="{EDF733DB-4FAD-4634-8798-9299B155096E}" type="pres">
      <dgm:prSet presAssocID="{3B302090-C793-4621-B627-A1D4A94715FC}" presName="hierChild3" presStyleCnt="0"/>
      <dgm:spPr/>
    </dgm:pt>
    <dgm:pt modelId="{9EEEBDE7-BD37-4E65-BDF7-99BA74C8B80D}" type="pres">
      <dgm:prSet presAssocID="{19D50469-4356-4FAB-A26E-0883E8B368FC}" presName="Name17" presStyleLbl="parChTrans1D3" presStyleIdx="0" presStyleCnt="7"/>
      <dgm:spPr/>
    </dgm:pt>
    <dgm:pt modelId="{95DEF099-D1CE-4B30-BD81-E92A408FEBEB}" type="pres">
      <dgm:prSet presAssocID="{E86B7F45-FD19-4DB7-AEB3-54A32A2561F6}" presName="hierRoot3" presStyleCnt="0"/>
      <dgm:spPr/>
    </dgm:pt>
    <dgm:pt modelId="{1F342493-7EC6-4261-8D0A-EA7173A53DD6}" type="pres">
      <dgm:prSet presAssocID="{E86B7F45-FD19-4DB7-AEB3-54A32A2561F6}" presName="composite3" presStyleCnt="0"/>
      <dgm:spPr/>
    </dgm:pt>
    <dgm:pt modelId="{7821F127-E1BE-4C0B-9C50-8CF9AEB555FC}" type="pres">
      <dgm:prSet presAssocID="{E86B7F45-FD19-4DB7-AEB3-54A32A2561F6}" presName="background3" presStyleLbl="node3" presStyleIdx="0" presStyleCnt="7"/>
      <dgm:spPr/>
    </dgm:pt>
    <dgm:pt modelId="{89237FB3-A776-4FF7-A58D-905D1BB18B69}" type="pres">
      <dgm:prSet presAssocID="{E86B7F45-FD19-4DB7-AEB3-54A32A2561F6}" presName="text3" presStyleLbl="fgAcc3" presStyleIdx="0" presStyleCnt="7" custScaleY="209803" custLinFactNeighborX="229" custLinFactNeighborY="-63737">
        <dgm:presLayoutVars>
          <dgm:chPref val="3"/>
        </dgm:presLayoutVars>
      </dgm:prSet>
      <dgm:spPr/>
    </dgm:pt>
    <dgm:pt modelId="{D20A565C-DED3-47DE-A2DA-F97A15DEE902}" type="pres">
      <dgm:prSet presAssocID="{E86B7F45-FD19-4DB7-AEB3-54A32A2561F6}" presName="hierChild4" presStyleCnt="0"/>
      <dgm:spPr/>
    </dgm:pt>
    <dgm:pt modelId="{4F92B942-2076-4099-A091-A1DA97EC9AC1}" type="pres">
      <dgm:prSet presAssocID="{20815F59-F3FA-4CAB-95F9-E6F08CCAB30D}" presName="Name17" presStyleLbl="parChTrans1D3" presStyleIdx="1" presStyleCnt="7"/>
      <dgm:spPr/>
    </dgm:pt>
    <dgm:pt modelId="{46FA9F8F-5D1E-489C-94BF-F8E847CDDD37}" type="pres">
      <dgm:prSet presAssocID="{C385BBA5-0417-4AB2-AAB6-E8008519E20F}" presName="hierRoot3" presStyleCnt="0"/>
      <dgm:spPr/>
    </dgm:pt>
    <dgm:pt modelId="{BB824554-71FA-47FE-98F8-6407A435CBC1}" type="pres">
      <dgm:prSet presAssocID="{C385BBA5-0417-4AB2-AAB6-E8008519E20F}" presName="composite3" presStyleCnt="0"/>
      <dgm:spPr/>
    </dgm:pt>
    <dgm:pt modelId="{6D758413-0116-4BBB-B8EB-A85306EF19EA}" type="pres">
      <dgm:prSet presAssocID="{C385BBA5-0417-4AB2-AAB6-E8008519E20F}" presName="background3" presStyleLbl="node3" presStyleIdx="1" presStyleCnt="7"/>
      <dgm:spPr/>
    </dgm:pt>
    <dgm:pt modelId="{4241B677-5F66-46D6-9E48-D9E49A527C2A}" type="pres">
      <dgm:prSet presAssocID="{C385BBA5-0417-4AB2-AAB6-E8008519E20F}" presName="text3" presStyleLbl="fgAcc3" presStyleIdx="1" presStyleCnt="7" custScaleY="209803" custLinFactNeighborX="5187" custLinFactNeighborY="-63737">
        <dgm:presLayoutVars>
          <dgm:chPref val="3"/>
        </dgm:presLayoutVars>
      </dgm:prSet>
      <dgm:spPr/>
    </dgm:pt>
    <dgm:pt modelId="{A737E5B4-A926-46EB-A571-F16D1C92AFB0}" type="pres">
      <dgm:prSet presAssocID="{C385BBA5-0417-4AB2-AAB6-E8008519E20F}" presName="hierChild4" presStyleCnt="0"/>
      <dgm:spPr/>
    </dgm:pt>
    <dgm:pt modelId="{953DE7CE-A840-47F8-8B35-B5D8474356B2}" type="pres">
      <dgm:prSet presAssocID="{C8F48E8F-1929-4912-8BF7-2FE6873C0EB9}" presName="Name17" presStyleLbl="parChTrans1D3" presStyleIdx="2" presStyleCnt="7"/>
      <dgm:spPr/>
    </dgm:pt>
    <dgm:pt modelId="{4A301F98-692B-4608-81D0-9AE304290AA9}" type="pres">
      <dgm:prSet presAssocID="{D04FB995-834D-4260-B04C-0D5000C12B54}" presName="hierRoot3" presStyleCnt="0"/>
      <dgm:spPr/>
    </dgm:pt>
    <dgm:pt modelId="{327FDFC0-2D9A-4DB8-A2DA-B4EA0F3DD914}" type="pres">
      <dgm:prSet presAssocID="{D04FB995-834D-4260-B04C-0D5000C12B54}" presName="composite3" presStyleCnt="0"/>
      <dgm:spPr/>
    </dgm:pt>
    <dgm:pt modelId="{38C19C6A-7FC6-4620-919E-7DB493DC7306}" type="pres">
      <dgm:prSet presAssocID="{D04FB995-834D-4260-B04C-0D5000C12B54}" presName="background3" presStyleLbl="node3" presStyleIdx="2" presStyleCnt="7"/>
      <dgm:spPr/>
    </dgm:pt>
    <dgm:pt modelId="{C57B222A-60F8-4F47-9021-82AACECC72F4}" type="pres">
      <dgm:prSet presAssocID="{D04FB995-834D-4260-B04C-0D5000C12B54}" presName="text3" presStyleLbl="fgAcc3" presStyleIdx="2" presStyleCnt="7" custScaleY="205467" custLinFactNeighborX="3785" custLinFactNeighborY="-63737">
        <dgm:presLayoutVars>
          <dgm:chPref val="3"/>
        </dgm:presLayoutVars>
      </dgm:prSet>
      <dgm:spPr/>
    </dgm:pt>
    <dgm:pt modelId="{C3258C96-E655-4B9D-9219-F0646F5B31A0}" type="pres">
      <dgm:prSet presAssocID="{D04FB995-834D-4260-B04C-0D5000C12B54}" presName="hierChild4" presStyleCnt="0"/>
      <dgm:spPr/>
    </dgm:pt>
    <dgm:pt modelId="{E68EE9AF-A4EC-4AAB-9067-D9FCB4B9A1A8}" type="pres">
      <dgm:prSet presAssocID="{E2A7297C-EB7F-4604-A292-9B5C8BA12DA8}" presName="Name17" presStyleLbl="parChTrans1D3" presStyleIdx="3" presStyleCnt="7"/>
      <dgm:spPr/>
    </dgm:pt>
    <dgm:pt modelId="{BE23B9BD-1AEC-4A16-AAEC-9393E1B0BFE5}" type="pres">
      <dgm:prSet presAssocID="{8258633A-1482-44B8-A073-E800ACF91649}" presName="hierRoot3" presStyleCnt="0"/>
      <dgm:spPr/>
    </dgm:pt>
    <dgm:pt modelId="{6348D929-ED8E-461D-99F2-8053BE4165D8}" type="pres">
      <dgm:prSet presAssocID="{8258633A-1482-44B8-A073-E800ACF91649}" presName="composite3" presStyleCnt="0"/>
      <dgm:spPr/>
    </dgm:pt>
    <dgm:pt modelId="{4823DCAE-508D-4A3A-B9E8-03EC060F98F4}" type="pres">
      <dgm:prSet presAssocID="{8258633A-1482-44B8-A073-E800ACF91649}" presName="background3" presStyleLbl="node3" presStyleIdx="3" presStyleCnt="7"/>
      <dgm:spPr/>
    </dgm:pt>
    <dgm:pt modelId="{B536976F-6B32-4F28-A70B-019F64EFEEC1}" type="pres">
      <dgm:prSet presAssocID="{8258633A-1482-44B8-A073-E800ACF91649}" presName="text3" presStyleLbl="fgAcc3" presStyleIdx="3" presStyleCnt="7" custScaleY="207821" custLinFactNeighborX="-3975" custLinFactNeighborY="-63737">
        <dgm:presLayoutVars>
          <dgm:chPref val="3"/>
        </dgm:presLayoutVars>
      </dgm:prSet>
      <dgm:spPr/>
    </dgm:pt>
    <dgm:pt modelId="{40375978-8C34-4A27-875E-649638FE683A}" type="pres">
      <dgm:prSet presAssocID="{8258633A-1482-44B8-A073-E800ACF91649}" presName="hierChild4" presStyleCnt="0"/>
      <dgm:spPr/>
    </dgm:pt>
    <dgm:pt modelId="{87225E41-3889-4313-BB13-9EC8014EA4E3}" type="pres">
      <dgm:prSet presAssocID="{47656557-1440-4997-A0C0-003852BC44C4}" presName="Name10" presStyleLbl="parChTrans1D2" presStyleIdx="1" presStyleCnt="4"/>
      <dgm:spPr/>
    </dgm:pt>
    <dgm:pt modelId="{E1578E3B-A317-480D-B01B-302ABDBCAF8A}" type="pres">
      <dgm:prSet presAssocID="{EC771668-081B-4B9E-B7B8-233564D32525}" presName="hierRoot2" presStyleCnt="0"/>
      <dgm:spPr/>
    </dgm:pt>
    <dgm:pt modelId="{9E74CC21-D35D-47F6-B59A-72E7DD07588E}" type="pres">
      <dgm:prSet presAssocID="{EC771668-081B-4B9E-B7B8-233564D32525}" presName="composite2" presStyleCnt="0"/>
      <dgm:spPr/>
    </dgm:pt>
    <dgm:pt modelId="{C75AD3C4-88B7-427A-BE92-CD93FE4F59F0}" type="pres">
      <dgm:prSet presAssocID="{EC771668-081B-4B9E-B7B8-233564D32525}" presName="background2" presStyleLbl="node2" presStyleIdx="1" presStyleCnt="4"/>
      <dgm:spPr/>
    </dgm:pt>
    <dgm:pt modelId="{32F829D3-A553-4D9F-8B5E-B1BDCB69A832}" type="pres">
      <dgm:prSet presAssocID="{EC771668-081B-4B9E-B7B8-233564D32525}" presName="text2" presStyleLbl="fgAcc2" presStyleIdx="1" presStyleCnt="4" custLinFactNeighborX="-2825" custLinFactNeighborY="-83347">
        <dgm:presLayoutVars>
          <dgm:chPref val="3"/>
        </dgm:presLayoutVars>
      </dgm:prSet>
      <dgm:spPr/>
    </dgm:pt>
    <dgm:pt modelId="{B2C0B150-1563-49E7-AFF8-52CFE32062BC}" type="pres">
      <dgm:prSet presAssocID="{EC771668-081B-4B9E-B7B8-233564D32525}" presName="hierChild3" presStyleCnt="0"/>
      <dgm:spPr/>
    </dgm:pt>
    <dgm:pt modelId="{9B3F9914-F55C-4FA7-908C-E0CF12D81D90}" type="pres">
      <dgm:prSet presAssocID="{F1E6C36E-BE41-4D8A-B5CD-E4A14E44A016}" presName="Name17" presStyleLbl="parChTrans1D3" presStyleIdx="4" presStyleCnt="7"/>
      <dgm:spPr/>
    </dgm:pt>
    <dgm:pt modelId="{E81C491A-5002-4709-9431-271A3A82BD1A}" type="pres">
      <dgm:prSet presAssocID="{B56D7A81-7E03-44A8-9224-463A43941A72}" presName="hierRoot3" presStyleCnt="0"/>
      <dgm:spPr/>
    </dgm:pt>
    <dgm:pt modelId="{95BC4CC1-0A1B-4AAD-9012-6599980F4877}" type="pres">
      <dgm:prSet presAssocID="{B56D7A81-7E03-44A8-9224-463A43941A72}" presName="composite3" presStyleCnt="0"/>
      <dgm:spPr/>
    </dgm:pt>
    <dgm:pt modelId="{951883CD-BB88-438D-9BC4-EE5E96229620}" type="pres">
      <dgm:prSet presAssocID="{B56D7A81-7E03-44A8-9224-463A43941A72}" presName="background3" presStyleLbl="node3" presStyleIdx="4" presStyleCnt="7"/>
      <dgm:spPr/>
    </dgm:pt>
    <dgm:pt modelId="{66F0D9C6-45F3-4D2C-BF07-E5F8CE65796E}" type="pres">
      <dgm:prSet presAssocID="{B56D7A81-7E03-44A8-9224-463A43941A72}" presName="text3" presStyleLbl="fgAcc3" presStyleIdx="4" presStyleCnt="7" custScaleX="129658" custScaleY="207822" custLinFactNeighborX="-2825" custLinFactNeighborY="-53724">
        <dgm:presLayoutVars>
          <dgm:chPref val="3"/>
        </dgm:presLayoutVars>
      </dgm:prSet>
      <dgm:spPr/>
    </dgm:pt>
    <dgm:pt modelId="{7A23C4C3-4E77-430E-81F4-AC94A78075A9}" type="pres">
      <dgm:prSet presAssocID="{B56D7A81-7E03-44A8-9224-463A43941A72}" presName="hierChild4" presStyleCnt="0"/>
      <dgm:spPr/>
    </dgm:pt>
    <dgm:pt modelId="{E2F3091D-A1AA-4818-B9DE-0C0A7854BE13}" type="pres">
      <dgm:prSet presAssocID="{7C549AB7-2B9D-4BCD-B906-2DD6BDA02A2B}" presName="Name10" presStyleLbl="parChTrans1D2" presStyleIdx="2" presStyleCnt="4"/>
      <dgm:spPr/>
    </dgm:pt>
    <dgm:pt modelId="{0113B109-0D0E-440F-AA83-FA0C93F97D94}" type="pres">
      <dgm:prSet presAssocID="{2512DB52-85CE-4E7E-A0D3-BCEB6D2AC40E}" presName="hierRoot2" presStyleCnt="0"/>
      <dgm:spPr/>
    </dgm:pt>
    <dgm:pt modelId="{5E61DC62-7E4F-4519-8261-DBBE3C88D514}" type="pres">
      <dgm:prSet presAssocID="{2512DB52-85CE-4E7E-A0D3-BCEB6D2AC40E}" presName="composite2" presStyleCnt="0"/>
      <dgm:spPr/>
    </dgm:pt>
    <dgm:pt modelId="{1716228A-5273-43BD-AF9B-CFBE53B41CD2}" type="pres">
      <dgm:prSet presAssocID="{2512DB52-85CE-4E7E-A0D3-BCEB6D2AC40E}" presName="background2" presStyleLbl="node2" presStyleIdx="2" presStyleCnt="4"/>
      <dgm:spPr/>
    </dgm:pt>
    <dgm:pt modelId="{DEA2D508-A293-4AC3-A6AF-86FE70ECDDB7}" type="pres">
      <dgm:prSet presAssocID="{2512DB52-85CE-4E7E-A0D3-BCEB6D2AC40E}" presName="text2" presStyleLbl="fgAcc2" presStyleIdx="2" presStyleCnt="4" custLinFactNeighborX="10472" custLinFactNeighborY="-83347">
        <dgm:presLayoutVars>
          <dgm:chPref val="3"/>
        </dgm:presLayoutVars>
      </dgm:prSet>
      <dgm:spPr/>
    </dgm:pt>
    <dgm:pt modelId="{65EB7424-D5FD-4582-A0E7-33EE28DD4C8E}" type="pres">
      <dgm:prSet presAssocID="{2512DB52-85CE-4E7E-A0D3-BCEB6D2AC40E}" presName="hierChild3" presStyleCnt="0"/>
      <dgm:spPr/>
    </dgm:pt>
    <dgm:pt modelId="{650950F6-B2D5-499B-BAE2-55E648E968D2}" type="pres">
      <dgm:prSet presAssocID="{9F3AC640-3726-4B28-958B-E7BCBC19AC11}" presName="Name17" presStyleLbl="parChTrans1D3" presStyleIdx="5" presStyleCnt="7"/>
      <dgm:spPr/>
    </dgm:pt>
    <dgm:pt modelId="{5FC3BBA5-A1B2-4FC1-B22C-16460B29D524}" type="pres">
      <dgm:prSet presAssocID="{62BDEDAC-2C48-4F9B-95F3-6A5AE49A99D2}" presName="hierRoot3" presStyleCnt="0"/>
      <dgm:spPr/>
    </dgm:pt>
    <dgm:pt modelId="{399D4D3A-BD4E-4A77-B9A4-39DBAA2662D0}" type="pres">
      <dgm:prSet presAssocID="{62BDEDAC-2C48-4F9B-95F3-6A5AE49A99D2}" presName="composite3" presStyleCnt="0"/>
      <dgm:spPr/>
    </dgm:pt>
    <dgm:pt modelId="{B2B3392B-E76B-4E69-AC85-0740694264D8}" type="pres">
      <dgm:prSet presAssocID="{62BDEDAC-2C48-4F9B-95F3-6A5AE49A99D2}" presName="background3" presStyleLbl="node3" presStyleIdx="5" presStyleCnt="7"/>
      <dgm:spPr/>
    </dgm:pt>
    <dgm:pt modelId="{17AE3F7B-F659-446B-BDC5-2B18F0523D35}" type="pres">
      <dgm:prSet presAssocID="{62BDEDAC-2C48-4F9B-95F3-6A5AE49A99D2}" presName="text3" presStyleLbl="fgAcc3" presStyleIdx="5" presStyleCnt="7" custScaleX="125184" custScaleY="209753" custLinFactNeighborX="10187" custLinFactNeighborY="-49652">
        <dgm:presLayoutVars>
          <dgm:chPref val="3"/>
        </dgm:presLayoutVars>
      </dgm:prSet>
      <dgm:spPr/>
    </dgm:pt>
    <dgm:pt modelId="{A00AA249-0527-4F22-B350-5093A04C6581}" type="pres">
      <dgm:prSet presAssocID="{62BDEDAC-2C48-4F9B-95F3-6A5AE49A99D2}" presName="hierChild4" presStyleCnt="0"/>
      <dgm:spPr/>
    </dgm:pt>
    <dgm:pt modelId="{F0744841-F9DB-4176-930D-E7EE0352ED99}" type="pres">
      <dgm:prSet presAssocID="{34A7CDB3-0D2C-413A-AE30-90187FF1580D}" presName="Name10" presStyleLbl="parChTrans1D2" presStyleIdx="3" presStyleCnt="4"/>
      <dgm:spPr/>
    </dgm:pt>
    <dgm:pt modelId="{5943B93E-06AE-4690-B37E-F481BAE92F24}" type="pres">
      <dgm:prSet presAssocID="{0422859C-DECE-482A-AB41-47D01C0694CB}" presName="hierRoot2" presStyleCnt="0"/>
      <dgm:spPr/>
    </dgm:pt>
    <dgm:pt modelId="{3AF16903-3E00-4D15-ABC1-31602603F733}" type="pres">
      <dgm:prSet presAssocID="{0422859C-DECE-482A-AB41-47D01C0694CB}" presName="composite2" presStyleCnt="0"/>
      <dgm:spPr/>
    </dgm:pt>
    <dgm:pt modelId="{36CEC64A-44AC-47D2-A990-3E59F1398E0B}" type="pres">
      <dgm:prSet presAssocID="{0422859C-DECE-482A-AB41-47D01C0694CB}" presName="background2" presStyleLbl="node2" presStyleIdx="3" presStyleCnt="4"/>
      <dgm:spPr/>
    </dgm:pt>
    <dgm:pt modelId="{6977116C-C9CB-44F2-9EA7-D8A5CF74D8DB}" type="pres">
      <dgm:prSet presAssocID="{0422859C-DECE-482A-AB41-47D01C0694CB}" presName="text2" presStyleLbl="fgAcc2" presStyleIdx="3" presStyleCnt="4" custLinFactNeighborX="744" custLinFactNeighborY="-83347">
        <dgm:presLayoutVars>
          <dgm:chPref val="3"/>
        </dgm:presLayoutVars>
      </dgm:prSet>
      <dgm:spPr/>
    </dgm:pt>
    <dgm:pt modelId="{594D0BBD-881F-49DE-8B5D-87775E912C56}" type="pres">
      <dgm:prSet presAssocID="{0422859C-DECE-482A-AB41-47D01C0694CB}" presName="hierChild3" presStyleCnt="0"/>
      <dgm:spPr/>
    </dgm:pt>
    <dgm:pt modelId="{6786CE2C-66B3-4F44-BAD2-300F07A83AC2}" type="pres">
      <dgm:prSet presAssocID="{E5AE095D-B1A8-4DE9-A900-E3C0E3A101CB}" presName="Name17" presStyleLbl="parChTrans1D3" presStyleIdx="6" presStyleCnt="7"/>
      <dgm:spPr/>
    </dgm:pt>
    <dgm:pt modelId="{317245EA-F035-4FFB-A4DA-3F5633DE8C30}" type="pres">
      <dgm:prSet presAssocID="{09CD5CA4-C4B3-4465-9112-3995A2AEF329}" presName="hierRoot3" presStyleCnt="0"/>
      <dgm:spPr/>
    </dgm:pt>
    <dgm:pt modelId="{8467D4E8-CA75-42ED-A7F8-77A698E18635}" type="pres">
      <dgm:prSet presAssocID="{09CD5CA4-C4B3-4465-9112-3995A2AEF329}" presName="composite3" presStyleCnt="0"/>
      <dgm:spPr/>
    </dgm:pt>
    <dgm:pt modelId="{51571D00-7C0B-4B3C-B386-D231964B6AF4}" type="pres">
      <dgm:prSet presAssocID="{09CD5CA4-C4B3-4465-9112-3995A2AEF329}" presName="background3" presStyleLbl="node3" presStyleIdx="6" presStyleCnt="7"/>
      <dgm:spPr/>
    </dgm:pt>
    <dgm:pt modelId="{10DB797D-52D6-4D1B-82B0-95F0B5795BD8}" type="pres">
      <dgm:prSet presAssocID="{09CD5CA4-C4B3-4465-9112-3995A2AEF329}" presName="text3" presStyleLbl="fgAcc3" presStyleIdx="6" presStyleCnt="7" custScaleX="163318" custScaleY="210792" custLinFactNeighborX="477" custLinFactNeighborY="-54218">
        <dgm:presLayoutVars>
          <dgm:chPref val="3"/>
        </dgm:presLayoutVars>
      </dgm:prSet>
      <dgm:spPr/>
    </dgm:pt>
    <dgm:pt modelId="{9ACD5DC3-C8C0-4F71-9C15-60281646A700}" type="pres">
      <dgm:prSet presAssocID="{09CD5CA4-C4B3-4465-9112-3995A2AEF329}" presName="hierChild4" presStyleCnt="0"/>
      <dgm:spPr/>
    </dgm:pt>
  </dgm:ptLst>
  <dgm:cxnLst>
    <dgm:cxn modelId="{BFF78105-B069-4A8A-BDE7-C12BAFD11AA0}" type="presOf" srcId="{7C549AB7-2B9D-4BCD-B906-2DD6BDA02A2B}" destId="{E2F3091D-A1AA-4818-B9DE-0C0A7854BE13}" srcOrd="0" destOrd="0" presId="urn:microsoft.com/office/officeart/2005/8/layout/hierarchy1"/>
    <dgm:cxn modelId="{979FFD05-525E-4E92-9AB5-B2DF463EC357}" type="presOf" srcId="{CCE7EDE0-C81A-4624-B44C-1EA9600C60E4}" destId="{0F520D57-23E6-472A-B8DF-BFBE2D97CA83}" srcOrd="0" destOrd="0" presId="urn:microsoft.com/office/officeart/2005/8/layout/hierarchy1"/>
    <dgm:cxn modelId="{202CB907-A36A-42AC-83A8-E8DE1650A3A8}" type="presOf" srcId="{C8F48E8F-1929-4912-8BF7-2FE6873C0EB9}" destId="{953DE7CE-A840-47F8-8B35-B5D8474356B2}" srcOrd="0" destOrd="0" presId="urn:microsoft.com/office/officeart/2005/8/layout/hierarchy1"/>
    <dgm:cxn modelId="{5A4F9113-ED26-469E-87C6-2A5579CF086F}" srcId="{2512DB52-85CE-4E7E-A0D3-BCEB6D2AC40E}" destId="{62BDEDAC-2C48-4F9B-95F3-6A5AE49A99D2}" srcOrd="0" destOrd="0" parTransId="{9F3AC640-3726-4B28-958B-E7BCBC19AC11}" sibTransId="{296EA625-8793-44BA-9A41-14B2630ECD04}"/>
    <dgm:cxn modelId="{83C8021E-3D9E-4573-920E-D923977DCED8}" type="presOf" srcId="{0422859C-DECE-482A-AB41-47D01C0694CB}" destId="{6977116C-C9CB-44F2-9EA7-D8A5CF74D8DB}" srcOrd="0" destOrd="0" presId="urn:microsoft.com/office/officeart/2005/8/layout/hierarchy1"/>
    <dgm:cxn modelId="{13B49E1F-B586-482F-A265-94CB34B75798}" type="presOf" srcId="{9F3AC640-3726-4B28-958B-E7BCBC19AC11}" destId="{650950F6-B2D5-499B-BAE2-55E648E968D2}" srcOrd="0" destOrd="0" presId="urn:microsoft.com/office/officeart/2005/8/layout/hierarchy1"/>
    <dgm:cxn modelId="{2BFBEA32-7AF0-4ED1-A281-7EA508EF4A48}" srcId="{EC771668-081B-4B9E-B7B8-233564D32525}" destId="{B56D7A81-7E03-44A8-9224-463A43941A72}" srcOrd="0" destOrd="0" parTransId="{F1E6C36E-BE41-4D8A-B5CD-E4A14E44A016}" sibTransId="{A3B16ACF-537B-4AE9-8864-7FEBF8B615D0}"/>
    <dgm:cxn modelId="{14F5453C-E979-48DC-9D86-AC47D3A3CA06}" type="presOf" srcId="{EC771668-081B-4B9E-B7B8-233564D32525}" destId="{32F829D3-A553-4D9F-8B5E-B1BDCB69A832}" srcOrd="0" destOrd="0" presId="urn:microsoft.com/office/officeart/2005/8/layout/hierarchy1"/>
    <dgm:cxn modelId="{E7B07D5B-1A0A-48D5-BBC9-A19CDAC429AC}" srcId="{0422859C-DECE-482A-AB41-47D01C0694CB}" destId="{09CD5CA4-C4B3-4465-9112-3995A2AEF329}" srcOrd="0" destOrd="0" parTransId="{E5AE095D-B1A8-4DE9-A900-E3C0E3A101CB}" sibTransId="{9D440AD2-657E-47DB-A4D4-EADB0D2CEA68}"/>
    <dgm:cxn modelId="{86DDAE60-AA11-45D4-B6EA-E470FE0CC5CC}" type="presOf" srcId="{D04FB995-834D-4260-B04C-0D5000C12B54}" destId="{C57B222A-60F8-4F47-9021-82AACECC72F4}" srcOrd="0" destOrd="0" presId="urn:microsoft.com/office/officeart/2005/8/layout/hierarchy1"/>
    <dgm:cxn modelId="{57516965-E287-467C-A609-F71D875E58B5}" type="presOf" srcId="{09CD5CA4-C4B3-4465-9112-3995A2AEF329}" destId="{10DB797D-52D6-4D1B-82B0-95F0B5795BD8}" srcOrd="0" destOrd="0" presId="urn:microsoft.com/office/officeart/2005/8/layout/hierarchy1"/>
    <dgm:cxn modelId="{1E0A3F47-6DCA-46E0-9DE7-0B797DFB9B32}" type="presOf" srcId="{E2A7297C-EB7F-4604-A292-9B5C8BA12DA8}" destId="{E68EE9AF-A4EC-4AAB-9067-D9FCB4B9A1A8}" srcOrd="0" destOrd="0" presId="urn:microsoft.com/office/officeart/2005/8/layout/hierarchy1"/>
    <dgm:cxn modelId="{B95F2348-5581-46A3-943A-C339C15A18E5}" type="presOf" srcId="{20815F59-F3FA-4CAB-95F9-E6F08CCAB30D}" destId="{4F92B942-2076-4099-A091-A1DA97EC9AC1}" srcOrd="0" destOrd="0" presId="urn:microsoft.com/office/officeart/2005/8/layout/hierarchy1"/>
    <dgm:cxn modelId="{31049F6A-0711-41B3-8B78-FA8E1BB0E50A}" type="presOf" srcId="{E86B7F45-FD19-4DB7-AEB3-54A32A2561F6}" destId="{89237FB3-A776-4FF7-A58D-905D1BB18B69}" srcOrd="0" destOrd="0" presId="urn:microsoft.com/office/officeart/2005/8/layout/hierarchy1"/>
    <dgm:cxn modelId="{98BFB474-CBEA-4E67-B087-BAFDF6FC98B9}" srcId="{3B302090-C793-4621-B627-A1D4A94715FC}" destId="{8258633A-1482-44B8-A073-E800ACF91649}" srcOrd="3" destOrd="0" parTransId="{E2A7297C-EB7F-4604-A292-9B5C8BA12DA8}" sibTransId="{AE5E1B8D-FD8A-427F-9979-78129C092E9C}"/>
    <dgm:cxn modelId="{BCF46E57-BAA3-40A1-97D3-642BCBA64CEE}" type="presOf" srcId="{47656557-1440-4997-A0C0-003852BC44C4}" destId="{87225E41-3889-4313-BB13-9EC8014EA4E3}" srcOrd="0" destOrd="0" presId="urn:microsoft.com/office/officeart/2005/8/layout/hierarchy1"/>
    <dgm:cxn modelId="{B8579984-88B0-493B-84E9-18DD4675B964}" srcId="{3B302090-C793-4621-B627-A1D4A94715FC}" destId="{D04FB995-834D-4260-B04C-0D5000C12B54}" srcOrd="2" destOrd="0" parTransId="{C8F48E8F-1929-4912-8BF7-2FE6873C0EB9}" sibTransId="{8426CE9D-C621-447E-982B-B33D827C833C}"/>
    <dgm:cxn modelId="{5134C085-B67B-4EF0-9293-C160E038269B}" type="presOf" srcId="{55BF3156-27F0-4C38-A560-65DB0F94BD41}" destId="{733EA68A-0923-4681-88D8-A8B10421AD7A}" srcOrd="0" destOrd="0" presId="urn:microsoft.com/office/officeart/2005/8/layout/hierarchy1"/>
    <dgm:cxn modelId="{D37AE58B-93E3-4F71-8A04-4392534EA922}" type="presOf" srcId="{2512DB52-85CE-4E7E-A0D3-BCEB6D2AC40E}" destId="{DEA2D508-A293-4AC3-A6AF-86FE70ECDDB7}" srcOrd="0" destOrd="0" presId="urn:microsoft.com/office/officeart/2005/8/layout/hierarchy1"/>
    <dgm:cxn modelId="{D36D629E-9A34-4D86-B212-5E1337EBE35A}" srcId="{3B302090-C793-4621-B627-A1D4A94715FC}" destId="{C385BBA5-0417-4AB2-AAB6-E8008519E20F}" srcOrd="1" destOrd="0" parTransId="{20815F59-F3FA-4CAB-95F9-E6F08CCAB30D}" sibTransId="{CB0919D2-7533-40FA-834C-3E50F8907036}"/>
    <dgm:cxn modelId="{C5EAEEA2-B716-40C9-B5F5-EF5B14CFB910}" type="presOf" srcId="{62BDEDAC-2C48-4F9B-95F3-6A5AE49A99D2}" destId="{17AE3F7B-F659-446B-BDC5-2B18F0523D35}" srcOrd="0" destOrd="0" presId="urn:microsoft.com/office/officeart/2005/8/layout/hierarchy1"/>
    <dgm:cxn modelId="{9266D2A9-8C0E-4D03-88FB-22EC4A30ED42}" type="presOf" srcId="{8258633A-1482-44B8-A073-E800ACF91649}" destId="{B536976F-6B32-4F28-A70B-019F64EFEEC1}" srcOrd="0" destOrd="0" presId="urn:microsoft.com/office/officeart/2005/8/layout/hierarchy1"/>
    <dgm:cxn modelId="{36561FAF-061E-4BA8-809B-17DAA7EE7210}" type="presOf" srcId="{E5AE095D-B1A8-4DE9-A900-E3C0E3A101CB}" destId="{6786CE2C-66B3-4F44-BAD2-300F07A83AC2}" srcOrd="0" destOrd="0" presId="urn:microsoft.com/office/officeart/2005/8/layout/hierarchy1"/>
    <dgm:cxn modelId="{4575BEC9-B97B-40FD-91A8-17D58D853FF3}" srcId="{528DF373-F0B0-4D63-85B8-B05E73420F42}" destId="{CCE7EDE0-C81A-4624-B44C-1EA9600C60E4}" srcOrd="0" destOrd="0" parTransId="{4E979649-2D8F-4465-9851-E19CC39D4E17}" sibTransId="{F9CB61FE-19DE-4435-83CA-AC3662A7CE27}"/>
    <dgm:cxn modelId="{404B40CC-EE93-448F-A222-D31892052B81}" type="presOf" srcId="{19D50469-4356-4FAB-A26E-0883E8B368FC}" destId="{9EEEBDE7-BD37-4E65-BDF7-99BA74C8B80D}" srcOrd="0" destOrd="0" presId="urn:microsoft.com/office/officeart/2005/8/layout/hierarchy1"/>
    <dgm:cxn modelId="{F88EC3CE-278B-48DD-BBD7-8316C6A7D45C}" srcId="{CCE7EDE0-C81A-4624-B44C-1EA9600C60E4}" destId="{0422859C-DECE-482A-AB41-47D01C0694CB}" srcOrd="3" destOrd="0" parTransId="{34A7CDB3-0D2C-413A-AE30-90187FF1580D}" sibTransId="{0920BBCD-64A1-4804-9105-EF84917AC4E3}"/>
    <dgm:cxn modelId="{718BCBD0-41E4-46D1-B678-B7BB0417706B}" srcId="{CCE7EDE0-C81A-4624-B44C-1EA9600C60E4}" destId="{2512DB52-85CE-4E7E-A0D3-BCEB6D2AC40E}" srcOrd="2" destOrd="0" parTransId="{7C549AB7-2B9D-4BCD-B906-2DD6BDA02A2B}" sibTransId="{D83C09CE-EB8F-4BEF-A420-13301E381A62}"/>
    <dgm:cxn modelId="{5DD817DB-6790-48D6-8829-3AC7CC712F5B}" type="presOf" srcId="{3B302090-C793-4621-B627-A1D4A94715FC}" destId="{45AC7A33-3CF9-446D-ACD5-46EBAD47EECA}" srcOrd="0" destOrd="0" presId="urn:microsoft.com/office/officeart/2005/8/layout/hierarchy1"/>
    <dgm:cxn modelId="{61721EDB-61B2-4178-AC42-DACAA8CE14C7}" type="presOf" srcId="{F1E6C36E-BE41-4D8A-B5CD-E4A14E44A016}" destId="{9B3F9914-F55C-4FA7-908C-E0CF12D81D90}" srcOrd="0" destOrd="0" presId="urn:microsoft.com/office/officeart/2005/8/layout/hierarchy1"/>
    <dgm:cxn modelId="{38FCB1DC-EF53-4B4D-BDF7-7AB3F317816D}" srcId="{3B302090-C793-4621-B627-A1D4A94715FC}" destId="{E86B7F45-FD19-4DB7-AEB3-54A32A2561F6}" srcOrd="0" destOrd="0" parTransId="{19D50469-4356-4FAB-A26E-0883E8B368FC}" sibTransId="{C20A06CD-DA2B-4D4A-B745-914DBDCF702C}"/>
    <dgm:cxn modelId="{D61C17E0-6DAD-48F8-B3E0-F997682B20C8}" type="presOf" srcId="{C385BBA5-0417-4AB2-AAB6-E8008519E20F}" destId="{4241B677-5F66-46D6-9E48-D9E49A527C2A}" srcOrd="0" destOrd="0" presId="urn:microsoft.com/office/officeart/2005/8/layout/hierarchy1"/>
    <dgm:cxn modelId="{16AB6BE3-4BCC-4C31-821C-6FFB26FD42B9}" srcId="{CCE7EDE0-C81A-4624-B44C-1EA9600C60E4}" destId="{3B302090-C793-4621-B627-A1D4A94715FC}" srcOrd="0" destOrd="0" parTransId="{55BF3156-27F0-4C38-A560-65DB0F94BD41}" sibTransId="{B5BE0F55-08C7-4DE7-AB0F-45925C1808FA}"/>
    <dgm:cxn modelId="{371FBBE7-388C-4050-880E-63F7675BFF9C}" srcId="{CCE7EDE0-C81A-4624-B44C-1EA9600C60E4}" destId="{EC771668-081B-4B9E-B7B8-233564D32525}" srcOrd="1" destOrd="0" parTransId="{47656557-1440-4997-A0C0-003852BC44C4}" sibTransId="{4FE3290F-E045-4327-A176-7B66E2900AD1}"/>
    <dgm:cxn modelId="{458A41EE-8C0E-4106-8E00-BC7A17A19163}" type="presOf" srcId="{34A7CDB3-0D2C-413A-AE30-90187FF1580D}" destId="{F0744841-F9DB-4176-930D-E7EE0352ED99}" srcOrd="0" destOrd="0" presId="urn:microsoft.com/office/officeart/2005/8/layout/hierarchy1"/>
    <dgm:cxn modelId="{E7E6FCF9-4484-4191-82EA-A28716C54E54}" type="presOf" srcId="{528DF373-F0B0-4D63-85B8-B05E73420F42}" destId="{01E57DC2-DF89-4530-A227-03AB5A43D5B3}" srcOrd="0" destOrd="0" presId="urn:microsoft.com/office/officeart/2005/8/layout/hierarchy1"/>
    <dgm:cxn modelId="{2394A5FE-8DAC-4CF4-B055-449FC47507E4}" type="presOf" srcId="{B56D7A81-7E03-44A8-9224-463A43941A72}" destId="{66F0D9C6-45F3-4D2C-BF07-E5F8CE65796E}" srcOrd="0" destOrd="0" presId="urn:microsoft.com/office/officeart/2005/8/layout/hierarchy1"/>
    <dgm:cxn modelId="{B26689BA-727A-4958-9AD7-E8DCB7DAA747}" type="presParOf" srcId="{01E57DC2-DF89-4530-A227-03AB5A43D5B3}" destId="{986D8172-7C7B-469C-BBFC-4FB617811777}" srcOrd="0" destOrd="0" presId="urn:microsoft.com/office/officeart/2005/8/layout/hierarchy1"/>
    <dgm:cxn modelId="{A1C9FFAC-004C-412E-8545-17CEE8968DC7}" type="presParOf" srcId="{986D8172-7C7B-469C-BBFC-4FB617811777}" destId="{8B17F99B-48C5-4866-AF52-E09180AA8E43}" srcOrd="0" destOrd="0" presId="urn:microsoft.com/office/officeart/2005/8/layout/hierarchy1"/>
    <dgm:cxn modelId="{4641813C-84EF-4BB9-ABF8-D3EF093D661A}" type="presParOf" srcId="{8B17F99B-48C5-4866-AF52-E09180AA8E43}" destId="{C117D6E6-71CC-4528-950C-B894DC4BD782}" srcOrd="0" destOrd="0" presId="urn:microsoft.com/office/officeart/2005/8/layout/hierarchy1"/>
    <dgm:cxn modelId="{C3AE0182-9677-47DF-AF9A-DE4284151E17}" type="presParOf" srcId="{8B17F99B-48C5-4866-AF52-E09180AA8E43}" destId="{0F520D57-23E6-472A-B8DF-BFBE2D97CA83}" srcOrd="1" destOrd="0" presId="urn:microsoft.com/office/officeart/2005/8/layout/hierarchy1"/>
    <dgm:cxn modelId="{37050A22-7957-470E-B919-48DF5A864B87}" type="presParOf" srcId="{986D8172-7C7B-469C-BBFC-4FB617811777}" destId="{4AE51E31-94BE-4173-BBF8-05A2A72EEBAE}" srcOrd="1" destOrd="0" presId="urn:microsoft.com/office/officeart/2005/8/layout/hierarchy1"/>
    <dgm:cxn modelId="{67C66290-36DE-4466-B844-AF62EEA3F44D}" type="presParOf" srcId="{4AE51E31-94BE-4173-BBF8-05A2A72EEBAE}" destId="{733EA68A-0923-4681-88D8-A8B10421AD7A}" srcOrd="0" destOrd="0" presId="urn:microsoft.com/office/officeart/2005/8/layout/hierarchy1"/>
    <dgm:cxn modelId="{6870649D-89CF-4710-9495-C3597D2B7FCB}" type="presParOf" srcId="{4AE51E31-94BE-4173-BBF8-05A2A72EEBAE}" destId="{0B36005F-7011-41A3-BF7B-4136CA444CB7}" srcOrd="1" destOrd="0" presId="urn:microsoft.com/office/officeart/2005/8/layout/hierarchy1"/>
    <dgm:cxn modelId="{07628407-218E-4B79-8E7D-33BD6D6515EB}" type="presParOf" srcId="{0B36005F-7011-41A3-BF7B-4136CA444CB7}" destId="{2D6A0CA3-5F99-491A-964F-298D31F50E56}" srcOrd="0" destOrd="0" presId="urn:microsoft.com/office/officeart/2005/8/layout/hierarchy1"/>
    <dgm:cxn modelId="{468E20F6-C1EE-422E-9148-3CEB0C565159}" type="presParOf" srcId="{2D6A0CA3-5F99-491A-964F-298D31F50E56}" destId="{4A31D104-CF07-4D9B-978E-88AF8C4C7303}" srcOrd="0" destOrd="0" presId="urn:microsoft.com/office/officeart/2005/8/layout/hierarchy1"/>
    <dgm:cxn modelId="{C9A06117-9F43-4592-A925-14C9027817A8}" type="presParOf" srcId="{2D6A0CA3-5F99-491A-964F-298D31F50E56}" destId="{45AC7A33-3CF9-446D-ACD5-46EBAD47EECA}" srcOrd="1" destOrd="0" presId="urn:microsoft.com/office/officeart/2005/8/layout/hierarchy1"/>
    <dgm:cxn modelId="{1E5272C1-70A0-47BD-80A9-015E99ECC488}" type="presParOf" srcId="{0B36005F-7011-41A3-BF7B-4136CA444CB7}" destId="{EDF733DB-4FAD-4634-8798-9299B155096E}" srcOrd="1" destOrd="0" presId="urn:microsoft.com/office/officeart/2005/8/layout/hierarchy1"/>
    <dgm:cxn modelId="{62A7EAFD-DBF1-433D-9DCA-A141B5E88906}" type="presParOf" srcId="{EDF733DB-4FAD-4634-8798-9299B155096E}" destId="{9EEEBDE7-BD37-4E65-BDF7-99BA74C8B80D}" srcOrd="0" destOrd="0" presId="urn:microsoft.com/office/officeart/2005/8/layout/hierarchy1"/>
    <dgm:cxn modelId="{12E66D94-E4C2-4192-B7F9-A93D8657EB60}" type="presParOf" srcId="{EDF733DB-4FAD-4634-8798-9299B155096E}" destId="{95DEF099-D1CE-4B30-BD81-E92A408FEBEB}" srcOrd="1" destOrd="0" presId="urn:microsoft.com/office/officeart/2005/8/layout/hierarchy1"/>
    <dgm:cxn modelId="{DEE1CCBB-A838-40F3-8007-413588A2CF88}" type="presParOf" srcId="{95DEF099-D1CE-4B30-BD81-E92A408FEBEB}" destId="{1F342493-7EC6-4261-8D0A-EA7173A53DD6}" srcOrd="0" destOrd="0" presId="urn:microsoft.com/office/officeart/2005/8/layout/hierarchy1"/>
    <dgm:cxn modelId="{A6869C21-A022-4BF0-9DBF-3D30FBCF5FB2}" type="presParOf" srcId="{1F342493-7EC6-4261-8D0A-EA7173A53DD6}" destId="{7821F127-E1BE-4C0B-9C50-8CF9AEB555FC}" srcOrd="0" destOrd="0" presId="urn:microsoft.com/office/officeart/2005/8/layout/hierarchy1"/>
    <dgm:cxn modelId="{EE0EFC5A-93F7-4EB9-8CA1-91CA2D0FCC69}" type="presParOf" srcId="{1F342493-7EC6-4261-8D0A-EA7173A53DD6}" destId="{89237FB3-A776-4FF7-A58D-905D1BB18B69}" srcOrd="1" destOrd="0" presId="urn:microsoft.com/office/officeart/2005/8/layout/hierarchy1"/>
    <dgm:cxn modelId="{FC66B696-92EC-441C-A97C-ADADCB3F0EDA}" type="presParOf" srcId="{95DEF099-D1CE-4B30-BD81-E92A408FEBEB}" destId="{D20A565C-DED3-47DE-A2DA-F97A15DEE902}" srcOrd="1" destOrd="0" presId="urn:microsoft.com/office/officeart/2005/8/layout/hierarchy1"/>
    <dgm:cxn modelId="{87B9105B-7655-4108-9112-F95A2722DDD6}" type="presParOf" srcId="{EDF733DB-4FAD-4634-8798-9299B155096E}" destId="{4F92B942-2076-4099-A091-A1DA97EC9AC1}" srcOrd="2" destOrd="0" presId="urn:microsoft.com/office/officeart/2005/8/layout/hierarchy1"/>
    <dgm:cxn modelId="{86F769A8-337D-4287-A68A-A8B33B07598B}" type="presParOf" srcId="{EDF733DB-4FAD-4634-8798-9299B155096E}" destId="{46FA9F8F-5D1E-489C-94BF-F8E847CDDD37}" srcOrd="3" destOrd="0" presId="urn:microsoft.com/office/officeart/2005/8/layout/hierarchy1"/>
    <dgm:cxn modelId="{6E902D91-E478-4D48-9B4F-A0FD4BCF4C7E}" type="presParOf" srcId="{46FA9F8F-5D1E-489C-94BF-F8E847CDDD37}" destId="{BB824554-71FA-47FE-98F8-6407A435CBC1}" srcOrd="0" destOrd="0" presId="urn:microsoft.com/office/officeart/2005/8/layout/hierarchy1"/>
    <dgm:cxn modelId="{18B7868B-A0FA-452A-8615-C1274EDF5D7B}" type="presParOf" srcId="{BB824554-71FA-47FE-98F8-6407A435CBC1}" destId="{6D758413-0116-4BBB-B8EB-A85306EF19EA}" srcOrd="0" destOrd="0" presId="urn:microsoft.com/office/officeart/2005/8/layout/hierarchy1"/>
    <dgm:cxn modelId="{CE573FCF-6C01-4F91-A08C-B1EAA54A210B}" type="presParOf" srcId="{BB824554-71FA-47FE-98F8-6407A435CBC1}" destId="{4241B677-5F66-46D6-9E48-D9E49A527C2A}" srcOrd="1" destOrd="0" presId="urn:microsoft.com/office/officeart/2005/8/layout/hierarchy1"/>
    <dgm:cxn modelId="{4FF85196-0536-4AFF-AEA9-08C5CA33D31D}" type="presParOf" srcId="{46FA9F8F-5D1E-489C-94BF-F8E847CDDD37}" destId="{A737E5B4-A926-46EB-A571-F16D1C92AFB0}" srcOrd="1" destOrd="0" presId="urn:microsoft.com/office/officeart/2005/8/layout/hierarchy1"/>
    <dgm:cxn modelId="{5754B375-7C83-4505-AD33-B1E939F06DBF}" type="presParOf" srcId="{EDF733DB-4FAD-4634-8798-9299B155096E}" destId="{953DE7CE-A840-47F8-8B35-B5D8474356B2}" srcOrd="4" destOrd="0" presId="urn:microsoft.com/office/officeart/2005/8/layout/hierarchy1"/>
    <dgm:cxn modelId="{61E7BE96-6BE6-4762-8CE6-F01606899B2E}" type="presParOf" srcId="{EDF733DB-4FAD-4634-8798-9299B155096E}" destId="{4A301F98-692B-4608-81D0-9AE304290AA9}" srcOrd="5" destOrd="0" presId="urn:microsoft.com/office/officeart/2005/8/layout/hierarchy1"/>
    <dgm:cxn modelId="{7F312BD4-DF52-4C82-A699-94FE41222172}" type="presParOf" srcId="{4A301F98-692B-4608-81D0-9AE304290AA9}" destId="{327FDFC0-2D9A-4DB8-A2DA-B4EA0F3DD914}" srcOrd="0" destOrd="0" presId="urn:microsoft.com/office/officeart/2005/8/layout/hierarchy1"/>
    <dgm:cxn modelId="{672E7046-B434-40D4-A250-DCA3F143B2D5}" type="presParOf" srcId="{327FDFC0-2D9A-4DB8-A2DA-B4EA0F3DD914}" destId="{38C19C6A-7FC6-4620-919E-7DB493DC7306}" srcOrd="0" destOrd="0" presId="urn:microsoft.com/office/officeart/2005/8/layout/hierarchy1"/>
    <dgm:cxn modelId="{92C77FFB-7A95-46B9-88C7-2F6CE98F3949}" type="presParOf" srcId="{327FDFC0-2D9A-4DB8-A2DA-B4EA0F3DD914}" destId="{C57B222A-60F8-4F47-9021-82AACECC72F4}" srcOrd="1" destOrd="0" presId="urn:microsoft.com/office/officeart/2005/8/layout/hierarchy1"/>
    <dgm:cxn modelId="{EA451C1F-B66D-4826-8629-13E544B9B6E2}" type="presParOf" srcId="{4A301F98-692B-4608-81D0-9AE304290AA9}" destId="{C3258C96-E655-4B9D-9219-F0646F5B31A0}" srcOrd="1" destOrd="0" presId="urn:microsoft.com/office/officeart/2005/8/layout/hierarchy1"/>
    <dgm:cxn modelId="{D1CC4E08-6591-4EA3-8ADE-25F4CC42006B}" type="presParOf" srcId="{EDF733DB-4FAD-4634-8798-9299B155096E}" destId="{E68EE9AF-A4EC-4AAB-9067-D9FCB4B9A1A8}" srcOrd="6" destOrd="0" presId="urn:microsoft.com/office/officeart/2005/8/layout/hierarchy1"/>
    <dgm:cxn modelId="{0FAB234E-6196-4EA3-A205-C0B8D488B154}" type="presParOf" srcId="{EDF733DB-4FAD-4634-8798-9299B155096E}" destId="{BE23B9BD-1AEC-4A16-AAEC-9393E1B0BFE5}" srcOrd="7" destOrd="0" presId="urn:microsoft.com/office/officeart/2005/8/layout/hierarchy1"/>
    <dgm:cxn modelId="{F9014532-7D85-4F2E-92C5-04BDF5AF4343}" type="presParOf" srcId="{BE23B9BD-1AEC-4A16-AAEC-9393E1B0BFE5}" destId="{6348D929-ED8E-461D-99F2-8053BE4165D8}" srcOrd="0" destOrd="0" presId="urn:microsoft.com/office/officeart/2005/8/layout/hierarchy1"/>
    <dgm:cxn modelId="{A18A871F-A434-4F05-9B9B-D97372A653F7}" type="presParOf" srcId="{6348D929-ED8E-461D-99F2-8053BE4165D8}" destId="{4823DCAE-508D-4A3A-B9E8-03EC060F98F4}" srcOrd="0" destOrd="0" presId="urn:microsoft.com/office/officeart/2005/8/layout/hierarchy1"/>
    <dgm:cxn modelId="{C6EA6C68-76A8-4C71-A5BD-E9A0963F9A26}" type="presParOf" srcId="{6348D929-ED8E-461D-99F2-8053BE4165D8}" destId="{B536976F-6B32-4F28-A70B-019F64EFEEC1}" srcOrd="1" destOrd="0" presId="urn:microsoft.com/office/officeart/2005/8/layout/hierarchy1"/>
    <dgm:cxn modelId="{A8877351-B193-4FD6-B6BE-0207F194CE34}" type="presParOf" srcId="{BE23B9BD-1AEC-4A16-AAEC-9393E1B0BFE5}" destId="{40375978-8C34-4A27-875E-649638FE683A}" srcOrd="1" destOrd="0" presId="urn:microsoft.com/office/officeart/2005/8/layout/hierarchy1"/>
    <dgm:cxn modelId="{0B4046B9-6513-4D6F-B72E-CAB9980743CF}" type="presParOf" srcId="{4AE51E31-94BE-4173-BBF8-05A2A72EEBAE}" destId="{87225E41-3889-4313-BB13-9EC8014EA4E3}" srcOrd="2" destOrd="0" presId="urn:microsoft.com/office/officeart/2005/8/layout/hierarchy1"/>
    <dgm:cxn modelId="{6C392E06-5547-440C-B4EC-8462C2B397DE}" type="presParOf" srcId="{4AE51E31-94BE-4173-BBF8-05A2A72EEBAE}" destId="{E1578E3B-A317-480D-B01B-302ABDBCAF8A}" srcOrd="3" destOrd="0" presId="urn:microsoft.com/office/officeart/2005/8/layout/hierarchy1"/>
    <dgm:cxn modelId="{52FFDF9B-135E-4F17-9F89-DA1C46ABFE46}" type="presParOf" srcId="{E1578E3B-A317-480D-B01B-302ABDBCAF8A}" destId="{9E74CC21-D35D-47F6-B59A-72E7DD07588E}" srcOrd="0" destOrd="0" presId="urn:microsoft.com/office/officeart/2005/8/layout/hierarchy1"/>
    <dgm:cxn modelId="{8E635338-A233-4056-A1FB-94A411123EC3}" type="presParOf" srcId="{9E74CC21-D35D-47F6-B59A-72E7DD07588E}" destId="{C75AD3C4-88B7-427A-BE92-CD93FE4F59F0}" srcOrd="0" destOrd="0" presId="urn:microsoft.com/office/officeart/2005/8/layout/hierarchy1"/>
    <dgm:cxn modelId="{82A5A2EA-43E2-43FE-8F25-2DF6FEDDCF12}" type="presParOf" srcId="{9E74CC21-D35D-47F6-B59A-72E7DD07588E}" destId="{32F829D3-A553-4D9F-8B5E-B1BDCB69A832}" srcOrd="1" destOrd="0" presId="urn:microsoft.com/office/officeart/2005/8/layout/hierarchy1"/>
    <dgm:cxn modelId="{26584499-52BB-469D-BE11-A97797B04391}" type="presParOf" srcId="{E1578E3B-A317-480D-B01B-302ABDBCAF8A}" destId="{B2C0B150-1563-49E7-AFF8-52CFE32062BC}" srcOrd="1" destOrd="0" presId="urn:microsoft.com/office/officeart/2005/8/layout/hierarchy1"/>
    <dgm:cxn modelId="{464AFAE8-1E7F-4ACD-8163-C636C1F19ED6}" type="presParOf" srcId="{B2C0B150-1563-49E7-AFF8-52CFE32062BC}" destId="{9B3F9914-F55C-4FA7-908C-E0CF12D81D90}" srcOrd="0" destOrd="0" presId="urn:microsoft.com/office/officeart/2005/8/layout/hierarchy1"/>
    <dgm:cxn modelId="{785718BC-E277-4242-9913-DC65D9A38531}" type="presParOf" srcId="{B2C0B150-1563-49E7-AFF8-52CFE32062BC}" destId="{E81C491A-5002-4709-9431-271A3A82BD1A}" srcOrd="1" destOrd="0" presId="urn:microsoft.com/office/officeart/2005/8/layout/hierarchy1"/>
    <dgm:cxn modelId="{DE37AE76-EA0C-4CDE-BFC2-6BA202231083}" type="presParOf" srcId="{E81C491A-5002-4709-9431-271A3A82BD1A}" destId="{95BC4CC1-0A1B-4AAD-9012-6599980F4877}" srcOrd="0" destOrd="0" presId="urn:microsoft.com/office/officeart/2005/8/layout/hierarchy1"/>
    <dgm:cxn modelId="{29031A15-8B2A-4134-8394-6C9B58CF6BC0}" type="presParOf" srcId="{95BC4CC1-0A1B-4AAD-9012-6599980F4877}" destId="{951883CD-BB88-438D-9BC4-EE5E96229620}" srcOrd="0" destOrd="0" presId="urn:microsoft.com/office/officeart/2005/8/layout/hierarchy1"/>
    <dgm:cxn modelId="{AB097460-EA6B-475C-8376-0C0858D730F3}" type="presParOf" srcId="{95BC4CC1-0A1B-4AAD-9012-6599980F4877}" destId="{66F0D9C6-45F3-4D2C-BF07-E5F8CE65796E}" srcOrd="1" destOrd="0" presId="urn:microsoft.com/office/officeart/2005/8/layout/hierarchy1"/>
    <dgm:cxn modelId="{F6C46154-D067-43EA-8A10-05E7CC8ECB5B}" type="presParOf" srcId="{E81C491A-5002-4709-9431-271A3A82BD1A}" destId="{7A23C4C3-4E77-430E-81F4-AC94A78075A9}" srcOrd="1" destOrd="0" presId="urn:microsoft.com/office/officeart/2005/8/layout/hierarchy1"/>
    <dgm:cxn modelId="{E23DB96E-60AC-4F56-8ECE-1F95DBD1F776}" type="presParOf" srcId="{4AE51E31-94BE-4173-BBF8-05A2A72EEBAE}" destId="{E2F3091D-A1AA-4818-B9DE-0C0A7854BE13}" srcOrd="4" destOrd="0" presId="urn:microsoft.com/office/officeart/2005/8/layout/hierarchy1"/>
    <dgm:cxn modelId="{38C9D414-1CEB-4445-AF1B-8BD22B442F9D}" type="presParOf" srcId="{4AE51E31-94BE-4173-BBF8-05A2A72EEBAE}" destId="{0113B109-0D0E-440F-AA83-FA0C93F97D94}" srcOrd="5" destOrd="0" presId="urn:microsoft.com/office/officeart/2005/8/layout/hierarchy1"/>
    <dgm:cxn modelId="{18BC6E96-06B4-4F95-94FF-9B889A31150A}" type="presParOf" srcId="{0113B109-0D0E-440F-AA83-FA0C93F97D94}" destId="{5E61DC62-7E4F-4519-8261-DBBE3C88D514}" srcOrd="0" destOrd="0" presId="urn:microsoft.com/office/officeart/2005/8/layout/hierarchy1"/>
    <dgm:cxn modelId="{C6C429D5-6BCC-428E-9217-53C1CFC9CC14}" type="presParOf" srcId="{5E61DC62-7E4F-4519-8261-DBBE3C88D514}" destId="{1716228A-5273-43BD-AF9B-CFBE53B41CD2}" srcOrd="0" destOrd="0" presId="urn:microsoft.com/office/officeart/2005/8/layout/hierarchy1"/>
    <dgm:cxn modelId="{AA5199BD-F163-4A2A-9849-C00BCEC04365}" type="presParOf" srcId="{5E61DC62-7E4F-4519-8261-DBBE3C88D514}" destId="{DEA2D508-A293-4AC3-A6AF-86FE70ECDDB7}" srcOrd="1" destOrd="0" presId="urn:microsoft.com/office/officeart/2005/8/layout/hierarchy1"/>
    <dgm:cxn modelId="{776461A2-1508-490F-AFE5-53672555A4F8}" type="presParOf" srcId="{0113B109-0D0E-440F-AA83-FA0C93F97D94}" destId="{65EB7424-D5FD-4582-A0E7-33EE28DD4C8E}" srcOrd="1" destOrd="0" presId="urn:microsoft.com/office/officeart/2005/8/layout/hierarchy1"/>
    <dgm:cxn modelId="{B441AD48-ED58-45AA-993E-18810A641D68}" type="presParOf" srcId="{65EB7424-D5FD-4582-A0E7-33EE28DD4C8E}" destId="{650950F6-B2D5-499B-BAE2-55E648E968D2}" srcOrd="0" destOrd="0" presId="urn:microsoft.com/office/officeart/2005/8/layout/hierarchy1"/>
    <dgm:cxn modelId="{61D2DD38-0045-4B98-9608-F3A855196711}" type="presParOf" srcId="{65EB7424-D5FD-4582-A0E7-33EE28DD4C8E}" destId="{5FC3BBA5-A1B2-4FC1-B22C-16460B29D524}" srcOrd="1" destOrd="0" presId="urn:microsoft.com/office/officeart/2005/8/layout/hierarchy1"/>
    <dgm:cxn modelId="{152DF20E-538A-4BCC-A0DA-B59D60528B22}" type="presParOf" srcId="{5FC3BBA5-A1B2-4FC1-B22C-16460B29D524}" destId="{399D4D3A-BD4E-4A77-B9A4-39DBAA2662D0}" srcOrd="0" destOrd="0" presId="urn:microsoft.com/office/officeart/2005/8/layout/hierarchy1"/>
    <dgm:cxn modelId="{955C1BB8-D3AC-48B5-99BB-12491CF4280A}" type="presParOf" srcId="{399D4D3A-BD4E-4A77-B9A4-39DBAA2662D0}" destId="{B2B3392B-E76B-4E69-AC85-0740694264D8}" srcOrd="0" destOrd="0" presId="urn:microsoft.com/office/officeart/2005/8/layout/hierarchy1"/>
    <dgm:cxn modelId="{18947652-6E70-4B58-A122-860B83F50361}" type="presParOf" srcId="{399D4D3A-BD4E-4A77-B9A4-39DBAA2662D0}" destId="{17AE3F7B-F659-446B-BDC5-2B18F0523D35}" srcOrd="1" destOrd="0" presId="urn:microsoft.com/office/officeart/2005/8/layout/hierarchy1"/>
    <dgm:cxn modelId="{0917BF7B-D34B-490E-8FBB-917CF43B4578}" type="presParOf" srcId="{5FC3BBA5-A1B2-4FC1-B22C-16460B29D524}" destId="{A00AA249-0527-4F22-B350-5093A04C6581}" srcOrd="1" destOrd="0" presId="urn:microsoft.com/office/officeart/2005/8/layout/hierarchy1"/>
    <dgm:cxn modelId="{F50DD507-52BB-418F-8223-777E4877C60C}" type="presParOf" srcId="{4AE51E31-94BE-4173-BBF8-05A2A72EEBAE}" destId="{F0744841-F9DB-4176-930D-E7EE0352ED99}" srcOrd="6" destOrd="0" presId="urn:microsoft.com/office/officeart/2005/8/layout/hierarchy1"/>
    <dgm:cxn modelId="{C75849C3-D747-4890-B7E0-55C2DCAA8E36}" type="presParOf" srcId="{4AE51E31-94BE-4173-BBF8-05A2A72EEBAE}" destId="{5943B93E-06AE-4690-B37E-F481BAE92F24}" srcOrd="7" destOrd="0" presId="urn:microsoft.com/office/officeart/2005/8/layout/hierarchy1"/>
    <dgm:cxn modelId="{0F0D19CF-ACB3-4AED-933E-1F61081AA0C1}" type="presParOf" srcId="{5943B93E-06AE-4690-B37E-F481BAE92F24}" destId="{3AF16903-3E00-4D15-ABC1-31602603F733}" srcOrd="0" destOrd="0" presId="urn:microsoft.com/office/officeart/2005/8/layout/hierarchy1"/>
    <dgm:cxn modelId="{EDD852A9-3401-464D-ACC0-048AC6F3300D}" type="presParOf" srcId="{3AF16903-3E00-4D15-ABC1-31602603F733}" destId="{36CEC64A-44AC-47D2-A990-3E59F1398E0B}" srcOrd="0" destOrd="0" presId="urn:microsoft.com/office/officeart/2005/8/layout/hierarchy1"/>
    <dgm:cxn modelId="{39701145-70B7-459B-973E-7E1C6B8AA0CF}" type="presParOf" srcId="{3AF16903-3E00-4D15-ABC1-31602603F733}" destId="{6977116C-C9CB-44F2-9EA7-D8A5CF74D8DB}" srcOrd="1" destOrd="0" presId="urn:microsoft.com/office/officeart/2005/8/layout/hierarchy1"/>
    <dgm:cxn modelId="{CAF77D74-A645-406E-8EA9-ED929291F271}" type="presParOf" srcId="{5943B93E-06AE-4690-B37E-F481BAE92F24}" destId="{594D0BBD-881F-49DE-8B5D-87775E912C56}" srcOrd="1" destOrd="0" presId="urn:microsoft.com/office/officeart/2005/8/layout/hierarchy1"/>
    <dgm:cxn modelId="{642D3746-7D9E-4624-9FE1-22030857309F}" type="presParOf" srcId="{594D0BBD-881F-49DE-8B5D-87775E912C56}" destId="{6786CE2C-66B3-4F44-BAD2-300F07A83AC2}" srcOrd="0" destOrd="0" presId="urn:microsoft.com/office/officeart/2005/8/layout/hierarchy1"/>
    <dgm:cxn modelId="{65764AAF-7FA5-4B09-B01E-5051235400F9}" type="presParOf" srcId="{594D0BBD-881F-49DE-8B5D-87775E912C56}" destId="{317245EA-F035-4FFB-A4DA-3F5633DE8C30}" srcOrd="1" destOrd="0" presId="urn:microsoft.com/office/officeart/2005/8/layout/hierarchy1"/>
    <dgm:cxn modelId="{FC618E2D-697C-4E72-B338-55393718CE54}" type="presParOf" srcId="{317245EA-F035-4FFB-A4DA-3F5633DE8C30}" destId="{8467D4E8-CA75-42ED-A7F8-77A698E18635}" srcOrd="0" destOrd="0" presId="urn:microsoft.com/office/officeart/2005/8/layout/hierarchy1"/>
    <dgm:cxn modelId="{AC8B78BE-C577-44BB-9612-B23F79B56587}" type="presParOf" srcId="{8467D4E8-CA75-42ED-A7F8-77A698E18635}" destId="{51571D00-7C0B-4B3C-B386-D231964B6AF4}" srcOrd="0" destOrd="0" presId="urn:microsoft.com/office/officeart/2005/8/layout/hierarchy1"/>
    <dgm:cxn modelId="{C40B8F63-88DD-4CF2-A716-0F6C738EFCFE}" type="presParOf" srcId="{8467D4E8-CA75-42ED-A7F8-77A698E18635}" destId="{10DB797D-52D6-4D1B-82B0-95F0B5795BD8}" srcOrd="1" destOrd="0" presId="urn:microsoft.com/office/officeart/2005/8/layout/hierarchy1"/>
    <dgm:cxn modelId="{781FCF81-96A3-4BFA-8D73-1D6FBE9FE997}" type="presParOf" srcId="{317245EA-F035-4FFB-A4DA-3F5633DE8C30}" destId="{9ACD5DC3-C8C0-4F71-9C15-60281646A70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6CE2C-66B3-4F44-BAD2-300F07A83AC2}">
      <dsp:nvSpPr>
        <dsp:cNvPr id="0" name=""/>
        <dsp:cNvSpPr/>
      </dsp:nvSpPr>
      <dsp:spPr>
        <a:xfrm>
          <a:off x="10115836" y="2106955"/>
          <a:ext cx="91440" cy="555461"/>
        </a:xfrm>
        <a:custGeom>
          <a:avLst/>
          <a:gdLst/>
          <a:ahLst/>
          <a:cxnLst/>
          <a:rect l="0" t="0" r="0" b="0"/>
          <a:pathLst>
            <a:path>
              <a:moveTo>
                <a:pt x="50940" y="0"/>
              </a:moveTo>
              <a:lnTo>
                <a:pt x="50940" y="447313"/>
              </a:lnTo>
              <a:lnTo>
                <a:pt x="45720" y="447313"/>
              </a:lnTo>
              <a:lnTo>
                <a:pt x="45720" y="5554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744841-F9DB-4176-930D-E7EE0352ED99}">
      <dsp:nvSpPr>
        <dsp:cNvPr id="0" name=""/>
        <dsp:cNvSpPr/>
      </dsp:nvSpPr>
      <dsp:spPr>
        <a:xfrm>
          <a:off x="6304558" y="728051"/>
          <a:ext cx="3862218" cy="637591"/>
        </a:xfrm>
        <a:custGeom>
          <a:avLst/>
          <a:gdLst/>
          <a:ahLst/>
          <a:cxnLst/>
          <a:rect l="0" t="0" r="0" b="0"/>
          <a:pathLst>
            <a:path>
              <a:moveTo>
                <a:pt x="0" y="0"/>
              </a:moveTo>
              <a:lnTo>
                <a:pt x="0" y="529443"/>
              </a:lnTo>
              <a:lnTo>
                <a:pt x="3862218" y="529443"/>
              </a:lnTo>
              <a:lnTo>
                <a:pt x="3862218" y="6375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0950F6-B2D5-499B-BAE2-55E648E968D2}">
      <dsp:nvSpPr>
        <dsp:cNvPr id="0" name=""/>
        <dsp:cNvSpPr/>
      </dsp:nvSpPr>
      <dsp:spPr>
        <a:xfrm>
          <a:off x="8287853" y="2106955"/>
          <a:ext cx="91440" cy="589309"/>
        </a:xfrm>
        <a:custGeom>
          <a:avLst/>
          <a:gdLst/>
          <a:ahLst/>
          <a:cxnLst/>
          <a:rect l="0" t="0" r="0" b="0"/>
          <a:pathLst>
            <a:path>
              <a:moveTo>
                <a:pt x="49047" y="0"/>
              </a:moveTo>
              <a:lnTo>
                <a:pt x="49047" y="481161"/>
              </a:lnTo>
              <a:lnTo>
                <a:pt x="45720" y="481161"/>
              </a:lnTo>
              <a:lnTo>
                <a:pt x="45720" y="5893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F3091D-A1AA-4818-B9DE-0C0A7854BE13}">
      <dsp:nvSpPr>
        <dsp:cNvPr id="0" name=""/>
        <dsp:cNvSpPr/>
      </dsp:nvSpPr>
      <dsp:spPr>
        <a:xfrm>
          <a:off x="6304558" y="728051"/>
          <a:ext cx="2032342" cy="637591"/>
        </a:xfrm>
        <a:custGeom>
          <a:avLst/>
          <a:gdLst/>
          <a:ahLst/>
          <a:cxnLst/>
          <a:rect l="0" t="0" r="0" b="0"/>
          <a:pathLst>
            <a:path>
              <a:moveTo>
                <a:pt x="0" y="0"/>
              </a:moveTo>
              <a:lnTo>
                <a:pt x="0" y="529443"/>
              </a:lnTo>
              <a:lnTo>
                <a:pt x="2032342" y="529443"/>
              </a:lnTo>
              <a:lnTo>
                <a:pt x="2032342" y="6375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3F9914-F55C-4FA7-908C-E0CF12D81D90}">
      <dsp:nvSpPr>
        <dsp:cNvPr id="0" name=""/>
        <dsp:cNvSpPr/>
      </dsp:nvSpPr>
      <dsp:spPr>
        <a:xfrm>
          <a:off x="6388982" y="2106955"/>
          <a:ext cx="91440" cy="559123"/>
        </a:xfrm>
        <a:custGeom>
          <a:avLst/>
          <a:gdLst/>
          <a:ahLst/>
          <a:cxnLst/>
          <a:rect l="0" t="0" r="0" b="0"/>
          <a:pathLst>
            <a:path>
              <a:moveTo>
                <a:pt x="45720" y="0"/>
              </a:moveTo>
              <a:lnTo>
                <a:pt x="45720" y="55912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225E41-3889-4313-BB13-9EC8014EA4E3}">
      <dsp:nvSpPr>
        <dsp:cNvPr id="0" name=""/>
        <dsp:cNvSpPr/>
      </dsp:nvSpPr>
      <dsp:spPr>
        <a:xfrm>
          <a:off x="6304558" y="728051"/>
          <a:ext cx="130144" cy="637591"/>
        </a:xfrm>
        <a:custGeom>
          <a:avLst/>
          <a:gdLst/>
          <a:ahLst/>
          <a:cxnLst/>
          <a:rect l="0" t="0" r="0" b="0"/>
          <a:pathLst>
            <a:path>
              <a:moveTo>
                <a:pt x="0" y="0"/>
              </a:moveTo>
              <a:lnTo>
                <a:pt x="0" y="529443"/>
              </a:lnTo>
              <a:lnTo>
                <a:pt x="130144" y="529443"/>
              </a:lnTo>
              <a:lnTo>
                <a:pt x="130144" y="6375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8EE9AF-A4EC-4AAB-9067-D9FCB4B9A1A8}">
      <dsp:nvSpPr>
        <dsp:cNvPr id="0" name=""/>
        <dsp:cNvSpPr/>
      </dsp:nvSpPr>
      <dsp:spPr>
        <a:xfrm>
          <a:off x="2714675" y="2106955"/>
          <a:ext cx="2106637" cy="484896"/>
        </a:xfrm>
        <a:custGeom>
          <a:avLst/>
          <a:gdLst/>
          <a:ahLst/>
          <a:cxnLst/>
          <a:rect l="0" t="0" r="0" b="0"/>
          <a:pathLst>
            <a:path>
              <a:moveTo>
                <a:pt x="0" y="0"/>
              </a:moveTo>
              <a:lnTo>
                <a:pt x="0" y="376747"/>
              </a:lnTo>
              <a:lnTo>
                <a:pt x="2106637" y="376747"/>
              </a:lnTo>
              <a:lnTo>
                <a:pt x="2106637" y="484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3DE7CE-A840-47F8-8B35-B5D8474356B2}">
      <dsp:nvSpPr>
        <dsp:cNvPr id="0" name=""/>
        <dsp:cNvSpPr/>
      </dsp:nvSpPr>
      <dsp:spPr>
        <a:xfrm>
          <a:off x="2714675" y="2106955"/>
          <a:ext cx="770382" cy="484896"/>
        </a:xfrm>
        <a:custGeom>
          <a:avLst/>
          <a:gdLst/>
          <a:ahLst/>
          <a:cxnLst/>
          <a:rect l="0" t="0" r="0" b="0"/>
          <a:pathLst>
            <a:path>
              <a:moveTo>
                <a:pt x="0" y="0"/>
              </a:moveTo>
              <a:lnTo>
                <a:pt x="0" y="376747"/>
              </a:lnTo>
              <a:lnTo>
                <a:pt x="770382" y="376747"/>
              </a:lnTo>
              <a:lnTo>
                <a:pt x="770382" y="484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92B942-2076-4099-A091-A1DA97EC9AC1}">
      <dsp:nvSpPr>
        <dsp:cNvPr id="0" name=""/>
        <dsp:cNvSpPr/>
      </dsp:nvSpPr>
      <dsp:spPr>
        <a:xfrm>
          <a:off x="2074577" y="2106955"/>
          <a:ext cx="640098" cy="484896"/>
        </a:xfrm>
        <a:custGeom>
          <a:avLst/>
          <a:gdLst/>
          <a:ahLst/>
          <a:cxnLst/>
          <a:rect l="0" t="0" r="0" b="0"/>
          <a:pathLst>
            <a:path>
              <a:moveTo>
                <a:pt x="640098" y="0"/>
              </a:moveTo>
              <a:lnTo>
                <a:pt x="640098" y="376747"/>
              </a:lnTo>
              <a:lnTo>
                <a:pt x="0" y="376747"/>
              </a:lnTo>
              <a:lnTo>
                <a:pt x="0" y="484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EEBDE7-BD37-4E65-BDF7-99BA74C8B80D}">
      <dsp:nvSpPr>
        <dsp:cNvPr id="0" name=""/>
        <dsp:cNvSpPr/>
      </dsp:nvSpPr>
      <dsp:spPr>
        <a:xfrm>
          <a:off x="589849" y="2106955"/>
          <a:ext cx="2124826" cy="484896"/>
        </a:xfrm>
        <a:custGeom>
          <a:avLst/>
          <a:gdLst/>
          <a:ahLst/>
          <a:cxnLst/>
          <a:rect l="0" t="0" r="0" b="0"/>
          <a:pathLst>
            <a:path>
              <a:moveTo>
                <a:pt x="2124826" y="0"/>
              </a:moveTo>
              <a:lnTo>
                <a:pt x="2124826" y="376747"/>
              </a:lnTo>
              <a:lnTo>
                <a:pt x="0" y="376747"/>
              </a:lnTo>
              <a:lnTo>
                <a:pt x="0" y="484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EA68A-0923-4681-88D8-A8B10421AD7A}">
      <dsp:nvSpPr>
        <dsp:cNvPr id="0" name=""/>
        <dsp:cNvSpPr/>
      </dsp:nvSpPr>
      <dsp:spPr>
        <a:xfrm>
          <a:off x="2714675" y="728051"/>
          <a:ext cx="3589882" cy="637591"/>
        </a:xfrm>
        <a:custGeom>
          <a:avLst/>
          <a:gdLst/>
          <a:ahLst/>
          <a:cxnLst/>
          <a:rect l="0" t="0" r="0" b="0"/>
          <a:pathLst>
            <a:path>
              <a:moveTo>
                <a:pt x="3589882" y="0"/>
              </a:moveTo>
              <a:lnTo>
                <a:pt x="3589882" y="529443"/>
              </a:lnTo>
              <a:lnTo>
                <a:pt x="0" y="529443"/>
              </a:lnTo>
              <a:lnTo>
                <a:pt x="0" y="6375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17D6E6-71CC-4528-950C-B894DC4BD782}">
      <dsp:nvSpPr>
        <dsp:cNvPr id="0" name=""/>
        <dsp:cNvSpPr/>
      </dsp:nvSpPr>
      <dsp:spPr>
        <a:xfrm>
          <a:off x="5720847" y="-13260"/>
          <a:ext cx="1167420" cy="7413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520D57-23E6-472A-B8DF-BFBE2D97CA83}">
      <dsp:nvSpPr>
        <dsp:cNvPr id="0" name=""/>
        <dsp:cNvSpPr/>
      </dsp:nvSpPr>
      <dsp:spPr>
        <a:xfrm>
          <a:off x="5850561" y="109967"/>
          <a:ext cx="1167420" cy="74131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kumimoji="1" lang="en-US" sz="1000" b="1" kern="1200" dirty="0"/>
            <a:t>Configuration</a:t>
          </a:r>
          <a:r>
            <a:rPr kumimoji="1" lang="en-US" sz="1000" kern="1200" dirty="0"/>
            <a:t>	</a:t>
          </a:r>
          <a:endParaRPr lang="en-US" sz="1000" kern="1200" dirty="0"/>
        </a:p>
      </dsp:txBody>
      <dsp:txXfrm>
        <a:off x="5872273" y="131679"/>
        <a:ext cx="1123996" cy="697888"/>
      </dsp:txXfrm>
    </dsp:sp>
    <dsp:sp modelId="{4A31D104-CF07-4D9B-978E-88AF8C4C7303}">
      <dsp:nvSpPr>
        <dsp:cNvPr id="0" name=""/>
        <dsp:cNvSpPr/>
      </dsp:nvSpPr>
      <dsp:spPr>
        <a:xfrm>
          <a:off x="2130964" y="1365643"/>
          <a:ext cx="1167420" cy="7413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AC7A33-3CF9-446D-ACD5-46EBAD47EECA}">
      <dsp:nvSpPr>
        <dsp:cNvPr id="0" name=""/>
        <dsp:cNvSpPr/>
      </dsp:nvSpPr>
      <dsp:spPr>
        <a:xfrm>
          <a:off x="2260678" y="1488871"/>
          <a:ext cx="1167420" cy="74131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kumimoji="1" lang="en-US" sz="1000" b="1" kern="1200" dirty="0"/>
            <a:t>Build Time Configurations</a:t>
          </a:r>
          <a:endParaRPr lang="en-US" sz="1000" b="1" kern="1200" dirty="0"/>
        </a:p>
      </dsp:txBody>
      <dsp:txXfrm>
        <a:off x="2282390" y="1510583"/>
        <a:ext cx="1123996" cy="697888"/>
      </dsp:txXfrm>
    </dsp:sp>
    <dsp:sp modelId="{7821F127-E1BE-4C0B-9C50-8CF9AEB555FC}">
      <dsp:nvSpPr>
        <dsp:cNvPr id="0" name=""/>
        <dsp:cNvSpPr/>
      </dsp:nvSpPr>
      <dsp:spPr>
        <a:xfrm>
          <a:off x="6138" y="2591851"/>
          <a:ext cx="1167420" cy="15552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237FB3-A776-4FF7-A58D-905D1BB18B69}">
      <dsp:nvSpPr>
        <dsp:cNvPr id="0" name=""/>
        <dsp:cNvSpPr/>
      </dsp:nvSpPr>
      <dsp:spPr>
        <a:xfrm>
          <a:off x="135852" y="2715079"/>
          <a:ext cx="1167420" cy="15552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kumimoji="1" lang="en-US" sz="1000" b="1" kern="1200" dirty="0"/>
            <a:t>Parameter Checking:</a:t>
          </a:r>
        </a:p>
        <a:p>
          <a:pPr marL="0" lvl="0" indent="0" algn="l" defTabSz="444500">
            <a:lnSpc>
              <a:spcPct val="90000"/>
            </a:lnSpc>
            <a:spcBef>
              <a:spcPct val="0"/>
            </a:spcBef>
            <a:spcAft>
              <a:spcPct val="35000"/>
            </a:spcAft>
            <a:buFont typeface="Arial" panose="020B0604020202020204" pitchFamily="34" charset="0"/>
            <a:buNone/>
          </a:pPr>
          <a:r>
            <a:rPr kumimoji="1" lang="en-US" sz="1000" kern="1200" dirty="0"/>
            <a:t>- Default (BSP)</a:t>
          </a:r>
        </a:p>
        <a:p>
          <a:pPr marL="0" lvl="0" indent="0" defTabSz="444500">
            <a:lnSpc>
              <a:spcPct val="90000"/>
            </a:lnSpc>
            <a:spcBef>
              <a:spcPct val="0"/>
            </a:spcBef>
            <a:spcAft>
              <a:spcPct val="35000"/>
            </a:spcAft>
            <a:buFont typeface="Arial" panose="020B0604020202020204" pitchFamily="34" charset="0"/>
            <a:buNone/>
          </a:pPr>
          <a:r>
            <a:rPr kumimoji="1" lang="en-US" sz="1000" kern="1200" dirty="0"/>
            <a:t>- Enabled</a:t>
          </a:r>
        </a:p>
        <a:p>
          <a:pPr marL="0" lvl="0" indent="0" defTabSz="444500">
            <a:lnSpc>
              <a:spcPct val="90000"/>
            </a:lnSpc>
            <a:spcBef>
              <a:spcPct val="0"/>
            </a:spcBef>
            <a:spcAft>
              <a:spcPct val="35000"/>
            </a:spcAft>
            <a:buFont typeface="Arial" panose="020B0604020202020204" pitchFamily="34" charset="0"/>
            <a:buNone/>
          </a:pPr>
          <a:r>
            <a:rPr kumimoji="1" lang="en-US" sz="1000" kern="1200" dirty="0"/>
            <a:t>- Disabled</a:t>
          </a:r>
          <a:endParaRPr lang="en-US" sz="1000" kern="1200" dirty="0"/>
        </a:p>
      </dsp:txBody>
      <dsp:txXfrm>
        <a:off x="170045" y="2749272"/>
        <a:ext cx="1099034" cy="1486909"/>
      </dsp:txXfrm>
    </dsp:sp>
    <dsp:sp modelId="{6D758413-0116-4BBB-B8EB-A85306EF19EA}">
      <dsp:nvSpPr>
        <dsp:cNvPr id="0" name=""/>
        <dsp:cNvSpPr/>
      </dsp:nvSpPr>
      <dsp:spPr>
        <a:xfrm>
          <a:off x="1490866" y="2591851"/>
          <a:ext cx="1167420" cy="15552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41B677-5F66-46D6-9E48-D9E49A527C2A}">
      <dsp:nvSpPr>
        <dsp:cNvPr id="0" name=""/>
        <dsp:cNvSpPr/>
      </dsp:nvSpPr>
      <dsp:spPr>
        <a:xfrm>
          <a:off x="1620580" y="2715079"/>
          <a:ext cx="1167420" cy="15552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kumimoji="1" lang="en-US" sz="1000" b="1" kern="1200" dirty="0"/>
            <a:t>Pin Output Support:</a:t>
          </a:r>
        </a:p>
        <a:p>
          <a:pPr marL="0" lvl="0" indent="0" algn="l" defTabSz="444500">
            <a:lnSpc>
              <a:spcPct val="90000"/>
            </a:lnSpc>
            <a:spcBef>
              <a:spcPct val="0"/>
            </a:spcBef>
            <a:spcAft>
              <a:spcPct val="35000"/>
            </a:spcAft>
            <a:buNone/>
          </a:pPr>
          <a:r>
            <a:rPr kumimoji="1" lang="en-US" sz="1000" kern="1200" dirty="0"/>
            <a:t>- Disabled</a:t>
          </a:r>
        </a:p>
        <a:p>
          <a:pPr marL="0" lvl="0" indent="0" defTabSz="444500">
            <a:lnSpc>
              <a:spcPct val="90000"/>
            </a:lnSpc>
            <a:spcBef>
              <a:spcPct val="0"/>
            </a:spcBef>
            <a:spcAft>
              <a:spcPct val="35000"/>
            </a:spcAft>
            <a:buNone/>
          </a:pPr>
          <a:r>
            <a:rPr kumimoji="1" lang="en-US" sz="1000" kern="1200" dirty="0"/>
            <a:t>- Enabled</a:t>
          </a:r>
        </a:p>
        <a:p>
          <a:pPr marL="0" lvl="0" indent="0" defTabSz="444500">
            <a:lnSpc>
              <a:spcPct val="90000"/>
            </a:lnSpc>
            <a:spcBef>
              <a:spcPct val="0"/>
            </a:spcBef>
            <a:spcAft>
              <a:spcPct val="35000"/>
            </a:spcAft>
            <a:buNone/>
          </a:pPr>
          <a:r>
            <a:rPr kumimoji="1" lang="en-US" sz="1000" kern="1200" dirty="0"/>
            <a:t>- Enabled with Extra Features</a:t>
          </a:r>
          <a:endParaRPr lang="en-US" sz="1000" kern="1200" dirty="0"/>
        </a:p>
      </dsp:txBody>
      <dsp:txXfrm>
        <a:off x="1654773" y="2749272"/>
        <a:ext cx="1099034" cy="1486909"/>
      </dsp:txXfrm>
    </dsp:sp>
    <dsp:sp modelId="{38C19C6A-7FC6-4620-919E-7DB493DC7306}">
      <dsp:nvSpPr>
        <dsp:cNvPr id="0" name=""/>
        <dsp:cNvSpPr/>
      </dsp:nvSpPr>
      <dsp:spPr>
        <a:xfrm>
          <a:off x="2901347" y="2591851"/>
          <a:ext cx="1167420" cy="15231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7B222A-60F8-4F47-9021-82AACECC72F4}">
      <dsp:nvSpPr>
        <dsp:cNvPr id="0" name=""/>
        <dsp:cNvSpPr/>
      </dsp:nvSpPr>
      <dsp:spPr>
        <a:xfrm>
          <a:off x="3031060" y="2715079"/>
          <a:ext cx="1167420" cy="15231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kumimoji="1" lang="en-US" sz="1000" b="1" kern="1200" dirty="0"/>
            <a:t>Write Protect Enable:</a:t>
          </a:r>
        </a:p>
        <a:p>
          <a:pPr marL="0" lvl="0" indent="0" algn="l" defTabSz="444500">
            <a:lnSpc>
              <a:spcPct val="90000"/>
            </a:lnSpc>
            <a:spcBef>
              <a:spcPct val="0"/>
            </a:spcBef>
            <a:spcAft>
              <a:spcPct val="35000"/>
            </a:spcAft>
            <a:buNone/>
          </a:pPr>
          <a:r>
            <a:rPr kumimoji="1" lang="en-US" sz="1000" kern="1200" dirty="0"/>
            <a:t>- </a:t>
          </a:r>
          <a:r>
            <a:rPr lang="en-US" sz="1000" b="0" i="0" kern="1200" dirty="0"/>
            <a:t>Enabled</a:t>
          </a:r>
        </a:p>
        <a:p>
          <a:pPr marL="0" lvl="0" indent="0" algn="l" defTabSz="444500">
            <a:lnSpc>
              <a:spcPct val="90000"/>
            </a:lnSpc>
            <a:spcBef>
              <a:spcPct val="0"/>
            </a:spcBef>
            <a:spcAft>
              <a:spcPct val="35000"/>
            </a:spcAft>
            <a:buFont typeface="Arial" panose="020B0604020202020204" pitchFamily="34" charset="0"/>
            <a:buNone/>
          </a:pPr>
          <a:r>
            <a:rPr lang="en-US" sz="1000" b="0" i="0" kern="1200" dirty="0"/>
            <a:t>- Disabled</a:t>
          </a:r>
          <a:endParaRPr kumimoji="1" lang="en-US" sz="1000" kern="1200" dirty="0"/>
        </a:p>
      </dsp:txBody>
      <dsp:txXfrm>
        <a:off x="3065253" y="2749272"/>
        <a:ext cx="1099034" cy="1454765"/>
      </dsp:txXfrm>
    </dsp:sp>
    <dsp:sp modelId="{4823DCAE-508D-4A3A-B9E8-03EC060F98F4}">
      <dsp:nvSpPr>
        <dsp:cNvPr id="0" name=""/>
        <dsp:cNvSpPr/>
      </dsp:nvSpPr>
      <dsp:spPr>
        <a:xfrm>
          <a:off x="4237602" y="2591851"/>
          <a:ext cx="1167420" cy="15406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36976F-6B32-4F28-A70B-019F64EFEEC1}">
      <dsp:nvSpPr>
        <dsp:cNvPr id="0" name=""/>
        <dsp:cNvSpPr/>
      </dsp:nvSpPr>
      <dsp:spPr>
        <a:xfrm>
          <a:off x="4367316" y="2715079"/>
          <a:ext cx="1167420" cy="15406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kumimoji="1" lang="en-US" sz="1000" b="1" kern="1200" dirty="0"/>
            <a:t>Clock Source:</a:t>
          </a:r>
        </a:p>
        <a:p>
          <a:pPr marL="0" lvl="0" indent="0" algn="l" defTabSz="444500">
            <a:lnSpc>
              <a:spcPct val="90000"/>
            </a:lnSpc>
            <a:spcBef>
              <a:spcPct val="0"/>
            </a:spcBef>
            <a:spcAft>
              <a:spcPct val="35000"/>
            </a:spcAft>
            <a:buNone/>
          </a:pPr>
          <a:r>
            <a:rPr kumimoji="1" lang="en-US" sz="1000" kern="1200" dirty="0"/>
            <a:t>- </a:t>
          </a:r>
          <a:r>
            <a:rPr lang="en-US" sz="1000" b="0" i="0" kern="1200" dirty="0"/>
            <a:t>MCU Specific Options</a:t>
          </a:r>
          <a:endParaRPr lang="en-US" sz="1000" kern="1200" dirty="0"/>
        </a:p>
      </dsp:txBody>
      <dsp:txXfrm>
        <a:off x="4401509" y="2749272"/>
        <a:ext cx="1099034" cy="1472216"/>
      </dsp:txXfrm>
    </dsp:sp>
    <dsp:sp modelId="{C75AD3C4-88B7-427A-BE92-CD93FE4F59F0}">
      <dsp:nvSpPr>
        <dsp:cNvPr id="0" name=""/>
        <dsp:cNvSpPr/>
      </dsp:nvSpPr>
      <dsp:spPr>
        <a:xfrm>
          <a:off x="5850992" y="1365643"/>
          <a:ext cx="1167420" cy="7413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F829D3-A553-4D9F-8B5E-B1BDCB69A832}">
      <dsp:nvSpPr>
        <dsp:cNvPr id="0" name=""/>
        <dsp:cNvSpPr/>
      </dsp:nvSpPr>
      <dsp:spPr>
        <a:xfrm>
          <a:off x="5980705" y="1488871"/>
          <a:ext cx="1167420" cy="74131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0" kern="1200" dirty="0"/>
            <a:t>Configurations for Timers &gt; Timer, General PWM (</a:t>
          </a:r>
          <a:r>
            <a:rPr lang="en-US" sz="1000" b="1" i="0" kern="1200" dirty="0" err="1"/>
            <a:t>r_gpt</a:t>
          </a:r>
          <a:r>
            <a:rPr lang="en-US" sz="1000" b="1" i="0" kern="1200" dirty="0"/>
            <a:t>)</a:t>
          </a:r>
          <a:endParaRPr lang="en-US" sz="1000" b="1" kern="1200" dirty="0"/>
        </a:p>
      </dsp:txBody>
      <dsp:txXfrm>
        <a:off x="6002417" y="1510583"/>
        <a:ext cx="1123996" cy="697888"/>
      </dsp:txXfrm>
    </dsp:sp>
    <dsp:sp modelId="{951883CD-BB88-438D-9BC4-EE5E96229620}">
      <dsp:nvSpPr>
        <dsp:cNvPr id="0" name=""/>
        <dsp:cNvSpPr/>
      </dsp:nvSpPr>
      <dsp:spPr>
        <a:xfrm>
          <a:off x="5677875" y="2666079"/>
          <a:ext cx="1513654" cy="15406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F0D9C6-45F3-4D2C-BF07-E5F8CE65796E}">
      <dsp:nvSpPr>
        <dsp:cNvPr id="0" name=""/>
        <dsp:cNvSpPr/>
      </dsp:nvSpPr>
      <dsp:spPr>
        <a:xfrm>
          <a:off x="5807589" y="2789306"/>
          <a:ext cx="1513654" cy="154060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Refer to </a:t>
          </a:r>
          <a:r>
            <a:rPr lang="en-US" sz="1000" kern="1200" dirty="0">
              <a:hlinkClick xmlns:r="http://schemas.openxmlformats.org/officeDocument/2006/relationships" r:id="rId1"/>
            </a:rPr>
            <a:t>RA Flexible Software Package Documentation: Timer, General PWM (</a:t>
          </a:r>
          <a:r>
            <a:rPr lang="en-US" sz="1000" kern="1200" dirty="0" err="1">
              <a:hlinkClick xmlns:r="http://schemas.openxmlformats.org/officeDocument/2006/relationships" r:id="rId1"/>
            </a:rPr>
            <a:t>r_gpt</a:t>
          </a:r>
          <a:r>
            <a:rPr lang="en-US" sz="1000" kern="1200" dirty="0">
              <a:hlinkClick xmlns:r="http://schemas.openxmlformats.org/officeDocument/2006/relationships" r:id="rId1"/>
            </a:rPr>
            <a:t>) (renesas.github.io)</a:t>
          </a:r>
          <a:r>
            <a:rPr lang="en-US" sz="1000" kern="1200" dirty="0"/>
            <a:t>:</a:t>
          </a:r>
        </a:p>
        <a:p>
          <a:pPr marL="0" lvl="0" indent="0" algn="l" defTabSz="444500">
            <a:lnSpc>
              <a:spcPct val="90000"/>
            </a:lnSpc>
            <a:spcBef>
              <a:spcPct val="0"/>
            </a:spcBef>
            <a:spcAft>
              <a:spcPct val="35000"/>
            </a:spcAft>
            <a:buNone/>
          </a:pPr>
          <a:r>
            <a:rPr lang="en-US" sz="1000" b="0" i="0" kern="1200" dirty="0"/>
            <a:t>Timer, General PWM (</a:t>
          </a:r>
          <a:r>
            <a:rPr lang="en-US" sz="1000" b="0" i="0" kern="1200" dirty="0" err="1"/>
            <a:t>r_gpt</a:t>
          </a:r>
          <a:r>
            <a:rPr lang="en-US" sz="1000" b="0" i="0" kern="1200" dirty="0"/>
            <a:t>) → Configuration → Configurations for Timers &gt; Timer, General PWM (</a:t>
          </a:r>
          <a:r>
            <a:rPr lang="en-US" sz="1000" b="0" i="0" kern="1200" dirty="0" err="1"/>
            <a:t>r_gpt</a:t>
          </a:r>
          <a:r>
            <a:rPr lang="en-US" sz="1000" b="0" i="0" kern="1200" dirty="0"/>
            <a:t>)</a:t>
          </a:r>
          <a:endParaRPr lang="en-US" sz="1000" kern="1200" dirty="0"/>
        </a:p>
      </dsp:txBody>
      <dsp:txXfrm>
        <a:off x="5851922" y="2833639"/>
        <a:ext cx="1424988" cy="1451943"/>
      </dsp:txXfrm>
    </dsp:sp>
    <dsp:sp modelId="{1716228A-5273-43BD-AF9B-CFBE53B41CD2}">
      <dsp:nvSpPr>
        <dsp:cNvPr id="0" name=""/>
        <dsp:cNvSpPr/>
      </dsp:nvSpPr>
      <dsp:spPr>
        <a:xfrm>
          <a:off x="7753190" y="1365643"/>
          <a:ext cx="1167420" cy="7413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A2D508-A293-4AC3-A6AF-86FE70ECDDB7}">
      <dsp:nvSpPr>
        <dsp:cNvPr id="0" name=""/>
        <dsp:cNvSpPr/>
      </dsp:nvSpPr>
      <dsp:spPr>
        <a:xfrm>
          <a:off x="7882903" y="1488871"/>
          <a:ext cx="1167420" cy="74131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0" kern="1200" dirty="0"/>
            <a:t>Clock Configuration</a:t>
          </a:r>
          <a:endParaRPr lang="en-US" sz="1000" b="1" kern="1200" dirty="0"/>
        </a:p>
      </dsp:txBody>
      <dsp:txXfrm>
        <a:off x="7904615" y="1510583"/>
        <a:ext cx="1123996" cy="697888"/>
      </dsp:txXfrm>
    </dsp:sp>
    <dsp:sp modelId="{B2B3392B-E76B-4E69-AC85-0740694264D8}">
      <dsp:nvSpPr>
        <dsp:cNvPr id="0" name=""/>
        <dsp:cNvSpPr/>
      </dsp:nvSpPr>
      <dsp:spPr>
        <a:xfrm>
          <a:off x="7602861" y="2696265"/>
          <a:ext cx="1461423" cy="15549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AE3F7B-F659-446B-BDC5-2B18F0523D35}">
      <dsp:nvSpPr>
        <dsp:cNvPr id="0" name=""/>
        <dsp:cNvSpPr/>
      </dsp:nvSpPr>
      <dsp:spPr>
        <a:xfrm>
          <a:off x="7732574" y="2819493"/>
          <a:ext cx="1461423" cy="15549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dirty="0"/>
            <a:t>The GPT clock is based on the PCLKD frequency (config by </a:t>
          </a:r>
          <a:r>
            <a:rPr lang="en-US" sz="1000" b="1" i="0" kern="1200" dirty="0"/>
            <a:t>Clocks</a:t>
          </a:r>
          <a:r>
            <a:rPr lang="en-US" sz="1000" b="0" i="0" kern="1200" dirty="0"/>
            <a:t> tab of the RA Configuration editor or by using the CGC Interface at run-time)</a:t>
          </a:r>
          <a:endParaRPr lang="en-US" sz="1000" kern="1200" dirty="0"/>
        </a:p>
      </dsp:txBody>
      <dsp:txXfrm>
        <a:off x="7775378" y="2862297"/>
        <a:ext cx="1375815" cy="1469316"/>
      </dsp:txXfrm>
    </dsp:sp>
    <dsp:sp modelId="{36CEC64A-44AC-47D2-A990-3E59F1398E0B}">
      <dsp:nvSpPr>
        <dsp:cNvPr id="0" name=""/>
        <dsp:cNvSpPr/>
      </dsp:nvSpPr>
      <dsp:spPr>
        <a:xfrm>
          <a:off x="9583066" y="1365643"/>
          <a:ext cx="1167420" cy="7413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77116C-C9CB-44F2-9EA7-D8A5CF74D8DB}">
      <dsp:nvSpPr>
        <dsp:cNvPr id="0" name=""/>
        <dsp:cNvSpPr/>
      </dsp:nvSpPr>
      <dsp:spPr>
        <a:xfrm>
          <a:off x="9712779" y="1488871"/>
          <a:ext cx="1167420" cy="74131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0" kern="1200" dirty="0"/>
            <a:t>Pin Configuration</a:t>
          </a:r>
          <a:endParaRPr lang="en-US" sz="1000" b="1" kern="1200" dirty="0"/>
        </a:p>
      </dsp:txBody>
      <dsp:txXfrm>
        <a:off x="9734491" y="1510583"/>
        <a:ext cx="1123996" cy="697888"/>
      </dsp:txXfrm>
    </dsp:sp>
    <dsp:sp modelId="{51571D00-7C0B-4B3C-B386-D231964B6AF4}">
      <dsp:nvSpPr>
        <dsp:cNvPr id="0" name=""/>
        <dsp:cNvSpPr/>
      </dsp:nvSpPr>
      <dsp:spPr>
        <a:xfrm>
          <a:off x="9208252" y="2662417"/>
          <a:ext cx="1906608" cy="15626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DB797D-52D6-4D1B-82B0-95F0B5795BD8}">
      <dsp:nvSpPr>
        <dsp:cNvPr id="0" name=""/>
        <dsp:cNvSpPr/>
      </dsp:nvSpPr>
      <dsp:spPr>
        <a:xfrm>
          <a:off x="9337965" y="2785644"/>
          <a:ext cx="1906608" cy="15626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kern="1200" dirty="0"/>
            <a:t>- GTETRGA, GTETRGB, GTETRGC, GTETRGD, GTIOCA and GTIOCB pins can used as count sources.</a:t>
          </a:r>
        </a:p>
        <a:p>
          <a:pPr marL="0" lvl="0" indent="0" algn="l" defTabSz="444500">
            <a:lnSpc>
              <a:spcPct val="90000"/>
            </a:lnSpc>
            <a:spcBef>
              <a:spcPct val="0"/>
            </a:spcBef>
            <a:spcAft>
              <a:spcPct val="35000"/>
            </a:spcAft>
            <a:buNone/>
          </a:pPr>
          <a:r>
            <a:rPr lang="en-US" sz="1000" b="0" kern="1200" dirty="0"/>
            <a:t>- GTIOCA and GTIOCB pins can used as output pins for periodic or PWM signals.</a:t>
          </a:r>
        </a:p>
        <a:p>
          <a:pPr marL="0" lvl="0" indent="0" algn="l" defTabSz="444500">
            <a:lnSpc>
              <a:spcPct val="90000"/>
            </a:lnSpc>
            <a:spcBef>
              <a:spcPct val="0"/>
            </a:spcBef>
            <a:spcAft>
              <a:spcPct val="35000"/>
            </a:spcAft>
            <a:buNone/>
          </a:pPr>
          <a:r>
            <a:rPr lang="en-US" sz="1000" b="0" kern="1200" dirty="0"/>
            <a:t>- GTIOCA and GTIOCB can used as input pins to measure input signals.</a:t>
          </a:r>
          <a:endParaRPr lang="en-US" sz="1000" kern="1200" dirty="0"/>
        </a:p>
      </dsp:txBody>
      <dsp:txXfrm>
        <a:off x="9383733" y="2831412"/>
        <a:ext cx="1815072" cy="14710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2/16/2023</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a:t>Click to edit Master text styles</a:t>
            </a:r>
          </a:p>
          <a:p>
            <a:pPr lvl="1"/>
            <a:r>
              <a:rPr kumimoji="1" lang="en-US" altLang="ja-JP" noProof="0"/>
              <a:t>Second level</a:t>
            </a:r>
          </a:p>
          <a:p>
            <a:pPr lvl="2"/>
            <a:r>
              <a:rPr kumimoji="1" lang="en-US" altLang="ja-JP" noProof="0"/>
              <a:t>Third level</a:t>
            </a:r>
          </a:p>
          <a:p>
            <a:pPr lvl="3"/>
            <a:r>
              <a:rPr kumimoji="1" lang="en-US" altLang="ja-JP" noProof="0"/>
              <a:t>Fourth level</a:t>
            </a:r>
          </a:p>
          <a:p>
            <a:pPr lvl="4"/>
            <a:r>
              <a:rPr kumimoji="1" lang="en-US" altLang="ja-JP" noProof="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2023 Renesas Electronics Corporation. All rights reserved. </a:t>
            </a:r>
            <a:endParaRPr lang="en-US" sz="800" dirty="0">
              <a:solidFill>
                <a:schemeClr val="tx2"/>
              </a:solidFill>
              <a:latin typeface="+mj-lt"/>
            </a:endParaRPr>
          </a:p>
        </p:txBody>
      </p:sp>
      <p:cxnSp>
        <p:nvCxnSpPr>
          <p:cNvPr id="16" name="Gerade Verbindung 15"/>
          <p:cNvCxnSpPr>
            <a:cxnSpLocks/>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pic>
        <p:nvPicPr>
          <p:cNvPr id="4" name="図 3" descr="挿絵 が含まれている画像&#10;&#10;自動的に生成された説明">
            <a:extLst>
              <a:ext uri="{FF2B5EF4-FFF2-40B4-BE49-F238E27FC236}">
                <a16:creationId xmlns:a16="http://schemas.microsoft.com/office/drawing/2014/main" id="{94BF021D-3B93-18B9-E1A1-842FFACFCEAA}"/>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9925185" y="6435022"/>
            <a:ext cx="1796415" cy="306346"/>
          </a:xfrm>
          <a:prstGeom prst="rect">
            <a:avLst/>
          </a:prstGeom>
        </p:spPr>
      </p:pic>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www.renesas.com/us/en/document/man/ra4m3-group-users-manual-hardware?r=1400806"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s://www.renesas.com/sg/en/document/man/ra4m3-group-users-manual-hardware?r=1400806"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renesas.github.io/fsp/group___g_p_t.html#gad14bacf6fb7fce88f3e877160be529ea" TargetMode="External"/><Relationship Id="rId2" Type="http://schemas.openxmlformats.org/officeDocument/2006/relationships/hyperlink" Target="https://renesas.github.io/fsp/group___g_p_t.html#gafedbfd8bc3f534d06969588ff10a351b" TargetMode="External"/><Relationship Id="rId1" Type="http://schemas.openxmlformats.org/officeDocument/2006/relationships/slideLayout" Target="../slideLayouts/slideLayout4.xml"/><Relationship Id="rId5" Type="http://schemas.openxmlformats.org/officeDocument/2006/relationships/hyperlink" Target="https://renesas.github.io/fsp/group___t_i_m_e_r___a_p_i.html#aa892b6997a1972de6a6ebd48e0fb9233" TargetMode="External"/><Relationship Id="rId4" Type="http://schemas.openxmlformats.org/officeDocument/2006/relationships/hyperlink" Target="https://renesas.github.io/fsp/group___g_p_t.html#ga5eb494add3d40775dbc48c5498e15a3a"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renesas.github.io/fsp/group___g_p_t.html#structgpt__gtior__setting__t" TargetMode="External"/><Relationship Id="rId2" Type="http://schemas.openxmlformats.org/officeDocument/2006/relationships/hyperlink" Target="https://renesas.github.io/fsp/group___g_p_t.html#structgpt__output__pin__t" TargetMode="External"/><Relationship Id="rId1" Type="http://schemas.openxmlformats.org/officeDocument/2006/relationships/slideLayout" Target="../slideLayouts/slideLayout4.xml"/><Relationship Id="rId6" Type="http://schemas.openxmlformats.org/officeDocument/2006/relationships/hyperlink" Target="https://renesas.github.io/fsp/group___g_p_t.html#structgpt__extended__cfg__t" TargetMode="External"/><Relationship Id="rId5" Type="http://schemas.openxmlformats.org/officeDocument/2006/relationships/hyperlink" Target="https://renesas.github.io/fsp/group___g_p_t.html#structgpt__extended__pwm__cfg__t" TargetMode="External"/><Relationship Id="rId4" Type="http://schemas.openxmlformats.org/officeDocument/2006/relationships/hyperlink" Target="https://renesas.github.io/fsp/group___g_p_t.html#structgpt__instance__ctrl__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renesas.github.io/fsp/group___g_p_t.html#ga8abd050b841fe99c9b641a22c69501c5" TargetMode="External"/><Relationship Id="rId2" Type="http://schemas.openxmlformats.org/officeDocument/2006/relationships/hyperlink" Target="https://renesas.github.io/fsp/group___g_p_t.html#gaabd4a03d16b1b4254cc44c7779f44c60" TargetMode="External"/><Relationship Id="rId1" Type="http://schemas.openxmlformats.org/officeDocument/2006/relationships/slideLayout" Target="../slideLayouts/slideLayout4.xml"/><Relationship Id="rId6" Type="http://schemas.openxmlformats.org/officeDocument/2006/relationships/hyperlink" Target="https://renesas.github.io/fsp/group___g_p_t.html#ga4781e2b42b2ef339318ea0a70b250cd5" TargetMode="External"/><Relationship Id="rId5" Type="http://schemas.openxmlformats.org/officeDocument/2006/relationships/hyperlink" Target="https://renesas.github.io/fsp/group___g_p_t.html#gaa1457c9c1f178fff4dd1558832db196a" TargetMode="External"/><Relationship Id="rId4" Type="http://schemas.openxmlformats.org/officeDocument/2006/relationships/hyperlink" Target="https://renesas.github.io/fsp/group___g_p_t.html#ga454c639e426428470ce78115af5d3648"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renesas.github.io/fsp/group___g_p_t.html#gac13c16f82e0b7cafcdb8eb6892722943" TargetMode="External"/><Relationship Id="rId7" Type="http://schemas.openxmlformats.org/officeDocument/2006/relationships/hyperlink" Target="https://renesas.github.io/fsp/group___g_p_t.html#ga88d6114404f61d9ca10684f393deb613" TargetMode="External"/><Relationship Id="rId2" Type="http://schemas.openxmlformats.org/officeDocument/2006/relationships/hyperlink" Target="https://renesas.github.io/fsp/group___g_p_t.html#ga6dfe4ddfb53ba52c674039fd20b6c2b6" TargetMode="External"/><Relationship Id="rId1" Type="http://schemas.openxmlformats.org/officeDocument/2006/relationships/slideLayout" Target="../slideLayouts/slideLayout4.xml"/><Relationship Id="rId6" Type="http://schemas.openxmlformats.org/officeDocument/2006/relationships/hyperlink" Target="https://renesas.github.io/fsp/group___g_p_t.html#ga2a838fffcbafd97778bbe3ffbfbf54b1" TargetMode="External"/><Relationship Id="rId5" Type="http://schemas.openxmlformats.org/officeDocument/2006/relationships/hyperlink" Target="https://renesas.github.io/fsp/group___g_p_t.html#ga82d61d33edf38d50f1247d1d55ec506b" TargetMode="External"/><Relationship Id="rId4" Type="http://schemas.openxmlformats.org/officeDocument/2006/relationships/hyperlink" Target="https://renesas.github.io/fsp/group___g_p_t.html#ga7e57d68f5f5d9757bab01857e8252ade"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renesas.github.io/fsp/group___g_p_t.html#ga9928e374919fa53240edaca52412beaa" TargetMode="External"/><Relationship Id="rId2" Type="http://schemas.openxmlformats.org/officeDocument/2006/relationships/hyperlink" Target="https://renesas.github.io/fsp/group___g_p_t.html#gac737ceea25e4989a9afbf47969a71ba3" TargetMode="External"/><Relationship Id="rId1" Type="http://schemas.openxmlformats.org/officeDocument/2006/relationships/slideLayout" Target="../slideLayouts/slideLayout4.xml"/><Relationship Id="rId5" Type="http://schemas.openxmlformats.org/officeDocument/2006/relationships/hyperlink" Target="https://renesas.github.io/fsp/group___g_p_t.html#ga6a1389fe5c3bef2301d294b88263628e" TargetMode="External"/><Relationship Id="rId4" Type="http://schemas.openxmlformats.org/officeDocument/2006/relationships/hyperlink" Target="https://renesas.github.io/fsp/group___g_p_t.html#ga749be81f99469c5607a684976d9ae374"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renesas.github.io/fsp/group___t_i_m_e_r___a_p_i.html#ga2da99b474151cb687d5882ad21b09c2a"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5" Type="http://schemas.openxmlformats.org/officeDocument/2006/relationships/hyperlink" Target="https://renesas.github.io/fsp/group___g_p_t.html#ga97d0a9c1a8fb6b88d1c12756dd8ce2d2" TargetMode="External"/><Relationship Id="rId4" Type="http://schemas.openxmlformats.org/officeDocument/2006/relationships/hyperlink" Target="https://renesas.github.io/fsp/group___t_i_m_e_r___a_p_i.html#structtimer__cfg__t"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renesas.github.io/fsp/group___t_i_m_e_r___a_p_i.html#ga2da99b474151cb687d5882ad21b09c2a"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5" Type="http://schemas.openxmlformats.org/officeDocument/2006/relationships/hyperlink" Target="https://renesas.github.io/fsp/group___t_i_m_e_r___a_p_i.html#af49a90087a53c8019d642a3f7abaa8ad" TargetMode="External"/><Relationship Id="rId4" Type="http://schemas.openxmlformats.org/officeDocument/2006/relationships/hyperlink" Target="https://renesas.github.io/fsp/group___g_p_t.html#ga2769f9fda49613246bc84dba41aa4863"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renesas.github.io/fsp/group___t_i_m_e_r___a_p_i.html#ga2da99b474151cb687d5882ad21b09c2a"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6" Type="http://schemas.openxmlformats.org/officeDocument/2006/relationships/hyperlink" Target="https://renesas.github.io/fsp/group___t_i_m_e_r___a_p_i.html#af49a90087a53c8019d642a3f7abaa8ad" TargetMode="External"/><Relationship Id="rId5" Type="http://schemas.openxmlformats.org/officeDocument/2006/relationships/hyperlink" Target="https://renesas.github.io/fsp/group___a_g_t.html#gaa2b20f0b2d6856813a3a76413e0083c0" TargetMode="External"/><Relationship Id="rId4" Type="http://schemas.openxmlformats.org/officeDocument/2006/relationships/hyperlink" Target="https://renesas.github.io/fsp/group___g_p_t.html#ga1e6af74d7faaf735f5847a34121eff71"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renesas.github.io/fsp/group___t_i_m_e_r___a_p_i.html#ga2da99b474151cb687d5882ad21b09c2a"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6" Type="http://schemas.openxmlformats.org/officeDocument/2006/relationships/hyperlink" Target="https://renesas.github.io/fsp/group___t_i_m_e_r___a_p_i.html#af49a90087a53c8019d642a3f7abaa8ad" TargetMode="External"/><Relationship Id="rId5" Type="http://schemas.openxmlformats.org/officeDocument/2006/relationships/hyperlink" Target="https://renesas.github.io/fsp/group___a_g_t.html#ga1ae3d1d197e2a433939dc430dad05d99" TargetMode="External"/><Relationship Id="rId4" Type="http://schemas.openxmlformats.org/officeDocument/2006/relationships/hyperlink" Target="https://renesas.github.io/fsp/group___g_p_t.html#ga5eb494add3d40775dbc48c5498e15a3a"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renesas.github.io/fsp/group___t_i_m_e_r___a_p_i.html#ga2da99b474151cb687d5882ad21b09c2a"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6" Type="http://schemas.openxmlformats.org/officeDocument/2006/relationships/hyperlink" Target="https://renesas.github.io/fsp/group___t_i_m_e_r___a_p_i.html#af49a90087a53c8019d642a3f7abaa8ad" TargetMode="External"/><Relationship Id="rId5" Type="http://schemas.openxmlformats.org/officeDocument/2006/relationships/hyperlink" Target="https://renesas.github.io/fsp/group___a_g_t.html#ga548babc3a9f803374e70ba027935a086" TargetMode="External"/><Relationship Id="rId4" Type="http://schemas.openxmlformats.org/officeDocument/2006/relationships/hyperlink" Target="https://renesas.github.io/fsp/group___g_p_t.html#ga6e14d15c781e316e640c280b4983be28"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renesas.github.io/fsp/group___t_i_m_e_r___a_p_i.html#ga2da99b474151cb687d5882ad21b09c2a"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6" Type="http://schemas.openxmlformats.org/officeDocument/2006/relationships/hyperlink" Target="https://renesas.github.io/fsp/group___t_i_m_e_r___a_p_i.html#af49a90087a53c8019d642a3f7abaa8ad" TargetMode="External"/><Relationship Id="rId5" Type="http://schemas.openxmlformats.org/officeDocument/2006/relationships/hyperlink" Target="https://renesas.github.io/fsp/group___a_g_t.html#gae27f425278e24c45345242a78a10d649" TargetMode="External"/><Relationship Id="rId4" Type="http://schemas.openxmlformats.org/officeDocument/2006/relationships/hyperlink" Target="https://renesas.github.io/fsp/group___g_p_t.html#ga338dd3c38477ee40c90c13f3a4c9ecfd"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renesas.github.io/fsp/group___t_i_m_e_r___a_p_i.html#ga2da99b474151cb687d5882ad21b09c2a"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6" Type="http://schemas.openxmlformats.org/officeDocument/2006/relationships/hyperlink" Target="https://renesas.github.io/fsp/group___t_i_m_e_r___a_p_i.html#af49a90087a53c8019d642a3f7abaa8ad" TargetMode="External"/><Relationship Id="rId5" Type="http://schemas.openxmlformats.org/officeDocument/2006/relationships/hyperlink" Target="https://renesas.github.io/fsp/group___a_g_t.html#ga1b8a21776f618aaa1b8471592b4b5464" TargetMode="External"/><Relationship Id="rId4" Type="http://schemas.openxmlformats.org/officeDocument/2006/relationships/hyperlink" Target="https://renesas.github.io/fsp/group___g_p_t.html#gafedbfd8bc3f534d06969588ff10a351b"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renesas.github.io/fsp/group___g_p_t.html"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https://renesas.github.io/fsp/group___t_i_m_e_r___a_p_i.html#ga2da99b474151cb687d5882ad21b09c2a"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6" Type="http://schemas.openxmlformats.org/officeDocument/2006/relationships/hyperlink" Target="https://renesas.github.io/fsp/group___t_i_m_e_r___a_p_i.html#af49a90087a53c8019d642a3f7abaa8ad" TargetMode="External"/><Relationship Id="rId5" Type="http://schemas.openxmlformats.org/officeDocument/2006/relationships/hyperlink" Target="https://renesas.github.io/fsp/group___a_g_t.html#ga25f4904a0e4ce56c413364b7c21b76a3" TargetMode="External"/><Relationship Id="rId4" Type="http://schemas.openxmlformats.org/officeDocument/2006/relationships/hyperlink" Target="https://renesas.github.io/fsp/group___g_p_t.html#gad14bacf6fb7fce88f3e877160be529ea"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renesas.github.io/fsp/group___t_i_m_e_r___a_p_i.html#ga2da99b474151cb687d5882ad21b09c2a" TargetMode="External"/><Relationship Id="rId7" Type="http://schemas.openxmlformats.org/officeDocument/2006/relationships/hyperlink" Target="https://renesas.github.io/fsp/group___t_i_m_e_r___a_p_i.html#af49a90087a53c8019d642a3f7abaa8ad"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6" Type="http://schemas.openxmlformats.org/officeDocument/2006/relationships/hyperlink" Target="https://renesas.github.io/fsp/group___a_g_t.html#ga91174b9feb94088512b85d2f020d3fe2" TargetMode="External"/><Relationship Id="rId5" Type="http://schemas.openxmlformats.org/officeDocument/2006/relationships/hyperlink" Target="https://renesas.github.io/fsp/group___g_p_t.html#gaca62ac33de2c05918b0fc359aeaebd97" TargetMode="External"/><Relationship Id="rId4" Type="http://schemas.openxmlformats.org/officeDocument/2006/relationships/hyperlink" Target="https://renesas.github.io/fsp/group___t_i_m_e_r___a_p_i.html#structtimer__info__t"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renesas.github.io/fsp/group___t_i_m_e_r___a_p_i.html#ga2da99b474151cb687d5882ad21b09c2a" TargetMode="External"/><Relationship Id="rId7" Type="http://schemas.openxmlformats.org/officeDocument/2006/relationships/hyperlink" Target="https://renesas.github.io/fsp/group___t_i_m_e_r___a_p_i.html#af49a90087a53c8019d642a3f7abaa8ad"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6" Type="http://schemas.openxmlformats.org/officeDocument/2006/relationships/hyperlink" Target="https://renesas.github.io/fsp/group___a_g_t.html#ga11a30a7a093f91c09a340f7b301945fd" TargetMode="External"/><Relationship Id="rId5" Type="http://schemas.openxmlformats.org/officeDocument/2006/relationships/hyperlink" Target="https://renesas.github.io/fsp/group___g_p_t.html#gaa6234faf45320a83382d7ea1923a2c49" TargetMode="External"/><Relationship Id="rId4" Type="http://schemas.openxmlformats.org/officeDocument/2006/relationships/hyperlink" Target="https://renesas.github.io/fsp/group___t_i_m_e_r___a_p_i.html#structtimer__status__t"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renesas.github.io/fsp/group___t_i_m_e_r___a_p_i.html#ga2da99b474151cb687d5882ad21b09c2a"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6" Type="http://schemas.openxmlformats.org/officeDocument/2006/relationships/hyperlink" Target="https://renesas.github.io/fsp/group___a_g_t.html#gabbe61b0c767174654b68bcc55fc97fed" TargetMode="External"/><Relationship Id="rId5" Type="http://schemas.openxmlformats.org/officeDocument/2006/relationships/hyperlink" Target="https://renesas.github.io/fsp/group___g_p_t.html#ga2a09de185d3b7f1c301b33330931bac4" TargetMode="External"/><Relationship Id="rId4" Type="http://schemas.openxmlformats.org/officeDocument/2006/relationships/hyperlink" Target="https://renesas.github.io/fsp/group___t_i_m_e_r___a_p_i.html#structtimer__callback__args__t"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renesas.github.io/fsp/group___t_i_m_e_r___a_p_i.html#ga2da99b474151cb687d5882ad21b09c2a"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5" Type="http://schemas.openxmlformats.org/officeDocument/2006/relationships/hyperlink" Target="https://renesas.github.io/fsp/group___a_g_t.html#gabe0a42cc31ae911c5ac6fe78eeb21c8a" TargetMode="External"/><Relationship Id="rId4" Type="http://schemas.openxmlformats.org/officeDocument/2006/relationships/hyperlink" Target="https://renesas.github.io/fsp/group___g_p_t.html#ga2fc5d6a737a00948802e2bb77fbe8d8c"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renesas.github.io/fsp/group___g_p_t.html#ga4126139a9c63f1963ffdaea6cc697fe9"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4" Type="http://schemas.openxmlformats.org/officeDocument/2006/relationships/hyperlink" Target="https://renesas.github.io/fsp/group___t_i_m_e_r___a_p_i.html#ga2da99b474151cb687d5882ad21b09c2a"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renesas.github.io/fsp/group___g_p_t.html#ga0e6638508ec1d5441713195c877bb7a7"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5" Type="http://schemas.openxmlformats.org/officeDocument/2006/relationships/hyperlink" Target="https://renesas.github.io/fsp/group___g_p_t.html#gaabd4a03d16b1b4254cc44c7779f44c60" TargetMode="External"/><Relationship Id="rId4" Type="http://schemas.openxmlformats.org/officeDocument/2006/relationships/hyperlink" Target="https://renesas.github.io/fsp/group___t_i_m_e_r___a_p_i.html#ga2da99b474151cb687d5882ad21b09c2a"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renesas.github.io/fsp/group___g_p_t.html#gae204e5d6c9305923e98724005dcdf03d"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5" Type="http://schemas.openxmlformats.org/officeDocument/2006/relationships/hyperlink" Target="https://renesas.github.io/fsp/group___g_p_t.html#gaabd4a03d16b1b4254cc44c7779f44c60" TargetMode="External"/><Relationship Id="rId4" Type="http://schemas.openxmlformats.org/officeDocument/2006/relationships/hyperlink" Target="https://renesas.github.io/fsp/group___t_i_m_e_r___a_p_i.html#ga2da99b474151cb687d5882ad21b09c2a"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renesas.github.io/fsp/group___g_p_t.html#ga311c91c55f20338f7082fa4369e7c80f"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5" Type="http://schemas.openxmlformats.org/officeDocument/2006/relationships/hyperlink" Target="https://renesas.github.io/fsp/group___g_p_t.html#ga2a838fffcbafd97778bbe3ffbfbf54b1" TargetMode="External"/><Relationship Id="rId4" Type="http://schemas.openxmlformats.org/officeDocument/2006/relationships/hyperlink" Target="https://renesas.github.io/fsp/group___t_i_m_e_r___a_p_i.html#ga2da99b474151cb687d5882ad21b09c2a"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renesas.github.io/fsp/group___g_p_t.html#gaff2d30ece9bd30b5a9cc2117623834c6"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6" Type="http://schemas.openxmlformats.org/officeDocument/2006/relationships/hyperlink" Target="https://renesas.github.io/fsp/group___g_p_t.html#ga749be81f99469c5607a684976d9ae374" TargetMode="External"/><Relationship Id="rId5" Type="http://schemas.openxmlformats.org/officeDocument/2006/relationships/hyperlink" Target="https://renesas.github.io/fsp/group___g_p_t.html#ga6a1389fe5c3bef2301d294b88263628e" TargetMode="External"/><Relationship Id="rId4" Type="http://schemas.openxmlformats.org/officeDocument/2006/relationships/hyperlink" Target="https://renesas.github.io/fsp/group___t_i_m_e_r___a_p_i.html#ga2da99b474151cb687d5882ad21b09c2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renesas.com/us/en/document/man/ek-ra4m3-v1-users-manual?language=en" TargetMode="Externa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s://renesas.github.io/fsp/group___g_p_t.html#gada982ef1873ca00147f9692b42aba8f0"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4" Type="http://schemas.openxmlformats.org/officeDocument/2006/relationships/hyperlink" Target="https://renesas.github.io/fsp/group___g_p_t.html#gaff2d30ece9bd30b5a9cc2117623834c6" TargetMode="External"/></Relationships>
</file>

<file path=ppt/slides/_rels/slide51.xml.rels><?xml version="1.0" encoding="UTF-8" standalone="yes"?>
<Relationships xmlns="http://schemas.openxmlformats.org/package/2006/relationships"><Relationship Id="rId2" Type="http://schemas.openxmlformats.org/officeDocument/2006/relationships/hyperlink" Target="https://renesas.github.io/fsp/group___g_p_t.html#ga0e6638508ec1d5441713195c877bb7a7" TargetMode="Externa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hyperlink" Target="file:///\\rvc-vnas-01\SoftIP\20_user\phucche\FSP\00_Investigation\RA4M3_PWM_GTIOCnA" TargetMode="External"/><Relationship Id="rId2" Type="http://schemas.openxmlformats.org/officeDocument/2006/relationships/hyperlink" Target="file:///\\rvc-vnas-01\20_user\thenguyen\GPT_PWM_demo_with_API.zip" TargetMode="Externa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hyperlink" Target="https://www.renesas.com/sg/en/document/dst/ra4m3-group-datasheet?r=1400806" TargetMode="External"/><Relationship Id="rId2" Type="http://schemas.openxmlformats.org/officeDocument/2006/relationships/hyperlink" Target="https://renesas.github.io/fsp/index.html" TargetMode="External"/><Relationship Id="rId1" Type="http://schemas.openxmlformats.org/officeDocument/2006/relationships/slideLayout" Target="../slideLayouts/slideLayout4.xml"/><Relationship Id="rId4" Type="http://schemas.openxmlformats.org/officeDocument/2006/relationships/hyperlink" Target="https://www.renesas.com/sg/en/document/man/ra4m3-group-users-manual-hardware?r=1400806"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プレースホルダー 9" descr="屋外, ストリート, 交通, 光 が含まれている画像&#10;&#10;自動的に生成された説明">
            <a:extLst>
              <a:ext uri="{FF2B5EF4-FFF2-40B4-BE49-F238E27FC236}">
                <a16:creationId xmlns:a16="http://schemas.microsoft.com/office/drawing/2014/main" id="{8F16C1E8-7127-4426-AE73-F7E4BA21B68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5" r="95"/>
          <a:stretch>
            <a:fillRect/>
          </a:stretch>
        </p:blipFill>
        <p:spPr/>
      </p:pic>
      <p:sp>
        <p:nvSpPr>
          <p:cNvPr id="6" name="テキスト プレースホルダー 5">
            <a:extLst>
              <a:ext uri="{FF2B5EF4-FFF2-40B4-BE49-F238E27FC236}">
                <a16:creationId xmlns:a16="http://schemas.microsoft.com/office/drawing/2014/main" id="{7006131E-FB56-425D-89D8-786378BA6FAA}"/>
              </a:ext>
            </a:extLst>
          </p:cNvPr>
          <p:cNvSpPr>
            <a:spLocks noGrp="1"/>
          </p:cNvSpPr>
          <p:nvPr>
            <p:ph type="body" sz="quarter" idx="11"/>
          </p:nvPr>
        </p:nvSpPr>
        <p:spPr/>
        <p:txBody>
          <a:bodyPr/>
          <a:lstStyle/>
          <a:p>
            <a:r>
              <a:rPr lang="en-US" altLang="ja-JP" dirty="0"/>
              <a:t>General PWM Timer (</a:t>
            </a:r>
            <a:r>
              <a:rPr lang="en-US" altLang="ja-JP" dirty="0" err="1"/>
              <a:t>Gpt</a:t>
            </a:r>
            <a:r>
              <a:rPr lang="en-US" altLang="ja-JP" dirty="0"/>
              <a:t>) module</a:t>
            </a:r>
          </a:p>
          <a:p>
            <a:pPr lvl="1"/>
            <a:r>
              <a:rPr lang="en-US" altLang="ja-JP" dirty="0"/>
              <a:t>Ra </a:t>
            </a:r>
            <a:r>
              <a:rPr lang="en-US" altLang="ja-JP" dirty="0" err="1"/>
              <a:t>fsp</a:t>
            </a:r>
            <a:r>
              <a:rPr lang="en-US" altLang="ja-JP" dirty="0"/>
              <a:t> investigate report</a:t>
            </a:r>
          </a:p>
        </p:txBody>
      </p:sp>
      <p:sp>
        <p:nvSpPr>
          <p:cNvPr id="7" name="テキスト プレースホルダー 6">
            <a:extLst>
              <a:ext uri="{FF2B5EF4-FFF2-40B4-BE49-F238E27FC236}">
                <a16:creationId xmlns:a16="http://schemas.microsoft.com/office/drawing/2014/main" id="{1AB9B509-0B62-403A-B8A8-5AB7BF69492A}"/>
              </a:ext>
            </a:extLst>
          </p:cNvPr>
          <p:cNvSpPr>
            <a:spLocks noGrp="1"/>
          </p:cNvSpPr>
          <p:nvPr>
            <p:ph type="body" sz="quarter" idx="13"/>
          </p:nvPr>
        </p:nvSpPr>
        <p:spPr>
          <a:xfrm>
            <a:off x="1080000" y="2700000"/>
            <a:ext cx="5040000" cy="1594622"/>
          </a:xfrm>
        </p:spPr>
        <p:txBody>
          <a:bodyPr/>
          <a:lstStyle/>
          <a:p>
            <a:r>
              <a:rPr lang="en-US" altLang="ja-JP" dirty="0"/>
              <a:t>Feb 17, 2023</a:t>
            </a:r>
          </a:p>
          <a:p>
            <a:r>
              <a:rPr lang="en-US" altLang="ja-JP" dirty="0"/>
              <a:t>The Nguyen</a:t>
            </a:r>
          </a:p>
          <a:p>
            <a:r>
              <a:rPr lang="en-US" altLang="ja-JP" dirty="0"/>
              <a:t>Software development department, </a:t>
            </a:r>
          </a:p>
          <a:p>
            <a:r>
              <a:rPr lang="en-US" altLang="ja-JP" dirty="0"/>
              <a:t>Ra </a:t>
            </a:r>
            <a:r>
              <a:rPr lang="en-US" altLang="ja-JP" dirty="0" err="1"/>
              <a:t>fsp</a:t>
            </a:r>
            <a:r>
              <a:rPr lang="en-US" altLang="ja-JP" dirty="0"/>
              <a:t> group</a:t>
            </a:r>
          </a:p>
          <a:p>
            <a:r>
              <a:rPr lang="en-US" altLang="ja-JP" dirty="0"/>
              <a:t>Renesas Electronics Corporation</a:t>
            </a:r>
          </a:p>
        </p:txBody>
      </p:sp>
    </p:spTree>
    <p:extLst>
      <p:ext uri="{BB962C8B-B14F-4D97-AF65-F5344CB8AC3E}">
        <p14:creationId xmlns:p14="http://schemas.microsoft.com/office/powerpoint/2010/main" val="2329584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Basic operation</a:t>
            </a:r>
            <a:br>
              <a:rPr lang="en-US" cap="all" dirty="0"/>
            </a:br>
            <a:r>
              <a:rPr lang="en-US" sz="2000" cap="all" dirty="0"/>
              <a:t>Waveform output by compare match: Low output and high output</a:t>
            </a:r>
          </a:p>
        </p:txBody>
      </p:sp>
      <p:sp>
        <p:nvSpPr>
          <p:cNvPr id="7" name="Content Placeholder 6">
            <a:extLst>
              <a:ext uri="{FF2B5EF4-FFF2-40B4-BE49-F238E27FC236}">
                <a16:creationId xmlns:a16="http://schemas.microsoft.com/office/drawing/2014/main" id="{372BE90C-214A-4079-B32F-F2867ADDD26E}"/>
              </a:ext>
            </a:extLst>
          </p:cNvPr>
          <p:cNvSpPr>
            <a:spLocks noGrp="1"/>
          </p:cNvSpPr>
          <p:nvPr>
            <p:ph idx="1"/>
          </p:nvPr>
        </p:nvSpPr>
        <p:spPr>
          <a:xfrm>
            <a:off x="468000" y="1424990"/>
            <a:ext cx="6313800" cy="3132652"/>
          </a:xfrm>
        </p:spPr>
        <p:txBody>
          <a:bodyPr/>
          <a:lstStyle/>
          <a:p>
            <a:pPr algn="just"/>
            <a:r>
              <a:rPr lang="en-US" dirty="0"/>
              <a:t>Compare match means that the GTCNT counter value matches the value of GTCCRA or GTCCRB. At the same time, the GPT can output low, high from the associated </a:t>
            </a:r>
            <a:r>
              <a:rPr lang="en-US" dirty="0" err="1"/>
              <a:t>GTIOCnA</a:t>
            </a:r>
            <a:r>
              <a:rPr lang="en-US" dirty="0"/>
              <a:t> or </a:t>
            </a:r>
            <a:r>
              <a:rPr lang="en-US" dirty="0" err="1"/>
              <a:t>GTIOCnB</a:t>
            </a:r>
            <a:r>
              <a:rPr lang="en-US" dirty="0"/>
              <a:t> output pin (n = 0 to 7). In addition, the </a:t>
            </a:r>
            <a:r>
              <a:rPr lang="en-US" dirty="0" err="1"/>
              <a:t>GTIOCnA</a:t>
            </a:r>
            <a:r>
              <a:rPr lang="en-US" dirty="0"/>
              <a:t> or </a:t>
            </a:r>
            <a:r>
              <a:rPr lang="en-US" dirty="0" err="1"/>
              <a:t>GTIOCnB</a:t>
            </a:r>
            <a:r>
              <a:rPr lang="en-US" dirty="0"/>
              <a:t> pin output can be low, high, or toggled at the cycle end which is determined by GTPR.</a:t>
            </a:r>
          </a:p>
          <a:p>
            <a:pPr algn="just"/>
            <a:r>
              <a:rPr lang="en-US" dirty="0"/>
              <a:t>An example of perform Waveform output by compare match with high output of </a:t>
            </a:r>
            <a:r>
              <a:rPr lang="en-US" dirty="0" err="1"/>
              <a:t>GTIOCnA</a:t>
            </a:r>
            <a:r>
              <a:rPr lang="en-US" dirty="0"/>
              <a:t> and low output of </a:t>
            </a:r>
            <a:r>
              <a:rPr lang="en-US" dirty="0" err="1"/>
              <a:t>GTIOCnB</a:t>
            </a:r>
            <a:r>
              <a:rPr lang="en-US" dirty="0"/>
              <a:t> is showed as Figure 21.7.</a:t>
            </a:r>
          </a:p>
          <a:p>
            <a:pPr algn="just"/>
            <a:r>
              <a:rPr lang="en-US" dirty="0"/>
              <a:t>An example for setting Waveform output by compare match: Low output and high output is showed as Table 21.9:</a:t>
            </a:r>
          </a:p>
        </p:txBody>
      </p:sp>
      <p:pic>
        <p:nvPicPr>
          <p:cNvPr id="8" name="Picture 7">
            <a:extLst>
              <a:ext uri="{FF2B5EF4-FFF2-40B4-BE49-F238E27FC236}">
                <a16:creationId xmlns:a16="http://schemas.microsoft.com/office/drawing/2014/main" id="{5CC5F558-75E6-4974-8092-41A852F61A31}"/>
              </a:ext>
            </a:extLst>
          </p:cNvPr>
          <p:cNvPicPr>
            <a:picLocks noChangeAspect="1"/>
          </p:cNvPicPr>
          <p:nvPr/>
        </p:nvPicPr>
        <p:blipFill>
          <a:blip r:embed="rId2"/>
          <a:stretch>
            <a:fillRect/>
          </a:stretch>
        </p:blipFill>
        <p:spPr>
          <a:xfrm>
            <a:off x="6902162" y="1052736"/>
            <a:ext cx="4821838" cy="2474253"/>
          </a:xfrm>
          <a:prstGeom prst="rect">
            <a:avLst/>
          </a:prstGeom>
        </p:spPr>
      </p:pic>
      <p:pic>
        <p:nvPicPr>
          <p:cNvPr id="11" name="Picture 10">
            <a:extLst>
              <a:ext uri="{FF2B5EF4-FFF2-40B4-BE49-F238E27FC236}">
                <a16:creationId xmlns:a16="http://schemas.microsoft.com/office/drawing/2014/main" id="{52971B7E-C097-4CD4-A0B7-DF2FBEC22255}"/>
              </a:ext>
            </a:extLst>
          </p:cNvPr>
          <p:cNvPicPr>
            <a:picLocks noChangeAspect="1"/>
          </p:cNvPicPr>
          <p:nvPr/>
        </p:nvPicPr>
        <p:blipFill>
          <a:blip r:embed="rId3"/>
          <a:stretch>
            <a:fillRect/>
          </a:stretch>
        </p:blipFill>
        <p:spPr>
          <a:xfrm>
            <a:off x="6902162" y="3871052"/>
            <a:ext cx="4821838" cy="1232904"/>
          </a:xfrm>
          <a:prstGeom prst="rect">
            <a:avLst/>
          </a:prstGeom>
        </p:spPr>
      </p:pic>
      <p:pic>
        <p:nvPicPr>
          <p:cNvPr id="13" name="Picture 12">
            <a:extLst>
              <a:ext uri="{FF2B5EF4-FFF2-40B4-BE49-F238E27FC236}">
                <a16:creationId xmlns:a16="http://schemas.microsoft.com/office/drawing/2014/main" id="{B59CC83A-CF0E-4D17-921E-4200DF7193B3}"/>
              </a:ext>
            </a:extLst>
          </p:cNvPr>
          <p:cNvPicPr>
            <a:picLocks noChangeAspect="1"/>
          </p:cNvPicPr>
          <p:nvPr/>
        </p:nvPicPr>
        <p:blipFill>
          <a:blip r:embed="rId4"/>
          <a:stretch>
            <a:fillRect/>
          </a:stretch>
        </p:blipFill>
        <p:spPr>
          <a:xfrm>
            <a:off x="6908005" y="5166452"/>
            <a:ext cx="4821838" cy="1075283"/>
          </a:xfrm>
          <a:prstGeom prst="rect">
            <a:avLst/>
          </a:prstGeom>
        </p:spPr>
      </p:pic>
      <p:pic>
        <p:nvPicPr>
          <p:cNvPr id="15" name="Picture 14">
            <a:extLst>
              <a:ext uri="{FF2B5EF4-FFF2-40B4-BE49-F238E27FC236}">
                <a16:creationId xmlns:a16="http://schemas.microsoft.com/office/drawing/2014/main" id="{80B92072-3404-4A42-9F31-6A2F06AD3332}"/>
              </a:ext>
            </a:extLst>
          </p:cNvPr>
          <p:cNvPicPr>
            <a:picLocks noChangeAspect="1"/>
          </p:cNvPicPr>
          <p:nvPr/>
        </p:nvPicPr>
        <p:blipFill>
          <a:blip r:embed="rId5"/>
          <a:stretch>
            <a:fillRect/>
          </a:stretch>
        </p:blipFill>
        <p:spPr>
          <a:xfrm>
            <a:off x="6912157" y="3724333"/>
            <a:ext cx="3432325" cy="146719"/>
          </a:xfrm>
          <a:prstGeom prst="rect">
            <a:avLst/>
          </a:prstGeom>
        </p:spPr>
      </p:pic>
    </p:spTree>
    <p:extLst>
      <p:ext uri="{BB962C8B-B14F-4D97-AF65-F5344CB8AC3E}">
        <p14:creationId xmlns:p14="http://schemas.microsoft.com/office/powerpoint/2010/main" val="2590210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Basic operation</a:t>
            </a:r>
            <a:br>
              <a:rPr lang="en-US" cap="all" dirty="0"/>
            </a:br>
            <a:r>
              <a:rPr lang="en-US" sz="2000" cap="all" dirty="0"/>
              <a:t>Waveform output by compare match: Toggled output</a:t>
            </a:r>
          </a:p>
        </p:txBody>
      </p:sp>
      <p:sp>
        <p:nvSpPr>
          <p:cNvPr id="7" name="Content Placeholder 6">
            <a:extLst>
              <a:ext uri="{FF2B5EF4-FFF2-40B4-BE49-F238E27FC236}">
                <a16:creationId xmlns:a16="http://schemas.microsoft.com/office/drawing/2014/main" id="{372BE90C-214A-4079-B32F-F2867ADDD26E}"/>
              </a:ext>
            </a:extLst>
          </p:cNvPr>
          <p:cNvSpPr>
            <a:spLocks noGrp="1"/>
          </p:cNvSpPr>
          <p:nvPr>
            <p:ph idx="1"/>
          </p:nvPr>
        </p:nvSpPr>
        <p:spPr>
          <a:xfrm>
            <a:off x="467998" y="1424991"/>
            <a:ext cx="6466201" cy="2689810"/>
          </a:xfrm>
        </p:spPr>
        <p:txBody>
          <a:bodyPr/>
          <a:lstStyle/>
          <a:p>
            <a:pPr algn="just"/>
            <a:r>
              <a:rPr lang="en-US" dirty="0"/>
              <a:t>Figure 21.8 and Figure 21.9 show examples of toggled output operation by compare matches of GTCCRA and GTCCRB.</a:t>
            </a:r>
          </a:p>
          <a:p>
            <a:pPr marL="285750" indent="-285750" algn="just">
              <a:buFont typeface="Arial" panose="020B0604020202020204" pitchFamily="34" charset="0"/>
              <a:buChar char="•"/>
            </a:pPr>
            <a:r>
              <a:rPr lang="en-US" dirty="0"/>
              <a:t>Figure 21.8, </a:t>
            </a:r>
            <a:r>
              <a:rPr lang="en-US" dirty="0" err="1"/>
              <a:t>GTIOCnA</a:t>
            </a:r>
            <a:r>
              <a:rPr lang="en-US" dirty="0"/>
              <a:t> pin output by a GTCCRA compare match and </a:t>
            </a:r>
            <a:r>
              <a:rPr lang="en-US" dirty="0" err="1"/>
              <a:t>GTIOCnB</a:t>
            </a:r>
            <a:r>
              <a:rPr lang="en-US" dirty="0"/>
              <a:t> pin output by a GTCCRB compare match are toggled.</a:t>
            </a:r>
          </a:p>
          <a:p>
            <a:pPr marL="285750" indent="-285750" algn="just">
              <a:buFont typeface="Arial" panose="020B0604020202020204" pitchFamily="34" charset="0"/>
              <a:buChar char="•"/>
            </a:pPr>
            <a:r>
              <a:rPr lang="en-US" dirty="0"/>
              <a:t>Figure 21.9, GTCCRA compare match toggles the </a:t>
            </a:r>
            <a:r>
              <a:rPr lang="en-US" dirty="0" err="1"/>
              <a:t>GTIOCnA</a:t>
            </a:r>
            <a:r>
              <a:rPr lang="en-US" dirty="0"/>
              <a:t> pin output level and a cycle end toggles the </a:t>
            </a:r>
            <a:r>
              <a:rPr lang="en-US" dirty="0" err="1"/>
              <a:t>GTIOCnB</a:t>
            </a:r>
            <a:r>
              <a:rPr lang="en-US" dirty="0"/>
              <a:t> pin output level.</a:t>
            </a:r>
          </a:p>
          <a:p>
            <a:pPr algn="just"/>
            <a:r>
              <a:rPr lang="en-US" dirty="0"/>
              <a:t>An example for setting Waveform output by compare match: Toggled output is showed as Table 21.10:</a:t>
            </a:r>
          </a:p>
        </p:txBody>
      </p:sp>
      <p:pic>
        <p:nvPicPr>
          <p:cNvPr id="4" name="Picture 3">
            <a:extLst>
              <a:ext uri="{FF2B5EF4-FFF2-40B4-BE49-F238E27FC236}">
                <a16:creationId xmlns:a16="http://schemas.microsoft.com/office/drawing/2014/main" id="{9E846505-5755-43A6-B3D4-DB76DEB7D241}"/>
              </a:ext>
            </a:extLst>
          </p:cNvPr>
          <p:cNvPicPr>
            <a:picLocks noChangeAspect="1"/>
          </p:cNvPicPr>
          <p:nvPr/>
        </p:nvPicPr>
        <p:blipFill>
          <a:blip r:embed="rId2"/>
          <a:stretch>
            <a:fillRect/>
          </a:stretch>
        </p:blipFill>
        <p:spPr>
          <a:xfrm>
            <a:off x="7086600" y="1192181"/>
            <a:ext cx="4929612" cy="2478374"/>
          </a:xfrm>
          <a:prstGeom prst="rect">
            <a:avLst/>
          </a:prstGeom>
        </p:spPr>
      </p:pic>
      <p:pic>
        <p:nvPicPr>
          <p:cNvPr id="6" name="Picture 5">
            <a:extLst>
              <a:ext uri="{FF2B5EF4-FFF2-40B4-BE49-F238E27FC236}">
                <a16:creationId xmlns:a16="http://schemas.microsoft.com/office/drawing/2014/main" id="{682A3A6F-1262-44D6-B694-2EFC3CFEA9F8}"/>
              </a:ext>
            </a:extLst>
          </p:cNvPr>
          <p:cNvPicPr>
            <a:picLocks noChangeAspect="1"/>
          </p:cNvPicPr>
          <p:nvPr/>
        </p:nvPicPr>
        <p:blipFill>
          <a:blip r:embed="rId3"/>
          <a:stretch>
            <a:fillRect/>
          </a:stretch>
        </p:blipFill>
        <p:spPr>
          <a:xfrm>
            <a:off x="1072171" y="4038600"/>
            <a:ext cx="4998905" cy="2286000"/>
          </a:xfrm>
          <a:prstGeom prst="rect">
            <a:avLst/>
          </a:prstGeom>
        </p:spPr>
      </p:pic>
      <p:pic>
        <p:nvPicPr>
          <p:cNvPr id="14" name="Picture 13">
            <a:extLst>
              <a:ext uri="{FF2B5EF4-FFF2-40B4-BE49-F238E27FC236}">
                <a16:creationId xmlns:a16="http://schemas.microsoft.com/office/drawing/2014/main" id="{92F2813E-1D48-4F91-B307-AB7A1CD4C2C8}"/>
              </a:ext>
            </a:extLst>
          </p:cNvPr>
          <p:cNvPicPr>
            <a:picLocks noChangeAspect="1"/>
          </p:cNvPicPr>
          <p:nvPr/>
        </p:nvPicPr>
        <p:blipFill>
          <a:blip r:embed="rId4"/>
          <a:stretch>
            <a:fillRect/>
          </a:stretch>
        </p:blipFill>
        <p:spPr>
          <a:xfrm>
            <a:off x="7086599" y="3809360"/>
            <a:ext cx="4929613" cy="2286000"/>
          </a:xfrm>
          <a:prstGeom prst="rect">
            <a:avLst/>
          </a:prstGeom>
        </p:spPr>
      </p:pic>
    </p:spTree>
    <p:extLst>
      <p:ext uri="{BB962C8B-B14F-4D97-AF65-F5344CB8AC3E}">
        <p14:creationId xmlns:p14="http://schemas.microsoft.com/office/powerpoint/2010/main" val="610005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Basic operation</a:t>
            </a:r>
            <a:br>
              <a:rPr lang="en-US" cap="all" dirty="0"/>
            </a:br>
            <a:r>
              <a:rPr lang="en-US" sz="2000" cap="all" dirty="0"/>
              <a:t>Input Capture Function</a:t>
            </a:r>
          </a:p>
        </p:txBody>
      </p:sp>
      <p:sp>
        <p:nvSpPr>
          <p:cNvPr id="7" name="Content Placeholder 6">
            <a:extLst>
              <a:ext uri="{FF2B5EF4-FFF2-40B4-BE49-F238E27FC236}">
                <a16:creationId xmlns:a16="http://schemas.microsoft.com/office/drawing/2014/main" id="{372BE90C-214A-4079-B32F-F2867ADDD26E}"/>
              </a:ext>
            </a:extLst>
          </p:cNvPr>
          <p:cNvSpPr>
            <a:spLocks noGrp="1"/>
          </p:cNvSpPr>
          <p:nvPr>
            <p:ph idx="1"/>
          </p:nvPr>
        </p:nvSpPr>
        <p:spPr>
          <a:xfrm>
            <a:off x="467999" y="1424991"/>
            <a:ext cx="5932801" cy="3235245"/>
          </a:xfrm>
        </p:spPr>
        <p:txBody>
          <a:bodyPr/>
          <a:lstStyle/>
          <a:p>
            <a:pPr algn="just"/>
            <a:r>
              <a:rPr lang="en-US" dirty="0"/>
              <a:t>The GTCNT counter value can be transferred to either GTCCRA or GTCCRB on detection of the hardware source that is set in GTICASR and GTICBSR.</a:t>
            </a:r>
          </a:p>
          <a:p>
            <a:pPr algn="just"/>
            <a:r>
              <a:rPr lang="en-US" dirty="0"/>
              <a:t>Figure 21.10 shows an example of the input capture function.</a:t>
            </a:r>
          </a:p>
          <a:p>
            <a:pPr algn="just"/>
            <a:r>
              <a:rPr lang="en-US" dirty="0"/>
              <a:t>In this example, the GTCNT counter performs up-counting by the count clock, and settings are made so that an input capture is performed to GTCCRA at both edges of the </a:t>
            </a:r>
            <a:r>
              <a:rPr lang="en-US" dirty="0" err="1"/>
              <a:t>GTIOCnA</a:t>
            </a:r>
            <a:r>
              <a:rPr lang="en-US" dirty="0"/>
              <a:t> input pin and to GTCCRB on the rising edge of the </a:t>
            </a:r>
            <a:r>
              <a:rPr lang="en-US" dirty="0" err="1"/>
              <a:t>GTIOCnB</a:t>
            </a:r>
            <a:r>
              <a:rPr lang="en-US" dirty="0"/>
              <a:t> input pin.</a:t>
            </a:r>
          </a:p>
          <a:p>
            <a:pPr algn="just"/>
            <a:r>
              <a:rPr lang="en-US" dirty="0"/>
              <a:t>Table 21.11 show the example for setting an input capture operation with count operation by the count clock.</a:t>
            </a:r>
          </a:p>
        </p:txBody>
      </p:sp>
      <p:pic>
        <p:nvPicPr>
          <p:cNvPr id="5" name="Picture 4">
            <a:extLst>
              <a:ext uri="{FF2B5EF4-FFF2-40B4-BE49-F238E27FC236}">
                <a16:creationId xmlns:a16="http://schemas.microsoft.com/office/drawing/2014/main" id="{78FB0C2C-24CE-4306-8899-2D87497A6238}"/>
              </a:ext>
            </a:extLst>
          </p:cNvPr>
          <p:cNvPicPr>
            <a:picLocks noChangeAspect="1"/>
          </p:cNvPicPr>
          <p:nvPr/>
        </p:nvPicPr>
        <p:blipFill>
          <a:blip r:embed="rId2"/>
          <a:stretch>
            <a:fillRect/>
          </a:stretch>
        </p:blipFill>
        <p:spPr>
          <a:xfrm>
            <a:off x="6477000" y="621635"/>
            <a:ext cx="5589034" cy="3505200"/>
          </a:xfrm>
          <a:prstGeom prst="rect">
            <a:avLst/>
          </a:prstGeom>
        </p:spPr>
      </p:pic>
      <p:pic>
        <p:nvPicPr>
          <p:cNvPr id="9" name="Picture 8">
            <a:extLst>
              <a:ext uri="{FF2B5EF4-FFF2-40B4-BE49-F238E27FC236}">
                <a16:creationId xmlns:a16="http://schemas.microsoft.com/office/drawing/2014/main" id="{D3849487-1692-4554-A2C3-540CF80380CB}"/>
              </a:ext>
            </a:extLst>
          </p:cNvPr>
          <p:cNvPicPr>
            <a:picLocks noChangeAspect="1"/>
          </p:cNvPicPr>
          <p:nvPr/>
        </p:nvPicPr>
        <p:blipFill>
          <a:blip r:embed="rId3"/>
          <a:stretch>
            <a:fillRect/>
          </a:stretch>
        </p:blipFill>
        <p:spPr>
          <a:xfrm>
            <a:off x="6477000" y="4221595"/>
            <a:ext cx="5589034" cy="2025921"/>
          </a:xfrm>
          <a:prstGeom prst="rect">
            <a:avLst/>
          </a:prstGeom>
        </p:spPr>
      </p:pic>
    </p:spTree>
    <p:extLst>
      <p:ext uri="{BB962C8B-B14F-4D97-AF65-F5344CB8AC3E}">
        <p14:creationId xmlns:p14="http://schemas.microsoft.com/office/powerpoint/2010/main" val="1246754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Buffer operation</a:t>
            </a:r>
            <a:br>
              <a:rPr lang="en-US" cap="all" dirty="0"/>
            </a:br>
            <a:r>
              <a:rPr lang="en-US" sz="2000" cap="all" dirty="0"/>
              <a:t>GTPR Register Buffer Operation</a:t>
            </a:r>
          </a:p>
        </p:txBody>
      </p:sp>
      <p:sp>
        <p:nvSpPr>
          <p:cNvPr id="7" name="Content Placeholder 6">
            <a:extLst>
              <a:ext uri="{FF2B5EF4-FFF2-40B4-BE49-F238E27FC236}">
                <a16:creationId xmlns:a16="http://schemas.microsoft.com/office/drawing/2014/main" id="{372BE90C-214A-4079-B32F-F2867ADDD26E}"/>
              </a:ext>
            </a:extLst>
          </p:cNvPr>
          <p:cNvSpPr>
            <a:spLocks noGrp="1"/>
          </p:cNvSpPr>
          <p:nvPr>
            <p:ph idx="1"/>
          </p:nvPr>
        </p:nvSpPr>
        <p:spPr>
          <a:xfrm>
            <a:off x="467999" y="1272700"/>
            <a:ext cx="6094571" cy="2554033"/>
          </a:xfrm>
        </p:spPr>
        <p:txBody>
          <a:bodyPr/>
          <a:lstStyle/>
          <a:p>
            <a:pPr algn="just"/>
            <a:r>
              <a:rPr lang="en-US" dirty="0"/>
              <a:t>The following buffer operations can be set with GTBER:</a:t>
            </a:r>
          </a:p>
          <a:p>
            <a:pPr marL="285750" indent="-285750" algn="just">
              <a:buFont typeface="Arial" panose="020B0604020202020204" pitchFamily="34" charset="0"/>
              <a:buChar char="•"/>
            </a:pPr>
            <a:r>
              <a:rPr lang="en-US" dirty="0"/>
              <a:t>GTPR and GTPBR</a:t>
            </a:r>
          </a:p>
          <a:p>
            <a:pPr marL="285750" indent="-285750" algn="just">
              <a:buFont typeface="Arial" panose="020B0604020202020204" pitchFamily="34" charset="0"/>
              <a:buChar char="•"/>
            </a:pPr>
            <a:r>
              <a:rPr lang="en-US" dirty="0"/>
              <a:t>GTCCRA, GTCCRC, and GTCCRD</a:t>
            </a:r>
          </a:p>
          <a:p>
            <a:pPr marL="285750" indent="-285750" algn="just">
              <a:buFont typeface="Arial" panose="020B0604020202020204" pitchFamily="34" charset="0"/>
              <a:buChar char="•"/>
            </a:pPr>
            <a:r>
              <a:rPr lang="en-US" dirty="0"/>
              <a:t>GTCCRB, GTCCRE, and GTCCRF</a:t>
            </a:r>
          </a:p>
          <a:p>
            <a:pPr algn="just"/>
            <a:r>
              <a:rPr lang="en-US" dirty="0"/>
              <a:t>Figure 21.11 and 21.13 show operation when GTPBR is set to be buffer of GTPR register.</a:t>
            </a:r>
          </a:p>
          <a:p>
            <a:pPr algn="just"/>
            <a:r>
              <a:rPr lang="en-US" dirty="0"/>
              <a:t>Setting for GTPR buffer operation can follow with Table 21.12:</a:t>
            </a:r>
          </a:p>
        </p:txBody>
      </p:sp>
      <p:pic>
        <p:nvPicPr>
          <p:cNvPr id="5" name="Picture 4">
            <a:extLst>
              <a:ext uri="{FF2B5EF4-FFF2-40B4-BE49-F238E27FC236}">
                <a16:creationId xmlns:a16="http://schemas.microsoft.com/office/drawing/2014/main" id="{D46BC189-63AC-4BA6-AAB2-8EA868368844}"/>
              </a:ext>
            </a:extLst>
          </p:cNvPr>
          <p:cNvPicPr>
            <a:picLocks noChangeAspect="1"/>
          </p:cNvPicPr>
          <p:nvPr/>
        </p:nvPicPr>
        <p:blipFill>
          <a:blip r:embed="rId2"/>
          <a:stretch>
            <a:fillRect/>
          </a:stretch>
        </p:blipFill>
        <p:spPr>
          <a:xfrm>
            <a:off x="6629400" y="851761"/>
            <a:ext cx="5201816" cy="2681304"/>
          </a:xfrm>
          <a:prstGeom prst="rect">
            <a:avLst/>
          </a:prstGeom>
        </p:spPr>
      </p:pic>
      <p:pic>
        <p:nvPicPr>
          <p:cNvPr id="11" name="Picture 10">
            <a:extLst>
              <a:ext uri="{FF2B5EF4-FFF2-40B4-BE49-F238E27FC236}">
                <a16:creationId xmlns:a16="http://schemas.microsoft.com/office/drawing/2014/main" id="{BE810731-542F-4630-B607-4D8A7ADCE483}"/>
              </a:ext>
            </a:extLst>
          </p:cNvPr>
          <p:cNvPicPr>
            <a:picLocks noChangeAspect="1"/>
          </p:cNvPicPr>
          <p:nvPr/>
        </p:nvPicPr>
        <p:blipFill>
          <a:blip r:embed="rId3"/>
          <a:stretch>
            <a:fillRect/>
          </a:stretch>
        </p:blipFill>
        <p:spPr>
          <a:xfrm>
            <a:off x="1295400" y="3826733"/>
            <a:ext cx="5267170" cy="2446177"/>
          </a:xfrm>
          <a:prstGeom prst="rect">
            <a:avLst/>
          </a:prstGeom>
        </p:spPr>
      </p:pic>
      <p:pic>
        <p:nvPicPr>
          <p:cNvPr id="13" name="Picture 12">
            <a:extLst>
              <a:ext uri="{FF2B5EF4-FFF2-40B4-BE49-F238E27FC236}">
                <a16:creationId xmlns:a16="http://schemas.microsoft.com/office/drawing/2014/main" id="{226298F0-FB7E-497C-81C1-DFCD3F666F63}"/>
              </a:ext>
            </a:extLst>
          </p:cNvPr>
          <p:cNvPicPr>
            <a:picLocks noChangeAspect="1"/>
          </p:cNvPicPr>
          <p:nvPr/>
        </p:nvPicPr>
        <p:blipFill>
          <a:blip r:embed="rId4"/>
          <a:stretch>
            <a:fillRect/>
          </a:stretch>
        </p:blipFill>
        <p:spPr>
          <a:xfrm>
            <a:off x="6633153" y="3657600"/>
            <a:ext cx="5198063" cy="2348639"/>
          </a:xfrm>
          <a:prstGeom prst="rect">
            <a:avLst/>
          </a:prstGeom>
        </p:spPr>
      </p:pic>
    </p:spTree>
    <p:extLst>
      <p:ext uri="{BB962C8B-B14F-4D97-AF65-F5344CB8AC3E}">
        <p14:creationId xmlns:p14="http://schemas.microsoft.com/office/powerpoint/2010/main" val="3665898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Buffer operation</a:t>
            </a:r>
            <a:br>
              <a:rPr lang="en-US" cap="all" dirty="0"/>
            </a:br>
            <a:r>
              <a:rPr lang="en-US" sz="2000" cap="all" dirty="0"/>
              <a:t>Buffer Operation for GTCCRA &amp; GTCCRB Registers</a:t>
            </a:r>
          </a:p>
        </p:txBody>
      </p:sp>
      <p:sp>
        <p:nvSpPr>
          <p:cNvPr id="7" name="Content Placeholder 6">
            <a:extLst>
              <a:ext uri="{FF2B5EF4-FFF2-40B4-BE49-F238E27FC236}">
                <a16:creationId xmlns:a16="http://schemas.microsoft.com/office/drawing/2014/main" id="{372BE90C-214A-4079-B32F-F2867ADDD26E}"/>
              </a:ext>
            </a:extLst>
          </p:cNvPr>
          <p:cNvSpPr>
            <a:spLocks noGrp="1"/>
          </p:cNvSpPr>
          <p:nvPr>
            <p:ph idx="1"/>
          </p:nvPr>
        </p:nvSpPr>
        <p:spPr>
          <a:xfrm>
            <a:off x="467999" y="1272700"/>
            <a:ext cx="6085201" cy="1450141"/>
          </a:xfrm>
        </p:spPr>
        <p:txBody>
          <a:bodyPr/>
          <a:lstStyle/>
          <a:p>
            <a:pPr algn="just"/>
            <a:r>
              <a:rPr lang="en-US" dirty="0"/>
              <a:t>GTCCRC can function as the GTCCRA buffer register and GTCCRD can function as the GTCCRC buffer register (double-buffer register for GTCCRA). Similarly, GTCCRE can function as the GTCCRB buffer register and GTCCRF can function as the GTCCRE buffer register (double-buffer register for GTCCRB).</a:t>
            </a:r>
          </a:p>
        </p:txBody>
      </p:sp>
      <p:pic>
        <p:nvPicPr>
          <p:cNvPr id="4" name="Picture 3">
            <a:extLst>
              <a:ext uri="{FF2B5EF4-FFF2-40B4-BE49-F238E27FC236}">
                <a16:creationId xmlns:a16="http://schemas.microsoft.com/office/drawing/2014/main" id="{DF6470FB-C913-4890-B796-FFB80FB57C04}"/>
              </a:ext>
            </a:extLst>
          </p:cNvPr>
          <p:cNvPicPr>
            <a:picLocks noChangeAspect="1"/>
          </p:cNvPicPr>
          <p:nvPr/>
        </p:nvPicPr>
        <p:blipFill>
          <a:blip r:embed="rId2"/>
          <a:stretch>
            <a:fillRect/>
          </a:stretch>
        </p:blipFill>
        <p:spPr>
          <a:xfrm>
            <a:off x="6711176" y="68767"/>
            <a:ext cx="4938851" cy="2945981"/>
          </a:xfrm>
          <a:prstGeom prst="rect">
            <a:avLst/>
          </a:prstGeom>
        </p:spPr>
      </p:pic>
      <p:pic>
        <p:nvPicPr>
          <p:cNvPr id="8" name="Picture 7">
            <a:extLst>
              <a:ext uri="{FF2B5EF4-FFF2-40B4-BE49-F238E27FC236}">
                <a16:creationId xmlns:a16="http://schemas.microsoft.com/office/drawing/2014/main" id="{A7BDBC47-ABE9-4D4F-ABE5-6BB1CDCA91E3}"/>
              </a:ext>
            </a:extLst>
          </p:cNvPr>
          <p:cNvPicPr>
            <a:picLocks noChangeAspect="1"/>
          </p:cNvPicPr>
          <p:nvPr/>
        </p:nvPicPr>
        <p:blipFill>
          <a:blip r:embed="rId3"/>
          <a:stretch>
            <a:fillRect/>
          </a:stretch>
        </p:blipFill>
        <p:spPr>
          <a:xfrm>
            <a:off x="6720744" y="3014748"/>
            <a:ext cx="4937856" cy="3242550"/>
          </a:xfrm>
          <a:prstGeom prst="rect">
            <a:avLst/>
          </a:prstGeom>
        </p:spPr>
      </p:pic>
      <p:pic>
        <p:nvPicPr>
          <p:cNvPr id="10" name="Picture 9">
            <a:extLst>
              <a:ext uri="{FF2B5EF4-FFF2-40B4-BE49-F238E27FC236}">
                <a16:creationId xmlns:a16="http://schemas.microsoft.com/office/drawing/2014/main" id="{C3A79AB3-AA7F-4619-A0F9-940B5488A914}"/>
              </a:ext>
            </a:extLst>
          </p:cNvPr>
          <p:cNvPicPr>
            <a:picLocks noChangeAspect="1"/>
          </p:cNvPicPr>
          <p:nvPr/>
        </p:nvPicPr>
        <p:blipFill>
          <a:blip r:embed="rId4"/>
          <a:stretch>
            <a:fillRect/>
          </a:stretch>
        </p:blipFill>
        <p:spPr>
          <a:xfrm>
            <a:off x="1676400" y="2741426"/>
            <a:ext cx="3794858" cy="3573491"/>
          </a:xfrm>
          <a:prstGeom prst="rect">
            <a:avLst/>
          </a:prstGeom>
        </p:spPr>
      </p:pic>
    </p:spTree>
    <p:extLst>
      <p:ext uri="{BB962C8B-B14F-4D97-AF65-F5344CB8AC3E}">
        <p14:creationId xmlns:p14="http://schemas.microsoft.com/office/powerpoint/2010/main" val="328272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D373-E155-4ECD-BAA3-7CAAF53224D2}"/>
              </a:ext>
            </a:extLst>
          </p:cNvPr>
          <p:cNvSpPr>
            <a:spLocks noGrp="1"/>
          </p:cNvSpPr>
          <p:nvPr>
            <p:ph type="title"/>
          </p:nvPr>
        </p:nvSpPr>
        <p:spPr>
          <a:xfrm>
            <a:off x="467999" y="332539"/>
            <a:ext cx="11244575" cy="720197"/>
          </a:xfrm>
        </p:spPr>
        <p:txBody>
          <a:bodyPr/>
          <a:lstStyle/>
          <a:p>
            <a:r>
              <a:rPr lang="en-US" dirty="0"/>
              <a:t>PWM Output Operating Mode</a:t>
            </a:r>
            <a:br>
              <a:rPr lang="en-US" dirty="0"/>
            </a:br>
            <a:r>
              <a:rPr lang="en-US" sz="2000" dirty="0"/>
              <a:t>Saw-Wave PWM Mode</a:t>
            </a:r>
          </a:p>
        </p:txBody>
      </p:sp>
      <p:sp>
        <p:nvSpPr>
          <p:cNvPr id="3" name="Content Placeholder 2">
            <a:extLst>
              <a:ext uri="{FF2B5EF4-FFF2-40B4-BE49-F238E27FC236}">
                <a16:creationId xmlns:a16="http://schemas.microsoft.com/office/drawing/2014/main" id="{9C1146D1-9F6F-472F-B0A9-FA69EC5CD6DA}"/>
              </a:ext>
            </a:extLst>
          </p:cNvPr>
          <p:cNvSpPr>
            <a:spLocks noGrp="1"/>
          </p:cNvSpPr>
          <p:nvPr>
            <p:ph idx="1"/>
          </p:nvPr>
        </p:nvSpPr>
        <p:spPr>
          <a:xfrm>
            <a:off x="468000" y="1295400"/>
            <a:ext cx="6542400" cy="1745606"/>
          </a:xfrm>
        </p:spPr>
        <p:txBody>
          <a:bodyPr/>
          <a:lstStyle/>
          <a:p>
            <a:pPr algn="just"/>
            <a:r>
              <a:rPr lang="en-US" dirty="0"/>
              <a:t>In saw-wave PWM mode, GTCNT performs saw-wave (half-wave) operation by setting the cycle in GTPR and a PWM waveform is output to the </a:t>
            </a:r>
            <a:r>
              <a:rPr lang="en-US" dirty="0" err="1"/>
              <a:t>GTIOCnA</a:t>
            </a:r>
            <a:r>
              <a:rPr lang="en-US" dirty="0"/>
              <a:t> or </a:t>
            </a:r>
            <a:r>
              <a:rPr lang="en-US" dirty="0" err="1"/>
              <a:t>GTIOCnB</a:t>
            </a:r>
            <a:r>
              <a:rPr lang="en-US" dirty="0"/>
              <a:t> pin (n = 0 to 7) when a GTCCRA or GTCCRB compare match occurs. The pin output value can be selected from low output, high output, or toggle output separately for a compare match and for the cycle end according to the GTIOR setting.</a:t>
            </a:r>
          </a:p>
        </p:txBody>
      </p:sp>
      <p:pic>
        <p:nvPicPr>
          <p:cNvPr id="5" name="Picture 4">
            <a:extLst>
              <a:ext uri="{FF2B5EF4-FFF2-40B4-BE49-F238E27FC236}">
                <a16:creationId xmlns:a16="http://schemas.microsoft.com/office/drawing/2014/main" id="{EBFD4738-EADB-4B20-B484-66FF5CC2D6E9}"/>
              </a:ext>
            </a:extLst>
          </p:cNvPr>
          <p:cNvPicPr>
            <a:picLocks noChangeAspect="1"/>
          </p:cNvPicPr>
          <p:nvPr/>
        </p:nvPicPr>
        <p:blipFill>
          <a:blip r:embed="rId2"/>
          <a:stretch>
            <a:fillRect/>
          </a:stretch>
        </p:blipFill>
        <p:spPr>
          <a:xfrm>
            <a:off x="7185190" y="59268"/>
            <a:ext cx="4535879" cy="3913230"/>
          </a:xfrm>
          <a:prstGeom prst="rect">
            <a:avLst/>
          </a:prstGeom>
        </p:spPr>
      </p:pic>
      <p:graphicFrame>
        <p:nvGraphicFramePr>
          <p:cNvPr id="8" name="Table 7">
            <a:extLst>
              <a:ext uri="{FF2B5EF4-FFF2-40B4-BE49-F238E27FC236}">
                <a16:creationId xmlns:a16="http://schemas.microsoft.com/office/drawing/2014/main" id="{AA829EDD-A061-4A2E-85CC-A33397143A72}"/>
              </a:ext>
            </a:extLst>
          </p:cNvPr>
          <p:cNvGraphicFramePr>
            <a:graphicFrameLocks noGrp="1"/>
          </p:cNvGraphicFramePr>
          <p:nvPr>
            <p:extLst>
              <p:ext uri="{D42A27DB-BD31-4B8C-83A1-F6EECF244321}">
                <p14:modId xmlns:p14="http://schemas.microsoft.com/office/powerpoint/2010/main" val="2432534967"/>
              </p:ext>
            </p:extLst>
          </p:nvPr>
        </p:nvGraphicFramePr>
        <p:xfrm>
          <a:off x="381000" y="3136993"/>
          <a:ext cx="6313799" cy="3147822"/>
        </p:xfrm>
        <a:graphic>
          <a:graphicData uri="http://schemas.openxmlformats.org/drawingml/2006/table">
            <a:tbl>
              <a:tblPr firstRow="1" firstCol="1" bandRow="1">
                <a:tableStyleId>{5940675A-B579-460E-94D1-54222C63F5DA}</a:tableStyleId>
              </a:tblPr>
              <a:tblGrid>
                <a:gridCol w="301101">
                  <a:extLst>
                    <a:ext uri="{9D8B030D-6E8A-4147-A177-3AD203B41FA5}">
                      <a16:colId xmlns:a16="http://schemas.microsoft.com/office/drawing/2014/main" val="3673367894"/>
                    </a:ext>
                  </a:extLst>
                </a:gridCol>
                <a:gridCol w="1669301">
                  <a:extLst>
                    <a:ext uri="{9D8B030D-6E8A-4147-A177-3AD203B41FA5}">
                      <a16:colId xmlns:a16="http://schemas.microsoft.com/office/drawing/2014/main" val="314760625"/>
                    </a:ext>
                  </a:extLst>
                </a:gridCol>
                <a:gridCol w="4343397">
                  <a:extLst>
                    <a:ext uri="{9D8B030D-6E8A-4147-A177-3AD203B41FA5}">
                      <a16:colId xmlns:a16="http://schemas.microsoft.com/office/drawing/2014/main" val="477103719"/>
                    </a:ext>
                  </a:extLst>
                </a:gridCol>
              </a:tblGrid>
              <a:tr h="228600">
                <a:tc>
                  <a:txBody>
                    <a:bodyPr/>
                    <a:lstStyle/>
                    <a:p>
                      <a:pPr marL="0" marR="0" algn="ctr">
                        <a:lnSpc>
                          <a:spcPct val="107000"/>
                        </a:lnSpc>
                        <a:spcBef>
                          <a:spcPts val="0"/>
                        </a:spcBef>
                        <a:spcAft>
                          <a:spcPts val="0"/>
                        </a:spcAft>
                      </a:pPr>
                      <a:r>
                        <a:rPr lang="en-US" sz="1000" b="1" dirty="0">
                          <a:effectLst/>
                        </a:rPr>
                        <a:t>No.</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1000" b="1" dirty="0">
                          <a:effectLst/>
                        </a:rPr>
                        <a:t>Step Name </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1000" b="1" dirty="0">
                          <a:effectLst/>
                        </a:rPr>
                        <a:t>Description</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solidFill>
                      <a:schemeClr val="accent1">
                        <a:lumMod val="20000"/>
                        <a:lumOff val="80000"/>
                      </a:schemeClr>
                    </a:solidFill>
                  </a:tcPr>
                </a:tc>
                <a:extLst>
                  <a:ext uri="{0D108BD9-81ED-4DB2-BD59-A6C34878D82A}">
                    <a16:rowId xmlns:a16="http://schemas.microsoft.com/office/drawing/2014/main" val="683886561"/>
                  </a:ext>
                </a:extLst>
              </a:tr>
              <a:tr h="228600">
                <a:tc>
                  <a:txBody>
                    <a:bodyPr/>
                    <a:lstStyle/>
                    <a:p>
                      <a:pPr marL="0" marR="0" algn="ctr">
                        <a:lnSpc>
                          <a:spcPct val="107000"/>
                        </a:lnSpc>
                        <a:spcBef>
                          <a:spcPts val="0"/>
                        </a:spcBef>
                        <a:spcAft>
                          <a:spcPts val="0"/>
                        </a:spcAft>
                      </a:pPr>
                      <a:r>
                        <a:rPr lang="en-US" sz="1000" dirty="0">
                          <a:effectLst/>
                        </a:rPr>
                        <a:t>1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Set operating mode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tc>
                <a:tc>
                  <a:txBody>
                    <a:bodyPr/>
                    <a:lstStyle/>
                    <a:p>
                      <a:pPr marL="0" marR="0">
                        <a:lnSpc>
                          <a:spcPct val="107000"/>
                        </a:lnSpc>
                        <a:spcBef>
                          <a:spcPts val="0"/>
                        </a:spcBef>
                        <a:spcAft>
                          <a:spcPts val="0"/>
                        </a:spcAft>
                      </a:pPr>
                      <a:r>
                        <a:rPr lang="en-US" sz="1000" dirty="0">
                          <a:effectLst/>
                        </a:rPr>
                        <a:t>Set the operating mode with the GTCR.MD[2:0] bits. In Figure 21.19, 000b (saw-wave PWM mode) is set.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tc>
                <a:extLst>
                  <a:ext uri="{0D108BD9-81ED-4DB2-BD59-A6C34878D82A}">
                    <a16:rowId xmlns:a16="http://schemas.microsoft.com/office/drawing/2014/main" val="539975044"/>
                  </a:ext>
                </a:extLst>
              </a:tr>
              <a:tr h="228600">
                <a:tc>
                  <a:txBody>
                    <a:bodyPr/>
                    <a:lstStyle/>
                    <a:p>
                      <a:pPr marL="0" marR="0" algn="ctr">
                        <a:lnSpc>
                          <a:spcPct val="107000"/>
                        </a:lnSpc>
                        <a:spcBef>
                          <a:spcPts val="0"/>
                        </a:spcBef>
                        <a:spcAft>
                          <a:spcPts val="0"/>
                        </a:spcAft>
                      </a:pPr>
                      <a:r>
                        <a:rPr lang="en-US" sz="1000" dirty="0">
                          <a:effectLst/>
                        </a:rPr>
                        <a:t>2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Set count direction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tc>
                <a:tc>
                  <a:txBody>
                    <a:bodyPr/>
                    <a:lstStyle/>
                    <a:p>
                      <a:pPr marL="0" marR="0">
                        <a:lnSpc>
                          <a:spcPct val="107000"/>
                        </a:lnSpc>
                        <a:spcBef>
                          <a:spcPts val="0"/>
                        </a:spcBef>
                        <a:spcAft>
                          <a:spcPts val="0"/>
                        </a:spcAft>
                      </a:pPr>
                      <a:r>
                        <a:rPr lang="en-US" sz="1000" dirty="0">
                          <a:effectLst/>
                        </a:rPr>
                        <a:t>Select the count direction (up or down) with the GTUDDTYC register. In Figure 21.19, after 11b is set in the GTUDDTYC[1:0] bits, 01b is set in the GTUDDTYC[1:0] bits (up-counting).</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tc>
                <a:extLst>
                  <a:ext uri="{0D108BD9-81ED-4DB2-BD59-A6C34878D82A}">
                    <a16:rowId xmlns:a16="http://schemas.microsoft.com/office/drawing/2014/main" val="539632589"/>
                  </a:ext>
                </a:extLst>
              </a:tr>
              <a:tr h="228600">
                <a:tc>
                  <a:txBody>
                    <a:bodyPr/>
                    <a:lstStyle/>
                    <a:p>
                      <a:pPr marL="0" marR="0" algn="ctr">
                        <a:lnSpc>
                          <a:spcPct val="107000"/>
                        </a:lnSpc>
                        <a:spcBef>
                          <a:spcPts val="0"/>
                        </a:spcBef>
                        <a:spcAft>
                          <a:spcPts val="0"/>
                        </a:spcAft>
                      </a:pPr>
                      <a:r>
                        <a:rPr lang="en-US" sz="1000" dirty="0">
                          <a:effectLst/>
                        </a:rPr>
                        <a:t>3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Select count clock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tc>
                <a:tc>
                  <a:txBody>
                    <a:bodyPr/>
                    <a:lstStyle/>
                    <a:p>
                      <a:pPr marL="0" marR="0">
                        <a:lnSpc>
                          <a:spcPct val="107000"/>
                        </a:lnSpc>
                        <a:spcBef>
                          <a:spcPts val="0"/>
                        </a:spcBef>
                        <a:spcAft>
                          <a:spcPts val="0"/>
                        </a:spcAft>
                      </a:pPr>
                      <a:r>
                        <a:rPr lang="en-US" sz="1000" dirty="0">
                          <a:effectLst/>
                        </a:rPr>
                        <a:t>Select the count clock with the GTCR.TPCS[3:0] bits.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tc>
                <a:extLst>
                  <a:ext uri="{0D108BD9-81ED-4DB2-BD59-A6C34878D82A}">
                    <a16:rowId xmlns:a16="http://schemas.microsoft.com/office/drawing/2014/main" val="1671981283"/>
                  </a:ext>
                </a:extLst>
              </a:tr>
              <a:tr h="228600">
                <a:tc>
                  <a:txBody>
                    <a:bodyPr/>
                    <a:lstStyle/>
                    <a:p>
                      <a:pPr marL="0" marR="0" algn="ctr">
                        <a:lnSpc>
                          <a:spcPct val="107000"/>
                        </a:lnSpc>
                        <a:spcBef>
                          <a:spcPts val="0"/>
                        </a:spcBef>
                        <a:spcAft>
                          <a:spcPts val="0"/>
                        </a:spcAft>
                      </a:pPr>
                      <a:r>
                        <a:rPr lang="en-US" sz="1000" dirty="0">
                          <a:effectLst/>
                        </a:rPr>
                        <a:t>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Set cycle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tc>
                <a:tc>
                  <a:txBody>
                    <a:bodyPr/>
                    <a:lstStyle/>
                    <a:p>
                      <a:pPr marL="0" marR="0">
                        <a:lnSpc>
                          <a:spcPct val="107000"/>
                        </a:lnSpc>
                        <a:spcBef>
                          <a:spcPts val="0"/>
                        </a:spcBef>
                        <a:spcAft>
                          <a:spcPts val="0"/>
                        </a:spcAft>
                      </a:pPr>
                      <a:r>
                        <a:rPr lang="en-US" sz="1000" dirty="0">
                          <a:effectLst/>
                        </a:rPr>
                        <a:t>Set the cycle in the GTPR register.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tc>
                <a:extLst>
                  <a:ext uri="{0D108BD9-81ED-4DB2-BD59-A6C34878D82A}">
                    <a16:rowId xmlns:a16="http://schemas.microsoft.com/office/drawing/2014/main" val="2566825690"/>
                  </a:ext>
                </a:extLst>
              </a:tr>
              <a:tr h="228600">
                <a:tc>
                  <a:txBody>
                    <a:bodyPr/>
                    <a:lstStyle/>
                    <a:p>
                      <a:pPr marL="0" marR="0" algn="ctr">
                        <a:lnSpc>
                          <a:spcPct val="107000"/>
                        </a:lnSpc>
                        <a:spcBef>
                          <a:spcPts val="0"/>
                        </a:spcBef>
                        <a:spcAft>
                          <a:spcPts val="0"/>
                        </a:spcAft>
                      </a:pPr>
                      <a:r>
                        <a:rPr lang="en-US" sz="1000" dirty="0">
                          <a:effectLst/>
                        </a:rPr>
                        <a:t>5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Set initial value for counter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tc>
                <a:tc>
                  <a:txBody>
                    <a:bodyPr/>
                    <a:lstStyle/>
                    <a:p>
                      <a:pPr marL="0" marR="0">
                        <a:lnSpc>
                          <a:spcPct val="107000"/>
                        </a:lnSpc>
                        <a:spcBef>
                          <a:spcPts val="0"/>
                        </a:spcBef>
                        <a:spcAft>
                          <a:spcPts val="0"/>
                        </a:spcAft>
                      </a:pPr>
                      <a:r>
                        <a:rPr lang="en-US" sz="1000" dirty="0">
                          <a:effectLst/>
                        </a:rPr>
                        <a:t>Set the initial value in the GTCNT counter.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tc>
                <a:extLst>
                  <a:ext uri="{0D108BD9-81ED-4DB2-BD59-A6C34878D82A}">
                    <a16:rowId xmlns:a16="http://schemas.microsoft.com/office/drawing/2014/main" val="3309732958"/>
                  </a:ext>
                </a:extLst>
              </a:tr>
              <a:tr h="228600">
                <a:tc>
                  <a:txBody>
                    <a:bodyPr/>
                    <a:lstStyle/>
                    <a:p>
                      <a:pPr marL="0" marR="0" algn="ctr">
                        <a:lnSpc>
                          <a:spcPct val="107000"/>
                        </a:lnSpc>
                        <a:spcBef>
                          <a:spcPts val="0"/>
                        </a:spcBef>
                        <a:spcAft>
                          <a:spcPts val="0"/>
                        </a:spcAft>
                      </a:pPr>
                      <a:r>
                        <a:rPr lang="en-US" sz="1000" dirty="0">
                          <a:effectLst/>
                        </a:rPr>
                        <a:t>6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Set </a:t>
                      </a:r>
                      <a:r>
                        <a:rPr lang="en-US" sz="1000" dirty="0" err="1">
                          <a:effectLst/>
                        </a:rPr>
                        <a:t>GTIOCnm</a:t>
                      </a:r>
                      <a:r>
                        <a:rPr lang="en-US" sz="1000" dirty="0">
                          <a:effectLst/>
                        </a:rPr>
                        <a:t> pin function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tc>
                <a:tc>
                  <a:txBody>
                    <a:bodyPr/>
                    <a:lstStyle/>
                    <a:p>
                      <a:pPr marL="0" marR="0">
                        <a:lnSpc>
                          <a:spcPct val="107000"/>
                        </a:lnSpc>
                        <a:spcBef>
                          <a:spcPts val="0"/>
                        </a:spcBef>
                        <a:spcAft>
                          <a:spcPts val="0"/>
                        </a:spcAft>
                      </a:pPr>
                      <a:r>
                        <a:rPr lang="en-US" sz="1000" dirty="0">
                          <a:effectLst/>
                        </a:rPr>
                        <a:t>Set the </a:t>
                      </a:r>
                      <a:r>
                        <a:rPr lang="en-US" sz="1000" dirty="0" err="1">
                          <a:effectLst/>
                        </a:rPr>
                        <a:t>GTIOCnm</a:t>
                      </a:r>
                      <a:r>
                        <a:rPr lang="en-US" sz="1000" dirty="0">
                          <a:effectLst/>
                        </a:rPr>
                        <a:t> pin function with the GTIOA[4:0] and GTIOB[4:0] bits in the GTIOR register. In Figure 21.19, GTIOA[4:0] = 00110b and GTIOB[4:0] = 00110b.</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tc>
                <a:extLst>
                  <a:ext uri="{0D108BD9-81ED-4DB2-BD59-A6C34878D82A}">
                    <a16:rowId xmlns:a16="http://schemas.microsoft.com/office/drawing/2014/main" val="2531053337"/>
                  </a:ext>
                </a:extLst>
              </a:tr>
              <a:tr h="228600">
                <a:tc>
                  <a:txBody>
                    <a:bodyPr/>
                    <a:lstStyle/>
                    <a:p>
                      <a:pPr marL="0" marR="0" algn="ctr">
                        <a:lnSpc>
                          <a:spcPct val="107000"/>
                        </a:lnSpc>
                        <a:spcBef>
                          <a:spcPts val="0"/>
                        </a:spcBef>
                        <a:spcAft>
                          <a:spcPts val="0"/>
                        </a:spcAft>
                      </a:pPr>
                      <a:r>
                        <a:rPr lang="en-US" sz="1000" dirty="0">
                          <a:effectLst/>
                        </a:rPr>
                        <a:t>7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Enable </a:t>
                      </a:r>
                      <a:r>
                        <a:rPr lang="en-US" sz="1000" dirty="0" err="1">
                          <a:effectLst/>
                        </a:rPr>
                        <a:t>GTIOCnm</a:t>
                      </a:r>
                      <a:r>
                        <a:rPr lang="en-US" sz="1000" dirty="0">
                          <a:effectLst/>
                        </a:rPr>
                        <a:t> pin output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tc>
                <a:tc>
                  <a:txBody>
                    <a:bodyPr/>
                    <a:lstStyle/>
                    <a:p>
                      <a:pPr marL="0" marR="0">
                        <a:lnSpc>
                          <a:spcPct val="107000"/>
                        </a:lnSpc>
                        <a:spcBef>
                          <a:spcPts val="0"/>
                        </a:spcBef>
                        <a:spcAft>
                          <a:spcPts val="0"/>
                        </a:spcAft>
                      </a:pPr>
                      <a:r>
                        <a:rPr lang="en-US" sz="1000" dirty="0">
                          <a:effectLst/>
                        </a:rPr>
                        <a:t>Set to enable the </a:t>
                      </a:r>
                      <a:r>
                        <a:rPr lang="en-US" sz="1000" dirty="0" err="1">
                          <a:effectLst/>
                        </a:rPr>
                        <a:t>GTIOCnm</a:t>
                      </a:r>
                      <a:r>
                        <a:rPr lang="en-US" sz="1000" dirty="0">
                          <a:effectLst/>
                        </a:rPr>
                        <a:t> pin output with the OAE and OBE bits in the GTIOR register.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tc>
                <a:extLst>
                  <a:ext uri="{0D108BD9-81ED-4DB2-BD59-A6C34878D82A}">
                    <a16:rowId xmlns:a16="http://schemas.microsoft.com/office/drawing/2014/main" val="2003911987"/>
                  </a:ext>
                </a:extLst>
              </a:tr>
              <a:tr h="228600">
                <a:tc>
                  <a:txBody>
                    <a:bodyPr/>
                    <a:lstStyle/>
                    <a:p>
                      <a:pPr marL="0" marR="0" algn="ctr">
                        <a:lnSpc>
                          <a:spcPct val="107000"/>
                        </a:lnSpc>
                        <a:spcBef>
                          <a:spcPts val="0"/>
                        </a:spcBef>
                        <a:spcAft>
                          <a:spcPts val="0"/>
                        </a:spcAft>
                      </a:pPr>
                      <a:r>
                        <a:rPr lang="en-US" sz="1000" dirty="0">
                          <a:effectLst/>
                        </a:rPr>
                        <a:t>8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Set buffer operation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tc>
                <a:tc>
                  <a:txBody>
                    <a:bodyPr/>
                    <a:lstStyle/>
                    <a:p>
                      <a:pPr marL="0" marR="0">
                        <a:lnSpc>
                          <a:spcPct val="107000"/>
                        </a:lnSpc>
                        <a:spcBef>
                          <a:spcPts val="0"/>
                        </a:spcBef>
                        <a:spcAft>
                          <a:spcPts val="0"/>
                        </a:spcAft>
                      </a:pPr>
                      <a:r>
                        <a:rPr lang="en-US" sz="1000" dirty="0">
                          <a:effectLst/>
                        </a:rPr>
                        <a:t>Set buffer operation with the CCRA[1:0] and CCRB[1:0] bits in the GTBER register. In Figure 21.19, CCRA[1:0] = 01b and CCRB[1:0] = 01b.</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tc>
                <a:extLst>
                  <a:ext uri="{0D108BD9-81ED-4DB2-BD59-A6C34878D82A}">
                    <a16:rowId xmlns:a16="http://schemas.microsoft.com/office/drawing/2014/main" val="2920229002"/>
                  </a:ext>
                </a:extLst>
              </a:tr>
              <a:tr h="228600">
                <a:tc>
                  <a:txBody>
                    <a:bodyPr/>
                    <a:lstStyle/>
                    <a:p>
                      <a:pPr marL="0" marR="0" algn="ctr">
                        <a:lnSpc>
                          <a:spcPct val="107000"/>
                        </a:lnSpc>
                        <a:spcBef>
                          <a:spcPts val="0"/>
                        </a:spcBef>
                        <a:spcAft>
                          <a:spcPts val="0"/>
                        </a:spcAft>
                      </a:pPr>
                      <a:r>
                        <a:rPr lang="en-US" sz="1000" dirty="0">
                          <a:effectLst/>
                        </a:rPr>
                        <a:t>9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Set compare match value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tc>
                <a:tc>
                  <a:txBody>
                    <a:bodyPr/>
                    <a:lstStyle/>
                    <a:p>
                      <a:pPr marL="0" marR="0">
                        <a:lnSpc>
                          <a:spcPct val="107000"/>
                        </a:lnSpc>
                        <a:spcBef>
                          <a:spcPts val="0"/>
                        </a:spcBef>
                        <a:spcAft>
                          <a:spcPts val="0"/>
                        </a:spcAft>
                      </a:pPr>
                      <a:r>
                        <a:rPr lang="en-US" sz="1000" dirty="0">
                          <a:effectLst/>
                        </a:rPr>
                        <a:t>Set the </a:t>
                      </a:r>
                      <a:r>
                        <a:rPr lang="en-US" sz="1000" dirty="0" err="1">
                          <a:effectLst/>
                        </a:rPr>
                        <a:t>GTIOCnA</a:t>
                      </a:r>
                      <a:r>
                        <a:rPr lang="en-US" sz="1000" dirty="0">
                          <a:effectLst/>
                        </a:rPr>
                        <a:t> pin transition in the GTCCRA register and the </a:t>
                      </a:r>
                      <a:r>
                        <a:rPr lang="en-US" sz="1000" dirty="0" err="1">
                          <a:effectLst/>
                        </a:rPr>
                        <a:t>GTIOCnB</a:t>
                      </a:r>
                      <a:r>
                        <a:rPr lang="en-US" sz="1000" dirty="0">
                          <a:effectLst/>
                        </a:rPr>
                        <a:t> pin transition in the GTCCRB register.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4208" marR="24208" marT="0" marB="0" anchor="ctr"/>
                </a:tc>
                <a:extLst>
                  <a:ext uri="{0D108BD9-81ED-4DB2-BD59-A6C34878D82A}">
                    <a16:rowId xmlns:a16="http://schemas.microsoft.com/office/drawing/2014/main" val="4051152071"/>
                  </a:ext>
                </a:extLst>
              </a:tr>
            </a:tbl>
          </a:graphicData>
        </a:graphic>
      </p:graphicFrame>
      <p:graphicFrame>
        <p:nvGraphicFramePr>
          <p:cNvPr id="9" name="Table 8">
            <a:extLst>
              <a:ext uri="{FF2B5EF4-FFF2-40B4-BE49-F238E27FC236}">
                <a16:creationId xmlns:a16="http://schemas.microsoft.com/office/drawing/2014/main" id="{55D539A3-CC55-4AD4-83CC-A9022356BFD1}"/>
              </a:ext>
            </a:extLst>
          </p:cNvPr>
          <p:cNvGraphicFramePr>
            <a:graphicFrameLocks noGrp="1"/>
          </p:cNvGraphicFramePr>
          <p:nvPr>
            <p:extLst>
              <p:ext uri="{D42A27DB-BD31-4B8C-83A1-F6EECF244321}">
                <p14:modId xmlns:p14="http://schemas.microsoft.com/office/powerpoint/2010/main" val="4088963054"/>
              </p:ext>
            </p:extLst>
          </p:nvPr>
        </p:nvGraphicFramePr>
        <p:xfrm>
          <a:off x="6746488" y="4034883"/>
          <a:ext cx="5256991" cy="2249932"/>
        </p:xfrm>
        <a:graphic>
          <a:graphicData uri="http://schemas.openxmlformats.org/drawingml/2006/table">
            <a:tbl>
              <a:tblPr firstRow="1" firstCol="1" bandRow="1">
                <a:tableStyleId>{5940675A-B579-460E-94D1-54222C63F5DA}</a:tableStyleId>
              </a:tblPr>
              <a:tblGrid>
                <a:gridCol w="340617">
                  <a:extLst>
                    <a:ext uri="{9D8B030D-6E8A-4147-A177-3AD203B41FA5}">
                      <a16:colId xmlns:a16="http://schemas.microsoft.com/office/drawing/2014/main" val="1386468276"/>
                    </a:ext>
                  </a:extLst>
                </a:gridCol>
                <a:gridCol w="1294895">
                  <a:extLst>
                    <a:ext uri="{9D8B030D-6E8A-4147-A177-3AD203B41FA5}">
                      <a16:colId xmlns:a16="http://schemas.microsoft.com/office/drawing/2014/main" val="4216738567"/>
                    </a:ext>
                  </a:extLst>
                </a:gridCol>
                <a:gridCol w="3621479">
                  <a:extLst>
                    <a:ext uri="{9D8B030D-6E8A-4147-A177-3AD203B41FA5}">
                      <a16:colId xmlns:a16="http://schemas.microsoft.com/office/drawing/2014/main" val="708306537"/>
                    </a:ext>
                  </a:extLst>
                </a:gridCol>
              </a:tblGrid>
              <a:tr h="94943">
                <a:tc>
                  <a:txBody>
                    <a:bodyPr/>
                    <a:lstStyle/>
                    <a:p>
                      <a:pPr marL="0" marR="0" algn="ctr">
                        <a:lnSpc>
                          <a:spcPct val="107000"/>
                        </a:lnSpc>
                        <a:spcBef>
                          <a:spcPts val="0"/>
                        </a:spcBef>
                        <a:spcAft>
                          <a:spcPts val="0"/>
                        </a:spcAft>
                      </a:pPr>
                      <a:r>
                        <a:rPr lang="en-US" sz="1000" b="1" dirty="0">
                          <a:effectLst/>
                        </a:rPr>
                        <a:t>No. </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5605" marR="45605" marT="0" marB="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1000" b="1">
                          <a:effectLst/>
                        </a:rPr>
                        <a:t>Step Name</a:t>
                      </a:r>
                      <a:endParaRPr lang="en-US" sz="1000" b="1">
                        <a:effectLst/>
                        <a:latin typeface="Calibri" panose="020F0502020204030204" pitchFamily="34" charset="0"/>
                        <a:ea typeface="Calibri" panose="020F0502020204030204" pitchFamily="34" charset="0"/>
                        <a:cs typeface="Times New Roman" panose="02020603050405020304" pitchFamily="18" charset="0"/>
                      </a:endParaRPr>
                    </a:p>
                  </a:txBody>
                  <a:tcPr marL="45605" marR="45605" marT="0" marB="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1000" b="1" dirty="0">
                          <a:effectLst/>
                        </a:rPr>
                        <a:t>Description</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5605" marR="45605" marT="0" marB="0" anchor="ctr">
                    <a:solidFill>
                      <a:schemeClr val="accent1">
                        <a:lumMod val="20000"/>
                        <a:lumOff val="80000"/>
                      </a:schemeClr>
                    </a:solidFill>
                  </a:tcPr>
                </a:tc>
                <a:extLst>
                  <a:ext uri="{0D108BD9-81ED-4DB2-BD59-A6C34878D82A}">
                    <a16:rowId xmlns:a16="http://schemas.microsoft.com/office/drawing/2014/main" val="385450300"/>
                  </a:ext>
                </a:extLst>
              </a:tr>
              <a:tr h="690979">
                <a:tc>
                  <a:txBody>
                    <a:bodyPr/>
                    <a:lstStyle/>
                    <a:p>
                      <a:pPr marL="0" marR="0" algn="ctr">
                        <a:lnSpc>
                          <a:spcPct val="107000"/>
                        </a:lnSpc>
                        <a:spcBef>
                          <a:spcPts val="0"/>
                        </a:spcBef>
                        <a:spcAft>
                          <a:spcPts val="0"/>
                        </a:spcAft>
                      </a:pPr>
                      <a:r>
                        <a:rPr lang="en-US" sz="1000" dirty="0">
                          <a:effectLst/>
                        </a:rPr>
                        <a:t>10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5605" marR="45605"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Set buffer value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5605" marR="45605" marT="0" marB="0" anchor="ctr"/>
                </a:tc>
                <a:tc>
                  <a:txBody>
                    <a:bodyPr/>
                    <a:lstStyle/>
                    <a:p>
                      <a:pPr marL="0" marR="0">
                        <a:lnSpc>
                          <a:spcPct val="107000"/>
                        </a:lnSpc>
                        <a:spcBef>
                          <a:spcPts val="0"/>
                        </a:spcBef>
                        <a:spcAft>
                          <a:spcPts val="0"/>
                        </a:spcAft>
                      </a:pPr>
                      <a:r>
                        <a:rPr lang="en-US" sz="1000" dirty="0">
                          <a:effectLst/>
                        </a:rPr>
                        <a:t>For buffer operation, set the </a:t>
                      </a:r>
                      <a:r>
                        <a:rPr lang="en-US" sz="1000" dirty="0" err="1">
                          <a:effectLst/>
                        </a:rPr>
                        <a:t>GTIOCnA</a:t>
                      </a:r>
                      <a:r>
                        <a:rPr lang="en-US" sz="1000" dirty="0">
                          <a:effectLst/>
                        </a:rPr>
                        <a:t> and </a:t>
                      </a:r>
                      <a:r>
                        <a:rPr lang="en-US" sz="1000" dirty="0" err="1">
                          <a:effectLst/>
                        </a:rPr>
                        <a:t>GTIOCnB</a:t>
                      </a:r>
                      <a:r>
                        <a:rPr lang="en-US" sz="1000" dirty="0">
                          <a:effectLst/>
                        </a:rPr>
                        <a:t> pins transitions in 1 cycle after the current cycle in the GTCCRC and GTCCRE registers, respectively. For double buffer operation, also set the </a:t>
                      </a:r>
                      <a:r>
                        <a:rPr lang="en-US" sz="1000" dirty="0" err="1">
                          <a:effectLst/>
                        </a:rPr>
                        <a:t>GTIOCnA</a:t>
                      </a:r>
                      <a:r>
                        <a:rPr lang="en-US" sz="1000" dirty="0">
                          <a:effectLst/>
                        </a:rPr>
                        <a:t> and </a:t>
                      </a:r>
                      <a:r>
                        <a:rPr lang="en-US" sz="1000" dirty="0" err="1">
                          <a:effectLst/>
                        </a:rPr>
                        <a:t>GTIOCnB</a:t>
                      </a:r>
                      <a:r>
                        <a:rPr lang="en-US" sz="1000" dirty="0">
                          <a:effectLst/>
                        </a:rPr>
                        <a:t> pins transitions in 2 cycles after the current cycle in the GTCCRD and GTCCRF registers, respectively.</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5605" marR="45605" marT="0" marB="0" anchor="ctr"/>
                </a:tc>
                <a:extLst>
                  <a:ext uri="{0D108BD9-81ED-4DB2-BD59-A6C34878D82A}">
                    <a16:rowId xmlns:a16="http://schemas.microsoft.com/office/drawing/2014/main" val="2195602953"/>
                  </a:ext>
                </a:extLst>
              </a:tr>
              <a:tr h="94943">
                <a:tc>
                  <a:txBody>
                    <a:bodyPr/>
                    <a:lstStyle/>
                    <a:p>
                      <a:pPr marL="0" marR="0" algn="ctr">
                        <a:lnSpc>
                          <a:spcPct val="107000"/>
                        </a:lnSpc>
                        <a:spcBef>
                          <a:spcPts val="0"/>
                        </a:spcBef>
                        <a:spcAft>
                          <a:spcPts val="0"/>
                        </a:spcAft>
                      </a:pPr>
                      <a:r>
                        <a:rPr lang="en-US" sz="1000" dirty="0">
                          <a:effectLst/>
                        </a:rPr>
                        <a:t>11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5605" marR="45605"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Start count operation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5605" marR="45605" marT="0" marB="0" anchor="ctr"/>
                </a:tc>
                <a:tc>
                  <a:txBody>
                    <a:bodyPr/>
                    <a:lstStyle/>
                    <a:p>
                      <a:pPr marL="0" marR="0">
                        <a:lnSpc>
                          <a:spcPct val="107000"/>
                        </a:lnSpc>
                        <a:spcBef>
                          <a:spcPts val="0"/>
                        </a:spcBef>
                        <a:spcAft>
                          <a:spcPts val="0"/>
                        </a:spcAft>
                      </a:pPr>
                      <a:r>
                        <a:rPr lang="en-US" sz="1000">
                          <a:effectLst/>
                        </a:rPr>
                        <a:t>Set the GTCR.CST bit to 1 to start count operation.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5605" marR="45605" marT="0" marB="0" anchor="ctr"/>
                </a:tc>
                <a:extLst>
                  <a:ext uri="{0D108BD9-81ED-4DB2-BD59-A6C34878D82A}">
                    <a16:rowId xmlns:a16="http://schemas.microsoft.com/office/drawing/2014/main" val="340193620"/>
                  </a:ext>
                </a:extLst>
              </a:tr>
              <a:tr h="690979">
                <a:tc>
                  <a:txBody>
                    <a:bodyPr/>
                    <a:lstStyle/>
                    <a:p>
                      <a:pPr marL="0" marR="0" algn="ctr">
                        <a:lnSpc>
                          <a:spcPct val="107000"/>
                        </a:lnSpc>
                        <a:spcBef>
                          <a:spcPts val="0"/>
                        </a:spcBef>
                        <a:spcAft>
                          <a:spcPts val="0"/>
                        </a:spcAft>
                      </a:pPr>
                      <a:r>
                        <a:rPr lang="en-US" sz="1000" dirty="0">
                          <a:effectLst/>
                        </a:rPr>
                        <a:t>12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5605" marR="45605"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Set buffer value for each cycle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5605" marR="45605" marT="0" marB="0" anchor="ctr"/>
                </a:tc>
                <a:tc>
                  <a:txBody>
                    <a:bodyPr/>
                    <a:lstStyle/>
                    <a:p>
                      <a:pPr marL="0" marR="0">
                        <a:lnSpc>
                          <a:spcPct val="107000"/>
                        </a:lnSpc>
                        <a:spcBef>
                          <a:spcPts val="0"/>
                        </a:spcBef>
                        <a:spcAft>
                          <a:spcPts val="0"/>
                        </a:spcAft>
                      </a:pPr>
                      <a:r>
                        <a:rPr lang="en-US" sz="1000" dirty="0">
                          <a:effectLst/>
                        </a:rPr>
                        <a:t>For buffer operation, set the </a:t>
                      </a:r>
                      <a:r>
                        <a:rPr lang="en-US" sz="1000" dirty="0" err="1">
                          <a:effectLst/>
                        </a:rPr>
                        <a:t>GTIOCnA</a:t>
                      </a:r>
                      <a:r>
                        <a:rPr lang="en-US" sz="1000" dirty="0">
                          <a:effectLst/>
                        </a:rPr>
                        <a:t> and </a:t>
                      </a:r>
                      <a:r>
                        <a:rPr lang="en-US" sz="1000" dirty="0" err="1">
                          <a:effectLst/>
                        </a:rPr>
                        <a:t>GTIOCnB</a:t>
                      </a:r>
                      <a:r>
                        <a:rPr lang="en-US" sz="1000" dirty="0">
                          <a:effectLst/>
                        </a:rPr>
                        <a:t> pins transitions in 1 cycle after the current cycle in the GTCCRC and GTCCRE registers, respectively. For double buffer operation, also set the </a:t>
                      </a:r>
                      <a:r>
                        <a:rPr lang="en-US" sz="1000" dirty="0" err="1">
                          <a:effectLst/>
                        </a:rPr>
                        <a:t>GTIOCnA</a:t>
                      </a:r>
                      <a:r>
                        <a:rPr lang="en-US" sz="1000" dirty="0">
                          <a:effectLst/>
                        </a:rPr>
                        <a:t> and </a:t>
                      </a:r>
                      <a:r>
                        <a:rPr lang="en-US" sz="1000" dirty="0" err="1">
                          <a:effectLst/>
                        </a:rPr>
                        <a:t>GTIOCnB</a:t>
                      </a:r>
                      <a:r>
                        <a:rPr lang="en-US" sz="1000" dirty="0">
                          <a:effectLst/>
                        </a:rPr>
                        <a:t> pins transitions in 2 cycles after the current cycle in the GTCCRD and GTCCRF registers, respectively.</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5605" marR="45605" marT="0" marB="0" anchor="ctr"/>
                </a:tc>
                <a:extLst>
                  <a:ext uri="{0D108BD9-81ED-4DB2-BD59-A6C34878D82A}">
                    <a16:rowId xmlns:a16="http://schemas.microsoft.com/office/drawing/2014/main" val="4153640031"/>
                  </a:ext>
                </a:extLst>
              </a:tr>
            </a:tbl>
          </a:graphicData>
        </a:graphic>
      </p:graphicFrame>
    </p:spTree>
    <p:extLst>
      <p:ext uri="{BB962C8B-B14F-4D97-AF65-F5344CB8AC3E}">
        <p14:creationId xmlns:p14="http://schemas.microsoft.com/office/powerpoint/2010/main" val="2795531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D373-E155-4ECD-BAA3-7CAAF53224D2}"/>
              </a:ext>
            </a:extLst>
          </p:cNvPr>
          <p:cNvSpPr>
            <a:spLocks noGrp="1"/>
          </p:cNvSpPr>
          <p:nvPr>
            <p:ph type="title"/>
          </p:nvPr>
        </p:nvSpPr>
        <p:spPr>
          <a:xfrm>
            <a:off x="467999" y="332539"/>
            <a:ext cx="11244575" cy="720197"/>
          </a:xfrm>
        </p:spPr>
        <p:txBody>
          <a:bodyPr/>
          <a:lstStyle/>
          <a:p>
            <a:r>
              <a:rPr lang="en-US" dirty="0"/>
              <a:t>PWM Output Operating Mode</a:t>
            </a:r>
            <a:br>
              <a:rPr lang="en-US" dirty="0"/>
            </a:br>
            <a:r>
              <a:rPr lang="en-US" sz="2000" dirty="0"/>
              <a:t>Saw-Wave One-Shot Pulse Mode</a:t>
            </a:r>
          </a:p>
        </p:txBody>
      </p:sp>
      <p:sp>
        <p:nvSpPr>
          <p:cNvPr id="3" name="Content Placeholder 2">
            <a:extLst>
              <a:ext uri="{FF2B5EF4-FFF2-40B4-BE49-F238E27FC236}">
                <a16:creationId xmlns:a16="http://schemas.microsoft.com/office/drawing/2014/main" id="{9C1146D1-9F6F-472F-B0A9-FA69EC5CD6DA}"/>
              </a:ext>
            </a:extLst>
          </p:cNvPr>
          <p:cNvSpPr>
            <a:spLocks noGrp="1"/>
          </p:cNvSpPr>
          <p:nvPr>
            <p:ph idx="1"/>
          </p:nvPr>
        </p:nvSpPr>
        <p:spPr>
          <a:xfrm>
            <a:off x="468000" y="1157386"/>
            <a:ext cx="6313799" cy="1450141"/>
          </a:xfrm>
        </p:spPr>
        <p:txBody>
          <a:bodyPr/>
          <a:lstStyle/>
          <a:p>
            <a:pPr algn="just"/>
            <a:r>
              <a:rPr lang="en-US" dirty="0"/>
              <a:t>The one-shot pulse mode is an asymmetric PWM mode that provides more control over the rising and falling edges of the output. The user provides a period and initial output level and controls the signal by specifying compare match values for the leading and trailing edges each period.</a:t>
            </a:r>
          </a:p>
        </p:txBody>
      </p:sp>
      <p:pic>
        <p:nvPicPr>
          <p:cNvPr id="6" name="Picture 5">
            <a:extLst>
              <a:ext uri="{FF2B5EF4-FFF2-40B4-BE49-F238E27FC236}">
                <a16:creationId xmlns:a16="http://schemas.microsoft.com/office/drawing/2014/main" id="{B8CD1E04-434A-4267-AF54-CA514DE15ECA}"/>
              </a:ext>
            </a:extLst>
          </p:cNvPr>
          <p:cNvPicPr>
            <a:picLocks noChangeAspect="1"/>
          </p:cNvPicPr>
          <p:nvPr/>
        </p:nvPicPr>
        <p:blipFill>
          <a:blip r:embed="rId2"/>
          <a:stretch>
            <a:fillRect/>
          </a:stretch>
        </p:blipFill>
        <p:spPr>
          <a:xfrm>
            <a:off x="6858000" y="76200"/>
            <a:ext cx="5286316" cy="6705600"/>
          </a:xfrm>
          <a:prstGeom prst="rect">
            <a:avLst/>
          </a:prstGeom>
        </p:spPr>
      </p:pic>
      <p:pic>
        <p:nvPicPr>
          <p:cNvPr id="10" name="Picture 9">
            <a:extLst>
              <a:ext uri="{FF2B5EF4-FFF2-40B4-BE49-F238E27FC236}">
                <a16:creationId xmlns:a16="http://schemas.microsoft.com/office/drawing/2014/main" id="{92596EBD-41BA-4B66-9553-832E4AC6BB0C}"/>
              </a:ext>
            </a:extLst>
          </p:cNvPr>
          <p:cNvPicPr>
            <a:picLocks noChangeAspect="1"/>
          </p:cNvPicPr>
          <p:nvPr/>
        </p:nvPicPr>
        <p:blipFill rotWithShape="1">
          <a:blip r:embed="rId3"/>
          <a:srcRect b="6479"/>
          <a:stretch/>
        </p:blipFill>
        <p:spPr>
          <a:xfrm>
            <a:off x="467999" y="2590800"/>
            <a:ext cx="6313800" cy="3733800"/>
          </a:xfrm>
          <a:prstGeom prst="rect">
            <a:avLst/>
          </a:prstGeom>
        </p:spPr>
      </p:pic>
    </p:spTree>
    <p:extLst>
      <p:ext uri="{BB962C8B-B14F-4D97-AF65-F5344CB8AC3E}">
        <p14:creationId xmlns:p14="http://schemas.microsoft.com/office/powerpoint/2010/main" val="3046233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D373-E155-4ECD-BAA3-7CAAF53224D2}"/>
              </a:ext>
            </a:extLst>
          </p:cNvPr>
          <p:cNvSpPr>
            <a:spLocks noGrp="1"/>
          </p:cNvSpPr>
          <p:nvPr>
            <p:ph type="title"/>
          </p:nvPr>
        </p:nvSpPr>
        <p:spPr>
          <a:xfrm>
            <a:off x="467999" y="332539"/>
            <a:ext cx="11244575" cy="720197"/>
          </a:xfrm>
        </p:spPr>
        <p:txBody>
          <a:bodyPr/>
          <a:lstStyle/>
          <a:p>
            <a:r>
              <a:rPr lang="en-US" dirty="0"/>
              <a:t>PWM Output Operating Mode</a:t>
            </a:r>
            <a:br>
              <a:rPr lang="en-US" dirty="0"/>
            </a:br>
            <a:r>
              <a:rPr lang="en-US" sz="2000" dirty="0"/>
              <a:t>Triangle-Wave PWM Mode 1 (32-Bit Transfer at Trough</a:t>
            </a:r>
          </a:p>
        </p:txBody>
      </p:sp>
      <p:sp>
        <p:nvSpPr>
          <p:cNvPr id="3" name="Content Placeholder 2">
            <a:extLst>
              <a:ext uri="{FF2B5EF4-FFF2-40B4-BE49-F238E27FC236}">
                <a16:creationId xmlns:a16="http://schemas.microsoft.com/office/drawing/2014/main" id="{9C1146D1-9F6F-472F-B0A9-FA69EC5CD6DA}"/>
              </a:ext>
            </a:extLst>
          </p:cNvPr>
          <p:cNvSpPr>
            <a:spLocks noGrp="1"/>
          </p:cNvSpPr>
          <p:nvPr>
            <p:ph idx="1"/>
          </p:nvPr>
        </p:nvSpPr>
        <p:spPr>
          <a:xfrm>
            <a:off x="358342" y="1284637"/>
            <a:ext cx="6423457" cy="1814414"/>
          </a:xfrm>
        </p:spPr>
        <p:txBody>
          <a:bodyPr/>
          <a:lstStyle/>
          <a:p>
            <a:pPr algn="just"/>
            <a:r>
              <a:rPr lang="en-US" dirty="0"/>
              <a:t>The GTCNT counter performs triangle-wave (full-wave) operation, and a PWM waveform is output to the </a:t>
            </a:r>
            <a:r>
              <a:rPr lang="en-US" dirty="0" err="1"/>
              <a:t>GTIOCnA</a:t>
            </a:r>
            <a:r>
              <a:rPr lang="en-US" dirty="0"/>
              <a:t> or </a:t>
            </a:r>
            <a:r>
              <a:rPr lang="en-US" dirty="0" err="1"/>
              <a:t>GTIOCnB</a:t>
            </a:r>
            <a:r>
              <a:rPr lang="en-US" dirty="0"/>
              <a:t> pin (n = 0 to 7) when a GTCCRA or GTCCRB compare match occurs. Buffer transfer is performed at the trough. The pin output value can be selected from low output, high output, or toggled output separately for a compare match and for the cycle end according to the GTIOR setting.</a:t>
            </a:r>
          </a:p>
        </p:txBody>
      </p:sp>
      <p:pic>
        <p:nvPicPr>
          <p:cNvPr id="5" name="Picture 4">
            <a:extLst>
              <a:ext uri="{FF2B5EF4-FFF2-40B4-BE49-F238E27FC236}">
                <a16:creationId xmlns:a16="http://schemas.microsoft.com/office/drawing/2014/main" id="{497EB057-7860-4417-975B-9A859C66F926}"/>
              </a:ext>
            </a:extLst>
          </p:cNvPr>
          <p:cNvPicPr>
            <a:picLocks noChangeAspect="1"/>
          </p:cNvPicPr>
          <p:nvPr/>
        </p:nvPicPr>
        <p:blipFill>
          <a:blip r:embed="rId2"/>
          <a:stretch>
            <a:fillRect/>
          </a:stretch>
        </p:blipFill>
        <p:spPr>
          <a:xfrm>
            <a:off x="6858001" y="100638"/>
            <a:ext cx="5334000" cy="4605691"/>
          </a:xfrm>
          <a:prstGeom prst="rect">
            <a:avLst/>
          </a:prstGeom>
        </p:spPr>
      </p:pic>
      <p:graphicFrame>
        <p:nvGraphicFramePr>
          <p:cNvPr id="7" name="Table 6">
            <a:extLst>
              <a:ext uri="{FF2B5EF4-FFF2-40B4-BE49-F238E27FC236}">
                <a16:creationId xmlns:a16="http://schemas.microsoft.com/office/drawing/2014/main" id="{8B0008B0-4B8D-4B87-A705-8D7DA1C50B61}"/>
              </a:ext>
            </a:extLst>
          </p:cNvPr>
          <p:cNvGraphicFramePr>
            <a:graphicFrameLocks noGrp="1"/>
          </p:cNvGraphicFramePr>
          <p:nvPr>
            <p:extLst>
              <p:ext uri="{D42A27DB-BD31-4B8C-83A1-F6EECF244321}">
                <p14:modId xmlns:p14="http://schemas.microsoft.com/office/powerpoint/2010/main" val="3912771709"/>
              </p:ext>
            </p:extLst>
          </p:nvPr>
        </p:nvGraphicFramePr>
        <p:xfrm>
          <a:off x="358342" y="3198458"/>
          <a:ext cx="6423457" cy="3015742"/>
        </p:xfrm>
        <a:graphic>
          <a:graphicData uri="http://schemas.openxmlformats.org/drawingml/2006/table">
            <a:tbl>
              <a:tblPr firstRow="1" firstCol="1" bandRow="1">
                <a:tableStyleId>{5940675A-B579-460E-94D1-54222C63F5DA}</a:tableStyleId>
              </a:tblPr>
              <a:tblGrid>
                <a:gridCol w="327455">
                  <a:extLst>
                    <a:ext uri="{9D8B030D-6E8A-4147-A177-3AD203B41FA5}">
                      <a16:colId xmlns:a16="http://schemas.microsoft.com/office/drawing/2014/main" val="105396690"/>
                    </a:ext>
                  </a:extLst>
                </a:gridCol>
                <a:gridCol w="1371600">
                  <a:extLst>
                    <a:ext uri="{9D8B030D-6E8A-4147-A177-3AD203B41FA5}">
                      <a16:colId xmlns:a16="http://schemas.microsoft.com/office/drawing/2014/main" val="4138693518"/>
                    </a:ext>
                  </a:extLst>
                </a:gridCol>
                <a:gridCol w="4724402">
                  <a:extLst>
                    <a:ext uri="{9D8B030D-6E8A-4147-A177-3AD203B41FA5}">
                      <a16:colId xmlns:a16="http://schemas.microsoft.com/office/drawing/2014/main" val="79568711"/>
                    </a:ext>
                  </a:extLst>
                </a:gridCol>
              </a:tblGrid>
              <a:tr h="70587">
                <a:tc>
                  <a:txBody>
                    <a:bodyPr/>
                    <a:lstStyle/>
                    <a:p>
                      <a:pPr marL="0" marR="0" algn="ctr">
                        <a:lnSpc>
                          <a:spcPct val="107000"/>
                        </a:lnSpc>
                        <a:spcBef>
                          <a:spcPts val="0"/>
                        </a:spcBef>
                        <a:spcAft>
                          <a:spcPts val="0"/>
                        </a:spcAft>
                      </a:pPr>
                      <a:r>
                        <a:rPr lang="en-US" sz="1000" b="1" dirty="0">
                          <a:effectLst/>
                        </a:rPr>
                        <a:t>No. </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1000" b="1" dirty="0">
                          <a:effectLst/>
                        </a:rPr>
                        <a:t>Step Name </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1000" b="1" dirty="0">
                          <a:effectLst/>
                        </a:rPr>
                        <a:t>Description</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solidFill>
                      <a:schemeClr val="accent1">
                        <a:lumMod val="20000"/>
                        <a:lumOff val="80000"/>
                      </a:schemeClr>
                    </a:solidFill>
                  </a:tcPr>
                </a:tc>
                <a:extLst>
                  <a:ext uri="{0D108BD9-81ED-4DB2-BD59-A6C34878D82A}">
                    <a16:rowId xmlns:a16="http://schemas.microsoft.com/office/drawing/2014/main" val="2390182173"/>
                  </a:ext>
                </a:extLst>
              </a:tr>
              <a:tr h="218295">
                <a:tc>
                  <a:txBody>
                    <a:bodyPr/>
                    <a:lstStyle/>
                    <a:p>
                      <a:pPr marL="0" marR="0" algn="ctr">
                        <a:lnSpc>
                          <a:spcPct val="107000"/>
                        </a:lnSpc>
                        <a:spcBef>
                          <a:spcPts val="0"/>
                        </a:spcBef>
                        <a:spcAft>
                          <a:spcPts val="0"/>
                        </a:spcAft>
                      </a:pPr>
                      <a:r>
                        <a:rPr lang="en-US" sz="1000" dirty="0">
                          <a:effectLst/>
                        </a:rPr>
                        <a:t>1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Set operating mode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tc>
                <a:tc>
                  <a:txBody>
                    <a:bodyPr/>
                    <a:lstStyle/>
                    <a:p>
                      <a:pPr marL="0" marR="0">
                        <a:lnSpc>
                          <a:spcPct val="107000"/>
                        </a:lnSpc>
                        <a:spcBef>
                          <a:spcPts val="0"/>
                        </a:spcBef>
                        <a:spcAft>
                          <a:spcPts val="0"/>
                        </a:spcAft>
                      </a:pPr>
                      <a:r>
                        <a:rPr lang="en-US" sz="1000" dirty="0">
                          <a:effectLst/>
                        </a:rPr>
                        <a:t>Set the operating mode with the GTCR.MD[2:0] bits. In Figure 21.21, 100b (triangle-wave PWM mode 1) is set.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tc>
                <a:extLst>
                  <a:ext uri="{0D108BD9-81ED-4DB2-BD59-A6C34878D82A}">
                    <a16:rowId xmlns:a16="http://schemas.microsoft.com/office/drawing/2014/main" val="3500144214"/>
                  </a:ext>
                </a:extLst>
              </a:tr>
              <a:tr h="144441">
                <a:tc>
                  <a:txBody>
                    <a:bodyPr/>
                    <a:lstStyle/>
                    <a:p>
                      <a:pPr marL="0" marR="0" algn="ctr">
                        <a:lnSpc>
                          <a:spcPct val="107000"/>
                        </a:lnSpc>
                        <a:spcBef>
                          <a:spcPts val="0"/>
                        </a:spcBef>
                        <a:spcAft>
                          <a:spcPts val="0"/>
                        </a:spcAft>
                      </a:pPr>
                      <a:r>
                        <a:rPr lang="en-US" sz="1000" dirty="0">
                          <a:effectLst/>
                        </a:rPr>
                        <a:t>2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a:effectLst/>
                        </a:rPr>
                        <a:t>Select count clock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tc>
                <a:tc>
                  <a:txBody>
                    <a:bodyPr/>
                    <a:lstStyle/>
                    <a:p>
                      <a:pPr marL="0" marR="0">
                        <a:lnSpc>
                          <a:spcPct val="107000"/>
                        </a:lnSpc>
                        <a:spcBef>
                          <a:spcPts val="0"/>
                        </a:spcBef>
                        <a:spcAft>
                          <a:spcPts val="0"/>
                        </a:spcAft>
                      </a:pPr>
                      <a:r>
                        <a:rPr lang="en-US" sz="1000" dirty="0">
                          <a:effectLst/>
                        </a:rPr>
                        <a:t>Select the count clock with the GTCR.TPCS[3:0] bits.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tc>
                <a:extLst>
                  <a:ext uri="{0D108BD9-81ED-4DB2-BD59-A6C34878D82A}">
                    <a16:rowId xmlns:a16="http://schemas.microsoft.com/office/drawing/2014/main" val="4177435348"/>
                  </a:ext>
                </a:extLst>
              </a:tr>
              <a:tr h="70587">
                <a:tc>
                  <a:txBody>
                    <a:bodyPr/>
                    <a:lstStyle/>
                    <a:p>
                      <a:pPr marL="0" marR="0" algn="ctr">
                        <a:lnSpc>
                          <a:spcPct val="107000"/>
                        </a:lnSpc>
                        <a:spcBef>
                          <a:spcPts val="0"/>
                        </a:spcBef>
                        <a:spcAft>
                          <a:spcPts val="0"/>
                        </a:spcAft>
                      </a:pPr>
                      <a:r>
                        <a:rPr lang="en-US" sz="1000" dirty="0">
                          <a:effectLst/>
                        </a:rPr>
                        <a:t>3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a:effectLst/>
                        </a:rPr>
                        <a:t>Set cycle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tc>
                <a:tc>
                  <a:txBody>
                    <a:bodyPr/>
                    <a:lstStyle/>
                    <a:p>
                      <a:pPr marL="0" marR="0">
                        <a:lnSpc>
                          <a:spcPct val="107000"/>
                        </a:lnSpc>
                        <a:spcBef>
                          <a:spcPts val="0"/>
                        </a:spcBef>
                        <a:spcAft>
                          <a:spcPts val="0"/>
                        </a:spcAft>
                      </a:pPr>
                      <a:r>
                        <a:rPr lang="en-US" sz="1000" dirty="0">
                          <a:effectLst/>
                        </a:rPr>
                        <a:t>Set the cycle in the GTPR register.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tc>
                <a:extLst>
                  <a:ext uri="{0D108BD9-81ED-4DB2-BD59-A6C34878D82A}">
                    <a16:rowId xmlns:a16="http://schemas.microsoft.com/office/drawing/2014/main" val="1999451161"/>
                  </a:ext>
                </a:extLst>
              </a:tr>
              <a:tr h="70587">
                <a:tc>
                  <a:txBody>
                    <a:bodyPr/>
                    <a:lstStyle/>
                    <a:p>
                      <a:pPr marL="0" marR="0" algn="ctr">
                        <a:lnSpc>
                          <a:spcPct val="107000"/>
                        </a:lnSpc>
                        <a:spcBef>
                          <a:spcPts val="0"/>
                        </a:spcBef>
                        <a:spcAft>
                          <a:spcPts val="0"/>
                        </a:spcAft>
                      </a:pPr>
                      <a:r>
                        <a:rPr lang="en-US" sz="1000" dirty="0">
                          <a:effectLst/>
                        </a:rPr>
                        <a:t>4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a:effectLst/>
                        </a:rPr>
                        <a:t>Set initial value for counter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tc>
                <a:tc>
                  <a:txBody>
                    <a:bodyPr/>
                    <a:lstStyle/>
                    <a:p>
                      <a:pPr marL="0" marR="0">
                        <a:lnSpc>
                          <a:spcPct val="107000"/>
                        </a:lnSpc>
                        <a:spcBef>
                          <a:spcPts val="0"/>
                        </a:spcBef>
                        <a:spcAft>
                          <a:spcPts val="0"/>
                        </a:spcAft>
                      </a:pPr>
                      <a:r>
                        <a:rPr lang="en-US" sz="1000" dirty="0">
                          <a:effectLst/>
                        </a:rPr>
                        <a:t>Set the initial value in the GTCNT counter.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tc>
                <a:extLst>
                  <a:ext uri="{0D108BD9-81ED-4DB2-BD59-A6C34878D82A}">
                    <a16:rowId xmlns:a16="http://schemas.microsoft.com/office/drawing/2014/main" val="1834180120"/>
                  </a:ext>
                </a:extLst>
              </a:tr>
              <a:tr h="292150">
                <a:tc>
                  <a:txBody>
                    <a:bodyPr/>
                    <a:lstStyle/>
                    <a:p>
                      <a:pPr marL="0" marR="0" algn="ctr">
                        <a:lnSpc>
                          <a:spcPct val="107000"/>
                        </a:lnSpc>
                        <a:spcBef>
                          <a:spcPts val="0"/>
                        </a:spcBef>
                        <a:spcAft>
                          <a:spcPts val="0"/>
                        </a:spcAft>
                      </a:pPr>
                      <a:r>
                        <a:rPr lang="en-US" sz="1000" dirty="0">
                          <a:effectLst/>
                        </a:rPr>
                        <a:t>5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a:effectLst/>
                        </a:rPr>
                        <a:t>Set GTIOCnm pin function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tc>
                <a:tc>
                  <a:txBody>
                    <a:bodyPr/>
                    <a:lstStyle/>
                    <a:p>
                      <a:pPr marL="0" marR="0">
                        <a:lnSpc>
                          <a:spcPct val="107000"/>
                        </a:lnSpc>
                        <a:spcBef>
                          <a:spcPts val="0"/>
                        </a:spcBef>
                        <a:spcAft>
                          <a:spcPts val="0"/>
                        </a:spcAft>
                      </a:pPr>
                      <a:r>
                        <a:rPr lang="en-US" sz="1000" dirty="0">
                          <a:effectLst/>
                        </a:rPr>
                        <a:t>Set the </a:t>
                      </a:r>
                      <a:r>
                        <a:rPr lang="en-US" sz="1000" dirty="0" err="1">
                          <a:effectLst/>
                        </a:rPr>
                        <a:t>GTIOCnm</a:t>
                      </a:r>
                      <a:r>
                        <a:rPr lang="en-US" sz="1000" dirty="0">
                          <a:effectLst/>
                        </a:rPr>
                        <a:t> pin function with the GTIOA[4:0] and GTIOB[4:0] bits in the GTIOR register. In Figure 21.21, GTIOA[4:0] = 00011b and GTIOB[4:0] = 10011b.</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tc>
                <a:extLst>
                  <a:ext uri="{0D108BD9-81ED-4DB2-BD59-A6C34878D82A}">
                    <a16:rowId xmlns:a16="http://schemas.microsoft.com/office/drawing/2014/main" val="1221767973"/>
                  </a:ext>
                </a:extLst>
              </a:tr>
              <a:tr h="144441">
                <a:tc>
                  <a:txBody>
                    <a:bodyPr/>
                    <a:lstStyle/>
                    <a:p>
                      <a:pPr marL="0" marR="0" algn="ctr">
                        <a:lnSpc>
                          <a:spcPct val="107000"/>
                        </a:lnSpc>
                        <a:spcBef>
                          <a:spcPts val="0"/>
                        </a:spcBef>
                        <a:spcAft>
                          <a:spcPts val="0"/>
                        </a:spcAft>
                      </a:pPr>
                      <a:r>
                        <a:rPr lang="en-US" sz="1000" dirty="0">
                          <a:effectLst/>
                        </a:rPr>
                        <a:t>6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Enable </a:t>
                      </a:r>
                      <a:r>
                        <a:rPr lang="en-US" sz="1000" dirty="0" err="1">
                          <a:effectLst/>
                        </a:rPr>
                        <a:t>GTIOCnm</a:t>
                      </a:r>
                      <a:r>
                        <a:rPr lang="en-US" sz="1000" dirty="0">
                          <a:effectLst/>
                        </a:rPr>
                        <a:t> pin output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tc>
                <a:tc>
                  <a:txBody>
                    <a:bodyPr/>
                    <a:lstStyle/>
                    <a:p>
                      <a:pPr marL="0" marR="0">
                        <a:lnSpc>
                          <a:spcPct val="107000"/>
                        </a:lnSpc>
                        <a:spcBef>
                          <a:spcPts val="0"/>
                        </a:spcBef>
                        <a:spcAft>
                          <a:spcPts val="0"/>
                        </a:spcAft>
                      </a:pPr>
                      <a:r>
                        <a:rPr lang="en-US" sz="1000" dirty="0">
                          <a:effectLst/>
                        </a:rPr>
                        <a:t>Set to enable the </a:t>
                      </a:r>
                      <a:r>
                        <a:rPr lang="en-US" sz="1000" dirty="0" err="1">
                          <a:effectLst/>
                        </a:rPr>
                        <a:t>GTIOCnm</a:t>
                      </a:r>
                      <a:r>
                        <a:rPr lang="en-US" sz="1000" dirty="0">
                          <a:effectLst/>
                        </a:rPr>
                        <a:t> pin output with the OAE and OBE bits in the GTIOR register.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tc>
                <a:extLst>
                  <a:ext uri="{0D108BD9-81ED-4DB2-BD59-A6C34878D82A}">
                    <a16:rowId xmlns:a16="http://schemas.microsoft.com/office/drawing/2014/main" val="2694768830"/>
                  </a:ext>
                </a:extLst>
              </a:tr>
              <a:tr h="218295">
                <a:tc>
                  <a:txBody>
                    <a:bodyPr/>
                    <a:lstStyle/>
                    <a:p>
                      <a:pPr marL="0" marR="0" algn="ctr">
                        <a:lnSpc>
                          <a:spcPct val="107000"/>
                        </a:lnSpc>
                        <a:spcBef>
                          <a:spcPts val="0"/>
                        </a:spcBef>
                        <a:spcAft>
                          <a:spcPts val="0"/>
                        </a:spcAft>
                      </a:pPr>
                      <a:r>
                        <a:rPr lang="en-US" sz="1000" dirty="0">
                          <a:effectLst/>
                        </a:rPr>
                        <a:t>7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a:effectLst/>
                        </a:rPr>
                        <a:t>Set buffer operation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tc>
                <a:tc>
                  <a:txBody>
                    <a:bodyPr/>
                    <a:lstStyle/>
                    <a:p>
                      <a:pPr marL="0" marR="0">
                        <a:lnSpc>
                          <a:spcPct val="107000"/>
                        </a:lnSpc>
                        <a:spcBef>
                          <a:spcPts val="0"/>
                        </a:spcBef>
                        <a:spcAft>
                          <a:spcPts val="0"/>
                        </a:spcAft>
                      </a:pPr>
                      <a:r>
                        <a:rPr lang="en-US" sz="1000" dirty="0">
                          <a:effectLst/>
                        </a:rPr>
                        <a:t>Set buffer operation with the CCRA[1:0] and CCRB[1:0] bits in the GTBER register. In Figure 21.21, CCRA[1:0] = 01b and CCRB[1:0] = 01b.</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tc>
                <a:extLst>
                  <a:ext uri="{0D108BD9-81ED-4DB2-BD59-A6C34878D82A}">
                    <a16:rowId xmlns:a16="http://schemas.microsoft.com/office/drawing/2014/main" val="819939490"/>
                  </a:ext>
                </a:extLst>
              </a:tr>
              <a:tr h="144441">
                <a:tc>
                  <a:txBody>
                    <a:bodyPr/>
                    <a:lstStyle/>
                    <a:p>
                      <a:pPr marL="0" marR="0" algn="ctr">
                        <a:lnSpc>
                          <a:spcPct val="107000"/>
                        </a:lnSpc>
                        <a:spcBef>
                          <a:spcPts val="0"/>
                        </a:spcBef>
                        <a:spcAft>
                          <a:spcPts val="0"/>
                        </a:spcAft>
                      </a:pPr>
                      <a:r>
                        <a:rPr lang="en-US" sz="1000" dirty="0">
                          <a:effectLst/>
                        </a:rPr>
                        <a:t>8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a:effectLst/>
                        </a:rPr>
                        <a:t>Set compare match value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tc>
                <a:tc>
                  <a:txBody>
                    <a:bodyPr/>
                    <a:lstStyle/>
                    <a:p>
                      <a:pPr marL="0" marR="0">
                        <a:lnSpc>
                          <a:spcPct val="107000"/>
                        </a:lnSpc>
                        <a:spcBef>
                          <a:spcPts val="0"/>
                        </a:spcBef>
                        <a:spcAft>
                          <a:spcPts val="0"/>
                        </a:spcAft>
                      </a:pPr>
                      <a:r>
                        <a:rPr lang="en-US" sz="1000" dirty="0">
                          <a:effectLst/>
                        </a:rPr>
                        <a:t>Set the </a:t>
                      </a:r>
                      <a:r>
                        <a:rPr lang="en-US" sz="1000" dirty="0" err="1">
                          <a:effectLst/>
                        </a:rPr>
                        <a:t>GTIOCnA</a:t>
                      </a:r>
                      <a:r>
                        <a:rPr lang="en-US" sz="1000" dirty="0">
                          <a:effectLst/>
                        </a:rPr>
                        <a:t> and </a:t>
                      </a:r>
                      <a:r>
                        <a:rPr lang="en-US" sz="1000" dirty="0" err="1">
                          <a:effectLst/>
                        </a:rPr>
                        <a:t>GTIOCnB</a:t>
                      </a:r>
                      <a:r>
                        <a:rPr lang="en-US" sz="1000" dirty="0">
                          <a:effectLst/>
                        </a:rPr>
                        <a:t> pins transitions in the GTCCRA and GTCCRB registers, respectively.</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tc>
                <a:extLst>
                  <a:ext uri="{0D108BD9-81ED-4DB2-BD59-A6C34878D82A}">
                    <a16:rowId xmlns:a16="http://schemas.microsoft.com/office/drawing/2014/main" val="58930425"/>
                  </a:ext>
                </a:extLst>
              </a:tr>
              <a:tr h="513713">
                <a:tc>
                  <a:txBody>
                    <a:bodyPr/>
                    <a:lstStyle/>
                    <a:p>
                      <a:pPr marL="0" marR="0" algn="ctr">
                        <a:lnSpc>
                          <a:spcPct val="107000"/>
                        </a:lnSpc>
                        <a:spcBef>
                          <a:spcPts val="0"/>
                        </a:spcBef>
                        <a:spcAft>
                          <a:spcPts val="0"/>
                        </a:spcAft>
                      </a:pPr>
                      <a:r>
                        <a:rPr lang="en-US" sz="1000" dirty="0">
                          <a:effectLst/>
                        </a:rPr>
                        <a:t>9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Set buffer value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tc>
                <a:tc>
                  <a:txBody>
                    <a:bodyPr/>
                    <a:lstStyle/>
                    <a:p>
                      <a:pPr marL="0" marR="0">
                        <a:lnSpc>
                          <a:spcPct val="107000"/>
                        </a:lnSpc>
                        <a:spcBef>
                          <a:spcPts val="0"/>
                        </a:spcBef>
                        <a:spcAft>
                          <a:spcPts val="0"/>
                        </a:spcAft>
                      </a:pPr>
                      <a:r>
                        <a:rPr lang="en-US" sz="1000" dirty="0">
                          <a:effectLst/>
                        </a:rPr>
                        <a:t>For buffer operation, set the </a:t>
                      </a:r>
                      <a:r>
                        <a:rPr lang="en-US" sz="1000" dirty="0" err="1">
                          <a:effectLst/>
                        </a:rPr>
                        <a:t>GTIOCnA</a:t>
                      </a:r>
                      <a:r>
                        <a:rPr lang="en-US" sz="1000" dirty="0">
                          <a:effectLst/>
                        </a:rPr>
                        <a:t> and </a:t>
                      </a:r>
                      <a:r>
                        <a:rPr lang="en-US" sz="1000" dirty="0" err="1">
                          <a:effectLst/>
                        </a:rPr>
                        <a:t>GTIOCnB</a:t>
                      </a:r>
                      <a:r>
                        <a:rPr lang="en-US" sz="1000" dirty="0">
                          <a:effectLst/>
                        </a:rPr>
                        <a:t> pins transitions in 1 cycle after the current cycle in the GTCCRC and GTCCRE registers, respectively. For double buffer operation, also set the </a:t>
                      </a:r>
                      <a:r>
                        <a:rPr lang="en-US" sz="1000" dirty="0" err="1">
                          <a:effectLst/>
                        </a:rPr>
                        <a:t>GTIOCnA</a:t>
                      </a:r>
                      <a:r>
                        <a:rPr lang="en-US" sz="1000" dirty="0">
                          <a:effectLst/>
                        </a:rPr>
                        <a:t> and </a:t>
                      </a:r>
                      <a:r>
                        <a:rPr lang="en-US" sz="1000" dirty="0" err="1">
                          <a:effectLst/>
                        </a:rPr>
                        <a:t>GTIOCnB</a:t>
                      </a:r>
                      <a:r>
                        <a:rPr lang="en-US" sz="1000" dirty="0">
                          <a:effectLst/>
                        </a:rPr>
                        <a:t> pins transitions in 2 cycles after the current cycle in the GTCCRD and GTCCRF registers, respectively.</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5" marR="28235" marT="0" marB="0" anchor="ctr"/>
                </a:tc>
                <a:extLst>
                  <a:ext uri="{0D108BD9-81ED-4DB2-BD59-A6C34878D82A}">
                    <a16:rowId xmlns:a16="http://schemas.microsoft.com/office/drawing/2014/main" val="3484601061"/>
                  </a:ext>
                </a:extLst>
              </a:tr>
            </a:tbl>
          </a:graphicData>
        </a:graphic>
      </p:graphicFrame>
      <p:graphicFrame>
        <p:nvGraphicFramePr>
          <p:cNvPr id="8" name="Table 7">
            <a:extLst>
              <a:ext uri="{FF2B5EF4-FFF2-40B4-BE49-F238E27FC236}">
                <a16:creationId xmlns:a16="http://schemas.microsoft.com/office/drawing/2014/main" id="{C573630B-2F57-4BAD-BA49-E70BB8A5E193}"/>
              </a:ext>
            </a:extLst>
          </p:cNvPr>
          <p:cNvGraphicFramePr>
            <a:graphicFrameLocks noGrp="1"/>
          </p:cNvGraphicFramePr>
          <p:nvPr>
            <p:extLst>
              <p:ext uri="{D42A27DB-BD31-4B8C-83A1-F6EECF244321}">
                <p14:modId xmlns:p14="http://schemas.microsoft.com/office/powerpoint/2010/main" val="1429167815"/>
              </p:ext>
            </p:extLst>
          </p:nvPr>
        </p:nvGraphicFramePr>
        <p:xfrm>
          <a:off x="6858001" y="4771353"/>
          <a:ext cx="5257800" cy="1442847"/>
        </p:xfrm>
        <a:graphic>
          <a:graphicData uri="http://schemas.openxmlformats.org/drawingml/2006/table">
            <a:tbl>
              <a:tblPr firstRow="1" firstCol="1" bandRow="1">
                <a:tableStyleId>{5940675A-B579-460E-94D1-54222C63F5DA}</a:tableStyleId>
              </a:tblPr>
              <a:tblGrid>
                <a:gridCol w="380999">
                  <a:extLst>
                    <a:ext uri="{9D8B030D-6E8A-4147-A177-3AD203B41FA5}">
                      <a16:colId xmlns:a16="http://schemas.microsoft.com/office/drawing/2014/main" val="4142753631"/>
                    </a:ext>
                  </a:extLst>
                </a:gridCol>
                <a:gridCol w="1295400">
                  <a:extLst>
                    <a:ext uri="{9D8B030D-6E8A-4147-A177-3AD203B41FA5}">
                      <a16:colId xmlns:a16="http://schemas.microsoft.com/office/drawing/2014/main" val="3584917038"/>
                    </a:ext>
                  </a:extLst>
                </a:gridCol>
                <a:gridCol w="3581401">
                  <a:extLst>
                    <a:ext uri="{9D8B030D-6E8A-4147-A177-3AD203B41FA5}">
                      <a16:colId xmlns:a16="http://schemas.microsoft.com/office/drawing/2014/main" val="196586853"/>
                    </a:ext>
                  </a:extLst>
                </a:gridCol>
              </a:tblGrid>
              <a:tr h="0">
                <a:tc>
                  <a:txBody>
                    <a:bodyPr/>
                    <a:lstStyle/>
                    <a:p>
                      <a:pPr marL="0" marR="0" algn="ctr">
                        <a:lnSpc>
                          <a:spcPct val="107000"/>
                        </a:lnSpc>
                        <a:spcBef>
                          <a:spcPts val="0"/>
                        </a:spcBef>
                        <a:spcAft>
                          <a:spcPts val="0"/>
                        </a:spcAft>
                      </a:pPr>
                      <a:r>
                        <a:rPr lang="en-US" sz="1000" b="1" dirty="0">
                          <a:effectLst/>
                        </a:rPr>
                        <a:t>No. </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1000" b="1" dirty="0">
                          <a:effectLst/>
                        </a:rPr>
                        <a:t>Step Name </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1000" b="1" dirty="0">
                          <a:effectLst/>
                        </a:rPr>
                        <a:t>Description</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739946389"/>
                  </a:ext>
                </a:extLst>
              </a:tr>
              <a:tr h="0">
                <a:tc>
                  <a:txBody>
                    <a:bodyPr/>
                    <a:lstStyle/>
                    <a:p>
                      <a:pPr marL="0" marR="0" algn="ctr">
                        <a:lnSpc>
                          <a:spcPct val="107000"/>
                        </a:lnSpc>
                        <a:spcBef>
                          <a:spcPts val="0"/>
                        </a:spcBef>
                        <a:spcAft>
                          <a:spcPts val="0"/>
                        </a:spcAft>
                      </a:pPr>
                      <a:r>
                        <a:rPr lang="en-US" sz="1000" dirty="0">
                          <a:effectLst/>
                        </a:rPr>
                        <a:t>10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Start count operation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000" dirty="0">
                          <a:effectLst/>
                        </a:rPr>
                        <a:t>Set the GTCR.CST bit to 1 to start count operation.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32528678"/>
                  </a:ext>
                </a:extLst>
              </a:tr>
              <a:tr h="0">
                <a:tc>
                  <a:txBody>
                    <a:bodyPr/>
                    <a:lstStyle/>
                    <a:p>
                      <a:pPr marL="0" marR="0" algn="ctr">
                        <a:lnSpc>
                          <a:spcPct val="107000"/>
                        </a:lnSpc>
                        <a:spcBef>
                          <a:spcPts val="0"/>
                        </a:spcBef>
                        <a:spcAft>
                          <a:spcPts val="0"/>
                        </a:spcAft>
                      </a:pPr>
                      <a:r>
                        <a:rPr lang="en-US" sz="1000" dirty="0">
                          <a:effectLst/>
                        </a:rPr>
                        <a:t>11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Set buffer value for each cycle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000" dirty="0">
                          <a:effectLst/>
                        </a:rPr>
                        <a:t>For buffer operation, set the </a:t>
                      </a:r>
                      <a:r>
                        <a:rPr lang="en-US" sz="1000" dirty="0" err="1">
                          <a:effectLst/>
                        </a:rPr>
                        <a:t>GTIOCnA</a:t>
                      </a:r>
                      <a:r>
                        <a:rPr lang="en-US" sz="1000" dirty="0">
                          <a:effectLst/>
                        </a:rPr>
                        <a:t> and </a:t>
                      </a:r>
                      <a:r>
                        <a:rPr lang="en-US" sz="1000" dirty="0" err="1">
                          <a:effectLst/>
                        </a:rPr>
                        <a:t>GTIOCnB</a:t>
                      </a:r>
                      <a:r>
                        <a:rPr lang="en-US" sz="1000" dirty="0">
                          <a:effectLst/>
                        </a:rPr>
                        <a:t> pins transitions in 1 cycle after the current cycle in the GTCCRC and GTCCRE registers, respectively. For double buffer operation, also set the </a:t>
                      </a:r>
                      <a:r>
                        <a:rPr lang="en-US" sz="1000" dirty="0" err="1">
                          <a:effectLst/>
                        </a:rPr>
                        <a:t>GTIOCnA</a:t>
                      </a:r>
                      <a:r>
                        <a:rPr lang="en-US" sz="1000" dirty="0">
                          <a:effectLst/>
                        </a:rPr>
                        <a:t> and </a:t>
                      </a:r>
                      <a:r>
                        <a:rPr lang="en-US" sz="1000" dirty="0" err="1">
                          <a:effectLst/>
                        </a:rPr>
                        <a:t>GTIOCnB</a:t>
                      </a:r>
                      <a:r>
                        <a:rPr lang="en-US" sz="1000" dirty="0">
                          <a:effectLst/>
                        </a:rPr>
                        <a:t> pins transitions in 2 cycles after the current cycle in the GTCCRD and GTCCRF registers, respectively.</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54774147"/>
                  </a:ext>
                </a:extLst>
              </a:tr>
            </a:tbl>
          </a:graphicData>
        </a:graphic>
      </p:graphicFrame>
    </p:spTree>
    <p:extLst>
      <p:ext uri="{BB962C8B-B14F-4D97-AF65-F5344CB8AC3E}">
        <p14:creationId xmlns:p14="http://schemas.microsoft.com/office/powerpoint/2010/main" val="3382762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D373-E155-4ECD-BAA3-7CAAF53224D2}"/>
              </a:ext>
            </a:extLst>
          </p:cNvPr>
          <p:cNvSpPr>
            <a:spLocks noGrp="1"/>
          </p:cNvSpPr>
          <p:nvPr>
            <p:ph type="title"/>
          </p:nvPr>
        </p:nvSpPr>
        <p:spPr>
          <a:xfrm>
            <a:off x="467999" y="332539"/>
            <a:ext cx="11244575" cy="720197"/>
          </a:xfrm>
        </p:spPr>
        <p:txBody>
          <a:bodyPr/>
          <a:lstStyle/>
          <a:p>
            <a:r>
              <a:rPr lang="en-US" dirty="0"/>
              <a:t>PWM Output Operating Mode</a:t>
            </a:r>
            <a:br>
              <a:rPr lang="en-US" dirty="0"/>
            </a:br>
            <a:r>
              <a:rPr lang="en-US" sz="2000" dirty="0"/>
              <a:t>Triangle-Wave PWM Mode 2 (32-Bit Transfer at Crest and Trough)</a:t>
            </a:r>
          </a:p>
        </p:txBody>
      </p:sp>
      <p:sp>
        <p:nvSpPr>
          <p:cNvPr id="3" name="Content Placeholder 2">
            <a:extLst>
              <a:ext uri="{FF2B5EF4-FFF2-40B4-BE49-F238E27FC236}">
                <a16:creationId xmlns:a16="http://schemas.microsoft.com/office/drawing/2014/main" id="{9C1146D1-9F6F-472F-B0A9-FA69EC5CD6DA}"/>
              </a:ext>
            </a:extLst>
          </p:cNvPr>
          <p:cNvSpPr>
            <a:spLocks noGrp="1"/>
          </p:cNvSpPr>
          <p:nvPr>
            <p:ph idx="1"/>
          </p:nvPr>
        </p:nvSpPr>
        <p:spPr>
          <a:xfrm>
            <a:off x="467999" y="1524000"/>
            <a:ext cx="6999601" cy="1849643"/>
          </a:xfrm>
        </p:spPr>
        <p:txBody>
          <a:bodyPr/>
          <a:lstStyle/>
          <a:p>
            <a:pPr algn="just"/>
            <a:r>
              <a:rPr lang="en-US" dirty="0"/>
              <a:t>The GTCNT counter performs triangle-wave (full-wave) operation, and a PWM waveform is output to the </a:t>
            </a:r>
            <a:r>
              <a:rPr lang="en-US" dirty="0" err="1"/>
              <a:t>GTIOCnA</a:t>
            </a:r>
            <a:r>
              <a:rPr lang="en-US" dirty="0"/>
              <a:t> or </a:t>
            </a:r>
            <a:r>
              <a:rPr lang="en-US" dirty="0" err="1"/>
              <a:t>GTIOCnB</a:t>
            </a:r>
            <a:r>
              <a:rPr lang="en-US" dirty="0"/>
              <a:t> pin (n = 0 to 7) when a GTCCRA or GTCCRB compare match occurs. The buffer transfer is performed at both crests and troughs. The pin output value can be selected from low output, high output, or toggle output separately for a compare match and for the cycle end according to the GTIOR setting.</a:t>
            </a:r>
          </a:p>
        </p:txBody>
      </p:sp>
      <p:pic>
        <p:nvPicPr>
          <p:cNvPr id="6" name="Picture 5">
            <a:extLst>
              <a:ext uri="{FF2B5EF4-FFF2-40B4-BE49-F238E27FC236}">
                <a16:creationId xmlns:a16="http://schemas.microsoft.com/office/drawing/2014/main" id="{7F1F1BEB-8A74-49E2-8D8C-FF0FEB7F44D4}"/>
              </a:ext>
            </a:extLst>
          </p:cNvPr>
          <p:cNvPicPr>
            <a:picLocks noChangeAspect="1"/>
          </p:cNvPicPr>
          <p:nvPr/>
        </p:nvPicPr>
        <p:blipFill>
          <a:blip r:embed="rId2"/>
          <a:stretch>
            <a:fillRect/>
          </a:stretch>
        </p:blipFill>
        <p:spPr>
          <a:xfrm>
            <a:off x="7620000" y="1022604"/>
            <a:ext cx="4065829" cy="3658717"/>
          </a:xfrm>
          <a:prstGeom prst="rect">
            <a:avLst/>
          </a:prstGeom>
        </p:spPr>
      </p:pic>
      <p:pic>
        <p:nvPicPr>
          <p:cNvPr id="10" name="Picture 9">
            <a:extLst>
              <a:ext uri="{FF2B5EF4-FFF2-40B4-BE49-F238E27FC236}">
                <a16:creationId xmlns:a16="http://schemas.microsoft.com/office/drawing/2014/main" id="{7F2AD604-2F8F-4819-A6EA-584080FB5B5F}"/>
              </a:ext>
            </a:extLst>
          </p:cNvPr>
          <p:cNvPicPr>
            <a:picLocks noChangeAspect="1"/>
          </p:cNvPicPr>
          <p:nvPr/>
        </p:nvPicPr>
        <p:blipFill>
          <a:blip r:embed="rId3"/>
          <a:stretch>
            <a:fillRect/>
          </a:stretch>
        </p:blipFill>
        <p:spPr>
          <a:xfrm>
            <a:off x="467999" y="3618967"/>
            <a:ext cx="5769530" cy="2124707"/>
          </a:xfrm>
          <a:prstGeom prst="rect">
            <a:avLst/>
          </a:prstGeom>
        </p:spPr>
      </p:pic>
      <p:pic>
        <p:nvPicPr>
          <p:cNvPr id="12" name="Picture 11">
            <a:extLst>
              <a:ext uri="{FF2B5EF4-FFF2-40B4-BE49-F238E27FC236}">
                <a16:creationId xmlns:a16="http://schemas.microsoft.com/office/drawing/2014/main" id="{93C51274-14BF-45D5-BA20-D9522829337E}"/>
              </a:ext>
            </a:extLst>
          </p:cNvPr>
          <p:cNvPicPr>
            <a:picLocks noChangeAspect="1"/>
          </p:cNvPicPr>
          <p:nvPr/>
        </p:nvPicPr>
        <p:blipFill>
          <a:blip r:embed="rId4"/>
          <a:stretch>
            <a:fillRect/>
          </a:stretch>
        </p:blipFill>
        <p:spPr>
          <a:xfrm>
            <a:off x="6237529" y="4800600"/>
            <a:ext cx="5769530" cy="1445619"/>
          </a:xfrm>
          <a:prstGeom prst="rect">
            <a:avLst/>
          </a:prstGeom>
        </p:spPr>
      </p:pic>
    </p:spTree>
    <p:extLst>
      <p:ext uri="{BB962C8B-B14F-4D97-AF65-F5344CB8AC3E}">
        <p14:creationId xmlns:p14="http://schemas.microsoft.com/office/powerpoint/2010/main" val="2372381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D373-E155-4ECD-BAA3-7CAAF53224D2}"/>
              </a:ext>
            </a:extLst>
          </p:cNvPr>
          <p:cNvSpPr>
            <a:spLocks noGrp="1"/>
          </p:cNvSpPr>
          <p:nvPr>
            <p:ph type="title"/>
          </p:nvPr>
        </p:nvSpPr>
        <p:spPr>
          <a:xfrm>
            <a:off x="467999" y="332539"/>
            <a:ext cx="11244575" cy="720197"/>
          </a:xfrm>
        </p:spPr>
        <p:txBody>
          <a:bodyPr/>
          <a:lstStyle/>
          <a:p>
            <a:r>
              <a:rPr lang="en-US" dirty="0"/>
              <a:t>PWM Output Operating Mode</a:t>
            </a:r>
            <a:br>
              <a:rPr lang="en-US" dirty="0"/>
            </a:br>
            <a:r>
              <a:rPr lang="en-US" sz="2000" dirty="0"/>
              <a:t>Triangle-Wave PWM Mode 3 (64-Bit Transfer at Trough)</a:t>
            </a:r>
          </a:p>
        </p:txBody>
      </p:sp>
      <p:sp>
        <p:nvSpPr>
          <p:cNvPr id="3" name="Content Placeholder 2">
            <a:extLst>
              <a:ext uri="{FF2B5EF4-FFF2-40B4-BE49-F238E27FC236}">
                <a16:creationId xmlns:a16="http://schemas.microsoft.com/office/drawing/2014/main" id="{9C1146D1-9F6F-472F-B0A9-FA69EC5CD6DA}"/>
              </a:ext>
            </a:extLst>
          </p:cNvPr>
          <p:cNvSpPr>
            <a:spLocks noGrp="1"/>
          </p:cNvSpPr>
          <p:nvPr>
            <p:ph idx="1"/>
          </p:nvPr>
        </p:nvSpPr>
        <p:spPr>
          <a:xfrm>
            <a:off x="477292" y="1219200"/>
            <a:ext cx="6466201" cy="859210"/>
          </a:xfrm>
        </p:spPr>
        <p:txBody>
          <a:bodyPr/>
          <a:lstStyle/>
          <a:p>
            <a:pPr algn="just"/>
            <a:r>
              <a:rPr lang="en-US" dirty="0"/>
              <a:t>The GTCNT counter performs triangle-wave (full-wave) operation and a PWM waveform is output to the </a:t>
            </a:r>
            <a:r>
              <a:rPr lang="en-US" dirty="0" err="1"/>
              <a:t>GTIOCnA</a:t>
            </a:r>
            <a:r>
              <a:rPr lang="en-US" dirty="0"/>
              <a:t> or </a:t>
            </a:r>
            <a:r>
              <a:rPr lang="en-US" dirty="0" err="1"/>
              <a:t>GTIOCnB</a:t>
            </a:r>
            <a:r>
              <a:rPr lang="en-US" dirty="0"/>
              <a:t> pin (n = 0 to 7) at a compare match of GTCCRA or GTCCRB with buffer operation fixed</a:t>
            </a:r>
          </a:p>
        </p:txBody>
      </p:sp>
      <p:pic>
        <p:nvPicPr>
          <p:cNvPr id="5" name="Picture 4">
            <a:extLst>
              <a:ext uri="{FF2B5EF4-FFF2-40B4-BE49-F238E27FC236}">
                <a16:creationId xmlns:a16="http://schemas.microsoft.com/office/drawing/2014/main" id="{F1C444C3-C344-44E6-8ED9-D61084D45772}"/>
              </a:ext>
            </a:extLst>
          </p:cNvPr>
          <p:cNvPicPr>
            <a:picLocks noChangeAspect="1"/>
          </p:cNvPicPr>
          <p:nvPr/>
        </p:nvPicPr>
        <p:blipFill>
          <a:blip r:embed="rId2"/>
          <a:stretch>
            <a:fillRect/>
          </a:stretch>
        </p:blipFill>
        <p:spPr>
          <a:xfrm>
            <a:off x="7010400" y="76200"/>
            <a:ext cx="5095939" cy="6172200"/>
          </a:xfrm>
          <a:prstGeom prst="rect">
            <a:avLst/>
          </a:prstGeom>
        </p:spPr>
      </p:pic>
      <p:graphicFrame>
        <p:nvGraphicFramePr>
          <p:cNvPr id="7" name="Table 6">
            <a:extLst>
              <a:ext uri="{FF2B5EF4-FFF2-40B4-BE49-F238E27FC236}">
                <a16:creationId xmlns:a16="http://schemas.microsoft.com/office/drawing/2014/main" id="{2D3662AF-154F-4F98-B530-9A1C9D71A5FF}"/>
              </a:ext>
            </a:extLst>
          </p:cNvPr>
          <p:cNvGraphicFramePr>
            <a:graphicFrameLocks noGrp="1"/>
          </p:cNvGraphicFramePr>
          <p:nvPr>
            <p:extLst>
              <p:ext uri="{D42A27DB-BD31-4B8C-83A1-F6EECF244321}">
                <p14:modId xmlns:p14="http://schemas.microsoft.com/office/powerpoint/2010/main" val="2360120302"/>
              </p:ext>
            </p:extLst>
          </p:nvPr>
        </p:nvGraphicFramePr>
        <p:xfrm>
          <a:off x="497736" y="2133600"/>
          <a:ext cx="6445757" cy="4173093"/>
        </p:xfrm>
        <a:graphic>
          <a:graphicData uri="http://schemas.openxmlformats.org/drawingml/2006/table">
            <a:tbl>
              <a:tblPr firstRow="1" firstCol="1" bandRow="1">
                <a:tableStyleId>{5940675A-B579-460E-94D1-54222C63F5DA}</a:tableStyleId>
              </a:tblPr>
              <a:tblGrid>
                <a:gridCol w="333488">
                  <a:extLst>
                    <a:ext uri="{9D8B030D-6E8A-4147-A177-3AD203B41FA5}">
                      <a16:colId xmlns:a16="http://schemas.microsoft.com/office/drawing/2014/main" val="1939175052"/>
                    </a:ext>
                  </a:extLst>
                </a:gridCol>
                <a:gridCol w="1119581">
                  <a:extLst>
                    <a:ext uri="{9D8B030D-6E8A-4147-A177-3AD203B41FA5}">
                      <a16:colId xmlns:a16="http://schemas.microsoft.com/office/drawing/2014/main" val="512990461"/>
                    </a:ext>
                  </a:extLst>
                </a:gridCol>
                <a:gridCol w="4992688">
                  <a:extLst>
                    <a:ext uri="{9D8B030D-6E8A-4147-A177-3AD203B41FA5}">
                      <a16:colId xmlns:a16="http://schemas.microsoft.com/office/drawing/2014/main" val="3792231635"/>
                    </a:ext>
                  </a:extLst>
                </a:gridCol>
              </a:tblGrid>
              <a:tr h="274320">
                <a:tc>
                  <a:txBody>
                    <a:bodyPr/>
                    <a:lstStyle/>
                    <a:p>
                      <a:pPr marL="0" marR="0" algn="ctr">
                        <a:lnSpc>
                          <a:spcPct val="107000"/>
                        </a:lnSpc>
                        <a:spcBef>
                          <a:spcPts val="0"/>
                        </a:spcBef>
                        <a:spcAft>
                          <a:spcPts val="0"/>
                        </a:spcAft>
                      </a:pPr>
                      <a:r>
                        <a:rPr lang="en-US" sz="1000" b="1" dirty="0">
                          <a:effectLst/>
                        </a:rPr>
                        <a:t>No. </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1000" b="1" dirty="0">
                          <a:effectLst/>
                        </a:rPr>
                        <a:t>Step Name </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1000" b="1" dirty="0">
                          <a:effectLst/>
                        </a:rPr>
                        <a:t>Description</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solidFill>
                      <a:schemeClr val="accent1">
                        <a:lumMod val="20000"/>
                        <a:lumOff val="80000"/>
                      </a:schemeClr>
                    </a:solidFill>
                  </a:tcPr>
                </a:tc>
                <a:extLst>
                  <a:ext uri="{0D108BD9-81ED-4DB2-BD59-A6C34878D82A}">
                    <a16:rowId xmlns:a16="http://schemas.microsoft.com/office/drawing/2014/main" val="571316537"/>
                  </a:ext>
                </a:extLst>
              </a:tr>
              <a:tr h="274320">
                <a:tc>
                  <a:txBody>
                    <a:bodyPr/>
                    <a:lstStyle/>
                    <a:p>
                      <a:pPr marL="0" marR="0" algn="ctr">
                        <a:lnSpc>
                          <a:spcPct val="107000"/>
                        </a:lnSpc>
                        <a:spcBef>
                          <a:spcPts val="0"/>
                        </a:spcBef>
                        <a:spcAft>
                          <a:spcPts val="0"/>
                        </a:spcAft>
                      </a:pPr>
                      <a:r>
                        <a:rPr lang="en-US" sz="1000" dirty="0">
                          <a:effectLst/>
                        </a:rPr>
                        <a:t>1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Set operating mode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tc>
                <a:tc>
                  <a:txBody>
                    <a:bodyPr/>
                    <a:lstStyle/>
                    <a:p>
                      <a:pPr marL="0" marR="0">
                        <a:lnSpc>
                          <a:spcPct val="107000"/>
                        </a:lnSpc>
                        <a:spcBef>
                          <a:spcPts val="0"/>
                        </a:spcBef>
                        <a:spcAft>
                          <a:spcPts val="0"/>
                        </a:spcAft>
                      </a:pPr>
                      <a:r>
                        <a:rPr lang="en-US" sz="1000" dirty="0">
                          <a:effectLst/>
                        </a:rPr>
                        <a:t>Set the operating mode with the GTCR.MD[2:0] bits. In Figure 21.23, 110b (triangle-wave PWM mode 3) is set.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tc>
                <a:extLst>
                  <a:ext uri="{0D108BD9-81ED-4DB2-BD59-A6C34878D82A}">
                    <a16:rowId xmlns:a16="http://schemas.microsoft.com/office/drawing/2014/main" val="3370285245"/>
                  </a:ext>
                </a:extLst>
              </a:tr>
              <a:tr h="274320">
                <a:tc>
                  <a:txBody>
                    <a:bodyPr/>
                    <a:lstStyle/>
                    <a:p>
                      <a:pPr marL="0" marR="0" algn="ctr">
                        <a:lnSpc>
                          <a:spcPct val="107000"/>
                        </a:lnSpc>
                        <a:spcBef>
                          <a:spcPts val="0"/>
                        </a:spcBef>
                        <a:spcAft>
                          <a:spcPts val="0"/>
                        </a:spcAft>
                      </a:pPr>
                      <a:r>
                        <a:rPr lang="en-US" sz="1000" dirty="0">
                          <a:effectLst/>
                        </a:rPr>
                        <a:t>2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a:effectLst/>
                        </a:rPr>
                        <a:t>Select count clock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tc>
                <a:tc>
                  <a:txBody>
                    <a:bodyPr/>
                    <a:lstStyle/>
                    <a:p>
                      <a:pPr marL="0" marR="0">
                        <a:lnSpc>
                          <a:spcPct val="107000"/>
                        </a:lnSpc>
                        <a:spcBef>
                          <a:spcPts val="0"/>
                        </a:spcBef>
                        <a:spcAft>
                          <a:spcPts val="0"/>
                        </a:spcAft>
                      </a:pPr>
                      <a:r>
                        <a:rPr lang="en-US" sz="1000">
                          <a:effectLst/>
                        </a:rPr>
                        <a:t>Select the count clock with the GTCR.TPCS[3:0] bits.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tc>
                <a:extLst>
                  <a:ext uri="{0D108BD9-81ED-4DB2-BD59-A6C34878D82A}">
                    <a16:rowId xmlns:a16="http://schemas.microsoft.com/office/drawing/2014/main" val="79027600"/>
                  </a:ext>
                </a:extLst>
              </a:tr>
              <a:tr h="274320">
                <a:tc>
                  <a:txBody>
                    <a:bodyPr/>
                    <a:lstStyle/>
                    <a:p>
                      <a:pPr marL="0" marR="0" algn="ctr">
                        <a:lnSpc>
                          <a:spcPct val="107000"/>
                        </a:lnSpc>
                        <a:spcBef>
                          <a:spcPts val="0"/>
                        </a:spcBef>
                        <a:spcAft>
                          <a:spcPts val="0"/>
                        </a:spcAft>
                      </a:pPr>
                      <a:r>
                        <a:rPr lang="en-US" sz="1000" dirty="0">
                          <a:effectLst/>
                        </a:rPr>
                        <a:t>3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Set cycle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tc>
                <a:tc>
                  <a:txBody>
                    <a:bodyPr/>
                    <a:lstStyle/>
                    <a:p>
                      <a:pPr marL="0" marR="0">
                        <a:lnSpc>
                          <a:spcPct val="107000"/>
                        </a:lnSpc>
                        <a:spcBef>
                          <a:spcPts val="0"/>
                        </a:spcBef>
                        <a:spcAft>
                          <a:spcPts val="0"/>
                        </a:spcAft>
                      </a:pPr>
                      <a:r>
                        <a:rPr lang="en-US" sz="1000" dirty="0">
                          <a:effectLst/>
                        </a:rPr>
                        <a:t>Set the cycle in the GTPR register.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tc>
                <a:extLst>
                  <a:ext uri="{0D108BD9-81ED-4DB2-BD59-A6C34878D82A}">
                    <a16:rowId xmlns:a16="http://schemas.microsoft.com/office/drawing/2014/main" val="810106286"/>
                  </a:ext>
                </a:extLst>
              </a:tr>
              <a:tr h="274320">
                <a:tc>
                  <a:txBody>
                    <a:bodyPr/>
                    <a:lstStyle/>
                    <a:p>
                      <a:pPr marL="0" marR="0" algn="ctr">
                        <a:lnSpc>
                          <a:spcPct val="107000"/>
                        </a:lnSpc>
                        <a:spcBef>
                          <a:spcPts val="0"/>
                        </a:spcBef>
                        <a:spcAft>
                          <a:spcPts val="0"/>
                        </a:spcAft>
                      </a:pPr>
                      <a:r>
                        <a:rPr lang="en-US" sz="1000" dirty="0">
                          <a:effectLst/>
                        </a:rPr>
                        <a:t>4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a:effectLst/>
                        </a:rPr>
                        <a:t>Set initial value for counter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tc>
                <a:tc>
                  <a:txBody>
                    <a:bodyPr/>
                    <a:lstStyle/>
                    <a:p>
                      <a:pPr marL="0" marR="0">
                        <a:lnSpc>
                          <a:spcPct val="107000"/>
                        </a:lnSpc>
                        <a:spcBef>
                          <a:spcPts val="0"/>
                        </a:spcBef>
                        <a:spcAft>
                          <a:spcPts val="0"/>
                        </a:spcAft>
                      </a:pPr>
                      <a:r>
                        <a:rPr lang="en-US" sz="1000">
                          <a:effectLst/>
                        </a:rPr>
                        <a:t>Set the initial value in the GTCNT counter.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tc>
                <a:extLst>
                  <a:ext uri="{0D108BD9-81ED-4DB2-BD59-A6C34878D82A}">
                    <a16:rowId xmlns:a16="http://schemas.microsoft.com/office/drawing/2014/main" val="2760427339"/>
                  </a:ext>
                </a:extLst>
              </a:tr>
              <a:tr h="274320">
                <a:tc>
                  <a:txBody>
                    <a:bodyPr/>
                    <a:lstStyle/>
                    <a:p>
                      <a:pPr marL="0" marR="0" algn="ctr">
                        <a:lnSpc>
                          <a:spcPct val="107000"/>
                        </a:lnSpc>
                        <a:spcBef>
                          <a:spcPts val="0"/>
                        </a:spcBef>
                        <a:spcAft>
                          <a:spcPts val="0"/>
                        </a:spcAft>
                      </a:pPr>
                      <a:r>
                        <a:rPr lang="en-US" sz="1000" dirty="0">
                          <a:effectLst/>
                        </a:rPr>
                        <a:t>5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Set </a:t>
                      </a:r>
                      <a:r>
                        <a:rPr lang="en-US" sz="1000" dirty="0" err="1">
                          <a:effectLst/>
                        </a:rPr>
                        <a:t>GTIOCnm</a:t>
                      </a:r>
                      <a:r>
                        <a:rPr lang="en-US" sz="1000" dirty="0">
                          <a:effectLst/>
                        </a:rPr>
                        <a:t> pin function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tc>
                <a:tc>
                  <a:txBody>
                    <a:bodyPr/>
                    <a:lstStyle/>
                    <a:p>
                      <a:pPr marL="0" marR="0">
                        <a:lnSpc>
                          <a:spcPct val="107000"/>
                        </a:lnSpc>
                        <a:spcBef>
                          <a:spcPts val="0"/>
                        </a:spcBef>
                        <a:spcAft>
                          <a:spcPts val="0"/>
                        </a:spcAft>
                      </a:pPr>
                      <a:r>
                        <a:rPr lang="en-US" sz="1000" dirty="0">
                          <a:effectLst/>
                        </a:rPr>
                        <a:t>Set the </a:t>
                      </a:r>
                      <a:r>
                        <a:rPr lang="en-US" sz="1000" dirty="0" err="1">
                          <a:effectLst/>
                        </a:rPr>
                        <a:t>GTIOCnm</a:t>
                      </a:r>
                      <a:r>
                        <a:rPr lang="en-US" sz="1000" dirty="0">
                          <a:effectLst/>
                        </a:rPr>
                        <a:t> pin function with the GTIOA[4:0] and GTIOB[4:0] bits in the GTIOR register. In Figure 21.23, GTIOA[4:0] = 00011b and GTIOB[4:0] = 10011b.</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tc>
                <a:extLst>
                  <a:ext uri="{0D108BD9-81ED-4DB2-BD59-A6C34878D82A}">
                    <a16:rowId xmlns:a16="http://schemas.microsoft.com/office/drawing/2014/main" val="1419829388"/>
                  </a:ext>
                </a:extLst>
              </a:tr>
              <a:tr h="274320">
                <a:tc>
                  <a:txBody>
                    <a:bodyPr/>
                    <a:lstStyle/>
                    <a:p>
                      <a:pPr marL="0" marR="0" algn="ctr">
                        <a:lnSpc>
                          <a:spcPct val="107000"/>
                        </a:lnSpc>
                        <a:spcBef>
                          <a:spcPts val="0"/>
                        </a:spcBef>
                        <a:spcAft>
                          <a:spcPts val="0"/>
                        </a:spcAft>
                      </a:pPr>
                      <a:r>
                        <a:rPr lang="en-US" sz="1000" dirty="0">
                          <a:effectLst/>
                        </a:rPr>
                        <a:t>6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Enable </a:t>
                      </a:r>
                      <a:r>
                        <a:rPr lang="en-US" sz="1000" dirty="0" err="1">
                          <a:effectLst/>
                        </a:rPr>
                        <a:t>GTIOCnm</a:t>
                      </a:r>
                      <a:r>
                        <a:rPr lang="en-US" sz="1000" dirty="0">
                          <a:effectLst/>
                        </a:rPr>
                        <a:t> pin output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tc>
                <a:tc>
                  <a:txBody>
                    <a:bodyPr/>
                    <a:lstStyle/>
                    <a:p>
                      <a:pPr marL="0" marR="0">
                        <a:lnSpc>
                          <a:spcPct val="107000"/>
                        </a:lnSpc>
                        <a:spcBef>
                          <a:spcPts val="0"/>
                        </a:spcBef>
                        <a:spcAft>
                          <a:spcPts val="0"/>
                        </a:spcAft>
                      </a:pPr>
                      <a:r>
                        <a:rPr lang="en-US" sz="1000" dirty="0">
                          <a:effectLst/>
                        </a:rPr>
                        <a:t>Set to enable the </a:t>
                      </a:r>
                      <a:r>
                        <a:rPr lang="en-US" sz="1000" dirty="0" err="1">
                          <a:effectLst/>
                        </a:rPr>
                        <a:t>GTIOCnm</a:t>
                      </a:r>
                      <a:r>
                        <a:rPr lang="en-US" sz="1000" dirty="0">
                          <a:effectLst/>
                        </a:rPr>
                        <a:t> pin output with the OAE and OBE bits in the GTIOR register.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tc>
                <a:extLst>
                  <a:ext uri="{0D108BD9-81ED-4DB2-BD59-A6C34878D82A}">
                    <a16:rowId xmlns:a16="http://schemas.microsoft.com/office/drawing/2014/main" val="3755545578"/>
                  </a:ext>
                </a:extLst>
              </a:tr>
              <a:tr h="274320">
                <a:tc>
                  <a:txBody>
                    <a:bodyPr/>
                    <a:lstStyle/>
                    <a:p>
                      <a:pPr marL="0" marR="0" algn="ctr">
                        <a:lnSpc>
                          <a:spcPct val="107000"/>
                        </a:lnSpc>
                        <a:spcBef>
                          <a:spcPts val="0"/>
                        </a:spcBef>
                        <a:spcAft>
                          <a:spcPts val="0"/>
                        </a:spcAft>
                      </a:pPr>
                      <a:r>
                        <a:rPr lang="en-US" sz="1000" dirty="0">
                          <a:effectLst/>
                        </a:rPr>
                        <a:t>7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Set compare match value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tc>
                <a:tc>
                  <a:txBody>
                    <a:bodyPr/>
                    <a:lstStyle/>
                    <a:p>
                      <a:pPr marL="0" marR="0">
                        <a:lnSpc>
                          <a:spcPct val="107000"/>
                        </a:lnSpc>
                        <a:spcBef>
                          <a:spcPts val="0"/>
                        </a:spcBef>
                        <a:spcAft>
                          <a:spcPts val="0"/>
                        </a:spcAft>
                      </a:pPr>
                      <a:r>
                        <a:rPr lang="en-US" sz="1000" dirty="0">
                          <a:effectLst/>
                        </a:rPr>
                        <a:t>Set the </a:t>
                      </a:r>
                      <a:r>
                        <a:rPr lang="en-US" sz="1000" dirty="0" err="1">
                          <a:effectLst/>
                        </a:rPr>
                        <a:t>GTIOCnA</a:t>
                      </a:r>
                      <a:r>
                        <a:rPr lang="en-US" sz="1000" dirty="0">
                          <a:effectLst/>
                        </a:rPr>
                        <a:t> pin transition immediately after the count start in the GTCCRC and GTCCRD registers and the </a:t>
                      </a:r>
                      <a:r>
                        <a:rPr lang="en-US" sz="1000" dirty="0" err="1">
                          <a:effectLst/>
                        </a:rPr>
                        <a:t>GTIOCnB</a:t>
                      </a:r>
                      <a:r>
                        <a:rPr lang="en-US" sz="1000" dirty="0">
                          <a:effectLst/>
                        </a:rPr>
                        <a:t> pin transition in the GTCCRE and GTCCRF registers.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tc>
                <a:extLst>
                  <a:ext uri="{0D108BD9-81ED-4DB2-BD59-A6C34878D82A}">
                    <a16:rowId xmlns:a16="http://schemas.microsoft.com/office/drawing/2014/main" val="2526171268"/>
                  </a:ext>
                </a:extLst>
              </a:tr>
              <a:tr h="274320">
                <a:tc>
                  <a:txBody>
                    <a:bodyPr/>
                    <a:lstStyle/>
                    <a:p>
                      <a:pPr marL="0" marR="0" algn="ctr">
                        <a:lnSpc>
                          <a:spcPct val="107000"/>
                        </a:lnSpc>
                        <a:spcBef>
                          <a:spcPts val="0"/>
                        </a:spcBef>
                        <a:spcAft>
                          <a:spcPts val="0"/>
                        </a:spcAft>
                      </a:pPr>
                      <a:r>
                        <a:rPr lang="en-US" sz="1000" dirty="0">
                          <a:effectLst/>
                        </a:rPr>
                        <a:t>8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Set forcible buffer transfer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tc>
                <a:tc>
                  <a:txBody>
                    <a:bodyPr/>
                    <a:lstStyle/>
                    <a:p>
                      <a:pPr marL="0" marR="0">
                        <a:lnSpc>
                          <a:spcPct val="107000"/>
                        </a:lnSpc>
                        <a:spcBef>
                          <a:spcPts val="0"/>
                        </a:spcBef>
                        <a:spcAft>
                          <a:spcPts val="0"/>
                        </a:spcAft>
                      </a:pPr>
                      <a:r>
                        <a:rPr lang="en-US" sz="1000">
                          <a:effectLst/>
                        </a:rPr>
                        <a:t>Set the GTBER.CCRSWT bit to 1 to transfer buffer register data forcibly.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tc>
                <a:extLst>
                  <a:ext uri="{0D108BD9-81ED-4DB2-BD59-A6C34878D82A}">
                    <a16:rowId xmlns:a16="http://schemas.microsoft.com/office/drawing/2014/main" val="3200754896"/>
                  </a:ext>
                </a:extLst>
              </a:tr>
              <a:tr h="274320">
                <a:tc>
                  <a:txBody>
                    <a:bodyPr/>
                    <a:lstStyle/>
                    <a:p>
                      <a:pPr marL="0" marR="0" algn="ctr">
                        <a:lnSpc>
                          <a:spcPct val="107000"/>
                        </a:lnSpc>
                        <a:spcBef>
                          <a:spcPts val="0"/>
                        </a:spcBef>
                        <a:spcAft>
                          <a:spcPts val="0"/>
                        </a:spcAft>
                      </a:pPr>
                      <a:r>
                        <a:rPr lang="en-US" sz="1000" dirty="0">
                          <a:effectLst/>
                        </a:rPr>
                        <a:t>9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Set buffer value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tc>
                <a:tc>
                  <a:txBody>
                    <a:bodyPr/>
                    <a:lstStyle/>
                    <a:p>
                      <a:pPr marL="0" marR="0">
                        <a:lnSpc>
                          <a:spcPct val="107000"/>
                        </a:lnSpc>
                        <a:spcBef>
                          <a:spcPts val="0"/>
                        </a:spcBef>
                        <a:spcAft>
                          <a:spcPts val="0"/>
                        </a:spcAft>
                      </a:pPr>
                      <a:r>
                        <a:rPr lang="en-US" sz="1000">
                          <a:effectLst/>
                        </a:rPr>
                        <a:t>Set the GTIOCnA pin transition in 1 cycle after the current cycle in the GTCCRC and GTCCRD registers and the GTIOCnB pin transition in the GTCCRE and GTCCRF registers.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tc>
                <a:extLst>
                  <a:ext uri="{0D108BD9-81ED-4DB2-BD59-A6C34878D82A}">
                    <a16:rowId xmlns:a16="http://schemas.microsoft.com/office/drawing/2014/main" val="3427699138"/>
                  </a:ext>
                </a:extLst>
              </a:tr>
              <a:tr h="274320">
                <a:tc>
                  <a:txBody>
                    <a:bodyPr/>
                    <a:lstStyle/>
                    <a:p>
                      <a:pPr marL="0" marR="0" algn="ctr">
                        <a:lnSpc>
                          <a:spcPct val="107000"/>
                        </a:lnSpc>
                        <a:spcBef>
                          <a:spcPts val="0"/>
                        </a:spcBef>
                        <a:spcAft>
                          <a:spcPts val="0"/>
                        </a:spcAft>
                      </a:pPr>
                      <a:r>
                        <a:rPr lang="en-US" sz="1000" dirty="0">
                          <a:effectLst/>
                        </a:rPr>
                        <a:t>10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dirty="0">
                          <a:effectLst/>
                        </a:rPr>
                        <a:t>Start count operation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tc>
                <a:tc>
                  <a:txBody>
                    <a:bodyPr/>
                    <a:lstStyle/>
                    <a:p>
                      <a:pPr marL="0" marR="0">
                        <a:lnSpc>
                          <a:spcPct val="107000"/>
                        </a:lnSpc>
                        <a:spcBef>
                          <a:spcPts val="0"/>
                        </a:spcBef>
                        <a:spcAft>
                          <a:spcPts val="0"/>
                        </a:spcAft>
                      </a:pPr>
                      <a:r>
                        <a:rPr lang="en-US" sz="1000">
                          <a:effectLst/>
                        </a:rPr>
                        <a:t>Set the GTCR.CST bit to 1 to start count operation.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tc>
                <a:extLst>
                  <a:ext uri="{0D108BD9-81ED-4DB2-BD59-A6C34878D82A}">
                    <a16:rowId xmlns:a16="http://schemas.microsoft.com/office/drawing/2014/main" val="1059480839"/>
                  </a:ext>
                </a:extLst>
              </a:tr>
              <a:tr h="274320">
                <a:tc>
                  <a:txBody>
                    <a:bodyPr/>
                    <a:lstStyle/>
                    <a:p>
                      <a:pPr marL="0" marR="0" algn="ctr">
                        <a:lnSpc>
                          <a:spcPct val="107000"/>
                        </a:lnSpc>
                        <a:spcBef>
                          <a:spcPts val="0"/>
                        </a:spcBef>
                        <a:spcAft>
                          <a:spcPts val="0"/>
                        </a:spcAft>
                      </a:pPr>
                      <a:r>
                        <a:rPr lang="en-US" sz="1000" dirty="0">
                          <a:effectLst/>
                        </a:rPr>
                        <a:t>11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000">
                          <a:effectLst/>
                        </a:rPr>
                        <a:t>Set buffer value for each cycle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tc>
                <a:tc>
                  <a:txBody>
                    <a:bodyPr/>
                    <a:lstStyle/>
                    <a:p>
                      <a:pPr marL="0" marR="0">
                        <a:lnSpc>
                          <a:spcPct val="107000"/>
                        </a:lnSpc>
                        <a:spcBef>
                          <a:spcPts val="0"/>
                        </a:spcBef>
                        <a:spcAft>
                          <a:spcPts val="0"/>
                        </a:spcAft>
                      </a:pPr>
                      <a:r>
                        <a:rPr lang="en-US" sz="1000" dirty="0">
                          <a:effectLst/>
                        </a:rPr>
                        <a:t>Set the </a:t>
                      </a:r>
                      <a:r>
                        <a:rPr lang="en-US" sz="1000" dirty="0" err="1">
                          <a:effectLst/>
                        </a:rPr>
                        <a:t>GTIOCnA</a:t>
                      </a:r>
                      <a:r>
                        <a:rPr lang="en-US" sz="1000" dirty="0">
                          <a:effectLst/>
                        </a:rPr>
                        <a:t> pin transition in 1 cycle after the current cycle in the GTCCRC and GTCCRD registers and the </a:t>
                      </a:r>
                      <a:r>
                        <a:rPr lang="en-US" sz="1000" dirty="0" err="1">
                          <a:effectLst/>
                        </a:rPr>
                        <a:t>GTIOCnB</a:t>
                      </a:r>
                      <a:r>
                        <a:rPr lang="en-US" sz="1000" dirty="0">
                          <a:effectLst/>
                        </a:rPr>
                        <a:t> pin transition in the GTCCRE and GTCCRF registers.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5347" marR="25347" marT="0" marB="0" anchor="ctr"/>
                </a:tc>
                <a:extLst>
                  <a:ext uri="{0D108BD9-81ED-4DB2-BD59-A6C34878D82A}">
                    <a16:rowId xmlns:a16="http://schemas.microsoft.com/office/drawing/2014/main" val="1262568491"/>
                  </a:ext>
                </a:extLst>
              </a:tr>
            </a:tbl>
          </a:graphicData>
        </a:graphic>
      </p:graphicFrame>
    </p:spTree>
    <p:extLst>
      <p:ext uri="{BB962C8B-B14F-4D97-AF65-F5344CB8AC3E}">
        <p14:creationId xmlns:p14="http://schemas.microsoft.com/office/powerpoint/2010/main" val="1401687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4" name="Inhaltsplatzhalter 3"/>
          <p:cNvSpPr>
            <a:spLocks noGrp="1"/>
          </p:cNvSpPr>
          <p:nvPr>
            <p:ph idx="1"/>
          </p:nvPr>
        </p:nvSpPr>
        <p:spPr>
          <a:xfrm>
            <a:off x="468000" y="1424991"/>
            <a:ext cx="11244574" cy="3952364"/>
          </a:xfrm>
        </p:spPr>
        <p:txBody>
          <a:bodyPr/>
          <a:lstStyle/>
          <a:p>
            <a:r>
              <a:rPr lang="en-US" b="1" dirty="0"/>
              <a:t>OVERVIEW</a:t>
            </a:r>
            <a:r>
              <a:rPr lang="en-US" dirty="0"/>
              <a:t>	</a:t>
            </a:r>
            <a:r>
              <a:rPr lang="en-US" b="1" dirty="0"/>
              <a:t>Page 03</a:t>
            </a:r>
          </a:p>
          <a:p>
            <a:r>
              <a:rPr lang="en-US" b="1" dirty="0"/>
              <a:t>OPERATION</a:t>
            </a:r>
            <a:r>
              <a:rPr lang="en-US" dirty="0"/>
              <a:t>	</a:t>
            </a:r>
            <a:r>
              <a:rPr lang="en-US" b="1" dirty="0"/>
              <a:t>Page 06</a:t>
            </a:r>
          </a:p>
          <a:p>
            <a:r>
              <a:rPr lang="en-US" b="1" dirty="0"/>
              <a:t>ELC &amp; INTERRUPT SOURCE</a:t>
            </a:r>
            <a:r>
              <a:rPr lang="en-US" dirty="0"/>
              <a:t>	</a:t>
            </a:r>
            <a:r>
              <a:rPr lang="en-US" b="1" dirty="0"/>
              <a:t>Page 21</a:t>
            </a:r>
          </a:p>
          <a:p>
            <a:r>
              <a:rPr lang="en-US" b="1" dirty="0"/>
              <a:t>CONFIGURATION</a:t>
            </a:r>
            <a:r>
              <a:rPr lang="en-US" dirty="0"/>
              <a:t>	</a:t>
            </a:r>
            <a:r>
              <a:rPr lang="en-US" b="1" dirty="0"/>
              <a:t>Page 24</a:t>
            </a:r>
          </a:p>
          <a:p>
            <a:r>
              <a:rPr lang="en-US" b="1" dirty="0"/>
              <a:t>DATA STUCTURE/ENUM</a:t>
            </a:r>
            <a:r>
              <a:rPr lang="en-US" dirty="0"/>
              <a:t>	</a:t>
            </a:r>
            <a:r>
              <a:rPr lang="en-US" b="1" dirty="0"/>
              <a:t>Page 29</a:t>
            </a:r>
          </a:p>
          <a:p>
            <a:r>
              <a:rPr lang="en-US" b="1" dirty="0"/>
              <a:t>API/FUNCTIONS</a:t>
            </a:r>
            <a:r>
              <a:rPr lang="en-US" dirty="0"/>
              <a:t>	</a:t>
            </a:r>
            <a:r>
              <a:rPr lang="en-US" b="1" dirty="0"/>
              <a:t>Page 33</a:t>
            </a:r>
          </a:p>
          <a:p>
            <a:r>
              <a:rPr lang="en-US" b="1" dirty="0"/>
              <a:t>EXAMPLES</a:t>
            </a:r>
            <a:r>
              <a:rPr lang="en-US" dirty="0"/>
              <a:t>	</a:t>
            </a:r>
            <a:r>
              <a:rPr lang="en-US" b="1" dirty="0"/>
              <a:t>Page 51</a:t>
            </a:r>
          </a:p>
          <a:p>
            <a:r>
              <a:rPr lang="en-US" b="1" dirty="0"/>
              <a:t>REFERENCE	Page 53</a:t>
            </a:r>
          </a:p>
        </p:txBody>
      </p:sp>
    </p:spTree>
    <p:extLst>
      <p:ext uri="{BB962C8B-B14F-4D97-AF65-F5344CB8AC3E}">
        <p14:creationId xmlns:p14="http://schemas.microsoft.com/office/powerpoint/2010/main" val="229250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6A4A-8C09-4605-ACD6-7A2340E650BC}"/>
              </a:ext>
            </a:extLst>
          </p:cNvPr>
          <p:cNvSpPr>
            <a:spLocks noGrp="1"/>
          </p:cNvSpPr>
          <p:nvPr>
            <p:ph type="title"/>
          </p:nvPr>
        </p:nvSpPr>
        <p:spPr/>
        <p:txBody>
          <a:bodyPr/>
          <a:lstStyle/>
          <a:p>
            <a:r>
              <a:rPr lang="en-US" dirty="0"/>
              <a:t>Other operation</a:t>
            </a:r>
          </a:p>
        </p:txBody>
      </p:sp>
      <p:sp>
        <p:nvSpPr>
          <p:cNvPr id="3" name="Content Placeholder 2">
            <a:extLst>
              <a:ext uri="{FF2B5EF4-FFF2-40B4-BE49-F238E27FC236}">
                <a16:creationId xmlns:a16="http://schemas.microsoft.com/office/drawing/2014/main" id="{7E9D868B-85BD-47D6-8E19-FA6B13640BEC}"/>
              </a:ext>
            </a:extLst>
          </p:cNvPr>
          <p:cNvSpPr>
            <a:spLocks noGrp="1"/>
          </p:cNvSpPr>
          <p:nvPr>
            <p:ph idx="1"/>
          </p:nvPr>
        </p:nvSpPr>
        <p:spPr>
          <a:xfrm>
            <a:off x="468000" y="1424991"/>
            <a:ext cx="11244574" cy="3850798"/>
          </a:xfrm>
        </p:spPr>
        <p:txBody>
          <a:bodyPr/>
          <a:lstStyle/>
          <a:p>
            <a:r>
              <a:rPr lang="en-US" dirty="0"/>
              <a:t>Other function operations can be referred to </a:t>
            </a:r>
            <a:r>
              <a:rPr lang="en-US" dirty="0">
                <a:hlinkClick r:id="rId2"/>
              </a:rPr>
              <a:t>RA4M3 Group User's Manual: Hardware (renesas.com)</a:t>
            </a:r>
            <a:r>
              <a:rPr lang="en-US" dirty="0"/>
              <a:t>:</a:t>
            </a:r>
          </a:p>
          <a:p>
            <a:r>
              <a:rPr lang="en-US" dirty="0"/>
              <a:t>21.3.4 Automatic Dead Time Setting Function (use for 3 phases PWM output – 3 phase motor control)</a:t>
            </a:r>
          </a:p>
          <a:p>
            <a:r>
              <a:rPr lang="en-US" dirty="0"/>
              <a:t>21.3.5 Count Direction Changing Function</a:t>
            </a:r>
          </a:p>
          <a:p>
            <a:r>
              <a:rPr lang="en-US" dirty="0"/>
              <a:t>21.3.6 Function of Output Duty 0% and 100%</a:t>
            </a:r>
          </a:p>
          <a:p>
            <a:r>
              <a:rPr lang="en-US" dirty="0"/>
              <a:t>21.3.7 Hardware Count Start/Count Stop and Clear Operation</a:t>
            </a:r>
          </a:p>
          <a:p>
            <a:r>
              <a:rPr lang="en-US" dirty="0"/>
              <a:t>21.3.8 Synchronized Operation (multi-channel timer signal synchronization)</a:t>
            </a:r>
          </a:p>
          <a:p>
            <a:r>
              <a:rPr lang="en-US" dirty="0"/>
              <a:t>21.3.10 Period Count Function</a:t>
            </a:r>
          </a:p>
          <a:p>
            <a:r>
              <a:rPr lang="en-US" dirty="0"/>
              <a:t>21.3.11 Phase Counting Function (detect phase difference between 2 external signals)</a:t>
            </a:r>
          </a:p>
          <a:p>
            <a:r>
              <a:rPr lang="en-US" dirty="0"/>
              <a:t>21.3.12 Output Phase Switching (GPT_OPS) (use for DC brushless motor control)</a:t>
            </a:r>
          </a:p>
          <a:p>
            <a:r>
              <a:rPr lang="en-US" dirty="0"/>
              <a:t>21.3.13 Inter Channel Logical Operation Function</a:t>
            </a:r>
          </a:p>
        </p:txBody>
      </p:sp>
    </p:spTree>
    <p:extLst>
      <p:ext uri="{BB962C8B-B14F-4D97-AF65-F5344CB8AC3E}">
        <p14:creationId xmlns:p14="http://schemas.microsoft.com/office/powerpoint/2010/main" val="540105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4FE8-4C08-4F16-B3D0-4094F92D4425}"/>
              </a:ext>
            </a:extLst>
          </p:cNvPr>
          <p:cNvSpPr>
            <a:spLocks noGrp="1"/>
          </p:cNvSpPr>
          <p:nvPr>
            <p:ph type="title"/>
          </p:nvPr>
        </p:nvSpPr>
        <p:spPr/>
        <p:txBody>
          <a:bodyPr/>
          <a:lstStyle/>
          <a:p>
            <a:r>
              <a:rPr lang="en-US" dirty="0"/>
              <a:t>Interrupt sources</a:t>
            </a:r>
          </a:p>
        </p:txBody>
      </p:sp>
      <p:sp>
        <p:nvSpPr>
          <p:cNvPr id="3" name="Content Placeholder 2">
            <a:extLst>
              <a:ext uri="{FF2B5EF4-FFF2-40B4-BE49-F238E27FC236}">
                <a16:creationId xmlns:a16="http://schemas.microsoft.com/office/drawing/2014/main" id="{84C619AA-1D6C-4946-9840-59A857CC4E0B}"/>
              </a:ext>
            </a:extLst>
          </p:cNvPr>
          <p:cNvSpPr>
            <a:spLocks noGrp="1"/>
          </p:cNvSpPr>
          <p:nvPr>
            <p:ph idx="1"/>
          </p:nvPr>
        </p:nvSpPr>
        <p:spPr>
          <a:xfrm>
            <a:off x="468000" y="1424991"/>
            <a:ext cx="5780400" cy="1477328"/>
          </a:xfrm>
        </p:spPr>
        <p:txBody>
          <a:bodyPr/>
          <a:lstStyle/>
          <a:p>
            <a:r>
              <a:rPr lang="en-US" dirty="0"/>
              <a:t>The GPT provides the following interrupt sources:</a:t>
            </a:r>
          </a:p>
          <a:p>
            <a:pPr marL="285750" indent="-285750">
              <a:buFont typeface="Arial" panose="020B0604020202020204" pitchFamily="34" charset="0"/>
              <a:buChar char="•"/>
            </a:pPr>
            <a:r>
              <a:rPr lang="en-US" dirty="0"/>
              <a:t>GTCCR input capture/compare match.</a:t>
            </a:r>
          </a:p>
          <a:p>
            <a:pPr marL="285750" indent="-285750">
              <a:buFont typeface="Arial" panose="020B0604020202020204" pitchFamily="34" charset="0"/>
              <a:buChar char="•"/>
            </a:pPr>
            <a:r>
              <a:rPr lang="en-US" dirty="0"/>
              <a:t>GTCNT counter overflow (GTPR compare match)/underflow.</a:t>
            </a:r>
          </a:p>
          <a:p>
            <a:pPr marL="285750" indent="-285750">
              <a:buFont typeface="Arial" panose="020B0604020202020204" pitchFamily="34" charset="0"/>
              <a:buChar char="•"/>
            </a:pPr>
            <a:r>
              <a:rPr lang="en-US" dirty="0"/>
              <a:t>Period count function finish.</a:t>
            </a:r>
          </a:p>
        </p:txBody>
      </p:sp>
      <p:pic>
        <p:nvPicPr>
          <p:cNvPr id="5" name="Picture 4">
            <a:extLst>
              <a:ext uri="{FF2B5EF4-FFF2-40B4-BE49-F238E27FC236}">
                <a16:creationId xmlns:a16="http://schemas.microsoft.com/office/drawing/2014/main" id="{358212F0-DA45-4980-930B-9186EBA6EB1B}"/>
              </a:ext>
            </a:extLst>
          </p:cNvPr>
          <p:cNvPicPr>
            <a:picLocks noChangeAspect="1"/>
          </p:cNvPicPr>
          <p:nvPr/>
        </p:nvPicPr>
        <p:blipFill>
          <a:blip r:embed="rId2"/>
          <a:stretch>
            <a:fillRect/>
          </a:stretch>
        </p:blipFill>
        <p:spPr>
          <a:xfrm>
            <a:off x="6243918" y="1600200"/>
            <a:ext cx="5792531" cy="3657600"/>
          </a:xfrm>
          <a:prstGeom prst="rect">
            <a:avLst/>
          </a:prstGeom>
        </p:spPr>
      </p:pic>
    </p:spTree>
    <p:extLst>
      <p:ext uri="{BB962C8B-B14F-4D97-AF65-F5344CB8AC3E}">
        <p14:creationId xmlns:p14="http://schemas.microsoft.com/office/powerpoint/2010/main" val="1338711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2952-82A9-4100-97AA-3AB96C821D97}"/>
              </a:ext>
            </a:extLst>
          </p:cNvPr>
          <p:cNvSpPr>
            <a:spLocks noGrp="1"/>
          </p:cNvSpPr>
          <p:nvPr>
            <p:ph type="title"/>
          </p:nvPr>
        </p:nvSpPr>
        <p:spPr>
          <a:xfrm>
            <a:off x="467999" y="332539"/>
            <a:ext cx="11244575" cy="720197"/>
          </a:xfrm>
        </p:spPr>
        <p:txBody>
          <a:bodyPr/>
          <a:lstStyle/>
          <a:p>
            <a:r>
              <a:rPr lang="en-US" dirty="0"/>
              <a:t>Operations Linked by ELC</a:t>
            </a:r>
            <a:br>
              <a:rPr lang="en-US" dirty="0"/>
            </a:br>
            <a:r>
              <a:rPr lang="en-US" sz="2000" dirty="0"/>
              <a:t>Event Signal Output to ELC</a:t>
            </a:r>
          </a:p>
        </p:txBody>
      </p:sp>
      <p:sp>
        <p:nvSpPr>
          <p:cNvPr id="3" name="Content Placeholder 2">
            <a:extLst>
              <a:ext uri="{FF2B5EF4-FFF2-40B4-BE49-F238E27FC236}">
                <a16:creationId xmlns:a16="http://schemas.microsoft.com/office/drawing/2014/main" id="{1E507827-5D8E-47EE-A20C-343BBC7729CE}"/>
              </a:ext>
            </a:extLst>
          </p:cNvPr>
          <p:cNvSpPr>
            <a:spLocks noGrp="1"/>
          </p:cNvSpPr>
          <p:nvPr>
            <p:ph idx="1"/>
          </p:nvPr>
        </p:nvSpPr>
        <p:spPr>
          <a:xfrm>
            <a:off x="468000" y="1424991"/>
            <a:ext cx="11244574" cy="3865674"/>
          </a:xfrm>
        </p:spPr>
        <p:txBody>
          <a:bodyPr/>
          <a:lstStyle/>
          <a:p>
            <a:r>
              <a:rPr lang="en-US" dirty="0"/>
              <a:t>The GPT has the following ELC event signals:</a:t>
            </a:r>
          </a:p>
          <a:p>
            <a:pPr marL="285750" indent="-285750">
              <a:buFont typeface="Arial" panose="020B0604020202020204" pitchFamily="34" charset="0"/>
              <a:buChar char="•"/>
            </a:pPr>
            <a:r>
              <a:rPr lang="en-US" dirty="0"/>
              <a:t>Generation of compare match and input capture A interrupt (</a:t>
            </a:r>
            <a:r>
              <a:rPr lang="en-US" dirty="0" err="1"/>
              <a:t>GPTn_CCMPA</a:t>
            </a:r>
            <a:r>
              <a:rPr lang="en-US" dirty="0"/>
              <a:t>)</a:t>
            </a:r>
          </a:p>
          <a:p>
            <a:pPr marL="285750" indent="-285750">
              <a:buFont typeface="Arial" panose="020B0604020202020204" pitchFamily="34" charset="0"/>
              <a:buChar char="•"/>
            </a:pPr>
            <a:r>
              <a:rPr lang="en-US" dirty="0"/>
              <a:t>Generation of compare match and input capture B interrupt (</a:t>
            </a:r>
            <a:r>
              <a:rPr lang="en-US" dirty="0" err="1"/>
              <a:t>GPTn_CCMPB</a:t>
            </a:r>
            <a:r>
              <a:rPr lang="en-US" dirty="0"/>
              <a:t>)</a:t>
            </a:r>
          </a:p>
          <a:p>
            <a:pPr marL="285750" indent="-285750">
              <a:buFont typeface="Arial" panose="020B0604020202020204" pitchFamily="34" charset="0"/>
              <a:buChar char="•"/>
            </a:pPr>
            <a:r>
              <a:rPr lang="en-US" dirty="0"/>
              <a:t>Generation of compare match C interrupt (</a:t>
            </a:r>
            <a:r>
              <a:rPr lang="en-US" dirty="0" err="1"/>
              <a:t>GPTn_CMPC</a:t>
            </a:r>
            <a:r>
              <a:rPr lang="en-US" dirty="0"/>
              <a:t>)</a:t>
            </a:r>
          </a:p>
          <a:p>
            <a:pPr marL="285750" indent="-285750">
              <a:buFont typeface="Arial" panose="020B0604020202020204" pitchFamily="34" charset="0"/>
              <a:buChar char="•"/>
            </a:pPr>
            <a:r>
              <a:rPr lang="en-US" dirty="0"/>
              <a:t>Generation of compare match D interrupt (</a:t>
            </a:r>
            <a:r>
              <a:rPr lang="en-US" dirty="0" err="1"/>
              <a:t>GPTn_CMPD</a:t>
            </a:r>
            <a:r>
              <a:rPr lang="en-US" dirty="0"/>
              <a:t>)</a:t>
            </a:r>
          </a:p>
          <a:p>
            <a:pPr marL="285750" indent="-285750">
              <a:buFont typeface="Arial" panose="020B0604020202020204" pitchFamily="34" charset="0"/>
              <a:buChar char="•"/>
            </a:pPr>
            <a:r>
              <a:rPr lang="en-US" dirty="0"/>
              <a:t>Generation of compare match E interrupt (</a:t>
            </a:r>
            <a:r>
              <a:rPr lang="en-US" dirty="0" err="1"/>
              <a:t>GPTn_CMPE</a:t>
            </a:r>
            <a:r>
              <a:rPr lang="en-US" dirty="0"/>
              <a:t>)</a:t>
            </a:r>
          </a:p>
          <a:p>
            <a:pPr marL="285750" indent="-285750">
              <a:buFont typeface="Arial" panose="020B0604020202020204" pitchFamily="34" charset="0"/>
              <a:buChar char="•"/>
            </a:pPr>
            <a:r>
              <a:rPr lang="en-US" dirty="0"/>
              <a:t>Generation of compare match F interrupt (</a:t>
            </a:r>
            <a:r>
              <a:rPr lang="en-US" dirty="0" err="1"/>
              <a:t>GPTn_CMPF</a:t>
            </a:r>
            <a:r>
              <a:rPr lang="en-US" dirty="0"/>
              <a:t>)</a:t>
            </a:r>
          </a:p>
          <a:p>
            <a:pPr marL="285750" indent="-285750">
              <a:buFont typeface="Arial" panose="020B0604020202020204" pitchFamily="34" charset="0"/>
              <a:buChar char="•"/>
            </a:pPr>
            <a:r>
              <a:rPr lang="en-US" dirty="0"/>
              <a:t>Generation of overflow interrupt (</a:t>
            </a:r>
            <a:r>
              <a:rPr lang="en-US" dirty="0" err="1"/>
              <a:t>GPTn_OVF</a:t>
            </a:r>
            <a:r>
              <a:rPr lang="en-US" dirty="0"/>
              <a:t>)</a:t>
            </a:r>
          </a:p>
          <a:p>
            <a:pPr marL="285750" indent="-285750">
              <a:buFont typeface="Arial" panose="020B0604020202020204" pitchFamily="34" charset="0"/>
              <a:buChar char="•"/>
            </a:pPr>
            <a:r>
              <a:rPr lang="en-US" dirty="0"/>
              <a:t>Generation of underflow interrupt (</a:t>
            </a:r>
            <a:r>
              <a:rPr lang="en-US" dirty="0" err="1"/>
              <a:t>GPTn_UDF</a:t>
            </a:r>
            <a:r>
              <a:rPr lang="en-US" dirty="0"/>
              <a:t>)</a:t>
            </a:r>
          </a:p>
          <a:p>
            <a:pPr marL="285750" indent="-285750">
              <a:buFont typeface="Arial" panose="020B0604020202020204" pitchFamily="34" charset="0"/>
              <a:buChar char="•"/>
            </a:pPr>
            <a:r>
              <a:rPr lang="en-US" dirty="0"/>
              <a:t>Finish of period count function (</a:t>
            </a:r>
            <a:r>
              <a:rPr lang="en-US" dirty="0" err="1"/>
              <a:t>GPTm_PC</a:t>
            </a:r>
            <a:r>
              <a:rPr lang="en-US" dirty="0"/>
              <a:t>)</a:t>
            </a:r>
          </a:p>
        </p:txBody>
      </p:sp>
    </p:spTree>
    <p:extLst>
      <p:ext uri="{BB962C8B-B14F-4D97-AF65-F5344CB8AC3E}">
        <p14:creationId xmlns:p14="http://schemas.microsoft.com/office/powerpoint/2010/main" val="3537709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2952-82A9-4100-97AA-3AB96C821D97}"/>
              </a:ext>
            </a:extLst>
          </p:cNvPr>
          <p:cNvSpPr>
            <a:spLocks noGrp="1"/>
          </p:cNvSpPr>
          <p:nvPr>
            <p:ph type="title"/>
          </p:nvPr>
        </p:nvSpPr>
        <p:spPr>
          <a:xfrm>
            <a:off x="467999" y="332539"/>
            <a:ext cx="11244575" cy="720197"/>
          </a:xfrm>
        </p:spPr>
        <p:txBody>
          <a:bodyPr/>
          <a:lstStyle/>
          <a:p>
            <a:r>
              <a:rPr lang="en-US" dirty="0"/>
              <a:t>Operations Linked by ELC</a:t>
            </a:r>
            <a:br>
              <a:rPr lang="en-US" dirty="0"/>
            </a:br>
            <a:r>
              <a:rPr lang="en-US" sz="2000" dirty="0"/>
              <a:t>Event Signal Inputs from ELC</a:t>
            </a:r>
          </a:p>
        </p:txBody>
      </p:sp>
      <p:sp>
        <p:nvSpPr>
          <p:cNvPr id="3" name="Content Placeholder 2">
            <a:extLst>
              <a:ext uri="{FF2B5EF4-FFF2-40B4-BE49-F238E27FC236}">
                <a16:creationId xmlns:a16="http://schemas.microsoft.com/office/drawing/2014/main" id="{1E507827-5D8E-47EE-A20C-343BBC7729CE}"/>
              </a:ext>
            </a:extLst>
          </p:cNvPr>
          <p:cNvSpPr>
            <a:spLocks noGrp="1"/>
          </p:cNvSpPr>
          <p:nvPr>
            <p:ph idx="1"/>
          </p:nvPr>
        </p:nvSpPr>
        <p:spPr>
          <a:xfrm>
            <a:off x="468000" y="1424991"/>
            <a:ext cx="11244574" cy="2155975"/>
          </a:xfrm>
        </p:spPr>
        <p:txBody>
          <a:bodyPr/>
          <a:lstStyle/>
          <a:p>
            <a:r>
              <a:rPr lang="en-US" dirty="0"/>
              <a:t>The GPT can perform the following operations in response to a maximum of 8 events from the ELC:</a:t>
            </a:r>
          </a:p>
          <a:p>
            <a:pPr marL="285750" indent="-285750">
              <a:buFont typeface="Arial" panose="020B0604020202020204" pitchFamily="34" charset="0"/>
              <a:buChar char="•"/>
            </a:pPr>
            <a:r>
              <a:rPr lang="en-US" dirty="0"/>
              <a:t>Start counting, stop counting, clear counting</a:t>
            </a:r>
          </a:p>
          <a:p>
            <a:pPr marL="285750" indent="-285750">
              <a:buFont typeface="Arial" panose="020B0604020202020204" pitchFamily="34" charset="0"/>
              <a:buChar char="•"/>
            </a:pPr>
            <a:r>
              <a:rPr lang="en-US" dirty="0"/>
              <a:t>Up-counting, down-counting</a:t>
            </a:r>
          </a:p>
          <a:p>
            <a:pPr marL="285750" indent="-285750">
              <a:buFont typeface="Arial" panose="020B0604020202020204" pitchFamily="34" charset="0"/>
              <a:buChar char="•"/>
            </a:pPr>
            <a:r>
              <a:rPr lang="en-US" dirty="0"/>
              <a:t>Input capture.</a:t>
            </a:r>
          </a:p>
          <a:p>
            <a:r>
              <a:rPr lang="en-US" dirty="0"/>
              <a:t>See section 18, Event Link Controller (ELC) (</a:t>
            </a:r>
            <a:r>
              <a:rPr lang="en-US" dirty="0">
                <a:hlinkClick r:id="rId2"/>
              </a:rPr>
              <a:t>RA4M3 Group User's Manual: Hardware (renesas.com)</a:t>
            </a:r>
            <a:r>
              <a:rPr lang="en-US" dirty="0"/>
              <a:t>) for the connection between the ELC and the event signal input.</a:t>
            </a:r>
          </a:p>
        </p:txBody>
      </p:sp>
    </p:spTree>
    <p:extLst>
      <p:ext uri="{BB962C8B-B14F-4D97-AF65-F5344CB8AC3E}">
        <p14:creationId xmlns:p14="http://schemas.microsoft.com/office/powerpoint/2010/main" val="3992961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01BAD-21D2-442F-87F6-B0DDF9E41055}"/>
              </a:ext>
            </a:extLst>
          </p:cNvPr>
          <p:cNvSpPr>
            <a:spLocks noGrp="1"/>
          </p:cNvSpPr>
          <p:nvPr>
            <p:ph type="title"/>
          </p:nvPr>
        </p:nvSpPr>
        <p:spPr/>
        <p:txBody>
          <a:bodyPr/>
          <a:lstStyle/>
          <a:p>
            <a:r>
              <a:rPr lang="en-US" dirty="0"/>
              <a:t>Configuration</a:t>
            </a:r>
          </a:p>
        </p:txBody>
      </p:sp>
      <p:graphicFrame>
        <p:nvGraphicFramePr>
          <p:cNvPr id="6" name="Content Placeholder 5">
            <a:extLst>
              <a:ext uri="{FF2B5EF4-FFF2-40B4-BE49-F238E27FC236}">
                <a16:creationId xmlns:a16="http://schemas.microsoft.com/office/drawing/2014/main" id="{9C6A27D8-E435-4951-8602-7346C0B187D1}"/>
              </a:ext>
            </a:extLst>
          </p:cNvPr>
          <p:cNvGraphicFramePr>
            <a:graphicFrameLocks noGrp="1"/>
          </p:cNvGraphicFramePr>
          <p:nvPr>
            <p:ph idx="1"/>
            <p:extLst>
              <p:ext uri="{D42A27DB-BD31-4B8C-83A1-F6EECF244321}">
                <p14:modId xmlns:p14="http://schemas.microsoft.com/office/powerpoint/2010/main" val="2440033377"/>
              </p:ext>
            </p:extLst>
          </p:nvPr>
        </p:nvGraphicFramePr>
        <p:xfrm>
          <a:off x="467999" y="1447800"/>
          <a:ext cx="11244574" cy="5652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7844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0A2A-8DBF-4364-8CA6-CB43D7EEB726}"/>
              </a:ext>
            </a:extLst>
          </p:cNvPr>
          <p:cNvSpPr>
            <a:spLocks noGrp="1"/>
          </p:cNvSpPr>
          <p:nvPr>
            <p:ph type="title"/>
          </p:nvPr>
        </p:nvSpPr>
        <p:spPr>
          <a:xfrm>
            <a:off x="467999" y="332539"/>
            <a:ext cx="11244575" cy="720197"/>
          </a:xfrm>
        </p:spPr>
        <p:txBody>
          <a:bodyPr/>
          <a:lstStyle/>
          <a:p>
            <a:r>
              <a:rPr lang="en-US" dirty="0"/>
              <a:t>Configuration</a:t>
            </a:r>
            <a:br>
              <a:rPr lang="en-US" dirty="0"/>
            </a:br>
            <a:r>
              <a:rPr lang="en-US" sz="2000" dirty="0"/>
              <a:t>E2 studio module configuration</a:t>
            </a:r>
          </a:p>
        </p:txBody>
      </p:sp>
      <p:pic>
        <p:nvPicPr>
          <p:cNvPr id="5" name="Picture 4">
            <a:extLst>
              <a:ext uri="{FF2B5EF4-FFF2-40B4-BE49-F238E27FC236}">
                <a16:creationId xmlns:a16="http://schemas.microsoft.com/office/drawing/2014/main" id="{2D59FA65-4A20-41AF-956F-8C9F4E434510}"/>
              </a:ext>
            </a:extLst>
          </p:cNvPr>
          <p:cNvPicPr>
            <a:picLocks noChangeAspect="1"/>
          </p:cNvPicPr>
          <p:nvPr/>
        </p:nvPicPr>
        <p:blipFill>
          <a:blip r:embed="rId2"/>
          <a:stretch>
            <a:fillRect/>
          </a:stretch>
        </p:blipFill>
        <p:spPr>
          <a:xfrm>
            <a:off x="8001000" y="53788"/>
            <a:ext cx="3084414" cy="6235160"/>
          </a:xfrm>
          <a:prstGeom prst="rect">
            <a:avLst/>
          </a:prstGeom>
        </p:spPr>
      </p:pic>
      <p:sp>
        <p:nvSpPr>
          <p:cNvPr id="22" name="TextBox 21">
            <a:extLst>
              <a:ext uri="{FF2B5EF4-FFF2-40B4-BE49-F238E27FC236}">
                <a16:creationId xmlns:a16="http://schemas.microsoft.com/office/drawing/2014/main" id="{5872C1B5-2E74-4C70-916B-E736E2C12BD1}"/>
              </a:ext>
            </a:extLst>
          </p:cNvPr>
          <p:cNvSpPr txBox="1"/>
          <p:nvPr/>
        </p:nvSpPr>
        <p:spPr>
          <a:xfrm>
            <a:off x="467999" y="1322222"/>
            <a:ext cx="6096000" cy="2350900"/>
          </a:xfrm>
          <a:prstGeom prst="rect">
            <a:avLst/>
          </a:prstGeom>
          <a:noFill/>
        </p:spPr>
        <p:txBody>
          <a:bodyPr wrap="square">
            <a:spAutoFit/>
          </a:bodyPr>
          <a:lstStyle/>
          <a:p>
            <a:pPr>
              <a:lnSpc>
                <a:spcPct val="120000"/>
              </a:lnSpc>
              <a:spcAft>
                <a:spcPts val="800"/>
              </a:spcAft>
            </a:pPr>
            <a:r>
              <a:rPr lang="en-US" sz="1600" dirty="0"/>
              <a:t>Some configuration need to consider:</a:t>
            </a:r>
          </a:p>
          <a:p>
            <a:pPr marL="285750" indent="-285750">
              <a:lnSpc>
                <a:spcPct val="120000"/>
              </a:lnSpc>
              <a:spcAft>
                <a:spcPts val="800"/>
              </a:spcAft>
              <a:buFont typeface="Arial" panose="020B0604020202020204" pitchFamily="34" charset="0"/>
              <a:buChar char="•"/>
            </a:pPr>
            <a:r>
              <a:rPr lang="en-US" sz="1600" dirty="0"/>
              <a:t>Pin output support and pin (if use PWM mode)</a:t>
            </a:r>
          </a:p>
          <a:p>
            <a:pPr marL="285750" indent="-285750">
              <a:lnSpc>
                <a:spcPct val="120000"/>
              </a:lnSpc>
              <a:spcAft>
                <a:spcPts val="800"/>
              </a:spcAft>
              <a:buFont typeface="Arial" panose="020B0604020202020204" pitchFamily="34" charset="0"/>
              <a:buChar char="•"/>
            </a:pPr>
            <a:r>
              <a:rPr lang="en-US" sz="1600" dirty="0"/>
              <a:t>Clock source (default is PCLKD, clock config by clock tabs)</a:t>
            </a:r>
          </a:p>
          <a:p>
            <a:pPr marL="285750" indent="-285750">
              <a:lnSpc>
                <a:spcPct val="120000"/>
              </a:lnSpc>
              <a:spcAft>
                <a:spcPts val="800"/>
              </a:spcAft>
              <a:buFont typeface="Arial" panose="020B0604020202020204" pitchFamily="34" charset="0"/>
              <a:buChar char="•"/>
            </a:pPr>
            <a:r>
              <a:rPr lang="en-US" sz="1600" dirty="0"/>
              <a:t>Operation mode</a:t>
            </a:r>
          </a:p>
          <a:p>
            <a:pPr marL="285750" indent="-285750">
              <a:lnSpc>
                <a:spcPct val="120000"/>
              </a:lnSpc>
              <a:spcAft>
                <a:spcPts val="800"/>
              </a:spcAft>
              <a:buFont typeface="Arial" panose="020B0604020202020204" pitchFamily="34" charset="0"/>
              <a:buChar char="•"/>
            </a:pPr>
            <a:r>
              <a:rPr lang="en-US" sz="1600" dirty="0"/>
              <a:t>Period and period unit</a:t>
            </a:r>
          </a:p>
          <a:p>
            <a:pPr marL="285750" indent="-285750">
              <a:lnSpc>
                <a:spcPct val="120000"/>
              </a:lnSpc>
              <a:spcAft>
                <a:spcPts val="800"/>
              </a:spcAft>
              <a:buFont typeface="Arial" panose="020B0604020202020204" pitchFamily="34" charset="0"/>
              <a:buChar char="•"/>
            </a:pPr>
            <a:r>
              <a:rPr lang="en-US" sz="1600" dirty="0"/>
              <a:t>Input source (if use hardware source through POEG module)</a:t>
            </a:r>
          </a:p>
        </p:txBody>
      </p:sp>
    </p:spTree>
    <p:extLst>
      <p:ext uri="{BB962C8B-B14F-4D97-AF65-F5344CB8AC3E}">
        <p14:creationId xmlns:p14="http://schemas.microsoft.com/office/powerpoint/2010/main" val="1594647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0A2A-8DBF-4364-8CA6-CB43D7EEB726}"/>
              </a:ext>
            </a:extLst>
          </p:cNvPr>
          <p:cNvSpPr>
            <a:spLocks noGrp="1"/>
          </p:cNvSpPr>
          <p:nvPr>
            <p:ph type="title"/>
          </p:nvPr>
        </p:nvSpPr>
        <p:spPr>
          <a:xfrm>
            <a:off x="467999" y="332539"/>
            <a:ext cx="11244575" cy="720197"/>
          </a:xfrm>
        </p:spPr>
        <p:txBody>
          <a:bodyPr/>
          <a:lstStyle/>
          <a:p>
            <a:r>
              <a:rPr lang="en-US" dirty="0"/>
              <a:t>Configuration </a:t>
            </a:r>
            <a:br>
              <a:rPr lang="en-US" dirty="0"/>
            </a:br>
            <a:r>
              <a:rPr lang="en-US" sz="2000" dirty="0"/>
              <a:t>E2 studio pin configuration</a:t>
            </a:r>
          </a:p>
        </p:txBody>
      </p:sp>
      <p:sp>
        <p:nvSpPr>
          <p:cNvPr id="22" name="TextBox 21">
            <a:extLst>
              <a:ext uri="{FF2B5EF4-FFF2-40B4-BE49-F238E27FC236}">
                <a16:creationId xmlns:a16="http://schemas.microsoft.com/office/drawing/2014/main" id="{5872C1B5-2E74-4C70-916B-E736E2C12BD1}"/>
              </a:ext>
            </a:extLst>
          </p:cNvPr>
          <p:cNvSpPr txBox="1"/>
          <p:nvPr/>
        </p:nvSpPr>
        <p:spPr>
          <a:xfrm>
            <a:off x="467999" y="1322222"/>
            <a:ext cx="5551801" cy="1952842"/>
          </a:xfrm>
          <a:prstGeom prst="rect">
            <a:avLst/>
          </a:prstGeom>
          <a:noFill/>
        </p:spPr>
        <p:txBody>
          <a:bodyPr wrap="square">
            <a:spAutoFit/>
          </a:bodyPr>
          <a:lstStyle/>
          <a:p>
            <a:pPr>
              <a:lnSpc>
                <a:spcPct val="120000"/>
              </a:lnSpc>
              <a:spcAft>
                <a:spcPts val="800"/>
              </a:spcAft>
            </a:pPr>
            <a:r>
              <a:rPr lang="en-US" sz="1600" dirty="0"/>
              <a:t>GPT pin configuration:</a:t>
            </a:r>
          </a:p>
          <a:p>
            <a:pPr marL="285750" indent="-285750">
              <a:lnSpc>
                <a:spcPct val="120000"/>
              </a:lnSpc>
              <a:spcAft>
                <a:spcPts val="800"/>
              </a:spcAft>
              <a:buFont typeface="Arial" panose="020B0604020202020204" pitchFamily="34" charset="0"/>
              <a:buChar char="•"/>
            </a:pPr>
            <a:r>
              <a:rPr lang="en-US" sz="1600" dirty="0"/>
              <a:t>Operation mode (GIOCA, GTIOCB or both)</a:t>
            </a:r>
          </a:p>
          <a:p>
            <a:pPr marL="285750" indent="-285750">
              <a:lnSpc>
                <a:spcPct val="120000"/>
              </a:lnSpc>
              <a:spcAft>
                <a:spcPts val="800"/>
              </a:spcAft>
              <a:buFont typeface="Arial" panose="020B0604020202020204" pitchFamily="34" charset="0"/>
              <a:buChar char="•"/>
            </a:pPr>
            <a:r>
              <a:rPr lang="en-US" sz="1600" dirty="0"/>
              <a:t>Input/output</a:t>
            </a:r>
          </a:p>
          <a:p>
            <a:pPr>
              <a:lnSpc>
                <a:spcPct val="120000"/>
              </a:lnSpc>
              <a:spcAft>
                <a:spcPts val="800"/>
              </a:spcAft>
            </a:pPr>
            <a:r>
              <a:rPr lang="en-US" sz="1600" dirty="0"/>
              <a:t>PORT pin configuration:</a:t>
            </a:r>
          </a:p>
          <a:p>
            <a:pPr marL="285750" indent="-285750">
              <a:lnSpc>
                <a:spcPct val="120000"/>
              </a:lnSpc>
              <a:spcAft>
                <a:spcPts val="800"/>
              </a:spcAft>
              <a:buFont typeface="Arial" panose="020B0604020202020204" pitchFamily="34" charset="0"/>
              <a:buChar char="•"/>
            </a:pPr>
            <a:r>
              <a:rPr lang="en-US" sz="1600" dirty="0"/>
              <a:t>Mode (change to Peripheral mode)</a:t>
            </a:r>
          </a:p>
        </p:txBody>
      </p:sp>
      <p:pic>
        <p:nvPicPr>
          <p:cNvPr id="4" name="Picture 3">
            <a:extLst>
              <a:ext uri="{FF2B5EF4-FFF2-40B4-BE49-F238E27FC236}">
                <a16:creationId xmlns:a16="http://schemas.microsoft.com/office/drawing/2014/main" id="{4F0538B2-25BE-42FF-B33A-5869B65F8929}"/>
              </a:ext>
            </a:extLst>
          </p:cNvPr>
          <p:cNvPicPr>
            <a:picLocks noChangeAspect="1"/>
          </p:cNvPicPr>
          <p:nvPr/>
        </p:nvPicPr>
        <p:blipFill>
          <a:blip r:embed="rId2"/>
          <a:stretch>
            <a:fillRect/>
          </a:stretch>
        </p:blipFill>
        <p:spPr>
          <a:xfrm>
            <a:off x="7621540" y="3581400"/>
            <a:ext cx="4117699" cy="3165414"/>
          </a:xfrm>
          <a:prstGeom prst="rect">
            <a:avLst/>
          </a:prstGeom>
        </p:spPr>
      </p:pic>
      <p:pic>
        <p:nvPicPr>
          <p:cNvPr id="12" name="Picture 11">
            <a:extLst>
              <a:ext uri="{FF2B5EF4-FFF2-40B4-BE49-F238E27FC236}">
                <a16:creationId xmlns:a16="http://schemas.microsoft.com/office/drawing/2014/main" id="{9EAE217C-2B43-4736-9ED4-91A3C0343BA8}"/>
              </a:ext>
            </a:extLst>
          </p:cNvPr>
          <p:cNvPicPr>
            <a:picLocks noChangeAspect="1"/>
          </p:cNvPicPr>
          <p:nvPr/>
        </p:nvPicPr>
        <p:blipFill>
          <a:blip r:embed="rId3"/>
          <a:stretch>
            <a:fillRect/>
          </a:stretch>
        </p:blipFill>
        <p:spPr>
          <a:xfrm>
            <a:off x="7621540" y="30241"/>
            <a:ext cx="4117700" cy="3483777"/>
          </a:xfrm>
          <a:prstGeom prst="rect">
            <a:avLst/>
          </a:prstGeom>
        </p:spPr>
      </p:pic>
    </p:spTree>
    <p:extLst>
      <p:ext uri="{BB962C8B-B14F-4D97-AF65-F5344CB8AC3E}">
        <p14:creationId xmlns:p14="http://schemas.microsoft.com/office/powerpoint/2010/main" val="79867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6645-CBFA-4266-885E-D9B17F18929C}"/>
              </a:ext>
            </a:extLst>
          </p:cNvPr>
          <p:cNvSpPr>
            <a:spLocks noGrp="1"/>
          </p:cNvSpPr>
          <p:nvPr>
            <p:ph type="title"/>
          </p:nvPr>
        </p:nvSpPr>
        <p:spPr>
          <a:xfrm>
            <a:off x="467999" y="332539"/>
            <a:ext cx="11244575" cy="720197"/>
          </a:xfrm>
        </p:spPr>
        <p:txBody>
          <a:bodyPr/>
          <a:lstStyle/>
          <a:p>
            <a:r>
              <a:rPr lang="en-US" dirty="0"/>
              <a:t>Usage notes</a:t>
            </a:r>
            <a:br>
              <a:rPr lang="en-US" dirty="0"/>
            </a:br>
            <a:r>
              <a:rPr lang="en-US" sz="2000" dirty="0"/>
              <a:t>Maximum Period</a:t>
            </a:r>
          </a:p>
        </p:txBody>
      </p:sp>
      <p:sp>
        <p:nvSpPr>
          <p:cNvPr id="3" name="Content Placeholder 2">
            <a:extLst>
              <a:ext uri="{FF2B5EF4-FFF2-40B4-BE49-F238E27FC236}">
                <a16:creationId xmlns:a16="http://schemas.microsoft.com/office/drawing/2014/main" id="{B46B48E5-5847-4BC8-9C5F-BAD804E09D8C}"/>
              </a:ext>
            </a:extLst>
          </p:cNvPr>
          <p:cNvSpPr>
            <a:spLocks noGrp="1"/>
          </p:cNvSpPr>
          <p:nvPr>
            <p:ph idx="1"/>
          </p:nvPr>
        </p:nvSpPr>
        <p:spPr>
          <a:xfrm>
            <a:off x="468000" y="1424991"/>
            <a:ext cx="11244574" cy="2246256"/>
          </a:xfrm>
        </p:spPr>
        <p:txBody>
          <a:bodyPr/>
          <a:lstStyle/>
          <a:p>
            <a:pPr algn="just"/>
            <a:r>
              <a:rPr lang="en-US" dirty="0"/>
              <a:t>When the selected period unit is "Raw counts", the maximum period setting is 0x40000000000 on a 32-bit timer or 0x4000000 on a 16-bit timer. This will configure the timer with the maximum period and a count clock divisor of 1024.</a:t>
            </a:r>
          </a:p>
          <a:p>
            <a:pPr algn="just"/>
            <a:r>
              <a:rPr lang="en-US" b="1" dirty="0"/>
              <a:t>Note: </a:t>
            </a:r>
          </a:p>
          <a:p>
            <a:pPr marL="274320" algn="just"/>
            <a:r>
              <a:rPr lang="en-US" dirty="0"/>
              <a:t>16-bit channels inherently have a reduced maximum period compared to 32-bit channels. When setting period values of hundreds of milliseconds or more on 16-bit channels be sure to check the generated output to confirm the actual configured value as it will clip much earlier than 32-bit channels. In general, it is recommended to use a lower-power timer like AGT or RTC if long hardware delays are required.</a:t>
            </a:r>
          </a:p>
        </p:txBody>
      </p:sp>
    </p:spTree>
    <p:extLst>
      <p:ext uri="{BB962C8B-B14F-4D97-AF65-F5344CB8AC3E}">
        <p14:creationId xmlns:p14="http://schemas.microsoft.com/office/powerpoint/2010/main" val="1195539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6645-CBFA-4266-885E-D9B17F18929C}"/>
              </a:ext>
            </a:extLst>
          </p:cNvPr>
          <p:cNvSpPr>
            <a:spLocks noGrp="1"/>
          </p:cNvSpPr>
          <p:nvPr>
            <p:ph type="title"/>
          </p:nvPr>
        </p:nvSpPr>
        <p:spPr>
          <a:xfrm>
            <a:off x="467999" y="332539"/>
            <a:ext cx="11244575" cy="720197"/>
          </a:xfrm>
        </p:spPr>
        <p:txBody>
          <a:bodyPr/>
          <a:lstStyle/>
          <a:p>
            <a:r>
              <a:rPr lang="en-US" dirty="0"/>
              <a:t>Usage notes</a:t>
            </a:r>
            <a:br>
              <a:rPr lang="en-US" dirty="0"/>
            </a:br>
            <a:r>
              <a:rPr lang="en-US" sz="2000" dirty="0"/>
              <a:t>Updating Period and Duty Cycle</a:t>
            </a:r>
          </a:p>
        </p:txBody>
      </p:sp>
      <p:sp>
        <p:nvSpPr>
          <p:cNvPr id="3" name="Content Placeholder 2">
            <a:extLst>
              <a:ext uri="{FF2B5EF4-FFF2-40B4-BE49-F238E27FC236}">
                <a16:creationId xmlns:a16="http://schemas.microsoft.com/office/drawing/2014/main" id="{B46B48E5-5847-4BC8-9C5F-BAD804E09D8C}"/>
              </a:ext>
            </a:extLst>
          </p:cNvPr>
          <p:cNvSpPr>
            <a:spLocks noGrp="1"/>
          </p:cNvSpPr>
          <p:nvPr>
            <p:ph idx="1"/>
          </p:nvPr>
        </p:nvSpPr>
        <p:spPr>
          <a:xfrm>
            <a:off x="468000" y="1424991"/>
            <a:ext cx="11244574" cy="2246256"/>
          </a:xfrm>
        </p:spPr>
        <p:txBody>
          <a:bodyPr/>
          <a:lstStyle/>
          <a:p>
            <a:pPr algn="just"/>
            <a:r>
              <a:rPr lang="en-US" dirty="0"/>
              <a:t>The period and duty cycle are updated after the next counter overflow after calling </a:t>
            </a:r>
            <a:r>
              <a:rPr lang="en-US" b="1" i="0" u="none" strike="noStrike" dirty="0" err="1">
                <a:solidFill>
                  <a:srgbClr val="7D99D0"/>
                </a:solidFill>
                <a:effectLst/>
                <a:hlinkClick r:id="rId2"/>
              </a:rPr>
              <a:t>R_GPT_PeriodSet</a:t>
            </a:r>
            <a:r>
              <a:rPr lang="en-US" b="1" i="0" u="none" strike="noStrike" dirty="0">
                <a:solidFill>
                  <a:srgbClr val="7D99D0"/>
                </a:solidFill>
                <a:effectLst/>
                <a:hlinkClick r:id="rId2"/>
              </a:rPr>
              <a:t>()</a:t>
            </a:r>
            <a:r>
              <a:rPr lang="en-US" b="1" i="0" u="none" strike="noStrike" dirty="0">
                <a:solidFill>
                  <a:srgbClr val="7D99D0"/>
                </a:solidFill>
                <a:effectLst/>
              </a:rPr>
              <a:t> </a:t>
            </a:r>
            <a:r>
              <a:rPr lang="en-US" dirty="0"/>
              <a:t>or </a:t>
            </a:r>
            <a:r>
              <a:rPr lang="en-US" b="1" i="0" u="none" strike="noStrike" dirty="0" err="1">
                <a:solidFill>
                  <a:srgbClr val="7D99D0"/>
                </a:solidFill>
                <a:effectLst/>
                <a:hlinkClick r:id="rId3"/>
              </a:rPr>
              <a:t>R_GPT_DutyCycleSet</a:t>
            </a:r>
            <a:r>
              <a:rPr lang="en-US" b="1" i="0" u="none" strike="noStrike" dirty="0">
                <a:solidFill>
                  <a:srgbClr val="7D99D0"/>
                </a:solidFill>
                <a:effectLst/>
                <a:hlinkClick r:id="rId3"/>
              </a:rPr>
              <a:t>()</a:t>
            </a:r>
            <a:r>
              <a:rPr lang="en-US" b="1" i="0" u="none" strike="noStrike" dirty="0">
                <a:solidFill>
                  <a:srgbClr val="7D99D0"/>
                </a:solidFill>
                <a:effectLst/>
              </a:rPr>
              <a:t>. </a:t>
            </a:r>
            <a:r>
              <a:rPr lang="en-US" dirty="0"/>
              <a:t>To force them to update before the next counter overflow, call </a:t>
            </a:r>
            <a:r>
              <a:rPr lang="en-US" b="1" i="0" u="none" strike="noStrike" dirty="0" err="1">
                <a:solidFill>
                  <a:srgbClr val="7D99D0"/>
                </a:solidFill>
                <a:effectLst/>
                <a:hlinkClick r:id="rId4"/>
              </a:rPr>
              <a:t>R_GPT_Reset</a:t>
            </a:r>
            <a:r>
              <a:rPr lang="en-US" b="1" i="0" u="none" strike="noStrike" dirty="0">
                <a:solidFill>
                  <a:srgbClr val="7D99D0"/>
                </a:solidFill>
                <a:effectLst/>
                <a:hlinkClick r:id="rId4"/>
              </a:rPr>
              <a:t>()</a:t>
            </a:r>
            <a:r>
              <a:rPr lang="en-US" dirty="0"/>
              <a:t> while the counter is running.</a:t>
            </a:r>
          </a:p>
          <a:p>
            <a:pPr algn="just"/>
            <a:r>
              <a:rPr lang="en-US" b="1" dirty="0"/>
              <a:t>Note: </a:t>
            </a:r>
          </a:p>
          <a:p>
            <a:pPr marL="274320" algn="just"/>
            <a:r>
              <a:rPr lang="en-US" dirty="0"/>
              <a:t>When manually changing the timer period counts the maximum value for a 32-bit GPT is 0x100000000. This number overflows the 32-bit value for </a:t>
            </a:r>
            <a:r>
              <a:rPr lang="en-US" b="1" i="0" u="none" strike="noStrike" dirty="0" err="1">
                <a:solidFill>
                  <a:srgbClr val="7D99D0"/>
                </a:solidFill>
                <a:effectLst/>
                <a:hlinkClick r:id="rId5" tooltip="Period in raw timer counts. "/>
              </a:rPr>
              <a:t>timer_cfg_t</a:t>
            </a:r>
            <a:r>
              <a:rPr lang="en-US" b="1" i="0" u="none" strike="noStrike" dirty="0">
                <a:solidFill>
                  <a:srgbClr val="7D99D0"/>
                </a:solidFill>
                <a:effectLst/>
                <a:hlinkClick r:id="rId5" tooltip="Period in raw timer counts. "/>
              </a:rPr>
              <a:t>::</a:t>
            </a:r>
            <a:r>
              <a:rPr lang="en-US" b="1" i="0" u="none" strike="noStrike" dirty="0" err="1">
                <a:solidFill>
                  <a:srgbClr val="7D99D0"/>
                </a:solidFill>
                <a:effectLst/>
                <a:hlinkClick r:id="rId5" tooltip="Period in raw timer counts. "/>
              </a:rPr>
              <a:t>period_counts</a:t>
            </a:r>
            <a:r>
              <a:rPr lang="en-US" dirty="0"/>
              <a:t>. To configure the timer for the maximum period, set</a:t>
            </a:r>
            <a:r>
              <a:rPr lang="en-US" b="0" i="0" dirty="0">
                <a:solidFill>
                  <a:srgbClr val="000000"/>
                </a:solidFill>
                <a:effectLst/>
              </a:rPr>
              <a:t> </a:t>
            </a:r>
            <a:r>
              <a:rPr lang="en-US" b="1" i="0" u="none" strike="noStrike" dirty="0" err="1">
                <a:solidFill>
                  <a:srgbClr val="7D99D0"/>
                </a:solidFill>
                <a:effectLst/>
                <a:hlinkClick r:id="rId5" tooltip="Period in raw timer counts. "/>
              </a:rPr>
              <a:t>timer_cfg_t</a:t>
            </a:r>
            <a:r>
              <a:rPr lang="en-US" b="1" i="0" u="none" strike="noStrike" dirty="0">
                <a:solidFill>
                  <a:srgbClr val="7D99D0"/>
                </a:solidFill>
                <a:effectLst/>
                <a:hlinkClick r:id="rId5" tooltip="Period in raw timer counts. "/>
              </a:rPr>
              <a:t>::</a:t>
            </a:r>
            <a:r>
              <a:rPr lang="en-US" b="1" i="0" u="none" strike="noStrike" dirty="0" err="1">
                <a:solidFill>
                  <a:srgbClr val="7D99D0"/>
                </a:solidFill>
                <a:effectLst/>
                <a:hlinkClick r:id="rId5" tooltip="Period in raw timer counts. "/>
              </a:rPr>
              <a:t>period_counts</a:t>
            </a:r>
            <a:r>
              <a:rPr lang="en-US" b="1" i="0" u="none" strike="noStrike" dirty="0">
                <a:solidFill>
                  <a:srgbClr val="7D99D0"/>
                </a:solidFill>
                <a:effectLst/>
              </a:rPr>
              <a:t> </a:t>
            </a:r>
            <a:r>
              <a:rPr lang="en-US" dirty="0"/>
              <a:t>to 0.</a:t>
            </a:r>
          </a:p>
        </p:txBody>
      </p:sp>
    </p:spTree>
    <p:extLst>
      <p:ext uri="{BB962C8B-B14F-4D97-AF65-F5344CB8AC3E}">
        <p14:creationId xmlns:p14="http://schemas.microsoft.com/office/powerpoint/2010/main" val="1419542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84CF-A9CF-4870-B77D-92F1AD0776A4}"/>
              </a:ext>
            </a:extLst>
          </p:cNvPr>
          <p:cNvSpPr>
            <a:spLocks noGrp="1"/>
          </p:cNvSpPr>
          <p:nvPr>
            <p:ph type="title"/>
          </p:nvPr>
        </p:nvSpPr>
        <p:spPr>
          <a:xfrm>
            <a:off x="467999" y="332539"/>
            <a:ext cx="11244575" cy="720197"/>
          </a:xfrm>
        </p:spPr>
        <p:txBody>
          <a:bodyPr/>
          <a:lstStyle/>
          <a:p>
            <a:r>
              <a:rPr lang="en-US" dirty="0" err="1"/>
              <a:t>Fsp</a:t>
            </a:r>
            <a:r>
              <a:rPr lang="en-US" dirty="0"/>
              <a:t> interface</a:t>
            </a:r>
            <a:br>
              <a:rPr lang="en-US" dirty="0"/>
            </a:br>
            <a:r>
              <a:rPr lang="en-US" sz="2000" dirty="0"/>
              <a:t>Data Structure</a:t>
            </a:r>
          </a:p>
        </p:txBody>
      </p:sp>
      <p:graphicFrame>
        <p:nvGraphicFramePr>
          <p:cNvPr id="4" name="Table 4">
            <a:extLst>
              <a:ext uri="{FF2B5EF4-FFF2-40B4-BE49-F238E27FC236}">
                <a16:creationId xmlns:a16="http://schemas.microsoft.com/office/drawing/2014/main" id="{91A2564E-7FAA-433C-A9AE-49DAC1948841}"/>
              </a:ext>
            </a:extLst>
          </p:cNvPr>
          <p:cNvGraphicFramePr>
            <a:graphicFrameLocks noGrp="1"/>
          </p:cNvGraphicFramePr>
          <p:nvPr>
            <p:extLst>
              <p:ext uri="{D42A27DB-BD31-4B8C-83A1-F6EECF244321}">
                <p14:modId xmlns:p14="http://schemas.microsoft.com/office/powerpoint/2010/main" val="2442012695"/>
              </p:ext>
            </p:extLst>
          </p:nvPr>
        </p:nvGraphicFramePr>
        <p:xfrm>
          <a:off x="473122" y="1295400"/>
          <a:ext cx="11239452" cy="701040"/>
        </p:xfrm>
        <a:graphic>
          <a:graphicData uri="http://schemas.openxmlformats.org/drawingml/2006/table">
            <a:tbl>
              <a:tblPr firstRow="1" bandRow="1">
                <a:tableStyleId>{5940675A-B579-460E-94D1-54222C63F5DA}</a:tableStyleId>
              </a:tblPr>
              <a:tblGrid>
                <a:gridCol w="11239452">
                  <a:extLst>
                    <a:ext uri="{9D8B030D-6E8A-4147-A177-3AD203B41FA5}">
                      <a16:colId xmlns:a16="http://schemas.microsoft.com/office/drawing/2014/main" val="1829513025"/>
                    </a:ext>
                  </a:extLst>
                </a:gridCol>
              </a:tblGrid>
              <a:tr h="240066">
                <a:tc>
                  <a:txBody>
                    <a:bodyPr/>
                    <a:lstStyle/>
                    <a:p>
                      <a:r>
                        <a:rPr lang="en-US" sz="1600" b="1" dirty="0"/>
                        <a:t>struct </a:t>
                      </a:r>
                      <a:r>
                        <a:rPr lang="en-US" sz="1600" b="1" dirty="0" err="1">
                          <a:hlinkClick r:id="rId2"/>
                        </a:rPr>
                        <a:t>gpt_output_pin_t</a:t>
                      </a:r>
                      <a:endParaRPr lang="en-US" sz="1600" b="1" dirty="0"/>
                    </a:p>
                  </a:txBody>
                  <a:tcPr>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r>
                        <a:rPr lang="en-US" sz="1600" dirty="0"/>
                        <a:t>Configurations for output pins.</a:t>
                      </a:r>
                    </a:p>
                  </a:txBody>
                  <a:tcPr/>
                </a:tc>
                <a:extLst>
                  <a:ext uri="{0D108BD9-81ED-4DB2-BD59-A6C34878D82A}">
                    <a16:rowId xmlns:a16="http://schemas.microsoft.com/office/drawing/2014/main" val="1332434811"/>
                  </a:ext>
                </a:extLst>
              </a:tr>
            </a:tbl>
          </a:graphicData>
        </a:graphic>
      </p:graphicFrame>
      <p:graphicFrame>
        <p:nvGraphicFramePr>
          <p:cNvPr id="5" name="Table 4">
            <a:extLst>
              <a:ext uri="{FF2B5EF4-FFF2-40B4-BE49-F238E27FC236}">
                <a16:creationId xmlns:a16="http://schemas.microsoft.com/office/drawing/2014/main" id="{815F15AC-1DA3-4A22-8B45-64E0D0B174DF}"/>
              </a:ext>
            </a:extLst>
          </p:cNvPr>
          <p:cNvGraphicFramePr>
            <a:graphicFrameLocks noGrp="1"/>
          </p:cNvGraphicFramePr>
          <p:nvPr>
            <p:extLst>
              <p:ext uri="{D42A27DB-BD31-4B8C-83A1-F6EECF244321}">
                <p14:modId xmlns:p14="http://schemas.microsoft.com/office/powerpoint/2010/main" val="2246316195"/>
              </p:ext>
            </p:extLst>
          </p:nvPr>
        </p:nvGraphicFramePr>
        <p:xfrm>
          <a:off x="476273" y="2137624"/>
          <a:ext cx="11244575" cy="731520"/>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r>
                        <a:rPr lang="en-US" sz="1600" b="1" dirty="0"/>
                        <a:t>struct </a:t>
                      </a:r>
                      <a:r>
                        <a:rPr kumimoji="1" lang="en-US" sz="1600" b="1" i="0" u="none" strike="noStrike" kern="1200" dirty="0" err="1">
                          <a:solidFill>
                            <a:schemeClr val="tx1"/>
                          </a:solidFill>
                          <a:effectLst/>
                          <a:latin typeface="+mn-lt"/>
                          <a:ea typeface="+mn-ea"/>
                          <a:cs typeface="+mn-cs"/>
                          <a:hlinkClick r:id="rId3"/>
                        </a:rPr>
                        <a:t>gpt_gtior_setting_t</a:t>
                      </a:r>
                      <a:endParaRPr lang="en-US" sz="1600" b="1" dirty="0"/>
                    </a:p>
                  </a:txBody>
                  <a:tcPr>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r>
                        <a:rPr lang="en-US" sz="1600" dirty="0"/>
                        <a:t>Custom GTIOR settings used for configuring </a:t>
                      </a:r>
                      <a:r>
                        <a:rPr lang="en-US" sz="1600" dirty="0" err="1"/>
                        <a:t>GTIOCxA</a:t>
                      </a:r>
                      <a:r>
                        <a:rPr lang="en-US" sz="1600" dirty="0"/>
                        <a:t> and </a:t>
                      </a:r>
                      <a:r>
                        <a:rPr lang="en-US" sz="1600" dirty="0" err="1"/>
                        <a:t>GTIOCxB</a:t>
                      </a:r>
                      <a:r>
                        <a:rPr lang="en-US" sz="1600" dirty="0"/>
                        <a:t> pins.</a:t>
                      </a:r>
                    </a:p>
                  </a:txBody>
                  <a:tcPr/>
                </a:tc>
                <a:extLst>
                  <a:ext uri="{0D108BD9-81ED-4DB2-BD59-A6C34878D82A}">
                    <a16:rowId xmlns:a16="http://schemas.microsoft.com/office/drawing/2014/main" val="1332434811"/>
                  </a:ext>
                </a:extLst>
              </a:tr>
            </a:tbl>
          </a:graphicData>
        </a:graphic>
      </p:graphicFrame>
      <p:graphicFrame>
        <p:nvGraphicFramePr>
          <p:cNvPr id="6" name="Table 5">
            <a:extLst>
              <a:ext uri="{FF2B5EF4-FFF2-40B4-BE49-F238E27FC236}">
                <a16:creationId xmlns:a16="http://schemas.microsoft.com/office/drawing/2014/main" id="{6440F143-F114-452E-B9DC-D4B4AE4C9E96}"/>
              </a:ext>
            </a:extLst>
          </p:cNvPr>
          <p:cNvGraphicFramePr>
            <a:graphicFrameLocks noGrp="1"/>
          </p:cNvGraphicFramePr>
          <p:nvPr>
            <p:extLst>
              <p:ext uri="{D42A27DB-BD31-4B8C-83A1-F6EECF244321}">
                <p14:modId xmlns:p14="http://schemas.microsoft.com/office/powerpoint/2010/main" val="1505043479"/>
              </p:ext>
            </p:extLst>
          </p:nvPr>
        </p:nvGraphicFramePr>
        <p:xfrm>
          <a:off x="467999" y="3032212"/>
          <a:ext cx="11236300" cy="731520"/>
        </p:xfrm>
        <a:graphic>
          <a:graphicData uri="http://schemas.openxmlformats.org/drawingml/2006/table">
            <a:tbl>
              <a:tblPr firstRow="1" bandRow="1">
                <a:tableStyleId>{5940675A-B579-460E-94D1-54222C63F5DA}</a:tableStyleId>
              </a:tblPr>
              <a:tblGrid>
                <a:gridCol w="11236300">
                  <a:extLst>
                    <a:ext uri="{9D8B030D-6E8A-4147-A177-3AD203B41FA5}">
                      <a16:colId xmlns:a16="http://schemas.microsoft.com/office/drawing/2014/main" val="1829513025"/>
                    </a:ext>
                  </a:extLst>
                </a:gridCol>
              </a:tblGrid>
              <a:tr h="365760">
                <a:tc>
                  <a:txBody>
                    <a:bodyPr/>
                    <a:lstStyle/>
                    <a:p>
                      <a:r>
                        <a:rPr lang="fr-FR" sz="1600" b="1" dirty="0" err="1"/>
                        <a:t>struct</a:t>
                      </a:r>
                      <a:r>
                        <a:rPr lang="fr-FR" sz="1600" b="1" dirty="0"/>
                        <a:t> </a:t>
                      </a:r>
                      <a:r>
                        <a:rPr lang="fr-FR" sz="1600" b="1" dirty="0" err="1">
                          <a:hlinkClick r:id="rId4"/>
                        </a:rPr>
                        <a:t>gpt_instance_ctrl_t</a:t>
                      </a:r>
                      <a:endParaRPr lang="fr-FR" sz="1600" b="1" dirty="0"/>
                    </a:p>
                  </a:txBody>
                  <a:tcPr>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r>
                        <a:rPr lang="en-US" sz="1600" dirty="0"/>
                        <a:t>Channel control block. DO NOT INITIALIZE. Initialization occurs when </a:t>
                      </a:r>
                      <a:r>
                        <a:rPr lang="en-US" sz="1600" dirty="0" err="1"/>
                        <a:t>timer_api_t</a:t>
                      </a:r>
                      <a:r>
                        <a:rPr lang="en-US" sz="1600" dirty="0"/>
                        <a:t>::open is called.</a:t>
                      </a:r>
                    </a:p>
                  </a:txBody>
                  <a:tcPr/>
                </a:tc>
                <a:extLst>
                  <a:ext uri="{0D108BD9-81ED-4DB2-BD59-A6C34878D82A}">
                    <a16:rowId xmlns:a16="http://schemas.microsoft.com/office/drawing/2014/main" val="1332434811"/>
                  </a:ext>
                </a:extLst>
              </a:tr>
            </a:tbl>
          </a:graphicData>
        </a:graphic>
      </p:graphicFrame>
      <p:graphicFrame>
        <p:nvGraphicFramePr>
          <p:cNvPr id="7" name="Table 4">
            <a:extLst>
              <a:ext uri="{FF2B5EF4-FFF2-40B4-BE49-F238E27FC236}">
                <a16:creationId xmlns:a16="http://schemas.microsoft.com/office/drawing/2014/main" id="{868AC2C6-A975-41F1-AEE4-A3098D6704A1}"/>
              </a:ext>
            </a:extLst>
          </p:cNvPr>
          <p:cNvGraphicFramePr>
            <a:graphicFrameLocks noGrp="1"/>
          </p:cNvGraphicFramePr>
          <p:nvPr>
            <p:extLst>
              <p:ext uri="{D42A27DB-BD31-4B8C-83A1-F6EECF244321}">
                <p14:modId xmlns:p14="http://schemas.microsoft.com/office/powerpoint/2010/main" val="78376236"/>
              </p:ext>
            </p:extLst>
          </p:nvPr>
        </p:nvGraphicFramePr>
        <p:xfrm>
          <a:off x="467999" y="3904916"/>
          <a:ext cx="11244575" cy="731520"/>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r>
                        <a:rPr lang="en-US" sz="1600" b="1" dirty="0"/>
                        <a:t>struct </a:t>
                      </a:r>
                      <a:r>
                        <a:rPr lang="en-US" sz="1600" b="1" dirty="0" err="1">
                          <a:hlinkClick r:id="rId5"/>
                        </a:rPr>
                        <a:t>gpt_extended_pwm_cfg_t</a:t>
                      </a:r>
                      <a:endParaRPr lang="en-US" sz="1600" b="1" dirty="0"/>
                    </a:p>
                  </a:txBody>
                  <a:tcPr>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r>
                        <a:rPr lang="en-US" sz="1600" dirty="0"/>
                        <a:t>GPT extension for advanced PWM features</a:t>
                      </a:r>
                    </a:p>
                  </a:txBody>
                  <a:tcPr/>
                </a:tc>
                <a:extLst>
                  <a:ext uri="{0D108BD9-81ED-4DB2-BD59-A6C34878D82A}">
                    <a16:rowId xmlns:a16="http://schemas.microsoft.com/office/drawing/2014/main" val="1332434811"/>
                  </a:ext>
                </a:extLst>
              </a:tr>
            </a:tbl>
          </a:graphicData>
        </a:graphic>
      </p:graphicFrame>
      <p:graphicFrame>
        <p:nvGraphicFramePr>
          <p:cNvPr id="8" name="Table 4">
            <a:extLst>
              <a:ext uri="{FF2B5EF4-FFF2-40B4-BE49-F238E27FC236}">
                <a16:creationId xmlns:a16="http://schemas.microsoft.com/office/drawing/2014/main" id="{3D5E8DFC-736C-45C6-848F-3EA9326ADA4E}"/>
              </a:ext>
            </a:extLst>
          </p:cNvPr>
          <p:cNvGraphicFramePr>
            <a:graphicFrameLocks noGrp="1"/>
          </p:cNvGraphicFramePr>
          <p:nvPr>
            <p:extLst>
              <p:ext uri="{D42A27DB-BD31-4B8C-83A1-F6EECF244321}">
                <p14:modId xmlns:p14="http://schemas.microsoft.com/office/powerpoint/2010/main" val="491261328"/>
              </p:ext>
            </p:extLst>
          </p:nvPr>
        </p:nvGraphicFramePr>
        <p:xfrm>
          <a:off x="467999" y="4777620"/>
          <a:ext cx="11236300" cy="731520"/>
        </p:xfrm>
        <a:graphic>
          <a:graphicData uri="http://schemas.openxmlformats.org/drawingml/2006/table">
            <a:tbl>
              <a:tblPr firstRow="1" bandRow="1">
                <a:tableStyleId>{5940675A-B579-460E-94D1-54222C63F5DA}</a:tableStyleId>
              </a:tblPr>
              <a:tblGrid>
                <a:gridCol w="11236300">
                  <a:extLst>
                    <a:ext uri="{9D8B030D-6E8A-4147-A177-3AD203B41FA5}">
                      <a16:colId xmlns:a16="http://schemas.microsoft.com/office/drawing/2014/main" val="1829513025"/>
                    </a:ext>
                  </a:extLst>
                </a:gridCol>
              </a:tblGrid>
              <a:tr h="365760">
                <a:tc>
                  <a:txBody>
                    <a:bodyPr/>
                    <a:lstStyle/>
                    <a:p>
                      <a:r>
                        <a:rPr lang="en-US" sz="1600" b="1" dirty="0"/>
                        <a:t>struct </a:t>
                      </a:r>
                      <a:r>
                        <a:rPr lang="en-US" sz="1600" b="1" dirty="0">
                          <a:hlinkClick r:id="rId6"/>
                        </a:rPr>
                        <a:t>gpt_extended_cfg_t</a:t>
                      </a:r>
                      <a:endParaRPr lang="en-US" sz="1600" b="1" dirty="0"/>
                    </a:p>
                  </a:txBody>
                  <a:tcPr>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r>
                        <a:rPr lang="en-US" sz="1600" dirty="0"/>
                        <a:t>GPT extension configures the output pins for GPT</a:t>
                      </a:r>
                    </a:p>
                  </a:txBody>
                  <a:tcPr/>
                </a:tc>
                <a:extLst>
                  <a:ext uri="{0D108BD9-81ED-4DB2-BD59-A6C34878D82A}">
                    <a16:rowId xmlns:a16="http://schemas.microsoft.com/office/drawing/2014/main" val="1332434811"/>
                  </a:ext>
                </a:extLst>
              </a:tr>
            </a:tbl>
          </a:graphicData>
        </a:graphic>
      </p:graphicFrame>
    </p:spTree>
    <p:extLst>
      <p:ext uri="{BB962C8B-B14F-4D97-AF65-F5344CB8AC3E}">
        <p14:creationId xmlns:p14="http://schemas.microsoft.com/office/powerpoint/2010/main" val="2773430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overview</a:t>
            </a:r>
            <a:br>
              <a:rPr lang="en-US" cap="all" dirty="0"/>
            </a:br>
            <a:r>
              <a:rPr lang="en-US" sz="2000" cap="all" dirty="0"/>
              <a:t>what is “</a:t>
            </a:r>
            <a:r>
              <a:rPr lang="en-US" sz="2000" cap="all" dirty="0" err="1"/>
              <a:t>gpt</a:t>
            </a:r>
            <a:r>
              <a:rPr lang="en-US" sz="2000" cap="all" dirty="0"/>
              <a:t>”?</a:t>
            </a:r>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8000" y="1424990"/>
            <a:ext cx="5399400" cy="2461210"/>
          </a:xfrm>
        </p:spPr>
        <p:txBody>
          <a:bodyPr/>
          <a:lstStyle/>
          <a:p>
            <a:pPr algn="just"/>
            <a:r>
              <a:rPr kumimoji="1" lang="en-US" altLang="ja-JP" dirty="0"/>
              <a:t>The General PWM Timer (GPT) is a 32-bit timer with GPT32 × 4 channels and a 16-bit timer with GPT16 × 4 channels.</a:t>
            </a:r>
          </a:p>
          <a:p>
            <a:pPr algn="just"/>
            <a:r>
              <a:rPr kumimoji="1" lang="en-US" altLang="ja-JP" dirty="0"/>
              <a:t>PWM waveforms can be generated by controlling the up-counter, down-counter, or the up- and down-counter. In addition, PWM waveforms can be generated for controlling brushless DC motors. The GPT can also be used as a general-purpose timer.</a:t>
            </a:r>
            <a:endParaRPr kumimoji="1" lang="ja-JP" altLang="en-US" dirty="0"/>
          </a:p>
        </p:txBody>
      </p:sp>
      <p:pic>
        <p:nvPicPr>
          <p:cNvPr id="4" name="Picture 3">
            <a:extLst>
              <a:ext uri="{FF2B5EF4-FFF2-40B4-BE49-F238E27FC236}">
                <a16:creationId xmlns:a16="http://schemas.microsoft.com/office/drawing/2014/main" id="{60005F29-F079-4A58-83E7-083FDEB65B77}"/>
              </a:ext>
            </a:extLst>
          </p:cNvPr>
          <p:cNvPicPr>
            <a:picLocks noChangeAspect="1"/>
          </p:cNvPicPr>
          <p:nvPr/>
        </p:nvPicPr>
        <p:blipFill>
          <a:blip r:embed="rId2"/>
          <a:stretch>
            <a:fillRect/>
          </a:stretch>
        </p:blipFill>
        <p:spPr>
          <a:xfrm>
            <a:off x="6248400" y="1219200"/>
            <a:ext cx="5824675" cy="4419600"/>
          </a:xfrm>
          <a:prstGeom prst="rect">
            <a:avLst/>
          </a:prstGeom>
        </p:spPr>
      </p:pic>
      <p:pic>
        <p:nvPicPr>
          <p:cNvPr id="6" name="Picture 5">
            <a:extLst>
              <a:ext uri="{FF2B5EF4-FFF2-40B4-BE49-F238E27FC236}">
                <a16:creationId xmlns:a16="http://schemas.microsoft.com/office/drawing/2014/main" id="{33BAB003-4A48-4613-AD6C-E82D4AF1E586}"/>
              </a:ext>
            </a:extLst>
          </p:cNvPr>
          <p:cNvPicPr>
            <a:picLocks noChangeAspect="1"/>
          </p:cNvPicPr>
          <p:nvPr/>
        </p:nvPicPr>
        <p:blipFill>
          <a:blip r:embed="rId3"/>
          <a:stretch>
            <a:fillRect/>
          </a:stretch>
        </p:blipFill>
        <p:spPr>
          <a:xfrm>
            <a:off x="466750" y="4261491"/>
            <a:ext cx="5704200" cy="1379807"/>
          </a:xfrm>
          <a:prstGeom prst="rect">
            <a:avLst/>
          </a:prstGeom>
        </p:spPr>
      </p:pic>
    </p:spTree>
    <p:extLst>
      <p:ext uri="{BB962C8B-B14F-4D97-AF65-F5344CB8AC3E}">
        <p14:creationId xmlns:p14="http://schemas.microsoft.com/office/powerpoint/2010/main" val="343798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84CF-A9CF-4870-B77D-92F1AD0776A4}"/>
              </a:ext>
            </a:extLst>
          </p:cNvPr>
          <p:cNvSpPr>
            <a:spLocks noGrp="1"/>
          </p:cNvSpPr>
          <p:nvPr>
            <p:ph type="title"/>
          </p:nvPr>
        </p:nvSpPr>
        <p:spPr>
          <a:xfrm>
            <a:off x="467999" y="332539"/>
            <a:ext cx="11244575" cy="720197"/>
          </a:xfrm>
        </p:spPr>
        <p:txBody>
          <a:bodyPr/>
          <a:lstStyle/>
          <a:p>
            <a:r>
              <a:rPr lang="en-US" dirty="0" err="1"/>
              <a:t>Fsp</a:t>
            </a:r>
            <a:r>
              <a:rPr lang="en-US" dirty="0"/>
              <a:t> interface</a:t>
            </a:r>
            <a:br>
              <a:rPr lang="en-US" dirty="0"/>
            </a:br>
            <a:r>
              <a:rPr lang="en-US" sz="2000" dirty="0"/>
              <a:t>Enumerations</a:t>
            </a:r>
          </a:p>
        </p:txBody>
      </p:sp>
      <p:graphicFrame>
        <p:nvGraphicFramePr>
          <p:cNvPr id="8" name="Table 7">
            <a:extLst>
              <a:ext uri="{FF2B5EF4-FFF2-40B4-BE49-F238E27FC236}">
                <a16:creationId xmlns:a16="http://schemas.microsoft.com/office/drawing/2014/main" id="{84C44618-73EA-41DA-8210-32270D477624}"/>
              </a:ext>
            </a:extLst>
          </p:cNvPr>
          <p:cNvGraphicFramePr>
            <a:graphicFrameLocks noGrp="1"/>
          </p:cNvGraphicFramePr>
          <p:nvPr>
            <p:extLst>
              <p:ext uri="{D42A27DB-BD31-4B8C-83A1-F6EECF244321}">
                <p14:modId xmlns:p14="http://schemas.microsoft.com/office/powerpoint/2010/main" val="3737757944"/>
              </p:ext>
            </p:extLst>
          </p:nvPr>
        </p:nvGraphicFramePr>
        <p:xfrm>
          <a:off x="474095" y="1295400"/>
          <a:ext cx="11244575" cy="731520"/>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r>
                        <a:rPr lang="en-US" sz="1600" b="1" dirty="0" err="1"/>
                        <a:t>enum</a:t>
                      </a:r>
                      <a:r>
                        <a:rPr lang="en-US" sz="1600" b="1" dirty="0"/>
                        <a:t> </a:t>
                      </a:r>
                      <a:r>
                        <a:rPr kumimoji="1" lang="en-US" sz="1600" b="1" i="0" u="none" strike="noStrike" kern="1200" dirty="0" err="1">
                          <a:solidFill>
                            <a:schemeClr val="tx1"/>
                          </a:solidFill>
                          <a:effectLst/>
                          <a:latin typeface="+mn-lt"/>
                          <a:ea typeface="+mn-ea"/>
                          <a:cs typeface="+mn-cs"/>
                          <a:hlinkClick r:id="rId2"/>
                        </a:rPr>
                        <a:t>gpt_io_pin_t</a:t>
                      </a:r>
                      <a:endParaRPr lang="en-US" sz="1600" b="1" dirty="0"/>
                    </a:p>
                  </a:txBody>
                  <a:tcPr>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r>
                        <a:rPr lang="en-US" sz="1600" dirty="0"/>
                        <a:t>Input/Output pins, used to select which duty cycle to update in </a:t>
                      </a:r>
                      <a:r>
                        <a:rPr lang="en-US" sz="1600" dirty="0" err="1"/>
                        <a:t>R_GPT_DutyCycleSet</a:t>
                      </a:r>
                      <a:r>
                        <a:rPr lang="en-US" sz="1600" dirty="0"/>
                        <a:t>().</a:t>
                      </a:r>
                    </a:p>
                  </a:txBody>
                  <a:tcPr/>
                </a:tc>
                <a:extLst>
                  <a:ext uri="{0D108BD9-81ED-4DB2-BD59-A6C34878D82A}">
                    <a16:rowId xmlns:a16="http://schemas.microsoft.com/office/drawing/2014/main" val="1332434811"/>
                  </a:ext>
                </a:extLst>
              </a:tr>
            </a:tbl>
          </a:graphicData>
        </a:graphic>
      </p:graphicFrame>
      <p:graphicFrame>
        <p:nvGraphicFramePr>
          <p:cNvPr id="9" name="Table 8">
            <a:extLst>
              <a:ext uri="{FF2B5EF4-FFF2-40B4-BE49-F238E27FC236}">
                <a16:creationId xmlns:a16="http://schemas.microsoft.com/office/drawing/2014/main" id="{5B05BA4F-DDC9-4855-A89C-7C0D4284C004}"/>
              </a:ext>
            </a:extLst>
          </p:cNvPr>
          <p:cNvGraphicFramePr>
            <a:graphicFrameLocks noGrp="1"/>
          </p:cNvGraphicFramePr>
          <p:nvPr>
            <p:extLst>
              <p:ext uri="{D42A27DB-BD31-4B8C-83A1-F6EECF244321}">
                <p14:modId xmlns:p14="http://schemas.microsoft.com/office/powerpoint/2010/main" val="2126702397"/>
              </p:ext>
            </p:extLst>
          </p:nvPr>
        </p:nvGraphicFramePr>
        <p:xfrm>
          <a:off x="467998" y="2122987"/>
          <a:ext cx="11244575" cy="731520"/>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r>
                        <a:rPr lang="en-US" sz="1600" b="1" dirty="0" err="1"/>
                        <a:t>enum</a:t>
                      </a:r>
                      <a:r>
                        <a:rPr lang="en-US" sz="1600" b="1" dirty="0"/>
                        <a:t> </a:t>
                      </a:r>
                      <a:r>
                        <a:rPr kumimoji="1" lang="en-US" sz="1600" b="1" i="0" u="none" strike="noStrike" kern="1200" dirty="0" err="1">
                          <a:solidFill>
                            <a:schemeClr val="tx1"/>
                          </a:solidFill>
                          <a:effectLst/>
                          <a:latin typeface="+mn-lt"/>
                          <a:ea typeface="+mn-ea"/>
                          <a:cs typeface="+mn-cs"/>
                          <a:hlinkClick r:id="rId3"/>
                        </a:rPr>
                        <a:t>gpt_buffer_force_push</a:t>
                      </a:r>
                      <a:endParaRPr lang="en-US" sz="1600" b="1" dirty="0"/>
                    </a:p>
                  </a:txBody>
                  <a:tcPr>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r>
                        <a:rPr lang="en-US" sz="1600" dirty="0"/>
                        <a:t>Forced buffer push operation used in One-Shot Pulse mode with </a:t>
                      </a:r>
                      <a:r>
                        <a:rPr lang="en-US" sz="1600" dirty="0" err="1"/>
                        <a:t>R_GPT_DutyCycleSet</a:t>
                      </a:r>
                      <a:r>
                        <a:rPr lang="en-US" sz="1600" dirty="0"/>
                        <a:t>().</a:t>
                      </a:r>
                    </a:p>
                  </a:txBody>
                  <a:tcPr/>
                </a:tc>
                <a:extLst>
                  <a:ext uri="{0D108BD9-81ED-4DB2-BD59-A6C34878D82A}">
                    <a16:rowId xmlns:a16="http://schemas.microsoft.com/office/drawing/2014/main" val="1332434811"/>
                  </a:ext>
                </a:extLst>
              </a:tr>
            </a:tbl>
          </a:graphicData>
        </a:graphic>
      </p:graphicFrame>
      <p:graphicFrame>
        <p:nvGraphicFramePr>
          <p:cNvPr id="10" name="Table 9">
            <a:extLst>
              <a:ext uri="{FF2B5EF4-FFF2-40B4-BE49-F238E27FC236}">
                <a16:creationId xmlns:a16="http://schemas.microsoft.com/office/drawing/2014/main" id="{360F47CA-7BF0-4F1E-87CD-67FBBBB37328}"/>
              </a:ext>
            </a:extLst>
          </p:cNvPr>
          <p:cNvGraphicFramePr>
            <a:graphicFrameLocks noGrp="1"/>
          </p:cNvGraphicFramePr>
          <p:nvPr>
            <p:extLst>
              <p:ext uri="{D42A27DB-BD31-4B8C-83A1-F6EECF244321}">
                <p14:modId xmlns:p14="http://schemas.microsoft.com/office/powerpoint/2010/main" val="4105850096"/>
              </p:ext>
            </p:extLst>
          </p:nvPr>
        </p:nvGraphicFramePr>
        <p:xfrm>
          <a:off x="467998" y="2950574"/>
          <a:ext cx="11244575" cy="731520"/>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r>
                        <a:rPr lang="en-US" sz="1600" b="1" dirty="0" err="1"/>
                        <a:t>enum</a:t>
                      </a:r>
                      <a:r>
                        <a:rPr lang="en-US" sz="1600" b="1" dirty="0"/>
                        <a:t> </a:t>
                      </a:r>
                      <a:r>
                        <a:rPr kumimoji="1" lang="en-US" sz="1600" b="1" i="0" u="none" strike="noStrike" kern="1200" dirty="0" err="1">
                          <a:solidFill>
                            <a:schemeClr val="tx1"/>
                          </a:solidFill>
                          <a:effectLst/>
                          <a:latin typeface="+mn-lt"/>
                          <a:ea typeface="+mn-ea"/>
                          <a:cs typeface="+mn-cs"/>
                          <a:hlinkClick r:id="rId4"/>
                        </a:rPr>
                        <a:t>gpt_pin_level_t</a:t>
                      </a:r>
                      <a:endParaRPr lang="en-US" sz="1600" b="1" dirty="0"/>
                    </a:p>
                  </a:txBody>
                  <a:tcPr>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r>
                        <a:rPr lang="en-US" sz="1600" dirty="0"/>
                        <a:t>Level of GPT pin</a:t>
                      </a:r>
                    </a:p>
                  </a:txBody>
                  <a:tcPr/>
                </a:tc>
                <a:extLst>
                  <a:ext uri="{0D108BD9-81ED-4DB2-BD59-A6C34878D82A}">
                    <a16:rowId xmlns:a16="http://schemas.microsoft.com/office/drawing/2014/main" val="1332434811"/>
                  </a:ext>
                </a:extLst>
              </a:tr>
            </a:tbl>
          </a:graphicData>
        </a:graphic>
      </p:graphicFrame>
      <p:graphicFrame>
        <p:nvGraphicFramePr>
          <p:cNvPr id="11" name="Table 10">
            <a:extLst>
              <a:ext uri="{FF2B5EF4-FFF2-40B4-BE49-F238E27FC236}">
                <a16:creationId xmlns:a16="http://schemas.microsoft.com/office/drawing/2014/main" id="{A7A1420C-F63E-40A1-9976-6FF3FB495702}"/>
              </a:ext>
            </a:extLst>
          </p:cNvPr>
          <p:cNvGraphicFramePr>
            <a:graphicFrameLocks noGrp="1"/>
          </p:cNvGraphicFramePr>
          <p:nvPr>
            <p:extLst>
              <p:ext uri="{D42A27DB-BD31-4B8C-83A1-F6EECF244321}">
                <p14:modId xmlns:p14="http://schemas.microsoft.com/office/powerpoint/2010/main" val="508156508"/>
              </p:ext>
            </p:extLst>
          </p:nvPr>
        </p:nvGraphicFramePr>
        <p:xfrm>
          <a:off x="467998" y="3778161"/>
          <a:ext cx="11244575" cy="944880"/>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r>
                        <a:rPr lang="en-US" sz="1600" b="1" dirty="0" err="1"/>
                        <a:t>enum</a:t>
                      </a:r>
                      <a:r>
                        <a:rPr lang="en-US" sz="1600" b="1" dirty="0"/>
                        <a:t> </a:t>
                      </a:r>
                      <a:r>
                        <a:rPr kumimoji="1" lang="en-US" sz="1600" b="1" i="0" u="none" strike="noStrike" kern="1200" dirty="0" err="1">
                          <a:solidFill>
                            <a:schemeClr val="tx1"/>
                          </a:solidFill>
                          <a:effectLst/>
                          <a:latin typeface="+mn-lt"/>
                          <a:ea typeface="+mn-ea"/>
                          <a:cs typeface="+mn-cs"/>
                          <a:hlinkClick r:id="rId5"/>
                        </a:rPr>
                        <a:t>gpt_source_t</a:t>
                      </a:r>
                      <a:endParaRPr lang="en-US" sz="1600" b="1" dirty="0"/>
                    </a:p>
                  </a:txBody>
                  <a:tcPr>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r>
                        <a:rPr lang="en-US" sz="1600" dirty="0"/>
                        <a:t>Sources can be used to start the timer, stop the timer, count up, or count down. These enumerations represent a bitmask. Multiple sources can be </a:t>
                      </a:r>
                      <a:r>
                        <a:rPr lang="en-US" sz="1600" dirty="0" err="1"/>
                        <a:t>ORed</a:t>
                      </a:r>
                      <a:r>
                        <a:rPr lang="en-US" sz="1600" dirty="0"/>
                        <a:t> together.</a:t>
                      </a:r>
                    </a:p>
                  </a:txBody>
                  <a:tcPr/>
                </a:tc>
                <a:extLst>
                  <a:ext uri="{0D108BD9-81ED-4DB2-BD59-A6C34878D82A}">
                    <a16:rowId xmlns:a16="http://schemas.microsoft.com/office/drawing/2014/main" val="1332434811"/>
                  </a:ext>
                </a:extLst>
              </a:tr>
            </a:tbl>
          </a:graphicData>
        </a:graphic>
      </p:graphicFrame>
      <p:graphicFrame>
        <p:nvGraphicFramePr>
          <p:cNvPr id="12" name="Table 11">
            <a:extLst>
              <a:ext uri="{FF2B5EF4-FFF2-40B4-BE49-F238E27FC236}">
                <a16:creationId xmlns:a16="http://schemas.microsoft.com/office/drawing/2014/main" id="{38B805AB-6F49-4F17-A2A8-22D89F825E72}"/>
              </a:ext>
            </a:extLst>
          </p:cNvPr>
          <p:cNvGraphicFramePr>
            <a:graphicFrameLocks noGrp="1"/>
          </p:cNvGraphicFramePr>
          <p:nvPr>
            <p:extLst>
              <p:ext uri="{D42A27DB-BD31-4B8C-83A1-F6EECF244321}">
                <p14:modId xmlns:p14="http://schemas.microsoft.com/office/powerpoint/2010/main" val="1023454681"/>
              </p:ext>
            </p:extLst>
          </p:nvPr>
        </p:nvGraphicFramePr>
        <p:xfrm>
          <a:off x="467997" y="4819108"/>
          <a:ext cx="11244575" cy="1432560"/>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r>
                        <a:rPr lang="en-US" sz="1600" b="1" dirty="0" err="1"/>
                        <a:t>enum</a:t>
                      </a:r>
                      <a:r>
                        <a:rPr lang="en-US" sz="1600" b="1" dirty="0"/>
                        <a:t> </a:t>
                      </a:r>
                      <a:r>
                        <a:rPr kumimoji="1" lang="en-US" sz="1600" b="1" i="0" u="none" strike="noStrike" kern="1200" dirty="0" err="1">
                          <a:solidFill>
                            <a:schemeClr val="tx1"/>
                          </a:solidFill>
                          <a:effectLst/>
                          <a:latin typeface="+mn-lt"/>
                          <a:ea typeface="+mn-ea"/>
                          <a:cs typeface="+mn-cs"/>
                          <a:hlinkClick r:id="rId6"/>
                        </a:rPr>
                        <a:t>gpt_capture_filter_t</a:t>
                      </a:r>
                      <a:endParaRPr lang="en-US" sz="1600" b="1" dirty="0"/>
                    </a:p>
                  </a:txBody>
                  <a:tcPr>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r>
                        <a:rPr lang="en-US" sz="1600" dirty="0"/>
                        <a:t>Input capture signal noise filter (debounce) setting. Only available for input signals </a:t>
                      </a:r>
                      <a:r>
                        <a:rPr lang="en-US" sz="1600" dirty="0" err="1"/>
                        <a:t>GTIOCxA</a:t>
                      </a:r>
                      <a:r>
                        <a:rPr lang="en-US" sz="1600" dirty="0"/>
                        <a:t> and </a:t>
                      </a:r>
                      <a:r>
                        <a:rPr lang="en-US" sz="1600" dirty="0" err="1"/>
                        <a:t>GTIOCxB</a:t>
                      </a:r>
                      <a:r>
                        <a:rPr lang="en-US" sz="1600" dirty="0"/>
                        <a:t>. The noise filter samples the external signal at intervals of the PCLK divided by one of the values. When 3 consecutive samples are at the same level (high or low), then that level is passed on as the observed state of the signal. See "Noise Filter Function" in the hardware manual, GPT section.</a:t>
                      </a:r>
                    </a:p>
                  </a:txBody>
                  <a:tcPr/>
                </a:tc>
                <a:extLst>
                  <a:ext uri="{0D108BD9-81ED-4DB2-BD59-A6C34878D82A}">
                    <a16:rowId xmlns:a16="http://schemas.microsoft.com/office/drawing/2014/main" val="1332434811"/>
                  </a:ext>
                </a:extLst>
              </a:tr>
            </a:tbl>
          </a:graphicData>
        </a:graphic>
      </p:graphicFrame>
    </p:spTree>
    <p:extLst>
      <p:ext uri="{BB962C8B-B14F-4D97-AF65-F5344CB8AC3E}">
        <p14:creationId xmlns:p14="http://schemas.microsoft.com/office/powerpoint/2010/main" val="3851674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84CF-A9CF-4870-B77D-92F1AD0776A4}"/>
              </a:ext>
            </a:extLst>
          </p:cNvPr>
          <p:cNvSpPr>
            <a:spLocks noGrp="1"/>
          </p:cNvSpPr>
          <p:nvPr>
            <p:ph type="title"/>
          </p:nvPr>
        </p:nvSpPr>
        <p:spPr>
          <a:xfrm>
            <a:off x="467999" y="332539"/>
            <a:ext cx="11244575" cy="720197"/>
          </a:xfrm>
        </p:spPr>
        <p:txBody>
          <a:bodyPr/>
          <a:lstStyle/>
          <a:p>
            <a:r>
              <a:rPr lang="en-US" dirty="0" err="1"/>
              <a:t>Fsp</a:t>
            </a:r>
            <a:r>
              <a:rPr lang="en-US" dirty="0"/>
              <a:t> interface</a:t>
            </a:r>
            <a:br>
              <a:rPr lang="en-US" dirty="0"/>
            </a:br>
            <a:r>
              <a:rPr lang="en-US" sz="2000" dirty="0"/>
              <a:t>Enumerations</a:t>
            </a:r>
          </a:p>
        </p:txBody>
      </p:sp>
      <p:graphicFrame>
        <p:nvGraphicFramePr>
          <p:cNvPr id="8" name="Table 7">
            <a:extLst>
              <a:ext uri="{FF2B5EF4-FFF2-40B4-BE49-F238E27FC236}">
                <a16:creationId xmlns:a16="http://schemas.microsoft.com/office/drawing/2014/main" id="{84C44618-73EA-41DA-8210-32270D477624}"/>
              </a:ext>
            </a:extLst>
          </p:cNvPr>
          <p:cNvGraphicFramePr>
            <a:graphicFrameLocks noGrp="1"/>
          </p:cNvGraphicFramePr>
          <p:nvPr>
            <p:extLst>
              <p:ext uri="{D42A27DB-BD31-4B8C-83A1-F6EECF244321}">
                <p14:modId xmlns:p14="http://schemas.microsoft.com/office/powerpoint/2010/main" val="3004882101"/>
              </p:ext>
            </p:extLst>
          </p:nvPr>
        </p:nvGraphicFramePr>
        <p:xfrm>
          <a:off x="474095" y="1295400"/>
          <a:ext cx="11244575" cy="731520"/>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r>
                        <a:rPr lang="en-US" sz="1600" b="1" dirty="0" err="1"/>
                        <a:t>enum</a:t>
                      </a:r>
                      <a:r>
                        <a:rPr lang="en-US" sz="1600" b="1" dirty="0"/>
                        <a:t> </a:t>
                      </a:r>
                      <a:r>
                        <a:rPr kumimoji="1" lang="en-US" sz="1600" b="1" i="0" u="sng" kern="1200" dirty="0" err="1">
                          <a:solidFill>
                            <a:schemeClr val="tx1"/>
                          </a:solidFill>
                          <a:effectLst/>
                          <a:latin typeface="+mn-lt"/>
                          <a:ea typeface="+mn-ea"/>
                          <a:cs typeface="+mn-cs"/>
                          <a:hlinkClick r:id="rId2"/>
                        </a:rPr>
                        <a:t>gpt_adc_trigger_t</a:t>
                      </a:r>
                      <a:endParaRPr lang="en-US" sz="1600" b="1" dirty="0"/>
                    </a:p>
                  </a:txBody>
                  <a:tcPr>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r>
                        <a:rPr lang="en-US" sz="1600" dirty="0"/>
                        <a:t>Trigger options to start A/D conversion.</a:t>
                      </a:r>
                    </a:p>
                  </a:txBody>
                  <a:tcPr/>
                </a:tc>
                <a:extLst>
                  <a:ext uri="{0D108BD9-81ED-4DB2-BD59-A6C34878D82A}">
                    <a16:rowId xmlns:a16="http://schemas.microsoft.com/office/drawing/2014/main" val="1332434811"/>
                  </a:ext>
                </a:extLst>
              </a:tr>
            </a:tbl>
          </a:graphicData>
        </a:graphic>
      </p:graphicFrame>
      <p:graphicFrame>
        <p:nvGraphicFramePr>
          <p:cNvPr id="9" name="Table 8">
            <a:extLst>
              <a:ext uri="{FF2B5EF4-FFF2-40B4-BE49-F238E27FC236}">
                <a16:creationId xmlns:a16="http://schemas.microsoft.com/office/drawing/2014/main" id="{5B05BA4F-DDC9-4855-A89C-7C0D4284C004}"/>
              </a:ext>
            </a:extLst>
          </p:cNvPr>
          <p:cNvGraphicFramePr>
            <a:graphicFrameLocks noGrp="1"/>
          </p:cNvGraphicFramePr>
          <p:nvPr>
            <p:extLst>
              <p:ext uri="{D42A27DB-BD31-4B8C-83A1-F6EECF244321}">
                <p14:modId xmlns:p14="http://schemas.microsoft.com/office/powerpoint/2010/main" val="3677811585"/>
              </p:ext>
            </p:extLst>
          </p:nvPr>
        </p:nvGraphicFramePr>
        <p:xfrm>
          <a:off x="467998" y="2122987"/>
          <a:ext cx="11244575" cy="731520"/>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r>
                        <a:rPr lang="en-US" sz="1600" b="1" dirty="0" err="1"/>
                        <a:t>enum</a:t>
                      </a:r>
                      <a:r>
                        <a:rPr lang="en-US" sz="1600" b="1" dirty="0"/>
                        <a:t> </a:t>
                      </a:r>
                      <a:r>
                        <a:rPr kumimoji="1" lang="en-US" sz="1600" b="1" i="0" u="none" strike="noStrike" kern="1200" dirty="0" err="1">
                          <a:solidFill>
                            <a:schemeClr val="tx1"/>
                          </a:solidFill>
                          <a:effectLst/>
                          <a:latin typeface="+mn-lt"/>
                          <a:ea typeface="+mn-ea"/>
                          <a:cs typeface="+mn-cs"/>
                          <a:hlinkClick r:id="rId3"/>
                        </a:rPr>
                        <a:t>gpt_poeg_link_t</a:t>
                      </a:r>
                      <a:endParaRPr lang="en-US" sz="1600" b="1" dirty="0"/>
                    </a:p>
                  </a:txBody>
                  <a:tcPr>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r>
                        <a:rPr lang="en-US" sz="1600" dirty="0"/>
                        <a:t>POEG channel to link to this channel.</a:t>
                      </a:r>
                    </a:p>
                  </a:txBody>
                  <a:tcPr/>
                </a:tc>
                <a:extLst>
                  <a:ext uri="{0D108BD9-81ED-4DB2-BD59-A6C34878D82A}">
                    <a16:rowId xmlns:a16="http://schemas.microsoft.com/office/drawing/2014/main" val="1332434811"/>
                  </a:ext>
                </a:extLst>
              </a:tr>
            </a:tbl>
          </a:graphicData>
        </a:graphic>
      </p:graphicFrame>
      <p:graphicFrame>
        <p:nvGraphicFramePr>
          <p:cNvPr id="10" name="Table 9">
            <a:extLst>
              <a:ext uri="{FF2B5EF4-FFF2-40B4-BE49-F238E27FC236}">
                <a16:creationId xmlns:a16="http://schemas.microsoft.com/office/drawing/2014/main" id="{360F47CA-7BF0-4F1E-87CD-67FBBBB37328}"/>
              </a:ext>
            </a:extLst>
          </p:cNvPr>
          <p:cNvGraphicFramePr>
            <a:graphicFrameLocks noGrp="1"/>
          </p:cNvGraphicFramePr>
          <p:nvPr>
            <p:extLst>
              <p:ext uri="{D42A27DB-BD31-4B8C-83A1-F6EECF244321}">
                <p14:modId xmlns:p14="http://schemas.microsoft.com/office/powerpoint/2010/main" val="1216239989"/>
              </p:ext>
            </p:extLst>
          </p:nvPr>
        </p:nvGraphicFramePr>
        <p:xfrm>
          <a:off x="467998" y="2950574"/>
          <a:ext cx="11244575" cy="731520"/>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r>
                        <a:rPr lang="en-US" sz="1600" b="1" dirty="0" err="1"/>
                        <a:t>enum</a:t>
                      </a:r>
                      <a:r>
                        <a:rPr lang="en-US" sz="1600" b="1" dirty="0"/>
                        <a:t> </a:t>
                      </a:r>
                      <a:r>
                        <a:rPr kumimoji="1" lang="en-US" sz="1600" b="1" i="0" u="sng" kern="1200" dirty="0" err="1">
                          <a:solidFill>
                            <a:schemeClr val="tx1"/>
                          </a:solidFill>
                          <a:effectLst/>
                          <a:latin typeface="+mn-lt"/>
                          <a:ea typeface="+mn-ea"/>
                          <a:cs typeface="+mn-cs"/>
                          <a:hlinkClick r:id="rId4"/>
                        </a:rPr>
                        <a:t>gpt_output_disable_t</a:t>
                      </a:r>
                      <a:endParaRPr lang="en-US" sz="1600" b="1" dirty="0"/>
                    </a:p>
                  </a:txBody>
                  <a:tcPr>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r>
                        <a:rPr lang="en-US" sz="1600" dirty="0"/>
                        <a:t>Select trigger to send output disable request to POEG.</a:t>
                      </a:r>
                    </a:p>
                  </a:txBody>
                  <a:tcPr/>
                </a:tc>
                <a:extLst>
                  <a:ext uri="{0D108BD9-81ED-4DB2-BD59-A6C34878D82A}">
                    <a16:rowId xmlns:a16="http://schemas.microsoft.com/office/drawing/2014/main" val="1332434811"/>
                  </a:ext>
                </a:extLst>
              </a:tr>
            </a:tbl>
          </a:graphicData>
        </a:graphic>
      </p:graphicFrame>
      <p:graphicFrame>
        <p:nvGraphicFramePr>
          <p:cNvPr id="11" name="Table 10">
            <a:extLst>
              <a:ext uri="{FF2B5EF4-FFF2-40B4-BE49-F238E27FC236}">
                <a16:creationId xmlns:a16="http://schemas.microsoft.com/office/drawing/2014/main" id="{A7A1420C-F63E-40A1-9976-6FF3FB495702}"/>
              </a:ext>
            </a:extLst>
          </p:cNvPr>
          <p:cNvGraphicFramePr>
            <a:graphicFrameLocks noGrp="1"/>
          </p:cNvGraphicFramePr>
          <p:nvPr>
            <p:extLst>
              <p:ext uri="{D42A27DB-BD31-4B8C-83A1-F6EECF244321}">
                <p14:modId xmlns:p14="http://schemas.microsoft.com/office/powerpoint/2010/main" val="150696439"/>
              </p:ext>
            </p:extLst>
          </p:nvPr>
        </p:nvGraphicFramePr>
        <p:xfrm>
          <a:off x="467998" y="3778161"/>
          <a:ext cx="11244575" cy="731520"/>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r>
                        <a:rPr lang="en-US" sz="1600" b="1" dirty="0" err="1"/>
                        <a:t>enum</a:t>
                      </a:r>
                      <a:r>
                        <a:rPr lang="en-US" sz="1600" b="1" dirty="0"/>
                        <a:t> </a:t>
                      </a:r>
                      <a:r>
                        <a:rPr kumimoji="1" lang="en-US" sz="1600" b="1" i="0" u="none" strike="noStrike" kern="1200" dirty="0" err="1">
                          <a:solidFill>
                            <a:schemeClr val="tx1"/>
                          </a:solidFill>
                          <a:effectLst/>
                          <a:latin typeface="+mn-lt"/>
                          <a:ea typeface="+mn-ea"/>
                          <a:cs typeface="+mn-cs"/>
                          <a:hlinkClick r:id="rId5"/>
                        </a:rPr>
                        <a:t>gpt_gtioc_disable_t</a:t>
                      </a:r>
                      <a:endParaRPr lang="en-US" sz="1600" b="1" dirty="0"/>
                    </a:p>
                  </a:txBody>
                  <a:tcPr>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r>
                        <a:rPr lang="en-US" sz="1600" dirty="0"/>
                        <a:t>Disable level options for GTIOC pins.</a:t>
                      </a:r>
                    </a:p>
                  </a:txBody>
                  <a:tcPr/>
                </a:tc>
                <a:extLst>
                  <a:ext uri="{0D108BD9-81ED-4DB2-BD59-A6C34878D82A}">
                    <a16:rowId xmlns:a16="http://schemas.microsoft.com/office/drawing/2014/main" val="1332434811"/>
                  </a:ext>
                </a:extLst>
              </a:tr>
            </a:tbl>
          </a:graphicData>
        </a:graphic>
      </p:graphicFrame>
      <p:graphicFrame>
        <p:nvGraphicFramePr>
          <p:cNvPr id="12" name="Table 11">
            <a:extLst>
              <a:ext uri="{FF2B5EF4-FFF2-40B4-BE49-F238E27FC236}">
                <a16:creationId xmlns:a16="http://schemas.microsoft.com/office/drawing/2014/main" id="{38B805AB-6F49-4F17-A2A8-22D89F825E72}"/>
              </a:ext>
            </a:extLst>
          </p:cNvPr>
          <p:cNvGraphicFramePr>
            <a:graphicFrameLocks noGrp="1"/>
          </p:cNvGraphicFramePr>
          <p:nvPr>
            <p:extLst>
              <p:ext uri="{D42A27DB-BD31-4B8C-83A1-F6EECF244321}">
                <p14:modId xmlns:p14="http://schemas.microsoft.com/office/powerpoint/2010/main" val="2311160551"/>
              </p:ext>
            </p:extLst>
          </p:nvPr>
        </p:nvGraphicFramePr>
        <p:xfrm>
          <a:off x="467998" y="4616176"/>
          <a:ext cx="11244575" cy="731520"/>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r>
                        <a:rPr lang="en-US" sz="1600" b="1" dirty="0" err="1"/>
                        <a:t>enum</a:t>
                      </a:r>
                      <a:r>
                        <a:rPr lang="en-US" sz="1600" b="1" dirty="0"/>
                        <a:t> </a:t>
                      </a:r>
                      <a:r>
                        <a:rPr kumimoji="1" lang="en-US" sz="1600" b="1" i="0" u="sng" kern="1200" dirty="0" err="1">
                          <a:solidFill>
                            <a:schemeClr val="tx1"/>
                          </a:solidFill>
                          <a:effectLst/>
                          <a:latin typeface="+mn-lt"/>
                          <a:ea typeface="+mn-ea"/>
                          <a:cs typeface="+mn-cs"/>
                          <a:hlinkClick r:id="rId6"/>
                        </a:rPr>
                        <a:t>gpt_adc_compare_match_t</a:t>
                      </a:r>
                      <a:endParaRPr lang="en-US" sz="1600" b="1" dirty="0"/>
                    </a:p>
                  </a:txBody>
                  <a:tcPr>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r>
                        <a:rPr lang="en-US" sz="1600" dirty="0"/>
                        <a:t>Trigger options to start A/D conversion.</a:t>
                      </a:r>
                    </a:p>
                  </a:txBody>
                  <a:tcPr/>
                </a:tc>
                <a:extLst>
                  <a:ext uri="{0D108BD9-81ED-4DB2-BD59-A6C34878D82A}">
                    <a16:rowId xmlns:a16="http://schemas.microsoft.com/office/drawing/2014/main" val="1332434811"/>
                  </a:ext>
                </a:extLst>
              </a:tr>
            </a:tbl>
          </a:graphicData>
        </a:graphic>
      </p:graphicFrame>
      <p:graphicFrame>
        <p:nvGraphicFramePr>
          <p:cNvPr id="13" name="Table 12">
            <a:extLst>
              <a:ext uri="{FF2B5EF4-FFF2-40B4-BE49-F238E27FC236}">
                <a16:creationId xmlns:a16="http://schemas.microsoft.com/office/drawing/2014/main" id="{1AE2FEC0-255F-4E36-85B6-DCD7F84A37D7}"/>
              </a:ext>
            </a:extLst>
          </p:cNvPr>
          <p:cNvGraphicFramePr>
            <a:graphicFrameLocks noGrp="1"/>
          </p:cNvGraphicFramePr>
          <p:nvPr>
            <p:extLst>
              <p:ext uri="{D42A27DB-BD31-4B8C-83A1-F6EECF244321}">
                <p14:modId xmlns:p14="http://schemas.microsoft.com/office/powerpoint/2010/main" val="454937114"/>
              </p:ext>
            </p:extLst>
          </p:nvPr>
        </p:nvGraphicFramePr>
        <p:xfrm>
          <a:off x="488051" y="5454191"/>
          <a:ext cx="11244575" cy="731520"/>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pPr fontAlgn="b"/>
                      <a:r>
                        <a:rPr lang="fr-FR" sz="1600" b="1" dirty="0" err="1">
                          <a:effectLst/>
                        </a:rPr>
                        <a:t>enum</a:t>
                      </a:r>
                      <a:r>
                        <a:rPr lang="fr-FR" sz="1600" b="1" dirty="0">
                          <a:effectLst/>
                        </a:rPr>
                        <a:t> </a:t>
                      </a:r>
                      <a:r>
                        <a:rPr lang="fr-FR" sz="1600" b="1" u="none" strike="noStrike" dirty="0" err="1">
                          <a:solidFill>
                            <a:srgbClr val="7D99D0"/>
                          </a:solidFill>
                          <a:effectLst/>
                          <a:hlinkClick r:id="rId7"/>
                        </a:rPr>
                        <a:t>gpt_interrupt_skip_source_t</a:t>
                      </a:r>
                      <a:endParaRPr lang="fr-FR" sz="1600" b="1" dirty="0">
                        <a:effectLst/>
                      </a:endParaRPr>
                    </a:p>
                  </a:txBody>
                  <a:tcPr anchor="b">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r>
                        <a:rPr lang="en-US" sz="1600" dirty="0"/>
                        <a:t>Interrupt skipping modes</a:t>
                      </a:r>
                    </a:p>
                  </a:txBody>
                  <a:tcPr/>
                </a:tc>
                <a:extLst>
                  <a:ext uri="{0D108BD9-81ED-4DB2-BD59-A6C34878D82A}">
                    <a16:rowId xmlns:a16="http://schemas.microsoft.com/office/drawing/2014/main" val="1332434811"/>
                  </a:ext>
                </a:extLst>
              </a:tr>
            </a:tbl>
          </a:graphicData>
        </a:graphic>
      </p:graphicFrame>
    </p:spTree>
    <p:extLst>
      <p:ext uri="{BB962C8B-B14F-4D97-AF65-F5344CB8AC3E}">
        <p14:creationId xmlns:p14="http://schemas.microsoft.com/office/powerpoint/2010/main" val="1880486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84CF-A9CF-4870-B77D-92F1AD0776A4}"/>
              </a:ext>
            </a:extLst>
          </p:cNvPr>
          <p:cNvSpPr>
            <a:spLocks noGrp="1"/>
          </p:cNvSpPr>
          <p:nvPr>
            <p:ph type="title"/>
          </p:nvPr>
        </p:nvSpPr>
        <p:spPr>
          <a:xfrm>
            <a:off x="467999" y="332539"/>
            <a:ext cx="11244575" cy="720197"/>
          </a:xfrm>
        </p:spPr>
        <p:txBody>
          <a:bodyPr/>
          <a:lstStyle/>
          <a:p>
            <a:r>
              <a:rPr lang="en-US" dirty="0" err="1"/>
              <a:t>Fsp</a:t>
            </a:r>
            <a:r>
              <a:rPr lang="en-US" dirty="0"/>
              <a:t> interface</a:t>
            </a:r>
            <a:br>
              <a:rPr lang="en-US" dirty="0"/>
            </a:br>
            <a:r>
              <a:rPr lang="en-US" sz="2000" dirty="0"/>
              <a:t>Enumerations</a:t>
            </a:r>
          </a:p>
        </p:txBody>
      </p:sp>
      <p:graphicFrame>
        <p:nvGraphicFramePr>
          <p:cNvPr id="8" name="Table 7">
            <a:extLst>
              <a:ext uri="{FF2B5EF4-FFF2-40B4-BE49-F238E27FC236}">
                <a16:creationId xmlns:a16="http://schemas.microsoft.com/office/drawing/2014/main" id="{84C44618-73EA-41DA-8210-32270D477624}"/>
              </a:ext>
            </a:extLst>
          </p:cNvPr>
          <p:cNvGraphicFramePr>
            <a:graphicFrameLocks noGrp="1"/>
          </p:cNvGraphicFramePr>
          <p:nvPr>
            <p:extLst>
              <p:ext uri="{D42A27DB-BD31-4B8C-83A1-F6EECF244321}">
                <p14:modId xmlns:p14="http://schemas.microsoft.com/office/powerpoint/2010/main" val="3574783939"/>
              </p:ext>
            </p:extLst>
          </p:nvPr>
        </p:nvGraphicFramePr>
        <p:xfrm>
          <a:off x="474095" y="1295400"/>
          <a:ext cx="11244575" cy="731520"/>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r>
                        <a:rPr kumimoji="1" lang="en-US" sz="1600" b="1" i="0" kern="1200" dirty="0" err="1">
                          <a:solidFill>
                            <a:schemeClr val="tx1"/>
                          </a:solidFill>
                          <a:effectLst/>
                          <a:latin typeface="+mn-lt"/>
                          <a:ea typeface="+mn-ea"/>
                          <a:cs typeface="+mn-cs"/>
                        </a:rPr>
                        <a:t>enum</a:t>
                      </a:r>
                      <a:r>
                        <a:rPr kumimoji="1" lang="en-US" sz="1600" b="1" i="0" kern="1200" dirty="0">
                          <a:solidFill>
                            <a:schemeClr val="tx1"/>
                          </a:solidFill>
                          <a:effectLst/>
                          <a:latin typeface="+mn-lt"/>
                          <a:ea typeface="+mn-ea"/>
                          <a:cs typeface="+mn-cs"/>
                        </a:rPr>
                        <a:t> </a:t>
                      </a:r>
                      <a:r>
                        <a:rPr kumimoji="1" lang="en-US" sz="1600" b="1" i="0" u="none" strike="noStrike" kern="1200" dirty="0" err="1">
                          <a:solidFill>
                            <a:schemeClr val="tx1"/>
                          </a:solidFill>
                          <a:effectLst/>
                          <a:latin typeface="+mn-lt"/>
                          <a:ea typeface="+mn-ea"/>
                          <a:cs typeface="+mn-cs"/>
                          <a:hlinkClick r:id="rId2"/>
                        </a:rPr>
                        <a:t>gpt_interrupt_skip_count_t</a:t>
                      </a:r>
                      <a:endParaRPr lang="en-US" sz="1600" b="1" dirty="0"/>
                    </a:p>
                  </a:txBody>
                  <a:tcPr>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r>
                        <a:rPr lang="en-US" sz="1600" dirty="0"/>
                        <a:t>Number of interrupts to skip between events</a:t>
                      </a:r>
                    </a:p>
                  </a:txBody>
                  <a:tcPr/>
                </a:tc>
                <a:extLst>
                  <a:ext uri="{0D108BD9-81ED-4DB2-BD59-A6C34878D82A}">
                    <a16:rowId xmlns:a16="http://schemas.microsoft.com/office/drawing/2014/main" val="1332434811"/>
                  </a:ext>
                </a:extLst>
              </a:tr>
            </a:tbl>
          </a:graphicData>
        </a:graphic>
      </p:graphicFrame>
      <p:graphicFrame>
        <p:nvGraphicFramePr>
          <p:cNvPr id="9" name="Table 8">
            <a:extLst>
              <a:ext uri="{FF2B5EF4-FFF2-40B4-BE49-F238E27FC236}">
                <a16:creationId xmlns:a16="http://schemas.microsoft.com/office/drawing/2014/main" id="{5B05BA4F-DDC9-4855-A89C-7C0D4284C004}"/>
              </a:ext>
            </a:extLst>
          </p:cNvPr>
          <p:cNvGraphicFramePr>
            <a:graphicFrameLocks noGrp="1"/>
          </p:cNvGraphicFramePr>
          <p:nvPr>
            <p:extLst>
              <p:ext uri="{D42A27DB-BD31-4B8C-83A1-F6EECF244321}">
                <p14:modId xmlns:p14="http://schemas.microsoft.com/office/powerpoint/2010/main" val="3340297061"/>
              </p:ext>
            </p:extLst>
          </p:nvPr>
        </p:nvGraphicFramePr>
        <p:xfrm>
          <a:off x="467998" y="2122987"/>
          <a:ext cx="11244575" cy="731520"/>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pPr fontAlgn="b"/>
                      <a:r>
                        <a:rPr lang="en-US" sz="1600" b="1" dirty="0" err="1">
                          <a:effectLst/>
                        </a:rPr>
                        <a:t>enum</a:t>
                      </a:r>
                      <a:r>
                        <a:rPr lang="en-US" sz="1600" b="1" dirty="0">
                          <a:effectLst/>
                        </a:rPr>
                        <a:t> </a:t>
                      </a:r>
                      <a:r>
                        <a:rPr lang="en-US" sz="1600" b="1" u="none" strike="noStrike" dirty="0" err="1">
                          <a:solidFill>
                            <a:srgbClr val="7D99D0"/>
                          </a:solidFill>
                          <a:effectLst/>
                          <a:hlinkClick r:id="rId3"/>
                        </a:rPr>
                        <a:t>gpt_interrupt_skip_adc_t</a:t>
                      </a:r>
                      <a:endParaRPr lang="en-US" sz="1600" b="1" dirty="0">
                        <a:effectLst/>
                      </a:endParaRPr>
                    </a:p>
                  </a:txBody>
                  <a:tcPr anchor="b">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r>
                        <a:rPr lang="en-US" sz="1600" dirty="0"/>
                        <a:t>ADC events to skip during interrupt skipping</a:t>
                      </a:r>
                    </a:p>
                  </a:txBody>
                  <a:tcPr/>
                </a:tc>
                <a:extLst>
                  <a:ext uri="{0D108BD9-81ED-4DB2-BD59-A6C34878D82A}">
                    <a16:rowId xmlns:a16="http://schemas.microsoft.com/office/drawing/2014/main" val="1332434811"/>
                  </a:ext>
                </a:extLst>
              </a:tr>
            </a:tbl>
          </a:graphicData>
        </a:graphic>
      </p:graphicFrame>
      <p:graphicFrame>
        <p:nvGraphicFramePr>
          <p:cNvPr id="10" name="Table 9">
            <a:extLst>
              <a:ext uri="{FF2B5EF4-FFF2-40B4-BE49-F238E27FC236}">
                <a16:creationId xmlns:a16="http://schemas.microsoft.com/office/drawing/2014/main" id="{360F47CA-7BF0-4F1E-87CD-67FBBBB37328}"/>
              </a:ext>
            </a:extLst>
          </p:cNvPr>
          <p:cNvGraphicFramePr>
            <a:graphicFrameLocks noGrp="1"/>
          </p:cNvGraphicFramePr>
          <p:nvPr>
            <p:extLst>
              <p:ext uri="{D42A27DB-BD31-4B8C-83A1-F6EECF244321}">
                <p14:modId xmlns:p14="http://schemas.microsoft.com/office/powerpoint/2010/main" val="3786143563"/>
              </p:ext>
            </p:extLst>
          </p:nvPr>
        </p:nvGraphicFramePr>
        <p:xfrm>
          <a:off x="467998" y="2950574"/>
          <a:ext cx="11244575" cy="731520"/>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pPr fontAlgn="b"/>
                      <a:r>
                        <a:rPr lang="en-US" sz="1600" b="1" dirty="0" err="1">
                          <a:effectLst/>
                        </a:rPr>
                        <a:t>enum</a:t>
                      </a:r>
                      <a:r>
                        <a:rPr lang="en-US" sz="1600" b="1" dirty="0">
                          <a:effectLst/>
                        </a:rPr>
                        <a:t> </a:t>
                      </a:r>
                      <a:r>
                        <a:rPr lang="en-US" sz="1600" b="1" u="none" strike="noStrike" dirty="0" err="1">
                          <a:solidFill>
                            <a:srgbClr val="7D99D0"/>
                          </a:solidFill>
                          <a:effectLst/>
                          <a:hlinkClick r:id="rId4"/>
                        </a:rPr>
                        <a:t>gpt_pwm_output_delay_setting_t</a:t>
                      </a:r>
                      <a:endParaRPr lang="en-US" sz="1600" b="1" dirty="0">
                        <a:effectLst/>
                      </a:endParaRPr>
                    </a:p>
                  </a:txBody>
                  <a:tcPr anchor="b">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r>
                        <a:rPr lang="en-US" sz="1600" dirty="0"/>
                        <a:t>Delay setting for the PWM Delay Generation Circuit (PDG).</a:t>
                      </a:r>
                    </a:p>
                  </a:txBody>
                  <a:tcPr/>
                </a:tc>
                <a:extLst>
                  <a:ext uri="{0D108BD9-81ED-4DB2-BD59-A6C34878D82A}">
                    <a16:rowId xmlns:a16="http://schemas.microsoft.com/office/drawing/2014/main" val="1332434811"/>
                  </a:ext>
                </a:extLst>
              </a:tr>
            </a:tbl>
          </a:graphicData>
        </a:graphic>
      </p:graphicFrame>
      <p:graphicFrame>
        <p:nvGraphicFramePr>
          <p:cNvPr id="11" name="Table 10">
            <a:extLst>
              <a:ext uri="{FF2B5EF4-FFF2-40B4-BE49-F238E27FC236}">
                <a16:creationId xmlns:a16="http://schemas.microsoft.com/office/drawing/2014/main" id="{A7A1420C-F63E-40A1-9976-6FF3FB495702}"/>
              </a:ext>
            </a:extLst>
          </p:cNvPr>
          <p:cNvGraphicFramePr>
            <a:graphicFrameLocks noGrp="1"/>
          </p:cNvGraphicFramePr>
          <p:nvPr>
            <p:extLst>
              <p:ext uri="{D42A27DB-BD31-4B8C-83A1-F6EECF244321}">
                <p14:modId xmlns:p14="http://schemas.microsoft.com/office/powerpoint/2010/main" val="4141857386"/>
              </p:ext>
            </p:extLst>
          </p:nvPr>
        </p:nvGraphicFramePr>
        <p:xfrm>
          <a:off x="467998" y="3778161"/>
          <a:ext cx="11244575" cy="731520"/>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pPr fontAlgn="b"/>
                      <a:r>
                        <a:rPr lang="en-US" sz="1600" b="1" dirty="0" err="1">
                          <a:effectLst/>
                        </a:rPr>
                        <a:t>enum</a:t>
                      </a:r>
                      <a:r>
                        <a:rPr lang="en-US" sz="1600" b="1" dirty="0">
                          <a:effectLst/>
                        </a:rPr>
                        <a:t> </a:t>
                      </a:r>
                      <a:r>
                        <a:rPr lang="en-US" sz="1600" b="1" u="none" strike="noStrike" dirty="0" err="1">
                          <a:solidFill>
                            <a:srgbClr val="7D99D0"/>
                          </a:solidFill>
                          <a:effectLst/>
                          <a:hlinkClick r:id="rId5"/>
                        </a:rPr>
                        <a:t>gpt_pwm_output_delay_edge_t</a:t>
                      </a:r>
                      <a:endParaRPr lang="en-US" sz="1600" b="1" dirty="0">
                        <a:effectLst/>
                      </a:endParaRPr>
                    </a:p>
                  </a:txBody>
                  <a:tcPr anchor="b">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r>
                        <a:rPr lang="en-US" sz="1600" dirty="0"/>
                        <a:t>Select which PWM Output Delay setting to apply.</a:t>
                      </a:r>
                    </a:p>
                  </a:txBody>
                  <a:tcPr/>
                </a:tc>
                <a:extLst>
                  <a:ext uri="{0D108BD9-81ED-4DB2-BD59-A6C34878D82A}">
                    <a16:rowId xmlns:a16="http://schemas.microsoft.com/office/drawing/2014/main" val="1332434811"/>
                  </a:ext>
                </a:extLst>
              </a:tr>
            </a:tbl>
          </a:graphicData>
        </a:graphic>
      </p:graphicFrame>
    </p:spTree>
    <p:extLst>
      <p:ext uri="{BB962C8B-B14F-4D97-AF65-F5344CB8AC3E}">
        <p14:creationId xmlns:p14="http://schemas.microsoft.com/office/powerpoint/2010/main" val="3413062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84CF-A9CF-4870-B77D-92F1AD0776A4}"/>
              </a:ext>
            </a:extLst>
          </p:cNvPr>
          <p:cNvSpPr>
            <a:spLocks noGrp="1"/>
          </p:cNvSpPr>
          <p:nvPr>
            <p:ph type="title"/>
          </p:nvPr>
        </p:nvSpPr>
        <p:spPr>
          <a:xfrm>
            <a:off x="467999" y="332539"/>
            <a:ext cx="11244575" cy="720197"/>
          </a:xfrm>
        </p:spPr>
        <p:txBody>
          <a:bodyPr/>
          <a:lstStyle/>
          <a:p>
            <a:r>
              <a:rPr lang="en-US" dirty="0" err="1"/>
              <a:t>Fsp</a:t>
            </a:r>
            <a:r>
              <a:rPr lang="en-US" dirty="0"/>
              <a:t> interface</a:t>
            </a:r>
            <a:br>
              <a:rPr lang="en-US" dirty="0"/>
            </a:br>
            <a:r>
              <a:rPr lang="en-US" sz="2000" dirty="0"/>
              <a:t>timer </a:t>
            </a:r>
            <a:r>
              <a:rPr lang="en-US" sz="2000" dirty="0" err="1"/>
              <a:t>api</a:t>
            </a:r>
            <a:endParaRPr lang="en-US" sz="2000" dirty="0"/>
          </a:p>
        </p:txBody>
      </p:sp>
      <p:graphicFrame>
        <p:nvGraphicFramePr>
          <p:cNvPr id="11" name="Table 10">
            <a:extLst>
              <a:ext uri="{FF2B5EF4-FFF2-40B4-BE49-F238E27FC236}">
                <a16:creationId xmlns:a16="http://schemas.microsoft.com/office/drawing/2014/main" id="{A7A1420C-F63E-40A1-9976-6FF3FB495702}"/>
              </a:ext>
            </a:extLst>
          </p:cNvPr>
          <p:cNvGraphicFramePr>
            <a:graphicFrameLocks noGrp="1"/>
          </p:cNvGraphicFramePr>
          <p:nvPr>
            <p:extLst>
              <p:ext uri="{D42A27DB-BD31-4B8C-83A1-F6EECF244321}">
                <p14:modId xmlns:p14="http://schemas.microsoft.com/office/powerpoint/2010/main" val="2442884344"/>
              </p:ext>
            </p:extLst>
          </p:nvPr>
        </p:nvGraphicFramePr>
        <p:xfrm>
          <a:off x="455967" y="1371600"/>
          <a:ext cx="11244575" cy="3430905"/>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pPr fontAlgn="b"/>
                      <a:r>
                        <a:rPr lang="en-US" sz="1600" b="1" dirty="0">
                          <a:effectLst/>
                        </a:rPr>
                        <a:t>open</a:t>
                      </a:r>
                    </a:p>
                  </a:txBody>
                  <a:tcPr anchor="b">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pPr fontAlgn="b"/>
                      <a:r>
                        <a:rPr lang="en-US" sz="1600" b="1" u="none" strike="noStrike" dirty="0" err="1">
                          <a:solidFill>
                            <a:srgbClr val="7D99D0"/>
                          </a:solidFill>
                          <a:effectLst/>
                          <a:hlinkClick r:id="rId2"/>
                        </a:rPr>
                        <a:t>fsp_err_t</a:t>
                      </a:r>
                      <a:r>
                        <a:rPr lang="en-US" sz="1600" b="1" dirty="0">
                          <a:effectLst/>
                        </a:rPr>
                        <a:t>(* </a:t>
                      </a:r>
                      <a:r>
                        <a:rPr lang="en-US" sz="1600" b="1" dirty="0" err="1">
                          <a:effectLst/>
                        </a:rPr>
                        <a:t>timer_api_t</a:t>
                      </a:r>
                      <a:r>
                        <a:rPr lang="en-US" sz="1600" b="1" dirty="0">
                          <a:effectLst/>
                        </a:rPr>
                        <a:t>::open) (</a:t>
                      </a:r>
                      <a:r>
                        <a:rPr lang="en-US" sz="1600" b="1" u="none" strike="noStrike" dirty="0" err="1">
                          <a:solidFill>
                            <a:srgbClr val="7D99D0"/>
                          </a:solidFill>
                          <a:effectLst/>
                          <a:hlinkClick r:id="rId3"/>
                        </a:rPr>
                        <a:t>timer_ctrl_t</a:t>
                      </a:r>
                      <a:r>
                        <a:rPr lang="en-US" sz="1600" b="1" dirty="0">
                          <a:effectLst/>
                        </a:rPr>
                        <a:t> *const </a:t>
                      </a:r>
                      <a:r>
                        <a:rPr lang="en-US" sz="1600" b="1" dirty="0" err="1">
                          <a:effectLst/>
                        </a:rPr>
                        <a:t>p_ctrl</a:t>
                      </a:r>
                      <a:r>
                        <a:rPr lang="en-US" sz="1600" b="1" dirty="0">
                          <a:effectLst/>
                        </a:rPr>
                        <a:t>, </a:t>
                      </a:r>
                      <a:r>
                        <a:rPr lang="en-US" sz="1600" b="1" u="none" strike="noStrike" dirty="0" err="1">
                          <a:solidFill>
                            <a:srgbClr val="7D99D0"/>
                          </a:solidFill>
                          <a:effectLst/>
                          <a:hlinkClick r:id="rId4"/>
                        </a:rPr>
                        <a:t>timer_cfg_t</a:t>
                      </a:r>
                      <a:r>
                        <a:rPr lang="en-US" sz="1600" b="1" dirty="0">
                          <a:effectLst/>
                        </a:rPr>
                        <a:t> const *const </a:t>
                      </a:r>
                      <a:r>
                        <a:rPr lang="en-US" sz="1600" b="1" dirty="0" err="1">
                          <a:effectLst/>
                        </a:rPr>
                        <a:t>p_cfg</a:t>
                      </a:r>
                      <a:r>
                        <a:rPr lang="en-US" sz="1600" b="1" dirty="0">
                          <a:effectLst/>
                        </a:rPr>
                        <a:t>)</a:t>
                      </a:r>
                    </a:p>
                  </a:txBody>
                  <a:tcPr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32434811"/>
                  </a:ext>
                </a:extLst>
              </a:tr>
              <a:tr h="365760">
                <a:tc>
                  <a:txBody>
                    <a:bodyPr/>
                    <a:lstStyle/>
                    <a:p>
                      <a:pPr fontAlgn="b">
                        <a:lnSpc>
                          <a:spcPct val="120000"/>
                        </a:lnSpc>
                        <a:spcAft>
                          <a:spcPts val="800"/>
                        </a:spcAft>
                      </a:pPr>
                      <a:r>
                        <a:rPr lang="en-US" sz="1600" b="0" dirty="0">
                          <a:effectLst/>
                        </a:rPr>
                        <a:t>Initial configuration.</a:t>
                      </a:r>
                    </a:p>
                    <a:p>
                      <a:pPr fontAlgn="b">
                        <a:lnSpc>
                          <a:spcPct val="120000"/>
                        </a:lnSpc>
                        <a:spcAft>
                          <a:spcPts val="800"/>
                        </a:spcAft>
                      </a:pPr>
                      <a:r>
                        <a:rPr lang="en-US" sz="1600" b="1" dirty="0">
                          <a:effectLst/>
                        </a:rPr>
                        <a:t>Implemented as</a:t>
                      </a:r>
                    </a:p>
                    <a:p>
                      <a:pPr marL="285750" indent="-285750" fontAlgn="b">
                        <a:lnSpc>
                          <a:spcPct val="120000"/>
                        </a:lnSpc>
                        <a:spcAft>
                          <a:spcPts val="800"/>
                        </a:spcAft>
                        <a:buFont typeface="Arial" panose="020B0604020202020204" pitchFamily="34" charset="0"/>
                        <a:buChar char="•"/>
                      </a:pPr>
                      <a:r>
                        <a:rPr lang="en-US" sz="1600" b="1" dirty="0" err="1">
                          <a:effectLst/>
                          <a:hlinkClick r:id="rId5"/>
                        </a:rPr>
                        <a:t>R_GPT_Open</a:t>
                      </a:r>
                      <a:r>
                        <a:rPr lang="en-US" sz="1600" b="1" dirty="0">
                          <a:effectLst/>
                          <a:hlinkClick r:id="rId5"/>
                        </a:rPr>
                        <a:t>()</a:t>
                      </a:r>
                      <a:endParaRPr lang="en-US" sz="1600" b="1" dirty="0">
                        <a:effectLst/>
                      </a:endParaRPr>
                    </a:p>
                    <a:p>
                      <a:pPr marL="285750" indent="-285750" fontAlgn="b">
                        <a:lnSpc>
                          <a:spcPct val="120000"/>
                        </a:lnSpc>
                        <a:spcAft>
                          <a:spcPts val="800"/>
                        </a:spcAft>
                        <a:buFont typeface="Arial" panose="020B0604020202020204" pitchFamily="34" charset="0"/>
                        <a:buChar char="•"/>
                      </a:pPr>
                      <a:r>
                        <a:rPr lang="en-US" sz="1600" b="1" dirty="0" err="1">
                          <a:effectLst/>
                        </a:rPr>
                        <a:t>R_AGT_Open</a:t>
                      </a:r>
                      <a:r>
                        <a:rPr lang="en-US" sz="1600" b="1" dirty="0">
                          <a:effectLst/>
                        </a:rPr>
                        <a:t>()</a:t>
                      </a:r>
                    </a:p>
                    <a:p>
                      <a:pPr fontAlgn="b">
                        <a:lnSpc>
                          <a:spcPct val="120000"/>
                        </a:lnSpc>
                        <a:spcAft>
                          <a:spcPts val="800"/>
                        </a:spcAft>
                      </a:pPr>
                      <a:r>
                        <a:rPr lang="en-US" sz="1600" b="1" dirty="0">
                          <a:effectLst/>
                        </a:rPr>
                        <a:t>Parameters</a:t>
                      </a:r>
                    </a:p>
                    <a:p>
                      <a:pPr fontAlgn="b">
                        <a:lnSpc>
                          <a:spcPct val="120000"/>
                        </a:lnSpc>
                        <a:spcAft>
                          <a:spcPts val="800"/>
                        </a:spcAft>
                      </a:pPr>
                      <a:r>
                        <a:rPr lang="en-US" sz="1600" b="0" dirty="0">
                          <a:effectLst/>
                        </a:rPr>
                        <a:t>[in]	</a:t>
                      </a:r>
                      <a:r>
                        <a:rPr lang="en-US" sz="1600" b="1" dirty="0" err="1">
                          <a:effectLst/>
                        </a:rPr>
                        <a:t>p_ctrl</a:t>
                      </a:r>
                      <a:r>
                        <a:rPr lang="en-US" sz="1600" b="0" dirty="0">
                          <a:effectLst/>
                        </a:rPr>
                        <a:t>	Pointer to control block. Must be declared by user. Elements set here.</a:t>
                      </a:r>
                    </a:p>
                    <a:p>
                      <a:pPr fontAlgn="b">
                        <a:lnSpc>
                          <a:spcPct val="120000"/>
                        </a:lnSpc>
                        <a:spcAft>
                          <a:spcPts val="800"/>
                        </a:spcAft>
                      </a:pPr>
                      <a:r>
                        <a:rPr lang="en-US" sz="1600" b="0" dirty="0">
                          <a:effectLst/>
                        </a:rPr>
                        <a:t>[in]	</a:t>
                      </a:r>
                      <a:r>
                        <a:rPr lang="en-US" sz="1600" b="1" dirty="0" err="1">
                          <a:effectLst/>
                        </a:rPr>
                        <a:t>p_cfg</a:t>
                      </a:r>
                      <a:r>
                        <a:rPr lang="en-US" sz="1600" b="0" dirty="0">
                          <a:effectLst/>
                        </a:rPr>
                        <a:t>	Pointer to configuration structure. All elements of this structure must be set by user.</a:t>
                      </a:r>
                    </a:p>
                  </a:txBody>
                  <a:tcPr anchor="b"/>
                </a:tc>
                <a:extLst>
                  <a:ext uri="{0D108BD9-81ED-4DB2-BD59-A6C34878D82A}">
                    <a16:rowId xmlns:a16="http://schemas.microsoft.com/office/drawing/2014/main" val="68175001"/>
                  </a:ext>
                </a:extLst>
              </a:tr>
            </a:tbl>
          </a:graphicData>
        </a:graphic>
      </p:graphicFrame>
    </p:spTree>
    <p:extLst>
      <p:ext uri="{BB962C8B-B14F-4D97-AF65-F5344CB8AC3E}">
        <p14:creationId xmlns:p14="http://schemas.microsoft.com/office/powerpoint/2010/main" val="4291395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84CF-A9CF-4870-B77D-92F1AD0776A4}"/>
              </a:ext>
            </a:extLst>
          </p:cNvPr>
          <p:cNvSpPr>
            <a:spLocks noGrp="1"/>
          </p:cNvSpPr>
          <p:nvPr>
            <p:ph type="title"/>
          </p:nvPr>
        </p:nvSpPr>
        <p:spPr>
          <a:xfrm>
            <a:off x="467999" y="332539"/>
            <a:ext cx="11244575" cy="720197"/>
          </a:xfrm>
        </p:spPr>
        <p:txBody>
          <a:bodyPr/>
          <a:lstStyle/>
          <a:p>
            <a:r>
              <a:rPr lang="en-US" dirty="0" err="1"/>
              <a:t>Fsp</a:t>
            </a:r>
            <a:r>
              <a:rPr lang="en-US" dirty="0"/>
              <a:t> interface</a:t>
            </a:r>
            <a:br>
              <a:rPr lang="en-US" dirty="0"/>
            </a:br>
            <a:r>
              <a:rPr lang="en-US" sz="2000" dirty="0"/>
              <a:t>timer </a:t>
            </a:r>
            <a:r>
              <a:rPr lang="en-US" sz="2000" dirty="0" err="1"/>
              <a:t>api</a:t>
            </a:r>
            <a:endParaRPr lang="en-US" sz="2000" dirty="0"/>
          </a:p>
        </p:txBody>
      </p:sp>
      <p:graphicFrame>
        <p:nvGraphicFramePr>
          <p:cNvPr id="11" name="Table 10">
            <a:extLst>
              <a:ext uri="{FF2B5EF4-FFF2-40B4-BE49-F238E27FC236}">
                <a16:creationId xmlns:a16="http://schemas.microsoft.com/office/drawing/2014/main" id="{A7A1420C-F63E-40A1-9976-6FF3FB495702}"/>
              </a:ext>
            </a:extLst>
          </p:cNvPr>
          <p:cNvGraphicFramePr>
            <a:graphicFrameLocks noGrp="1"/>
          </p:cNvGraphicFramePr>
          <p:nvPr>
            <p:extLst>
              <p:ext uri="{D42A27DB-BD31-4B8C-83A1-F6EECF244321}">
                <p14:modId xmlns:p14="http://schemas.microsoft.com/office/powerpoint/2010/main" val="1339919020"/>
              </p:ext>
            </p:extLst>
          </p:nvPr>
        </p:nvGraphicFramePr>
        <p:xfrm>
          <a:off x="455967" y="1371600"/>
          <a:ext cx="11244575" cy="3036697"/>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pPr fontAlgn="b"/>
                      <a:r>
                        <a:rPr lang="en-US" sz="1600" b="1" dirty="0">
                          <a:effectLst/>
                        </a:rPr>
                        <a:t>start</a:t>
                      </a:r>
                    </a:p>
                  </a:txBody>
                  <a:tcPr anchor="b">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pPr fontAlgn="b"/>
                      <a:r>
                        <a:rPr lang="en-US" sz="1600" b="1" u="sng" dirty="0" err="1">
                          <a:solidFill>
                            <a:srgbClr val="7D99D0"/>
                          </a:solidFill>
                          <a:effectLst/>
                          <a:hlinkClick r:id="rId2"/>
                        </a:rPr>
                        <a:t>fsp_err_t</a:t>
                      </a:r>
                      <a:r>
                        <a:rPr lang="en-US" sz="1600" b="1" dirty="0">
                          <a:effectLst/>
                        </a:rPr>
                        <a:t>(* </a:t>
                      </a:r>
                      <a:r>
                        <a:rPr lang="en-US" sz="1600" b="1" dirty="0" err="1">
                          <a:effectLst/>
                        </a:rPr>
                        <a:t>timer_api_t</a:t>
                      </a:r>
                      <a:r>
                        <a:rPr lang="en-US" sz="1600" b="1" dirty="0">
                          <a:effectLst/>
                        </a:rPr>
                        <a:t>::start) (</a:t>
                      </a:r>
                      <a:r>
                        <a:rPr lang="en-US" sz="1600" b="1" u="none" strike="noStrike" dirty="0" err="1">
                          <a:solidFill>
                            <a:srgbClr val="7D99D0"/>
                          </a:solidFill>
                          <a:effectLst/>
                          <a:hlinkClick r:id="rId3"/>
                        </a:rPr>
                        <a:t>timer_ctrl_t</a:t>
                      </a:r>
                      <a:r>
                        <a:rPr lang="en-US" sz="1600" b="1" dirty="0">
                          <a:effectLst/>
                        </a:rPr>
                        <a:t> *const </a:t>
                      </a:r>
                      <a:r>
                        <a:rPr lang="en-US" sz="1600" b="1" dirty="0" err="1">
                          <a:effectLst/>
                        </a:rPr>
                        <a:t>p_ctrl</a:t>
                      </a:r>
                      <a:r>
                        <a:rPr lang="en-US" sz="1600" b="1" dirty="0">
                          <a:effectLst/>
                        </a:rPr>
                        <a:t>)</a:t>
                      </a:r>
                    </a:p>
                  </a:txBody>
                  <a:tcPr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32434811"/>
                  </a:ext>
                </a:extLst>
              </a:tr>
              <a:tr h="365760">
                <a:tc>
                  <a:txBody>
                    <a:bodyPr/>
                    <a:lstStyle/>
                    <a:p>
                      <a:pPr fontAlgn="b">
                        <a:lnSpc>
                          <a:spcPct val="120000"/>
                        </a:lnSpc>
                        <a:spcAft>
                          <a:spcPts val="800"/>
                        </a:spcAft>
                      </a:pPr>
                      <a:r>
                        <a:rPr lang="en-US" sz="1600" b="0" dirty="0">
                          <a:effectLst/>
                        </a:rPr>
                        <a:t>Start the counter.</a:t>
                      </a:r>
                    </a:p>
                    <a:p>
                      <a:pPr fontAlgn="b">
                        <a:lnSpc>
                          <a:spcPct val="120000"/>
                        </a:lnSpc>
                        <a:spcAft>
                          <a:spcPts val="800"/>
                        </a:spcAft>
                      </a:pPr>
                      <a:r>
                        <a:rPr lang="en-US" sz="1600" b="1" dirty="0">
                          <a:effectLst/>
                        </a:rPr>
                        <a:t>Implemented as</a:t>
                      </a:r>
                    </a:p>
                    <a:p>
                      <a:pPr marL="285750" indent="-285750" fontAlgn="b">
                        <a:lnSpc>
                          <a:spcPct val="120000"/>
                        </a:lnSpc>
                        <a:spcAft>
                          <a:spcPts val="800"/>
                        </a:spcAft>
                        <a:buFont typeface="Arial" panose="020B0604020202020204" pitchFamily="34" charset="0"/>
                        <a:buChar char="•"/>
                      </a:pPr>
                      <a:r>
                        <a:rPr lang="en-US" sz="1600" b="1" dirty="0" err="1">
                          <a:effectLst/>
                          <a:hlinkClick r:id="rId4"/>
                        </a:rPr>
                        <a:t>R_GPT_Start</a:t>
                      </a:r>
                      <a:r>
                        <a:rPr lang="en-US" sz="1600" b="1" dirty="0">
                          <a:effectLst/>
                          <a:hlinkClick r:id="rId4"/>
                        </a:rPr>
                        <a:t>()</a:t>
                      </a:r>
                      <a:endParaRPr lang="en-US" sz="1600" b="1" dirty="0">
                        <a:effectLst/>
                      </a:endParaRPr>
                    </a:p>
                    <a:p>
                      <a:pPr marL="285750" indent="-285750" fontAlgn="b">
                        <a:lnSpc>
                          <a:spcPct val="120000"/>
                        </a:lnSpc>
                        <a:spcAft>
                          <a:spcPts val="800"/>
                        </a:spcAft>
                        <a:buFont typeface="Arial" panose="020B0604020202020204" pitchFamily="34" charset="0"/>
                        <a:buChar char="•"/>
                      </a:pPr>
                      <a:r>
                        <a:rPr lang="en-US" sz="1600" b="1" dirty="0" err="1">
                          <a:effectLst/>
                        </a:rPr>
                        <a:t>R_AGT_Start</a:t>
                      </a:r>
                      <a:r>
                        <a:rPr lang="en-US" sz="1600" b="1" dirty="0">
                          <a:effectLst/>
                        </a:rPr>
                        <a:t>()</a:t>
                      </a:r>
                    </a:p>
                    <a:p>
                      <a:pPr fontAlgn="b">
                        <a:lnSpc>
                          <a:spcPct val="120000"/>
                        </a:lnSpc>
                        <a:spcAft>
                          <a:spcPts val="800"/>
                        </a:spcAft>
                      </a:pPr>
                      <a:r>
                        <a:rPr lang="en-US" sz="1600" b="1" dirty="0">
                          <a:effectLst/>
                        </a:rPr>
                        <a:t>Parameters</a:t>
                      </a:r>
                    </a:p>
                    <a:p>
                      <a:pPr fontAlgn="b">
                        <a:lnSpc>
                          <a:spcPct val="120000"/>
                        </a:lnSpc>
                        <a:spcAft>
                          <a:spcPts val="800"/>
                        </a:spcAft>
                      </a:pPr>
                      <a:r>
                        <a:rPr lang="en-US" sz="1600" b="0" dirty="0">
                          <a:effectLst/>
                        </a:rPr>
                        <a:t>[in]	</a:t>
                      </a:r>
                      <a:r>
                        <a:rPr lang="en-US" sz="1600" b="1" dirty="0" err="1">
                          <a:effectLst/>
                        </a:rPr>
                        <a:t>p_ctrl</a:t>
                      </a:r>
                      <a:r>
                        <a:rPr lang="en-US" sz="1600" b="0" dirty="0">
                          <a:effectLst/>
                        </a:rPr>
                        <a:t>	Control block set in </a:t>
                      </a:r>
                      <a:r>
                        <a:rPr lang="en-US" sz="1600" b="1" dirty="0" err="1">
                          <a:effectLst/>
                          <a:hlinkClick r:id="rId5"/>
                        </a:rPr>
                        <a:t>timer_api_t</a:t>
                      </a:r>
                      <a:r>
                        <a:rPr lang="en-US" sz="1600" b="1" dirty="0">
                          <a:effectLst/>
                          <a:hlinkClick r:id="rId5"/>
                        </a:rPr>
                        <a:t>::open</a:t>
                      </a:r>
                      <a:r>
                        <a:rPr lang="en-US" sz="1600" b="1" u="none" dirty="0">
                          <a:effectLst/>
                        </a:rPr>
                        <a:t> </a:t>
                      </a:r>
                      <a:r>
                        <a:rPr lang="en-US" sz="1600" b="0" dirty="0">
                          <a:effectLst/>
                        </a:rPr>
                        <a:t>call for this timer.</a:t>
                      </a:r>
                    </a:p>
                  </a:txBody>
                  <a:tcPr anchor="b"/>
                </a:tc>
                <a:extLst>
                  <a:ext uri="{0D108BD9-81ED-4DB2-BD59-A6C34878D82A}">
                    <a16:rowId xmlns:a16="http://schemas.microsoft.com/office/drawing/2014/main" val="68175001"/>
                  </a:ext>
                </a:extLst>
              </a:tr>
            </a:tbl>
          </a:graphicData>
        </a:graphic>
      </p:graphicFrame>
    </p:spTree>
    <p:extLst>
      <p:ext uri="{BB962C8B-B14F-4D97-AF65-F5344CB8AC3E}">
        <p14:creationId xmlns:p14="http://schemas.microsoft.com/office/powerpoint/2010/main" val="601526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84CF-A9CF-4870-B77D-92F1AD0776A4}"/>
              </a:ext>
            </a:extLst>
          </p:cNvPr>
          <p:cNvSpPr>
            <a:spLocks noGrp="1"/>
          </p:cNvSpPr>
          <p:nvPr>
            <p:ph type="title"/>
          </p:nvPr>
        </p:nvSpPr>
        <p:spPr>
          <a:xfrm>
            <a:off x="467999" y="332539"/>
            <a:ext cx="11244575" cy="720197"/>
          </a:xfrm>
        </p:spPr>
        <p:txBody>
          <a:bodyPr/>
          <a:lstStyle/>
          <a:p>
            <a:r>
              <a:rPr lang="en-US" dirty="0" err="1"/>
              <a:t>Fsp</a:t>
            </a:r>
            <a:r>
              <a:rPr lang="en-US" dirty="0"/>
              <a:t> interface</a:t>
            </a:r>
            <a:br>
              <a:rPr lang="en-US" dirty="0"/>
            </a:br>
            <a:r>
              <a:rPr lang="en-US" sz="2000" dirty="0"/>
              <a:t>timer </a:t>
            </a:r>
            <a:r>
              <a:rPr lang="en-US" sz="2000" dirty="0" err="1"/>
              <a:t>api</a:t>
            </a:r>
            <a:endParaRPr lang="en-US" sz="2000" dirty="0"/>
          </a:p>
        </p:txBody>
      </p:sp>
      <p:graphicFrame>
        <p:nvGraphicFramePr>
          <p:cNvPr id="11" name="Table 10">
            <a:extLst>
              <a:ext uri="{FF2B5EF4-FFF2-40B4-BE49-F238E27FC236}">
                <a16:creationId xmlns:a16="http://schemas.microsoft.com/office/drawing/2014/main" id="{A7A1420C-F63E-40A1-9976-6FF3FB495702}"/>
              </a:ext>
            </a:extLst>
          </p:cNvPr>
          <p:cNvGraphicFramePr>
            <a:graphicFrameLocks noGrp="1"/>
          </p:cNvGraphicFramePr>
          <p:nvPr>
            <p:extLst>
              <p:ext uri="{D42A27DB-BD31-4B8C-83A1-F6EECF244321}">
                <p14:modId xmlns:p14="http://schemas.microsoft.com/office/powerpoint/2010/main" val="1487884110"/>
              </p:ext>
            </p:extLst>
          </p:nvPr>
        </p:nvGraphicFramePr>
        <p:xfrm>
          <a:off x="455967" y="1371600"/>
          <a:ext cx="11244575" cy="3036697"/>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pPr fontAlgn="b"/>
                      <a:r>
                        <a:rPr lang="en-US" sz="1600" b="1" dirty="0">
                          <a:effectLst/>
                        </a:rPr>
                        <a:t>stop</a:t>
                      </a:r>
                    </a:p>
                  </a:txBody>
                  <a:tcPr anchor="b">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pPr fontAlgn="b"/>
                      <a:r>
                        <a:rPr lang="en-US" sz="1600" b="1" u="none" strike="noStrike" dirty="0" err="1">
                          <a:solidFill>
                            <a:srgbClr val="7D99D0"/>
                          </a:solidFill>
                          <a:effectLst/>
                          <a:hlinkClick r:id="rId2"/>
                        </a:rPr>
                        <a:t>fsp_err_t</a:t>
                      </a:r>
                      <a:r>
                        <a:rPr lang="en-US" sz="1600" b="1" dirty="0">
                          <a:effectLst/>
                        </a:rPr>
                        <a:t>(* </a:t>
                      </a:r>
                      <a:r>
                        <a:rPr lang="en-US" sz="1600" b="1" dirty="0" err="1">
                          <a:effectLst/>
                        </a:rPr>
                        <a:t>timer_api_t</a:t>
                      </a:r>
                      <a:r>
                        <a:rPr lang="en-US" sz="1600" b="1" dirty="0">
                          <a:effectLst/>
                        </a:rPr>
                        <a:t>::stop) (</a:t>
                      </a:r>
                      <a:r>
                        <a:rPr lang="en-US" sz="1600" b="1" u="none" strike="noStrike" dirty="0" err="1">
                          <a:solidFill>
                            <a:srgbClr val="7D99D0"/>
                          </a:solidFill>
                          <a:effectLst/>
                          <a:hlinkClick r:id="rId3"/>
                        </a:rPr>
                        <a:t>timer_ctrl_t</a:t>
                      </a:r>
                      <a:r>
                        <a:rPr lang="en-US" sz="1600" b="1" dirty="0">
                          <a:effectLst/>
                        </a:rPr>
                        <a:t> *const </a:t>
                      </a:r>
                      <a:r>
                        <a:rPr lang="en-US" sz="1600" b="1" dirty="0" err="1">
                          <a:effectLst/>
                        </a:rPr>
                        <a:t>p_ctrl</a:t>
                      </a:r>
                      <a:r>
                        <a:rPr lang="en-US" sz="1600" b="1" dirty="0">
                          <a:effectLst/>
                        </a:rPr>
                        <a:t>)</a:t>
                      </a:r>
                    </a:p>
                  </a:txBody>
                  <a:tcPr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32434811"/>
                  </a:ext>
                </a:extLst>
              </a:tr>
              <a:tr h="365760">
                <a:tc>
                  <a:txBody>
                    <a:bodyPr/>
                    <a:lstStyle/>
                    <a:p>
                      <a:pPr fontAlgn="b">
                        <a:lnSpc>
                          <a:spcPct val="120000"/>
                        </a:lnSpc>
                        <a:spcAft>
                          <a:spcPts val="800"/>
                        </a:spcAft>
                      </a:pPr>
                      <a:r>
                        <a:rPr lang="en-US" sz="1600" b="0" dirty="0">
                          <a:effectLst/>
                        </a:rPr>
                        <a:t>Stop the counter.</a:t>
                      </a:r>
                    </a:p>
                    <a:p>
                      <a:pPr fontAlgn="b">
                        <a:lnSpc>
                          <a:spcPct val="120000"/>
                        </a:lnSpc>
                        <a:spcAft>
                          <a:spcPts val="800"/>
                        </a:spcAft>
                      </a:pPr>
                      <a:r>
                        <a:rPr lang="en-US" sz="1600" b="1" dirty="0">
                          <a:effectLst/>
                        </a:rPr>
                        <a:t>Implemented as</a:t>
                      </a:r>
                    </a:p>
                    <a:p>
                      <a:pPr marL="285750" indent="-285750">
                        <a:lnSpc>
                          <a:spcPct val="120000"/>
                        </a:lnSpc>
                        <a:spcAft>
                          <a:spcPts val="800"/>
                        </a:spcAft>
                        <a:buFont typeface="Arial" panose="020B0604020202020204" pitchFamily="34" charset="0"/>
                        <a:buChar char="•"/>
                      </a:pPr>
                      <a:r>
                        <a:rPr kumimoji="1" lang="en-US" sz="1600" b="1" i="0" u="none" strike="noStrike" kern="1200" dirty="0" err="1">
                          <a:solidFill>
                            <a:schemeClr val="tx1"/>
                          </a:solidFill>
                          <a:effectLst/>
                          <a:latin typeface="+mn-lt"/>
                          <a:ea typeface="+mn-ea"/>
                          <a:cs typeface="+mn-cs"/>
                          <a:hlinkClick r:id="rId4"/>
                        </a:rPr>
                        <a:t>R_GPT_Stop</a:t>
                      </a:r>
                      <a:r>
                        <a:rPr kumimoji="1" lang="en-US" sz="1600" b="1" i="0" u="none" strike="noStrike" kern="1200" dirty="0">
                          <a:solidFill>
                            <a:schemeClr val="tx1"/>
                          </a:solidFill>
                          <a:effectLst/>
                          <a:latin typeface="+mn-lt"/>
                          <a:ea typeface="+mn-ea"/>
                          <a:cs typeface="+mn-cs"/>
                          <a:hlinkClick r:id="rId4"/>
                        </a:rPr>
                        <a:t>()</a:t>
                      </a:r>
                      <a:endParaRPr kumimoji="1" lang="en-US" sz="1600" b="0" i="0" kern="1200" dirty="0">
                        <a:solidFill>
                          <a:schemeClr val="tx1"/>
                        </a:solidFill>
                        <a:effectLst/>
                        <a:latin typeface="+mn-lt"/>
                        <a:ea typeface="+mn-ea"/>
                        <a:cs typeface="+mn-cs"/>
                      </a:endParaRPr>
                    </a:p>
                    <a:p>
                      <a:pPr marL="285750" indent="-285750">
                        <a:lnSpc>
                          <a:spcPct val="120000"/>
                        </a:lnSpc>
                        <a:spcAft>
                          <a:spcPts val="800"/>
                        </a:spcAft>
                        <a:buFont typeface="Arial" panose="020B0604020202020204" pitchFamily="34" charset="0"/>
                        <a:buChar char="•"/>
                      </a:pPr>
                      <a:r>
                        <a:rPr kumimoji="1" lang="en-US" sz="1600" b="1" i="0" u="none" strike="noStrike" kern="1200" dirty="0" err="1">
                          <a:solidFill>
                            <a:schemeClr val="tx1"/>
                          </a:solidFill>
                          <a:effectLst/>
                          <a:latin typeface="+mn-lt"/>
                          <a:ea typeface="+mn-ea"/>
                          <a:cs typeface="+mn-cs"/>
                          <a:hlinkClick r:id="rId5"/>
                        </a:rPr>
                        <a:t>R_AGT_Stop</a:t>
                      </a:r>
                      <a:r>
                        <a:rPr kumimoji="1" lang="en-US" sz="1600" b="1" i="0" u="none" strike="noStrike" kern="1200" dirty="0">
                          <a:solidFill>
                            <a:schemeClr val="tx1"/>
                          </a:solidFill>
                          <a:effectLst/>
                          <a:latin typeface="+mn-lt"/>
                          <a:ea typeface="+mn-ea"/>
                          <a:cs typeface="+mn-cs"/>
                          <a:hlinkClick r:id="rId5"/>
                        </a:rPr>
                        <a:t>()</a:t>
                      </a:r>
                      <a:endParaRPr kumimoji="1" lang="en-US" sz="1600" b="0" i="0" kern="1200" dirty="0">
                        <a:solidFill>
                          <a:schemeClr val="tx1"/>
                        </a:solidFill>
                        <a:effectLst/>
                        <a:latin typeface="+mn-lt"/>
                        <a:ea typeface="+mn-ea"/>
                        <a:cs typeface="+mn-cs"/>
                      </a:endParaRPr>
                    </a:p>
                    <a:p>
                      <a:pPr fontAlgn="b">
                        <a:lnSpc>
                          <a:spcPct val="120000"/>
                        </a:lnSpc>
                        <a:spcAft>
                          <a:spcPts val="800"/>
                        </a:spcAft>
                      </a:pPr>
                      <a:r>
                        <a:rPr lang="en-US" sz="1600" b="1" dirty="0">
                          <a:effectLst/>
                        </a:rPr>
                        <a:t>Parameters</a:t>
                      </a:r>
                    </a:p>
                    <a:p>
                      <a:pPr fontAlgn="b">
                        <a:lnSpc>
                          <a:spcPct val="120000"/>
                        </a:lnSpc>
                        <a:spcAft>
                          <a:spcPts val="800"/>
                        </a:spcAft>
                      </a:pPr>
                      <a:r>
                        <a:rPr lang="en-US" sz="1600" b="0" dirty="0">
                          <a:effectLst/>
                        </a:rPr>
                        <a:t>[in]	</a:t>
                      </a:r>
                      <a:r>
                        <a:rPr lang="en-US" sz="1600" b="1" dirty="0" err="1">
                          <a:effectLst/>
                        </a:rPr>
                        <a:t>p_ctrl</a:t>
                      </a:r>
                      <a:r>
                        <a:rPr lang="en-US" sz="1600" b="0" dirty="0">
                          <a:effectLst/>
                        </a:rPr>
                        <a:t>	Control block set in </a:t>
                      </a:r>
                      <a:r>
                        <a:rPr lang="en-US" sz="1600" b="1" dirty="0" err="1">
                          <a:effectLst/>
                          <a:hlinkClick r:id="rId6"/>
                        </a:rPr>
                        <a:t>timer_api_t</a:t>
                      </a:r>
                      <a:r>
                        <a:rPr lang="en-US" sz="1600" b="1" dirty="0">
                          <a:effectLst/>
                          <a:hlinkClick r:id="rId6"/>
                        </a:rPr>
                        <a:t>::open</a:t>
                      </a:r>
                      <a:r>
                        <a:rPr lang="en-US" sz="1600" b="1" u="none" dirty="0">
                          <a:effectLst/>
                        </a:rPr>
                        <a:t> </a:t>
                      </a:r>
                      <a:r>
                        <a:rPr lang="en-US" sz="1600" b="0" dirty="0">
                          <a:effectLst/>
                        </a:rPr>
                        <a:t>call for this timer.</a:t>
                      </a:r>
                    </a:p>
                  </a:txBody>
                  <a:tcPr anchor="b"/>
                </a:tc>
                <a:extLst>
                  <a:ext uri="{0D108BD9-81ED-4DB2-BD59-A6C34878D82A}">
                    <a16:rowId xmlns:a16="http://schemas.microsoft.com/office/drawing/2014/main" val="68175001"/>
                  </a:ext>
                </a:extLst>
              </a:tr>
            </a:tbl>
          </a:graphicData>
        </a:graphic>
      </p:graphicFrame>
    </p:spTree>
    <p:extLst>
      <p:ext uri="{BB962C8B-B14F-4D97-AF65-F5344CB8AC3E}">
        <p14:creationId xmlns:p14="http://schemas.microsoft.com/office/powerpoint/2010/main" val="2715375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84CF-A9CF-4870-B77D-92F1AD0776A4}"/>
              </a:ext>
            </a:extLst>
          </p:cNvPr>
          <p:cNvSpPr>
            <a:spLocks noGrp="1"/>
          </p:cNvSpPr>
          <p:nvPr>
            <p:ph type="title"/>
          </p:nvPr>
        </p:nvSpPr>
        <p:spPr>
          <a:xfrm>
            <a:off x="467999" y="332539"/>
            <a:ext cx="11244575" cy="720197"/>
          </a:xfrm>
        </p:spPr>
        <p:txBody>
          <a:bodyPr/>
          <a:lstStyle/>
          <a:p>
            <a:r>
              <a:rPr lang="en-US" dirty="0" err="1"/>
              <a:t>Fsp</a:t>
            </a:r>
            <a:r>
              <a:rPr lang="en-US" dirty="0"/>
              <a:t> interface</a:t>
            </a:r>
            <a:br>
              <a:rPr lang="en-US" dirty="0"/>
            </a:br>
            <a:r>
              <a:rPr lang="en-US" sz="2000" dirty="0"/>
              <a:t>timer </a:t>
            </a:r>
            <a:r>
              <a:rPr lang="en-US" sz="2000" dirty="0" err="1"/>
              <a:t>api</a:t>
            </a:r>
            <a:endParaRPr lang="en-US" sz="2000" dirty="0"/>
          </a:p>
        </p:txBody>
      </p:sp>
      <p:graphicFrame>
        <p:nvGraphicFramePr>
          <p:cNvPr id="11" name="Table 10">
            <a:extLst>
              <a:ext uri="{FF2B5EF4-FFF2-40B4-BE49-F238E27FC236}">
                <a16:creationId xmlns:a16="http://schemas.microsoft.com/office/drawing/2014/main" id="{A7A1420C-F63E-40A1-9976-6FF3FB495702}"/>
              </a:ext>
            </a:extLst>
          </p:cNvPr>
          <p:cNvGraphicFramePr>
            <a:graphicFrameLocks noGrp="1"/>
          </p:cNvGraphicFramePr>
          <p:nvPr>
            <p:extLst>
              <p:ext uri="{D42A27DB-BD31-4B8C-83A1-F6EECF244321}">
                <p14:modId xmlns:p14="http://schemas.microsoft.com/office/powerpoint/2010/main" val="1670335266"/>
              </p:ext>
            </p:extLst>
          </p:nvPr>
        </p:nvGraphicFramePr>
        <p:xfrm>
          <a:off x="455967" y="1371600"/>
          <a:ext cx="11244575" cy="3036697"/>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pPr fontAlgn="b"/>
                      <a:r>
                        <a:rPr lang="en-US" sz="1600" b="1" dirty="0">
                          <a:effectLst/>
                        </a:rPr>
                        <a:t>reset</a:t>
                      </a:r>
                    </a:p>
                  </a:txBody>
                  <a:tcPr anchor="b">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pPr fontAlgn="b"/>
                      <a:r>
                        <a:rPr lang="en-US" sz="1600" b="1" u="none" strike="noStrike" dirty="0" err="1">
                          <a:solidFill>
                            <a:srgbClr val="7D99D0"/>
                          </a:solidFill>
                          <a:effectLst/>
                          <a:hlinkClick r:id="rId2"/>
                        </a:rPr>
                        <a:t>fsp_err_t</a:t>
                      </a:r>
                      <a:r>
                        <a:rPr lang="en-US" sz="1600" b="1" dirty="0">
                          <a:effectLst/>
                        </a:rPr>
                        <a:t>(* </a:t>
                      </a:r>
                      <a:r>
                        <a:rPr lang="en-US" sz="1600" b="1" dirty="0" err="1">
                          <a:effectLst/>
                        </a:rPr>
                        <a:t>timer_api_t</a:t>
                      </a:r>
                      <a:r>
                        <a:rPr lang="en-US" sz="1600" b="1" dirty="0">
                          <a:effectLst/>
                        </a:rPr>
                        <a:t>::reset) (</a:t>
                      </a:r>
                      <a:r>
                        <a:rPr lang="en-US" sz="1600" b="1" u="none" strike="noStrike" dirty="0" err="1">
                          <a:solidFill>
                            <a:srgbClr val="7D99D0"/>
                          </a:solidFill>
                          <a:effectLst/>
                          <a:hlinkClick r:id="rId3"/>
                        </a:rPr>
                        <a:t>timer_ctrl_t</a:t>
                      </a:r>
                      <a:r>
                        <a:rPr lang="en-US" sz="1600" b="1" dirty="0">
                          <a:effectLst/>
                        </a:rPr>
                        <a:t> *const </a:t>
                      </a:r>
                      <a:r>
                        <a:rPr lang="en-US" sz="1600" b="1" dirty="0" err="1">
                          <a:effectLst/>
                        </a:rPr>
                        <a:t>p_ctrl</a:t>
                      </a:r>
                      <a:r>
                        <a:rPr lang="en-US" sz="1600" b="1" dirty="0">
                          <a:effectLst/>
                        </a:rPr>
                        <a:t>)</a:t>
                      </a:r>
                    </a:p>
                  </a:txBody>
                  <a:tcPr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32434811"/>
                  </a:ext>
                </a:extLst>
              </a:tr>
              <a:tr h="365760">
                <a:tc>
                  <a:txBody>
                    <a:bodyPr/>
                    <a:lstStyle/>
                    <a:p>
                      <a:pPr fontAlgn="b">
                        <a:lnSpc>
                          <a:spcPct val="120000"/>
                        </a:lnSpc>
                        <a:spcAft>
                          <a:spcPts val="800"/>
                        </a:spcAft>
                      </a:pPr>
                      <a:r>
                        <a:rPr lang="en-US" sz="1600" b="0" dirty="0">
                          <a:effectLst/>
                        </a:rPr>
                        <a:t>Reset the counter to the initial value.</a:t>
                      </a:r>
                    </a:p>
                    <a:p>
                      <a:pPr fontAlgn="b">
                        <a:lnSpc>
                          <a:spcPct val="120000"/>
                        </a:lnSpc>
                        <a:spcAft>
                          <a:spcPts val="800"/>
                        </a:spcAft>
                      </a:pPr>
                      <a:r>
                        <a:rPr lang="en-US" sz="1600" b="1" dirty="0">
                          <a:effectLst/>
                        </a:rPr>
                        <a:t>Implemented as</a:t>
                      </a:r>
                    </a:p>
                    <a:p>
                      <a:pPr marL="285750" indent="-285750">
                        <a:lnSpc>
                          <a:spcPct val="120000"/>
                        </a:lnSpc>
                        <a:spcAft>
                          <a:spcPts val="800"/>
                        </a:spcAft>
                        <a:buFont typeface="Arial" panose="020B0604020202020204" pitchFamily="34" charset="0"/>
                        <a:buChar char="•"/>
                      </a:pPr>
                      <a:r>
                        <a:rPr kumimoji="1" lang="en-US" sz="1600" b="1" i="0" u="none" strike="noStrike" kern="1200" dirty="0" err="1">
                          <a:solidFill>
                            <a:schemeClr val="tx1"/>
                          </a:solidFill>
                          <a:effectLst/>
                          <a:latin typeface="+mn-lt"/>
                          <a:ea typeface="+mn-ea"/>
                          <a:cs typeface="+mn-cs"/>
                          <a:hlinkClick r:id="rId4"/>
                        </a:rPr>
                        <a:t>R_GPT_Reset</a:t>
                      </a:r>
                      <a:r>
                        <a:rPr kumimoji="1" lang="en-US" sz="1600" b="1" i="0" u="none" strike="noStrike" kern="1200" dirty="0">
                          <a:solidFill>
                            <a:schemeClr val="tx1"/>
                          </a:solidFill>
                          <a:effectLst/>
                          <a:latin typeface="+mn-lt"/>
                          <a:ea typeface="+mn-ea"/>
                          <a:cs typeface="+mn-cs"/>
                          <a:hlinkClick r:id="rId4"/>
                        </a:rPr>
                        <a:t>()</a:t>
                      </a:r>
                      <a:endParaRPr kumimoji="1" lang="en-US" sz="1600" b="0" i="0" kern="1200" dirty="0">
                        <a:solidFill>
                          <a:schemeClr val="tx1"/>
                        </a:solidFill>
                        <a:effectLst/>
                        <a:latin typeface="+mn-lt"/>
                        <a:ea typeface="+mn-ea"/>
                        <a:cs typeface="+mn-cs"/>
                      </a:endParaRPr>
                    </a:p>
                    <a:p>
                      <a:pPr marL="285750" indent="-285750">
                        <a:lnSpc>
                          <a:spcPct val="120000"/>
                        </a:lnSpc>
                        <a:spcAft>
                          <a:spcPts val="800"/>
                        </a:spcAft>
                        <a:buFont typeface="Arial" panose="020B0604020202020204" pitchFamily="34" charset="0"/>
                        <a:buChar char="•"/>
                      </a:pPr>
                      <a:r>
                        <a:rPr kumimoji="1" lang="en-US" sz="1600" b="1" i="0" u="none" strike="noStrike" kern="1200" dirty="0" err="1">
                          <a:solidFill>
                            <a:schemeClr val="tx1"/>
                          </a:solidFill>
                          <a:effectLst/>
                          <a:latin typeface="+mn-lt"/>
                          <a:ea typeface="+mn-ea"/>
                          <a:cs typeface="+mn-cs"/>
                          <a:hlinkClick r:id="rId5"/>
                        </a:rPr>
                        <a:t>R_AGT_Reset</a:t>
                      </a:r>
                      <a:r>
                        <a:rPr kumimoji="1" lang="en-US" sz="1600" b="1" i="0" u="none" strike="noStrike" kern="1200" dirty="0">
                          <a:solidFill>
                            <a:schemeClr val="tx1"/>
                          </a:solidFill>
                          <a:effectLst/>
                          <a:latin typeface="+mn-lt"/>
                          <a:ea typeface="+mn-ea"/>
                          <a:cs typeface="+mn-cs"/>
                          <a:hlinkClick r:id="rId5"/>
                        </a:rPr>
                        <a:t>()</a:t>
                      </a:r>
                      <a:endParaRPr kumimoji="1" lang="en-US" sz="1600" b="0" i="0" kern="1200" dirty="0">
                        <a:solidFill>
                          <a:schemeClr val="tx1"/>
                        </a:solidFill>
                        <a:effectLst/>
                        <a:latin typeface="+mn-lt"/>
                        <a:ea typeface="+mn-ea"/>
                        <a:cs typeface="+mn-cs"/>
                      </a:endParaRPr>
                    </a:p>
                    <a:p>
                      <a:pPr fontAlgn="b">
                        <a:lnSpc>
                          <a:spcPct val="120000"/>
                        </a:lnSpc>
                        <a:spcAft>
                          <a:spcPts val="800"/>
                        </a:spcAft>
                      </a:pPr>
                      <a:r>
                        <a:rPr lang="en-US" sz="1600" b="1" dirty="0">
                          <a:effectLst/>
                        </a:rPr>
                        <a:t>Parameters</a:t>
                      </a:r>
                    </a:p>
                    <a:p>
                      <a:pPr fontAlgn="b">
                        <a:lnSpc>
                          <a:spcPct val="120000"/>
                        </a:lnSpc>
                        <a:spcAft>
                          <a:spcPts val="800"/>
                        </a:spcAft>
                      </a:pPr>
                      <a:r>
                        <a:rPr lang="en-US" sz="1600" b="0" dirty="0">
                          <a:effectLst/>
                        </a:rPr>
                        <a:t>[in]	</a:t>
                      </a:r>
                      <a:r>
                        <a:rPr lang="en-US" sz="1600" b="1" dirty="0" err="1">
                          <a:effectLst/>
                        </a:rPr>
                        <a:t>p_ctrl</a:t>
                      </a:r>
                      <a:r>
                        <a:rPr lang="en-US" sz="1600" b="0" dirty="0">
                          <a:effectLst/>
                        </a:rPr>
                        <a:t>	Control block set in </a:t>
                      </a:r>
                      <a:r>
                        <a:rPr lang="en-US" sz="1600" b="1" dirty="0" err="1">
                          <a:effectLst/>
                          <a:hlinkClick r:id="rId6"/>
                        </a:rPr>
                        <a:t>timer_api_t</a:t>
                      </a:r>
                      <a:r>
                        <a:rPr lang="en-US" sz="1600" b="1" dirty="0">
                          <a:effectLst/>
                          <a:hlinkClick r:id="rId6"/>
                        </a:rPr>
                        <a:t>::open</a:t>
                      </a:r>
                      <a:r>
                        <a:rPr lang="en-US" sz="1600" b="1" u="none" dirty="0">
                          <a:effectLst/>
                        </a:rPr>
                        <a:t> </a:t>
                      </a:r>
                      <a:r>
                        <a:rPr lang="en-US" sz="1600" b="0" dirty="0">
                          <a:effectLst/>
                        </a:rPr>
                        <a:t>call for this timer.</a:t>
                      </a:r>
                    </a:p>
                  </a:txBody>
                  <a:tcPr anchor="b"/>
                </a:tc>
                <a:extLst>
                  <a:ext uri="{0D108BD9-81ED-4DB2-BD59-A6C34878D82A}">
                    <a16:rowId xmlns:a16="http://schemas.microsoft.com/office/drawing/2014/main" val="68175001"/>
                  </a:ext>
                </a:extLst>
              </a:tr>
            </a:tbl>
          </a:graphicData>
        </a:graphic>
      </p:graphicFrame>
    </p:spTree>
    <p:extLst>
      <p:ext uri="{BB962C8B-B14F-4D97-AF65-F5344CB8AC3E}">
        <p14:creationId xmlns:p14="http://schemas.microsoft.com/office/powerpoint/2010/main" val="1954372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84CF-A9CF-4870-B77D-92F1AD0776A4}"/>
              </a:ext>
            </a:extLst>
          </p:cNvPr>
          <p:cNvSpPr>
            <a:spLocks noGrp="1"/>
          </p:cNvSpPr>
          <p:nvPr>
            <p:ph type="title"/>
          </p:nvPr>
        </p:nvSpPr>
        <p:spPr>
          <a:xfrm>
            <a:off x="467999" y="332539"/>
            <a:ext cx="11244575" cy="720197"/>
          </a:xfrm>
        </p:spPr>
        <p:txBody>
          <a:bodyPr/>
          <a:lstStyle/>
          <a:p>
            <a:r>
              <a:rPr lang="en-US" dirty="0" err="1"/>
              <a:t>Fsp</a:t>
            </a:r>
            <a:r>
              <a:rPr lang="en-US" dirty="0"/>
              <a:t> interface</a:t>
            </a:r>
            <a:br>
              <a:rPr lang="en-US" dirty="0"/>
            </a:br>
            <a:r>
              <a:rPr lang="en-US" sz="2000" dirty="0"/>
              <a:t>timer </a:t>
            </a:r>
            <a:r>
              <a:rPr lang="en-US" sz="2000" dirty="0" err="1"/>
              <a:t>api</a:t>
            </a:r>
            <a:endParaRPr lang="en-US" sz="2000" dirty="0"/>
          </a:p>
        </p:txBody>
      </p:sp>
      <p:graphicFrame>
        <p:nvGraphicFramePr>
          <p:cNvPr id="11" name="Table 10">
            <a:extLst>
              <a:ext uri="{FF2B5EF4-FFF2-40B4-BE49-F238E27FC236}">
                <a16:creationId xmlns:a16="http://schemas.microsoft.com/office/drawing/2014/main" id="{A7A1420C-F63E-40A1-9976-6FF3FB495702}"/>
              </a:ext>
            </a:extLst>
          </p:cNvPr>
          <p:cNvGraphicFramePr>
            <a:graphicFrameLocks noGrp="1"/>
          </p:cNvGraphicFramePr>
          <p:nvPr>
            <p:extLst>
              <p:ext uri="{D42A27DB-BD31-4B8C-83A1-F6EECF244321}">
                <p14:modId xmlns:p14="http://schemas.microsoft.com/office/powerpoint/2010/main" val="3440233024"/>
              </p:ext>
            </p:extLst>
          </p:nvPr>
        </p:nvGraphicFramePr>
        <p:xfrm>
          <a:off x="455967" y="1371600"/>
          <a:ext cx="11244575" cy="3036697"/>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pPr fontAlgn="b"/>
                      <a:r>
                        <a:rPr lang="en-US" sz="1600" b="1" dirty="0">
                          <a:effectLst/>
                        </a:rPr>
                        <a:t>enable</a:t>
                      </a:r>
                    </a:p>
                  </a:txBody>
                  <a:tcPr anchor="b">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pPr fontAlgn="b"/>
                      <a:r>
                        <a:rPr lang="en-US" sz="1600" b="1" u="none" strike="noStrike" dirty="0" err="1">
                          <a:solidFill>
                            <a:srgbClr val="7D99D0"/>
                          </a:solidFill>
                          <a:effectLst/>
                          <a:hlinkClick r:id="rId2"/>
                        </a:rPr>
                        <a:t>fsp_err_t</a:t>
                      </a:r>
                      <a:r>
                        <a:rPr lang="en-US" sz="1600" b="1" dirty="0">
                          <a:effectLst/>
                        </a:rPr>
                        <a:t>(* </a:t>
                      </a:r>
                      <a:r>
                        <a:rPr lang="en-US" sz="1600" b="1" dirty="0" err="1">
                          <a:effectLst/>
                        </a:rPr>
                        <a:t>timer_api_t</a:t>
                      </a:r>
                      <a:r>
                        <a:rPr lang="en-US" sz="1600" b="1" dirty="0">
                          <a:effectLst/>
                        </a:rPr>
                        <a:t>::enable) (</a:t>
                      </a:r>
                      <a:r>
                        <a:rPr lang="en-US" sz="1600" b="1" u="none" strike="noStrike" dirty="0" err="1">
                          <a:solidFill>
                            <a:srgbClr val="7D99D0"/>
                          </a:solidFill>
                          <a:effectLst/>
                          <a:hlinkClick r:id="rId3"/>
                        </a:rPr>
                        <a:t>timer_ctrl_t</a:t>
                      </a:r>
                      <a:r>
                        <a:rPr lang="en-US" sz="1600" b="1" dirty="0">
                          <a:effectLst/>
                        </a:rPr>
                        <a:t> *const </a:t>
                      </a:r>
                      <a:r>
                        <a:rPr lang="en-US" sz="1600" b="1" dirty="0" err="1">
                          <a:effectLst/>
                        </a:rPr>
                        <a:t>p_ctrl</a:t>
                      </a:r>
                      <a:r>
                        <a:rPr lang="en-US" sz="1600" b="1" dirty="0">
                          <a:effectLst/>
                        </a:rPr>
                        <a:t>)</a:t>
                      </a:r>
                    </a:p>
                  </a:txBody>
                  <a:tcPr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32434811"/>
                  </a:ext>
                </a:extLst>
              </a:tr>
              <a:tr h="365760">
                <a:tc>
                  <a:txBody>
                    <a:bodyPr/>
                    <a:lstStyle/>
                    <a:p>
                      <a:pPr fontAlgn="b">
                        <a:lnSpc>
                          <a:spcPct val="120000"/>
                        </a:lnSpc>
                        <a:spcAft>
                          <a:spcPts val="800"/>
                        </a:spcAft>
                      </a:pPr>
                      <a:r>
                        <a:rPr lang="en-US" sz="1600" b="0" dirty="0">
                          <a:effectLst/>
                        </a:rPr>
                        <a:t>Enables input capture.</a:t>
                      </a:r>
                    </a:p>
                    <a:p>
                      <a:pPr fontAlgn="b">
                        <a:lnSpc>
                          <a:spcPct val="120000"/>
                        </a:lnSpc>
                        <a:spcAft>
                          <a:spcPts val="800"/>
                        </a:spcAft>
                      </a:pPr>
                      <a:r>
                        <a:rPr lang="en-US" sz="1600" b="1" dirty="0">
                          <a:effectLst/>
                        </a:rPr>
                        <a:t>Implemented as</a:t>
                      </a:r>
                    </a:p>
                    <a:p>
                      <a:pPr marL="285750" indent="-285750">
                        <a:lnSpc>
                          <a:spcPct val="120000"/>
                        </a:lnSpc>
                        <a:spcAft>
                          <a:spcPts val="800"/>
                        </a:spcAft>
                        <a:buFont typeface="Arial" panose="020B0604020202020204" pitchFamily="34" charset="0"/>
                        <a:buChar char="•"/>
                      </a:pPr>
                      <a:r>
                        <a:rPr kumimoji="1" lang="en-US" sz="1600" b="1" i="0" u="none" strike="noStrike" kern="1200" dirty="0" err="1">
                          <a:solidFill>
                            <a:schemeClr val="tx1"/>
                          </a:solidFill>
                          <a:effectLst/>
                          <a:latin typeface="+mn-lt"/>
                          <a:ea typeface="+mn-ea"/>
                          <a:cs typeface="+mn-cs"/>
                          <a:hlinkClick r:id="rId4"/>
                        </a:rPr>
                        <a:t>R_GPT_Enable</a:t>
                      </a:r>
                      <a:r>
                        <a:rPr kumimoji="1" lang="en-US" sz="1600" b="1" i="0" u="none" strike="noStrike" kern="1200" dirty="0">
                          <a:solidFill>
                            <a:schemeClr val="tx1"/>
                          </a:solidFill>
                          <a:effectLst/>
                          <a:latin typeface="+mn-lt"/>
                          <a:ea typeface="+mn-ea"/>
                          <a:cs typeface="+mn-cs"/>
                          <a:hlinkClick r:id="rId4"/>
                        </a:rPr>
                        <a:t>()</a:t>
                      </a:r>
                      <a:endParaRPr kumimoji="1" lang="en-US" sz="1600" b="0" i="0" kern="1200" dirty="0">
                        <a:solidFill>
                          <a:schemeClr val="tx1"/>
                        </a:solidFill>
                        <a:effectLst/>
                        <a:latin typeface="+mn-lt"/>
                        <a:ea typeface="+mn-ea"/>
                        <a:cs typeface="+mn-cs"/>
                      </a:endParaRPr>
                    </a:p>
                    <a:p>
                      <a:pPr marL="285750" indent="-285750">
                        <a:lnSpc>
                          <a:spcPct val="120000"/>
                        </a:lnSpc>
                        <a:spcAft>
                          <a:spcPts val="800"/>
                        </a:spcAft>
                        <a:buFont typeface="Arial" panose="020B0604020202020204" pitchFamily="34" charset="0"/>
                        <a:buChar char="•"/>
                      </a:pPr>
                      <a:r>
                        <a:rPr kumimoji="1" lang="en-US" sz="1600" b="1" i="0" u="none" strike="noStrike" kern="1200" dirty="0" err="1">
                          <a:solidFill>
                            <a:schemeClr val="tx1"/>
                          </a:solidFill>
                          <a:effectLst/>
                          <a:latin typeface="+mn-lt"/>
                          <a:ea typeface="+mn-ea"/>
                          <a:cs typeface="+mn-cs"/>
                          <a:hlinkClick r:id="rId5"/>
                        </a:rPr>
                        <a:t>R_AGT_Enable</a:t>
                      </a:r>
                      <a:r>
                        <a:rPr kumimoji="1" lang="en-US" sz="1600" b="1" i="0" u="none" strike="noStrike" kern="1200" dirty="0">
                          <a:solidFill>
                            <a:schemeClr val="tx1"/>
                          </a:solidFill>
                          <a:effectLst/>
                          <a:latin typeface="+mn-lt"/>
                          <a:ea typeface="+mn-ea"/>
                          <a:cs typeface="+mn-cs"/>
                          <a:hlinkClick r:id="rId5"/>
                        </a:rPr>
                        <a:t>()</a:t>
                      </a:r>
                      <a:endParaRPr kumimoji="1" lang="en-US" sz="1600" b="0" i="0" kern="1200" dirty="0">
                        <a:solidFill>
                          <a:schemeClr val="tx1"/>
                        </a:solidFill>
                        <a:effectLst/>
                        <a:latin typeface="+mn-lt"/>
                        <a:ea typeface="+mn-ea"/>
                        <a:cs typeface="+mn-cs"/>
                      </a:endParaRPr>
                    </a:p>
                    <a:p>
                      <a:pPr fontAlgn="b">
                        <a:lnSpc>
                          <a:spcPct val="120000"/>
                        </a:lnSpc>
                        <a:spcAft>
                          <a:spcPts val="800"/>
                        </a:spcAft>
                      </a:pPr>
                      <a:r>
                        <a:rPr lang="en-US" sz="1600" b="1" dirty="0">
                          <a:effectLst/>
                        </a:rPr>
                        <a:t>Parameters</a:t>
                      </a:r>
                    </a:p>
                    <a:p>
                      <a:pPr fontAlgn="b">
                        <a:lnSpc>
                          <a:spcPct val="120000"/>
                        </a:lnSpc>
                        <a:spcAft>
                          <a:spcPts val="800"/>
                        </a:spcAft>
                      </a:pPr>
                      <a:r>
                        <a:rPr lang="en-US" sz="1600" b="0" dirty="0">
                          <a:effectLst/>
                        </a:rPr>
                        <a:t>[in]	</a:t>
                      </a:r>
                      <a:r>
                        <a:rPr lang="en-US" sz="1600" b="1" dirty="0" err="1">
                          <a:effectLst/>
                        </a:rPr>
                        <a:t>p_ctrl</a:t>
                      </a:r>
                      <a:r>
                        <a:rPr lang="en-US" sz="1600" b="0" dirty="0">
                          <a:effectLst/>
                        </a:rPr>
                        <a:t>	Control block set in </a:t>
                      </a:r>
                      <a:r>
                        <a:rPr lang="en-US" sz="1600" b="1" dirty="0" err="1">
                          <a:effectLst/>
                          <a:hlinkClick r:id="rId6"/>
                        </a:rPr>
                        <a:t>timer_api_t</a:t>
                      </a:r>
                      <a:r>
                        <a:rPr lang="en-US" sz="1600" b="1" dirty="0">
                          <a:effectLst/>
                          <a:hlinkClick r:id="rId6"/>
                        </a:rPr>
                        <a:t>::open</a:t>
                      </a:r>
                      <a:r>
                        <a:rPr lang="en-US" sz="1600" b="1" u="none" dirty="0">
                          <a:effectLst/>
                        </a:rPr>
                        <a:t> </a:t>
                      </a:r>
                      <a:r>
                        <a:rPr lang="en-US" sz="1600" b="0" dirty="0">
                          <a:effectLst/>
                        </a:rPr>
                        <a:t>call for this timer.</a:t>
                      </a:r>
                    </a:p>
                  </a:txBody>
                  <a:tcPr anchor="b"/>
                </a:tc>
                <a:extLst>
                  <a:ext uri="{0D108BD9-81ED-4DB2-BD59-A6C34878D82A}">
                    <a16:rowId xmlns:a16="http://schemas.microsoft.com/office/drawing/2014/main" val="68175001"/>
                  </a:ext>
                </a:extLst>
              </a:tr>
            </a:tbl>
          </a:graphicData>
        </a:graphic>
      </p:graphicFrame>
    </p:spTree>
    <p:extLst>
      <p:ext uri="{BB962C8B-B14F-4D97-AF65-F5344CB8AC3E}">
        <p14:creationId xmlns:p14="http://schemas.microsoft.com/office/powerpoint/2010/main" val="32901362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84CF-A9CF-4870-B77D-92F1AD0776A4}"/>
              </a:ext>
            </a:extLst>
          </p:cNvPr>
          <p:cNvSpPr>
            <a:spLocks noGrp="1"/>
          </p:cNvSpPr>
          <p:nvPr>
            <p:ph type="title"/>
          </p:nvPr>
        </p:nvSpPr>
        <p:spPr>
          <a:xfrm>
            <a:off x="467999" y="332539"/>
            <a:ext cx="11244575" cy="720197"/>
          </a:xfrm>
        </p:spPr>
        <p:txBody>
          <a:bodyPr/>
          <a:lstStyle/>
          <a:p>
            <a:r>
              <a:rPr lang="en-US" dirty="0" err="1"/>
              <a:t>Fsp</a:t>
            </a:r>
            <a:r>
              <a:rPr lang="en-US" dirty="0"/>
              <a:t> interface</a:t>
            </a:r>
            <a:br>
              <a:rPr lang="en-US" dirty="0"/>
            </a:br>
            <a:r>
              <a:rPr lang="en-US" sz="2000" dirty="0"/>
              <a:t>timer </a:t>
            </a:r>
            <a:r>
              <a:rPr lang="en-US" sz="2000" dirty="0" err="1"/>
              <a:t>api</a:t>
            </a:r>
            <a:endParaRPr lang="en-US" sz="2000" dirty="0"/>
          </a:p>
        </p:txBody>
      </p:sp>
      <p:graphicFrame>
        <p:nvGraphicFramePr>
          <p:cNvPr id="11" name="Table 10">
            <a:extLst>
              <a:ext uri="{FF2B5EF4-FFF2-40B4-BE49-F238E27FC236}">
                <a16:creationId xmlns:a16="http://schemas.microsoft.com/office/drawing/2014/main" id="{A7A1420C-F63E-40A1-9976-6FF3FB495702}"/>
              </a:ext>
            </a:extLst>
          </p:cNvPr>
          <p:cNvGraphicFramePr>
            <a:graphicFrameLocks noGrp="1"/>
          </p:cNvGraphicFramePr>
          <p:nvPr>
            <p:extLst>
              <p:ext uri="{D42A27DB-BD31-4B8C-83A1-F6EECF244321}">
                <p14:modId xmlns:p14="http://schemas.microsoft.com/office/powerpoint/2010/main" val="2778103292"/>
              </p:ext>
            </p:extLst>
          </p:nvPr>
        </p:nvGraphicFramePr>
        <p:xfrm>
          <a:off x="455967" y="1371600"/>
          <a:ext cx="11244575" cy="3036697"/>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pPr fontAlgn="b"/>
                      <a:r>
                        <a:rPr lang="en-US" sz="1600" b="1" dirty="0">
                          <a:effectLst/>
                        </a:rPr>
                        <a:t>disable</a:t>
                      </a:r>
                    </a:p>
                  </a:txBody>
                  <a:tcPr anchor="b">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pPr fontAlgn="b"/>
                      <a:r>
                        <a:rPr lang="fr-FR" sz="1600" b="1" u="none" strike="noStrike" dirty="0" err="1">
                          <a:solidFill>
                            <a:srgbClr val="7D99D0"/>
                          </a:solidFill>
                          <a:effectLst/>
                          <a:hlinkClick r:id="rId2"/>
                        </a:rPr>
                        <a:t>fsp_err_t</a:t>
                      </a:r>
                      <a:r>
                        <a:rPr lang="fr-FR" sz="1600" b="1" dirty="0">
                          <a:effectLst/>
                        </a:rPr>
                        <a:t>(* </a:t>
                      </a:r>
                      <a:r>
                        <a:rPr lang="fr-FR" sz="1600" b="1" dirty="0" err="1">
                          <a:effectLst/>
                        </a:rPr>
                        <a:t>timer_api_t</a:t>
                      </a:r>
                      <a:r>
                        <a:rPr lang="fr-FR" sz="1600" b="1" dirty="0">
                          <a:effectLst/>
                        </a:rPr>
                        <a:t>::</a:t>
                      </a:r>
                      <a:r>
                        <a:rPr lang="fr-FR" sz="1600" b="1" dirty="0" err="1">
                          <a:effectLst/>
                        </a:rPr>
                        <a:t>disable</a:t>
                      </a:r>
                      <a:r>
                        <a:rPr lang="fr-FR" sz="1600" b="1" dirty="0">
                          <a:effectLst/>
                        </a:rPr>
                        <a:t>) (</a:t>
                      </a:r>
                      <a:r>
                        <a:rPr lang="fr-FR" sz="1600" b="1" u="none" strike="noStrike" dirty="0" err="1">
                          <a:solidFill>
                            <a:srgbClr val="7D99D0"/>
                          </a:solidFill>
                          <a:effectLst/>
                          <a:hlinkClick r:id="rId3"/>
                        </a:rPr>
                        <a:t>timer_ctrl_t</a:t>
                      </a:r>
                      <a:r>
                        <a:rPr lang="fr-FR" sz="1600" b="1" dirty="0">
                          <a:effectLst/>
                        </a:rPr>
                        <a:t> *</a:t>
                      </a:r>
                      <a:r>
                        <a:rPr lang="fr-FR" sz="1600" b="1" dirty="0" err="1">
                          <a:effectLst/>
                        </a:rPr>
                        <a:t>const</a:t>
                      </a:r>
                      <a:r>
                        <a:rPr lang="fr-FR" sz="1600" b="1" dirty="0">
                          <a:effectLst/>
                        </a:rPr>
                        <a:t> </a:t>
                      </a:r>
                      <a:r>
                        <a:rPr lang="fr-FR" sz="1600" b="1" dirty="0" err="1">
                          <a:effectLst/>
                        </a:rPr>
                        <a:t>p_ctrl</a:t>
                      </a:r>
                      <a:r>
                        <a:rPr lang="fr-FR" sz="1600" b="1" dirty="0">
                          <a:effectLst/>
                        </a:rPr>
                        <a:t>)</a:t>
                      </a:r>
                    </a:p>
                  </a:txBody>
                  <a:tcPr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32434811"/>
                  </a:ext>
                </a:extLst>
              </a:tr>
              <a:tr h="365760">
                <a:tc>
                  <a:txBody>
                    <a:bodyPr/>
                    <a:lstStyle/>
                    <a:p>
                      <a:pPr fontAlgn="b">
                        <a:lnSpc>
                          <a:spcPct val="120000"/>
                        </a:lnSpc>
                        <a:spcAft>
                          <a:spcPts val="800"/>
                        </a:spcAft>
                      </a:pPr>
                      <a:r>
                        <a:rPr lang="en-US" sz="1600" b="0" dirty="0">
                          <a:effectLst/>
                        </a:rPr>
                        <a:t>Disables input capture.</a:t>
                      </a:r>
                    </a:p>
                    <a:p>
                      <a:pPr fontAlgn="b">
                        <a:lnSpc>
                          <a:spcPct val="120000"/>
                        </a:lnSpc>
                        <a:spcAft>
                          <a:spcPts val="800"/>
                        </a:spcAft>
                      </a:pPr>
                      <a:r>
                        <a:rPr lang="en-US" sz="1600" b="1" dirty="0">
                          <a:effectLst/>
                        </a:rPr>
                        <a:t>Implemented as</a:t>
                      </a:r>
                    </a:p>
                    <a:p>
                      <a:pPr marL="285750" indent="-285750">
                        <a:lnSpc>
                          <a:spcPct val="120000"/>
                        </a:lnSpc>
                        <a:spcAft>
                          <a:spcPts val="800"/>
                        </a:spcAft>
                        <a:buFont typeface="Arial" panose="020B0604020202020204" pitchFamily="34" charset="0"/>
                        <a:buChar char="•"/>
                      </a:pPr>
                      <a:r>
                        <a:rPr kumimoji="1" lang="en-US" sz="1600" b="1" i="0" u="none" strike="noStrike" kern="1200" dirty="0" err="1">
                          <a:solidFill>
                            <a:schemeClr val="tx1"/>
                          </a:solidFill>
                          <a:effectLst/>
                          <a:latin typeface="+mn-lt"/>
                          <a:ea typeface="+mn-ea"/>
                          <a:cs typeface="+mn-cs"/>
                          <a:hlinkClick r:id="rId4"/>
                        </a:rPr>
                        <a:t>R_GPT_Disable</a:t>
                      </a:r>
                      <a:r>
                        <a:rPr kumimoji="1" lang="en-US" sz="1600" b="1" i="0" u="none" strike="noStrike" kern="1200" dirty="0">
                          <a:solidFill>
                            <a:schemeClr val="tx1"/>
                          </a:solidFill>
                          <a:effectLst/>
                          <a:latin typeface="+mn-lt"/>
                          <a:ea typeface="+mn-ea"/>
                          <a:cs typeface="+mn-cs"/>
                          <a:hlinkClick r:id="rId4"/>
                        </a:rPr>
                        <a:t>()</a:t>
                      </a:r>
                      <a:endParaRPr kumimoji="1" lang="en-US" sz="1600" b="0" i="0" kern="1200" dirty="0">
                        <a:solidFill>
                          <a:schemeClr val="tx1"/>
                        </a:solidFill>
                        <a:effectLst/>
                        <a:latin typeface="+mn-lt"/>
                        <a:ea typeface="+mn-ea"/>
                        <a:cs typeface="+mn-cs"/>
                      </a:endParaRPr>
                    </a:p>
                    <a:p>
                      <a:pPr marL="285750" indent="-285750">
                        <a:lnSpc>
                          <a:spcPct val="120000"/>
                        </a:lnSpc>
                        <a:spcAft>
                          <a:spcPts val="800"/>
                        </a:spcAft>
                        <a:buFont typeface="Arial" panose="020B0604020202020204" pitchFamily="34" charset="0"/>
                        <a:buChar char="•"/>
                      </a:pPr>
                      <a:r>
                        <a:rPr kumimoji="1" lang="en-US" sz="1600" b="1" i="0" u="none" strike="noStrike" kern="1200" dirty="0" err="1">
                          <a:solidFill>
                            <a:schemeClr val="tx1"/>
                          </a:solidFill>
                          <a:effectLst/>
                          <a:latin typeface="+mn-lt"/>
                          <a:ea typeface="+mn-ea"/>
                          <a:cs typeface="+mn-cs"/>
                          <a:hlinkClick r:id="rId5"/>
                        </a:rPr>
                        <a:t>R_AGT_Disable</a:t>
                      </a:r>
                      <a:r>
                        <a:rPr kumimoji="1" lang="en-US" sz="1600" b="1" i="0" u="none" strike="noStrike" kern="1200" dirty="0">
                          <a:solidFill>
                            <a:schemeClr val="tx1"/>
                          </a:solidFill>
                          <a:effectLst/>
                          <a:latin typeface="+mn-lt"/>
                          <a:ea typeface="+mn-ea"/>
                          <a:cs typeface="+mn-cs"/>
                          <a:hlinkClick r:id="rId5"/>
                        </a:rPr>
                        <a:t>()</a:t>
                      </a:r>
                      <a:endParaRPr kumimoji="1" lang="en-US" sz="1600" b="0" i="0" kern="1200" dirty="0">
                        <a:solidFill>
                          <a:schemeClr val="tx1"/>
                        </a:solidFill>
                        <a:effectLst/>
                        <a:latin typeface="+mn-lt"/>
                        <a:ea typeface="+mn-ea"/>
                        <a:cs typeface="+mn-cs"/>
                      </a:endParaRPr>
                    </a:p>
                    <a:p>
                      <a:pPr fontAlgn="b">
                        <a:lnSpc>
                          <a:spcPct val="120000"/>
                        </a:lnSpc>
                        <a:spcAft>
                          <a:spcPts val="800"/>
                        </a:spcAft>
                      </a:pPr>
                      <a:r>
                        <a:rPr lang="en-US" sz="1600" b="1" dirty="0">
                          <a:effectLst/>
                        </a:rPr>
                        <a:t>Parameters</a:t>
                      </a:r>
                    </a:p>
                    <a:p>
                      <a:pPr fontAlgn="b">
                        <a:lnSpc>
                          <a:spcPct val="120000"/>
                        </a:lnSpc>
                        <a:spcAft>
                          <a:spcPts val="800"/>
                        </a:spcAft>
                      </a:pPr>
                      <a:r>
                        <a:rPr lang="en-US" sz="1600" b="0" dirty="0">
                          <a:effectLst/>
                        </a:rPr>
                        <a:t>[in]	</a:t>
                      </a:r>
                      <a:r>
                        <a:rPr lang="en-US" sz="1600" b="1" dirty="0" err="1">
                          <a:effectLst/>
                        </a:rPr>
                        <a:t>p_ctrl</a:t>
                      </a:r>
                      <a:r>
                        <a:rPr lang="en-US" sz="1600" b="0" dirty="0">
                          <a:effectLst/>
                        </a:rPr>
                        <a:t>	Control block set in </a:t>
                      </a:r>
                      <a:r>
                        <a:rPr lang="en-US" sz="1600" b="1" dirty="0" err="1">
                          <a:effectLst/>
                          <a:hlinkClick r:id="rId6"/>
                        </a:rPr>
                        <a:t>timer_api_t</a:t>
                      </a:r>
                      <a:r>
                        <a:rPr lang="en-US" sz="1600" b="1" dirty="0">
                          <a:effectLst/>
                          <a:hlinkClick r:id="rId6"/>
                        </a:rPr>
                        <a:t>::open</a:t>
                      </a:r>
                      <a:r>
                        <a:rPr lang="en-US" sz="1600" b="1" u="none" dirty="0">
                          <a:effectLst/>
                        </a:rPr>
                        <a:t> </a:t>
                      </a:r>
                      <a:r>
                        <a:rPr lang="en-US" sz="1600" b="0" dirty="0">
                          <a:effectLst/>
                        </a:rPr>
                        <a:t>call for this timer.</a:t>
                      </a:r>
                    </a:p>
                  </a:txBody>
                  <a:tcPr anchor="b"/>
                </a:tc>
                <a:extLst>
                  <a:ext uri="{0D108BD9-81ED-4DB2-BD59-A6C34878D82A}">
                    <a16:rowId xmlns:a16="http://schemas.microsoft.com/office/drawing/2014/main" val="68175001"/>
                  </a:ext>
                </a:extLst>
              </a:tr>
            </a:tbl>
          </a:graphicData>
        </a:graphic>
      </p:graphicFrame>
    </p:spTree>
    <p:extLst>
      <p:ext uri="{BB962C8B-B14F-4D97-AF65-F5344CB8AC3E}">
        <p14:creationId xmlns:p14="http://schemas.microsoft.com/office/powerpoint/2010/main" val="2485058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84CF-A9CF-4870-B77D-92F1AD0776A4}"/>
              </a:ext>
            </a:extLst>
          </p:cNvPr>
          <p:cNvSpPr>
            <a:spLocks noGrp="1"/>
          </p:cNvSpPr>
          <p:nvPr>
            <p:ph type="title"/>
          </p:nvPr>
        </p:nvSpPr>
        <p:spPr>
          <a:xfrm>
            <a:off x="467999" y="332539"/>
            <a:ext cx="11244575" cy="720197"/>
          </a:xfrm>
        </p:spPr>
        <p:txBody>
          <a:bodyPr/>
          <a:lstStyle/>
          <a:p>
            <a:r>
              <a:rPr lang="en-US" dirty="0" err="1"/>
              <a:t>Fsp</a:t>
            </a:r>
            <a:r>
              <a:rPr lang="en-US" dirty="0"/>
              <a:t> interface</a:t>
            </a:r>
            <a:br>
              <a:rPr lang="en-US" dirty="0"/>
            </a:br>
            <a:r>
              <a:rPr lang="en-US" sz="2000" dirty="0"/>
              <a:t>timer </a:t>
            </a:r>
            <a:r>
              <a:rPr lang="en-US" sz="2000" dirty="0" err="1"/>
              <a:t>api</a:t>
            </a:r>
            <a:endParaRPr lang="en-US" sz="2000" dirty="0"/>
          </a:p>
        </p:txBody>
      </p:sp>
      <p:graphicFrame>
        <p:nvGraphicFramePr>
          <p:cNvPr id="11" name="Table 10">
            <a:extLst>
              <a:ext uri="{FF2B5EF4-FFF2-40B4-BE49-F238E27FC236}">
                <a16:creationId xmlns:a16="http://schemas.microsoft.com/office/drawing/2014/main" id="{A7A1420C-F63E-40A1-9976-6FF3FB495702}"/>
              </a:ext>
            </a:extLst>
          </p:cNvPr>
          <p:cNvGraphicFramePr>
            <a:graphicFrameLocks noGrp="1"/>
          </p:cNvGraphicFramePr>
          <p:nvPr>
            <p:extLst>
              <p:ext uri="{D42A27DB-BD31-4B8C-83A1-F6EECF244321}">
                <p14:modId xmlns:p14="http://schemas.microsoft.com/office/powerpoint/2010/main" val="1014810271"/>
              </p:ext>
            </p:extLst>
          </p:nvPr>
        </p:nvGraphicFramePr>
        <p:xfrm>
          <a:off x="455967" y="1371600"/>
          <a:ext cx="11244575" cy="3825113"/>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pPr fontAlgn="b"/>
                      <a:r>
                        <a:rPr lang="en-US" sz="1600" b="1" dirty="0" err="1">
                          <a:effectLst/>
                        </a:rPr>
                        <a:t>periodSet</a:t>
                      </a:r>
                      <a:endParaRPr lang="en-US" sz="1600" b="1" dirty="0">
                        <a:effectLst/>
                      </a:endParaRPr>
                    </a:p>
                  </a:txBody>
                  <a:tcPr anchor="b">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pPr fontAlgn="b"/>
                      <a:r>
                        <a:rPr kumimoji="1" lang="en-US" sz="1600" b="1" i="0" u="none" strike="noStrike" kern="1200" dirty="0" err="1">
                          <a:solidFill>
                            <a:schemeClr val="tx1"/>
                          </a:solidFill>
                          <a:effectLst/>
                          <a:latin typeface="+mn-lt"/>
                          <a:ea typeface="+mn-ea"/>
                          <a:cs typeface="+mn-cs"/>
                          <a:hlinkClick r:id="rId2"/>
                        </a:rPr>
                        <a:t>fsp_err_t</a:t>
                      </a:r>
                      <a:r>
                        <a:rPr kumimoji="1" lang="en-US" sz="1600" b="1" i="0" kern="1200" dirty="0">
                          <a:solidFill>
                            <a:schemeClr val="tx1"/>
                          </a:solidFill>
                          <a:effectLst/>
                          <a:latin typeface="+mn-lt"/>
                          <a:ea typeface="+mn-ea"/>
                          <a:cs typeface="+mn-cs"/>
                        </a:rPr>
                        <a:t>(* </a:t>
                      </a:r>
                      <a:r>
                        <a:rPr kumimoji="1" lang="en-US" sz="1600" b="1" i="0" kern="1200" dirty="0" err="1">
                          <a:solidFill>
                            <a:schemeClr val="tx1"/>
                          </a:solidFill>
                          <a:effectLst/>
                          <a:latin typeface="+mn-lt"/>
                          <a:ea typeface="+mn-ea"/>
                          <a:cs typeface="+mn-cs"/>
                        </a:rPr>
                        <a:t>timer_api_t</a:t>
                      </a:r>
                      <a:r>
                        <a:rPr kumimoji="1" lang="en-US" sz="1600" b="1" i="0" kern="1200" dirty="0">
                          <a:solidFill>
                            <a:schemeClr val="tx1"/>
                          </a:solidFill>
                          <a:effectLst/>
                          <a:latin typeface="+mn-lt"/>
                          <a:ea typeface="+mn-ea"/>
                          <a:cs typeface="+mn-cs"/>
                        </a:rPr>
                        <a:t>::</a:t>
                      </a:r>
                      <a:r>
                        <a:rPr kumimoji="1" lang="en-US" sz="1600" b="1" i="0" kern="1200" dirty="0" err="1">
                          <a:solidFill>
                            <a:schemeClr val="tx1"/>
                          </a:solidFill>
                          <a:effectLst/>
                          <a:latin typeface="+mn-lt"/>
                          <a:ea typeface="+mn-ea"/>
                          <a:cs typeface="+mn-cs"/>
                        </a:rPr>
                        <a:t>periodSet</a:t>
                      </a:r>
                      <a:r>
                        <a:rPr kumimoji="1" lang="en-US" sz="1600" b="1" i="0" kern="1200" dirty="0">
                          <a:solidFill>
                            <a:schemeClr val="tx1"/>
                          </a:solidFill>
                          <a:effectLst/>
                          <a:latin typeface="+mn-lt"/>
                          <a:ea typeface="+mn-ea"/>
                          <a:cs typeface="+mn-cs"/>
                        </a:rPr>
                        <a:t>) (</a:t>
                      </a:r>
                      <a:r>
                        <a:rPr kumimoji="1" lang="en-US" sz="1600" b="1" i="0" u="none" strike="noStrike" kern="1200" dirty="0" err="1">
                          <a:solidFill>
                            <a:schemeClr val="tx1"/>
                          </a:solidFill>
                          <a:effectLst/>
                          <a:latin typeface="+mn-lt"/>
                          <a:ea typeface="+mn-ea"/>
                          <a:cs typeface="+mn-cs"/>
                          <a:hlinkClick r:id="rId3"/>
                        </a:rPr>
                        <a:t>timer_ctrl_t</a:t>
                      </a:r>
                      <a:r>
                        <a:rPr kumimoji="1" lang="en-US" sz="1600" b="1" i="0" kern="1200" dirty="0">
                          <a:solidFill>
                            <a:schemeClr val="tx1"/>
                          </a:solidFill>
                          <a:effectLst/>
                          <a:latin typeface="+mn-lt"/>
                          <a:ea typeface="+mn-ea"/>
                          <a:cs typeface="+mn-cs"/>
                        </a:rPr>
                        <a:t> *const </a:t>
                      </a:r>
                      <a:r>
                        <a:rPr kumimoji="1" lang="en-US" sz="1600" b="1" i="0" kern="1200" dirty="0" err="1">
                          <a:solidFill>
                            <a:schemeClr val="tx1"/>
                          </a:solidFill>
                          <a:effectLst/>
                          <a:latin typeface="+mn-lt"/>
                          <a:ea typeface="+mn-ea"/>
                          <a:cs typeface="+mn-cs"/>
                        </a:rPr>
                        <a:t>p_ctrl</a:t>
                      </a:r>
                      <a:r>
                        <a:rPr kumimoji="1" lang="en-US" sz="1600" b="1" i="0" kern="1200" dirty="0">
                          <a:solidFill>
                            <a:schemeClr val="tx1"/>
                          </a:solidFill>
                          <a:effectLst/>
                          <a:latin typeface="+mn-lt"/>
                          <a:ea typeface="+mn-ea"/>
                          <a:cs typeface="+mn-cs"/>
                        </a:rPr>
                        <a:t>, uint32_t const period)</a:t>
                      </a:r>
                      <a:endParaRPr lang="fr-FR" sz="1600" b="1" dirty="0">
                        <a:effectLst/>
                      </a:endParaRPr>
                    </a:p>
                  </a:txBody>
                  <a:tcPr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32434811"/>
                  </a:ext>
                </a:extLst>
              </a:tr>
              <a:tr h="365760">
                <a:tc>
                  <a:txBody>
                    <a:bodyPr/>
                    <a:lstStyle/>
                    <a:p>
                      <a:pPr fontAlgn="b">
                        <a:lnSpc>
                          <a:spcPct val="120000"/>
                        </a:lnSpc>
                        <a:spcAft>
                          <a:spcPts val="800"/>
                        </a:spcAft>
                      </a:pPr>
                      <a:r>
                        <a:rPr lang="en-US" sz="1600" b="0" dirty="0">
                          <a:effectLst/>
                        </a:rPr>
                        <a:t>Set the time until the timer expires. See implementation for details of period update timing.</a:t>
                      </a:r>
                    </a:p>
                    <a:p>
                      <a:pPr fontAlgn="b">
                        <a:lnSpc>
                          <a:spcPct val="120000"/>
                        </a:lnSpc>
                        <a:spcAft>
                          <a:spcPts val="800"/>
                        </a:spcAft>
                      </a:pPr>
                      <a:r>
                        <a:rPr lang="en-US" sz="1600" b="1" dirty="0">
                          <a:effectLst/>
                        </a:rPr>
                        <a:t>Implemented as</a:t>
                      </a:r>
                    </a:p>
                    <a:p>
                      <a:pPr marL="285750" indent="-285750">
                        <a:lnSpc>
                          <a:spcPct val="120000"/>
                        </a:lnSpc>
                        <a:spcAft>
                          <a:spcPts val="800"/>
                        </a:spcAft>
                        <a:buFont typeface="Arial" panose="020B0604020202020204" pitchFamily="34" charset="0"/>
                        <a:buChar char="•"/>
                      </a:pPr>
                      <a:r>
                        <a:rPr kumimoji="1" lang="da-DK" sz="1600" b="1" i="0" u="none" strike="noStrike" kern="1200" dirty="0">
                          <a:solidFill>
                            <a:schemeClr val="tx1"/>
                          </a:solidFill>
                          <a:effectLst/>
                          <a:latin typeface="+mn-lt"/>
                          <a:ea typeface="+mn-ea"/>
                          <a:cs typeface="+mn-cs"/>
                          <a:hlinkClick r:id="rId4"/>
                        </a:rPr>
                        <a:t>R_GPT_PeriodSet()</a:t>
                      </a:r>
                      <a:endParaRPr kumimoji="1" lang="da-DK" sz="1600" b="0" i="0" kern="1200" dirty="0">
                        <a:solidFill>
                          <a:schemeClr val="tx1"/>
                        </a:solidFill>
                        <a:effectLst/>
                        <a:latin typeface="+mn-lt"/>
                        <a:ea typeface="+mn-ea"/>
                        <a:cs typeface="+mn-cs"/>
                      </a:endParaRPr>
                    </a:p>
                    <a:p>
                      <a:pPr marL="285750" indent="-285750">
                        <a:lnSpc>
                          <a:spcPct val="120000"/>
                        </a:lnSpc>
                        <a:spcAft>
                          <a:spcPts val="800"/>
                        </a:spcAft>
                        <a:buFont typeface="Arial" panose="020B0604020202020204" pitchFamily="34" charset="0"/>
                        <a:buChar char="•"/>
                      </a:pPr>
                      <a:r>
                        <a:rPr kumimoji="1" lang="da-DK" sz="1600" b="1" i="0" u="none" strike="noStrike" kern="1200" dirty="0">
                          <a:solidFill>
                            <a:schemeClr val="tx1"/>
                          </a:solidFill>
                          <a:effectLst/>
                          <a:latin typeface="+mn-lt"/>
                          <a:ea typeface="+mn-ea"/>
                          <a:cs typeface="+mn-cs"/>
                          <a:hlinkClick r:id="rId5"/>
                        </a:rPr>
                        <a:t>R_AGT_PeriodSet()</a:t>
                      </a:r>
                      <a:endParaRPr kumimoji="1" lang="da-DK" sz="1600" b="0" i="0" kern="1200" dirty="0">
                        <a:solidFill>
                          <a:schemeClr val="tx1"/>
                        </a:solidFill>
                        <a:effectLst/>
                        <a:latin typeface="+mn-lt"/>
                        <a:ea typeface="+mn-ea"/>
                        <a:cs typeface="+mn-cs"/>
                      </a:endParaRPr>
                    </a:p>
                    <a:p>
                      <a:pPr marL="0" indent="0" fontAlgn="b">
                        <a:lnSpc>
                          <a:spcPct val="120000"/>
                        </a:lnSpc>
                        <a:spcAft>
                          <a:spcPts val="800"/>
                        </a:spcAft>
                        <a:buFont typeface="Arial" panose="020B0604020202020204" pitchFamily="34" charset="0"/>
                        <a:buNone/>
                      </a:pPr>
                      <a:r>
                        <a:rPr lang="en-US" sz="1600" b="1" dirty="0"/>
                        <a:t>Note:</a:t>
                      </a:r>
                    </a:p>
                    <a:p>
                      <a:pPr marL="0" indent="0" fontAlgn="b">
                        <a:lnSpc>
                          <a:spcPct val="120000"/>
                        </a:lnSpc>
                        <a:spcAft>
                          <a:spcPts val="800"/>
                        </a:spcAft>
                        <a:buFont typeface="Arial" panose="020B0604020202020204" pitchFamily="34" charset="0"/>
                        <a:buNone/>
                      </a:pPr>
                      <a:r>
                        <a:rPr lang="en-US" sz="1600" dirty="0"/>
                        <a:t>Timer expiration may or may not generate a CPU interrupt based on how the timer is configured in </a:t>
                      </a:r>
                      <a:r>
                        <a:rPr kumimoji="1" lang="en-US" sz="1600" b="1" u="none" strike="noStrike" kern="1200" dirty="0" err="1">
                          <a:solidFill>
                            <a:schemeClr val="tx1"/>
                          </a:solidFill>
                          <a:effectLst/>
                          <a:latin typeface="+mn-lt"/>
                          <a:ea typeface="+mn-ea"/>
                          <a:cs typeface="+mn-cs"/>
                          <a:hlinkClick r:id="rId6"/>
                        </a:rPr>
                        <a:t>timer_api_t</a:t>
                      </a:r>
                      <a:r>
                        <a:rPr kumimoji="1" lang="en-US" sz="1600" b="1" u="none" strike="noStrike" kern="1200" dirty="0">
                          <a:solidFill>
                            <a:schemeClr val="tx1"/>
                          </a:solidFill>
                          <a:effectLst/>
                          <a:latin typeface="+mn-lt"/>
                          <a:ea typeface="+mn-ea"/>
                          <a:cs typeface="+mn-cs"/>
                          <a:hlinkClick r:id="rId6"/>
                        </a:rPr>
                        <a:t>::open</a:t>
                      </a:r>
                      <a:r>
                        <a:rPr lang="en-US" sz="1600" dirty="0"/>
                        <a:t>.</a:t>
                      </a:r>
                      <a:endParaRPr lang="en-US" sz="1600" b="1" dirty="0">
                        <a:effectLst/>
                      </a:endParaRPr>
                    </a:p>
                    <a:p>
                      <a:pPr fontAlgn="b">
                        <a:lnSpc>
                          <a:spcPct val="120000"/>
                        </a:lnSpc>
                        <a:spcAft>
                          <a:spcPts val="800"/>
                        </a:spcAft>
                      </a:pPr>
                      <a:r>
                        <a:rPr lang="en-US" sz="1600" b="1" dirty="0">
                          <a:effectLst/>
                        </a:rPr>
                        <a:t>Parameters</a:t>
                      </a:r>
                    </a:p>
                    <a:p>
                      <a:pPr fontAlgn="b">
                        <a:lnSpc>
                          <a:spcPct val="120000"/>
                        </a:lnSpc>
                        <a:spcAft>
                          <a:spcPts val="800"/>
                        </a:spcAft>
                      </a:pPr>
                      <a:r>
                        <a:rPr lang="en-US" sz="1600" b="0" dirty="0">
                          <a:effectLst/>
                        </a:rPr>
                        <a:t>[in]	</a:t>
                      </a:r>
                      <a:r>
                        <a:rPr lang="en-US" sz="1600" b="1" dirty="0" err="1">
                          <a:effectLst/>
                        </a:rPr>
                        <a:t>p_ctrl</a:t>
                      </a:r>
                      <a:r>
                        <a:rPr lang="en-US" sz="1600" b="0" dirty="0">
                          <a:effectLst/>
                        </a:rPr>
                        <a:t>	Control block set in </a:t>
                      </a:r>
                      <a:r>
                        <a:rPr lang="en-US" sz="1600" b="1" dirty="0" err="1">
                          <a:effectLst/>
                          <a:hlinkClick r:id="rId6"/>
                        </a:rPr>
                        <a:t>timer_api_t</a:t>
                      </a:r>
                      <a:r>
                        <a:rPr lang="en-US" sz="1600" b="1" dirty="0">
                          <a:effectLst/>
                          <a:hlinkClick r:id="rId6"/>
                        </a:rPr>
                        <a:t>::open</a:t>
                      </a:r>
                      <a:r>
                        <a:rPr lang="en-US" sz="1600" b="1" u="none" dirty="0">
                          <a:effectLst/>
                        </a:rPr>
                        <a:t> </a:t>
                      </a:r>
                      <a:r>
                        <a:rPr lang="en-US" sz="1600" b="0" dirty="0">
                          <a:effectLst/>
                        </a:rPr>
                        <a:t>call for this timer.</a:t>
                      </a:r>
                    </a:p>
                  </a:txBody>
                  <a:tcPr anchor="b"/>
                </a:tc>
                <a:extLst>
                  <a:ext uri="{0D108BD9-81ED-4DB2-BD59-A6C34878D82A}">
                    <a16:rowId xmlns:a16="http://schemas.microsoft.com/office/drawing/2014/main" val="68175001"/>
                  </a:ext>
                </a:extLst>
              </a:tr>
            </a:tbl>
          </a:graphicData>
        </a:graphic>
      </p:graphicFrame>
    </p:spTree>
    <p:extLst>
      <p:ext uri="{BB962C8B-B14F-4D97-AF65-F5344CB8AC3E}">
        <p14:creationId xmlns:p14="http://schemas.microsoft.com/office/powerpoint/2010/main" val="52313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overview</a:t>
            </a:r>
            <a:br>
              <a:rPr lang="en-US" cap="all" dirty="0"/>
            </a:br>
            <a:r>
              <a:rPr lang="en-US" sz="2000" cap="all" dirty="0"/>
              <a:t>features</a:t>
            </a:r>
          </a:p>
        </p:txBody>
      </p:sp>
      <p:sp>
        <p:nvSpPr>
          <p:cNvPr id="7" name="Content Placeholder 6">
            <a:extLst>
              <a:ext uri="{FF2B5EF4-FFF2-40B4-BE49-F238E27FC236}">
                <a16:creationId xmlns:a16="http://schemas.microsoft.com/office/drawing/2014/main" id="{372BE90C-214A-4079-B32F-F2867ADDD26E}"/>
              </a:ext>
            </a:extLst>
          </p:cNvPr>
          <p:cNvSpPr>
            <a:spLocks noGrp="1"/>
          </p:cNvSpPr>
          <p:nvPr>
            <p:ph idx="1"/>
          </p:nvPr>
        </p:nvSpPr>
        <p:spPr>
          <a:xfrm>
            <a:off x="468000" y="1424991"/>
            <a:ext cx="11244574" cy="666336"/>
          </a:xfrm>
        </p:spPr>
        <p:txBody>
          <a:bodyPr/>
          <a:lstStyle/>
          <a:p>
            <a:r>
              <a:rPr lang="en-US" dirty="0"/>
              <a:t>Refer to: </a:t>
            </a:r>
            <a:r>
              <a:rPr lang="en-US" dirty="0">
                <a:hlinkClick r:id="rId2"/>
              </a:rPr>
              <a:t>RA Flexible Software Package Documentation: Timer, General PWM (</a:t>
            </a:r>
            <a:r>
              <a:rPr lang="en-US" dirty="0" err="1">
                <a:hlinkClick r:id="rId2"/>
              </a:rPr>
              <a:t>r_gpt</a:t>
            </a:r>
            <a:r>
              <a:rPr lang="en-US" dirty="0">
                <a:hlinkClick r:id="rId2"/>
              </a:rPr>
              <a:t>) (renesas.github.io)</a:t>
            </a:r>
            <a:r>
              <a:rPr lang="en-US" dirty="0"/>
              <a:t>:</a:t>
            </a:r>
          </a:p>
          <a:p>
            <a:pPr marL="285750" indent="-285750">
              <a:buFont typeface="Arial" panose="020B0604020202020204" pitchFamily="34" charset="0"/>
              <a:buChar char="•"/>
            </a:pPr>
            <a:r>
              <a:rPr lang="en-US" dirty="0"/>
              <a:t>Overview → Features</a:t>
            </a:r>
          </a:p>
        </p:txBody>
      </p:sp>
    </p:spTree>
    <p:extLst>
      <p:ext uri="{BB962C8B-B14F-4D97-AF65-F5344CB8AC3E}">
        <p14:creationId xmlns:p14="http://schemas.microsoft.com/office/powerpoint/2010/main" val="2452312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84CF-A9CF-4870-B77D-92F1AD0776A4}"/>
              </a:ext>
            </a:extLst>
          </p:cNvPr>
          <p:cNvSpPr>
            <a:spLocks noGrp="1"/>
          </p:cNvSpPr>
          <p:nvPr>
            <p:ph type="title"/>
          </p:nvPr>
        </p:nvSpPr>
        <p:spPr>
          <a:xfrm>
            <a:off x="467999" y="332539"/>
            <a:ext cx="11244575" cy="720197"/>
          </a:xfrm>
        </p:spPr>
        <p:txBody>
          <a:bodyPr/>
          <a:lstStyle/>
          <a:p>
            <a:r>
              <a:rPr lang="en-US" dirty="0" err="1"/>
              <a:t>Fsp</a:t>
            </a:r>
            <a:r>
              <a:rPr lang="en-US" dirty="0"/>
              <a:t> interface</a:t>
            </a:r>
            <a:br>
              <a:rPr lang="en-US" dirty="0"/>
            </a:br>
            <a:r>
              <a:rPr lang="en-US" sz="2000" dirty="0"/>
              <a:t>timer </a:t>
            </a:r>
            <a:r>
              <a:rPr lang="en-US" sz="2000" dirty="0" err="1"/>
              <a:t>api</a:t>
            </a:r>
            <a:endParaRPr lang="en-US" sz="2000" dirty="0"/>
          </a:p>
        </p:txBody>
      </p:sp>
      <p:graphicFrame>
        <p:nvGraphicFramePr>
          <p:cNvPr id="11" name="Table 10">
            <a:extLst>
              <a:ext uri="{FF2B5EF4-FFF2-40B4-BE49-F238E27FC236}">
                <a16:creationId xmlns:a16="http://schemas.microsoft.com/office/drawing/2014/main" id="{A7A1420C-F63E-40A1-9976-6FF3FB495702}"/>
              </a:ext>
            </a:extLst>
          </p:cNvPr>
          <p:cNvGraphicFramePr>
            <a:graphicFrameLocks noGrp="1"/>
          </p:cNvGraphicFramePr>
          <p:nvPr>
            <p:extLst>
              <p:ext uri="{D42A27DB-BD31-4B8C-83A1-F6EECF244321}">
                <p14:modId xmlns:p14="http://schemas.microsoft.com/office/powerpoint/2010/main" val="3294823823"/>
              </p:ext>
            </p:extLst>
          </p:nvPr>
        </p:nvGraphicFramePr>
        <p:xfrm>
          <a:off x="467998" y="1219200"/>
          <a:ext cx="11244575" cy="4331081"/>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pPr fontAlgn="b"/>
                      <a:r>
                        <a:rPr lang="en-US" sz="1600" b="1" dirty="0" err="1">
                          <a:effectLst/>
                        </a:rPr>
                        <a:t>dutyCycleSet</a:t>
                      </a:r>
                      <a:endParaRPr lang="en-US" sz="1600" b="1" dirty="0">
                        <a:effectLst/>
                      </a:endParaRPr>
                    </a:p>
                  </a:txBody>
                  <a:tcPr anchor="b">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pPr fontAlgn="b"/>
                      <a:r>
                        <a:rPr kumimoji="1" lang="en-US" sz="1600" b="1" i="0" u="none" strike="noStrike" kern="1200" dirty="0" err="1">
                          <a:solidFill>
                            <a:schemeClr val="tx1"/>
                          </a:solidFill>
                          <a:effectLst/>
                          <a:latin typeface="+mn-lt"/>
                          <a:ea typeface="+mn-ea"/>
                          <a:cs typeface="+mn-cs"/>
                          <a:hlinkClick r:id="rId2"/>
                        </a:rPr>
                        <a:t>fsp_err_t</a:t>
                      </a:r>
                      <a:r>
                        <a:rPr kumimoji="1" lang="en-US" sz="1600" b="1" i="0" kern="1200" dirty="0">
                          <a:solidFill>
                            <a:schemeClr val="tx1"/>
                          </a:solidFill>
                          <a:effectLst/>
                          <a:latin typeface="+mn-lt"/>
                          <a:ea typeface="+mn-ea"/>
                          <a:cs typeface="+mn-cs"/>
                        </a:rPr>
                        <a:t>(* </a:t>
                      </a:r>
                      <a:r>
                        <a:rPr kumimoji="1" lang="en-US" sz="1600" b="1" i="0" kern="1200" dirty="0" err="1">
                          <a:solidFill>
                            <a:schemeClr val="tx1"/>
                          </a:solidFill>
                          <a:effectLst/>
                          <a:latin typeface="+mn-lt"/>
                          <a:ea typeface="+mn-ea"/>
                          <a:cs typeface="+mn-cs"/>
                        </a:rPr>
                        <a:t>timer_api_t</a:t>
                      </a:r>
                      <a:r>
                        <a:rPr kumimoji="1" lang="en-US" sz="1600" b="1" i="0" kern="1200" dirty="0">
                          <a:solidFill>
                            <a:schemeClr val="tx1"/>
                          </a:solidFill>
                          <a:effectLst/>
                          <a:latin typeface="+mn-lt"/>
                          <a:ea typeface="+mn-ea"/>
                          <a:cs typeface="+mn-cs"/>
                        </a:rPr>
                        <a:t>::</a:t>
                      </a:r>
                      <a:r>
                        <a:rPr kumimoji="1" lang="en-US" sz="1600" b="1" i="0" kern="1200" dirty="0" err="1">
                          <a:solidFill>
                            <a:schemeClr val="tx1"/>
                          </a:solidFill>
                          <a:effectLst/>
                          <a:latin typeface="+mn-lt"/>
                          <a:ea typeface="+mn-ea"/>
                          <a:cs typeface="+mn-cs"/>
                        </a:rPr>
                        <a:t>dutyCycleSet</a:t>
                      </a:r>
                      <a:r>
                        <a:rPr kumimoji="1" lang="en-US" sz="1600" b="1" i="0" kern="1200" dirty="0">
                          <a:solidFill>
                            <a:schemeClr val="tx1"/>
                          </a:solidFill>
                          <a:effectLst/>
                          <a:latin typeface="+mn-lt"/>
                          <a:ea typeface="+mn-ea"/>
                          <a:cs typeface="+mn-cs"/>
                        </a:rPr>
                        <a:t>) (</a:t>
                      </a:r>
                      <a:r>
                        <a:rPr kumimoji="1" lang="en-US" sz="1600" b="1" i="0" u="none" strike="noStrike" kern="1200" dirty="0" err="1">
                          <a:solidFill>
                            <a:schemeClr val="tx1"/>
                          </a:solidFill>
                          <a:effectLst/>
                          <a:latin typeface="+mn-lt"/>
                          <a:ea typeface="+mn-ea"/>
                          <a:cs typeface="+mn-cs"/>
                          <a:hlinkClick r:id="rId3"/>
                        </a:rPr>
                        <a:t>timer_ctrl_t</a:t>
                      </a:r>
                      <a:r>
                        <a:rPr kumimoji="1" lang="en-US" sz="1600" b="1" i="0" kern="1200" dirty="0">
                          <a:solidFill>
                            <a:schemeClr val="tx1"/>
                          </a:solidFill>
                          <a:effectLst/>
                          <a:latin typeface="+mn-lt"/>
                          <a:ea typeface="+mn-ea"/>
                          <a:cs typeface="+mn-cs"/>
                        </a:rPr>
                        <a:t> *const </a:t>
                      </a:r>
                      <a:r>
                        <a:rPr kumimoji="1" lang="en-US" sz="1600" b="1" i="0" kern="1200" dirty="0" err="1">
                          <a:solidFill>
                            <a:schemeClr val="tx1"/>
                          </a:solidFill>
                          <a:effectLst/>
                          <a:latin typeface="+mn-lt"/>
                          <a:ea typeface="+mn-ea"/>
                          <a:cs typeface="+mn-cs"/>
                        </a:rPr>
                        <a:t>p_ctrl</a:t>
                      </a:r>
                      <a:r>
                        <a:rPr kumimoji="1" lang="en-US" sz="1600" b="1" i="0" kern="1200" dirty="0">
                          <a:solidFill>
                            <a:schemeClr val="tx1"/>
                          </a:solidFill>
                          <a:effectLst/>
                          <a:latin typeface="+mn-lt"/>
                          <a:ea typeface="+mn-ea"/>
                          <a:cs typeface="+mn-cs"/>
                        </a:rPr>
                        <a:t>, uint32_t const </a:t>
                      </a:r>
                      <a:r>
                        <a:rPr kumimoji="1" lang="en-US" sz="1600" b="1" i="0" kern="1200" dirty="0" err="1">
                          <a:solidFill>
                            <a:schemeClr val="tx1"/>
                          </a:solidFill>
                          <a:effectLst/>
                          <a:latin typeface="+mn-lt"/>
                          <a:ea typeface="+mn-ea"/>
                          <a:cs typeface="+mn-cs"/>
                        </a:rPr>
                        <a:t>duty_cycle_counts</a:t>
                      </a:r>
                      <a:r>
                        <a:rPr kumimoji="1" lang="en-US" sz="1600" b="1" i="0" kern="1200" dirty="0">
                          <a:solidFill>
                            <a:schemeClr val="tx1"/>
                          </a:solidFill>
                          <a:effectLst/>
                          <a:latin typeface="+mn-lt"/>
                          <a:ea typeface="+mn-ea"/>
                          <a:cs typeface="+mn-cs"/>
                        </a:rPr>
                        <a:t>, uint32_t const pin)</a:t>
                      </a:r>
                      <a:endParaRPr lang="fr-FR" sz="1600" b="1" dirty="0">
                        <a:effectLst/>
                      </a:endParaRPr>
                    </a:p>
                  </a:txBody>
                  <a:tcPr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32434811"/>
                  </a:ext>
                </a:extLst>
              </a:tr>
              <a:tr h="365760">
                <a:tc>
                  <a:txBody>
                    <a:bodyPr/>
                    <a:lstStyle/>
                    <a:p>
                      <a:pPr fontAlgn="b">
                        <a:lnSpc>
                          <a:spcPct val="120000"/>
                        </a:lnSpc>
                        <a:spcAft>
                          <a:spcPts val="800"/>
                        </a:spcAft>
                      </a:pPr>
                      <a:r>
                        <a:rPr lang="en-US" sz="1600" b="0" dirty="0">
                          <a:effectLst/>
                        </a:rPr>
                        <a:t>Sets the number of counts for the pin level to be high. If the timer is counting, the updated duty cycle is reflected after the next timer expiration.</a:t>
                      </a:r>
                    </a:p>
                    <a:p>
                      <a:pPr fontAlgn="b">
                        <a:lnSpc>
                          <a:spcPct val="120000"/>
                        </a:lnSpc>
                        <a:spcAft>
                          <a:spcPts val="800"/>
                        </a:spcAft>
                      </a:pPr>
                      <a:r>
                        <a:rPr lang="en-US" sz="1600" b="1" dirty="0">
                          <a:effectLst/>
                        </a:rPr>
                        <a:t>Implemented as</a:t>
                      </a:r>
                    </a:p>
                    <a:p>
                      <a:pPr marL="285750" indent="-285750">
                        <a:lnSpc>
                          <a:spcPct val="120000"/>
                        </a:lnSpc>
                        <a:spcAft>
                          <a:spcPts val="800"/>
                        </a:spcAft>
                        <a:buFont typeface="Arial" panose="020B0604020202020204" pitchFamily="34" charset="0"/>
                        <a:buChar char="•"/>
                      </a:pPr>
                      <a:r>
                        <a:rPr kumimoji="1" lang="en-US" sz="1600" b="1" i="0" u="sng" kern="1200" dirty="0" err="1">
                          <a:solidFill>
                            <a:schemeClr val="tx1"/>
                          </a:solidFill>
                          <a:effectLst/>
                          <a:latin typeface="+mn-lt"/>
                          <a:ea typeface="+mn-ea"/>
                          <a:cs typeface="+mn-cs"/>
                          <a:hlinkClick r:id="rId4"/>
                        </a:rPr>
                        <a:t>R_GPT_DutyCycleSet</a:t>
                      </a:r>
                      <a:r>
                        <a:rPr kumimoji="1" lang="en-US" sz="1600" b="1" i="0" u="sng" kern="1200" dirty="0">
                          <a:solidFill>
                            <a:schemeClr val="tx1"/>
                          </a:solidFill>
                          <a:effectLst/>
                          <a:latin typeface="+mn-lt"/>
                          <a:ea typeface="+mn-ea"/>
                          <a:cs typeface="+mn-cs"/>
                          <a:hlinkClick r:id="rId4"/>
                        </a:rPr>
                        <a:t>()</a:t>
                      </a:r>
                      <a:endParaRPr kumimoji="1" lang="en-US" sz="1600" b="0" i="0" kern="1200" dirty="0">
                        <a:solidFill>
                          <a:schemeClr val="tx1"/>
                        </a:solidFill>
                        <a:effectLst/>
                        <a:latin typeface="+mn-lt"/>
                        <a:ea typeface="+mn-ea"/>
                        <a:cs typeface="+mn-cs"/>
                      </a:endParaRPr>
                    </a:p>
                    <a:p>
                      <a:pPr marL="285750" indent="-285750">
                        <a:lnSpc>
                          <a:spcPct val="120000"/>
                        </a:lnSpc>
                        <a:spcAft>
                          <a:spcPts val="800"/>
                        </a:spcAft>
                        <a:buFont typeface="Arial" panose="020B0604020202020204" pitchFamily="34" charset="0"/>
                        <a:buChar char="•"/>
                      </a:pPr>
                      <a:r>
                        <a:rPr kumimoji="1" lang="en-US" sz="1600" b="1" i="0" u="none" strike="noStrike" kern="1200" dirty="0" err="1">
                          <a:solidFill>
                            <a:schemeClr val="tx1"/>
                          </a:solidFill>
                          <a:effectLst/>
                          <a:latin typeface="+mn-lt"/>
                          <a:ea typeface="+mn-ea"/>
                          <a:cs typeface="+mn-cs"/>
                          <a:hlinkClick r:id="rId5"/>
                        </a:rPr>
                        <a:t>R_AGT_DutyCycleSet</a:t>
                      </a:r>
                      <a:r>
                        <a:rPr kumimoji="1" lang="en-US" sz="1600" b="1" i="0" u="none" strike="noStrike" kern="1200" dirty="0">
                          <a:solidFill>
                            <a:schemeClr val="tx1"/>
                          </a:solidFill>
                          <a:effectLst/>
                          <a:latin typeface="+mn-lt"/>
                          <a:ea typeface="+mn-ea"/>
                          <a:cs typeface="+mn-cs"/>
                          <a:hlinkClick r:id="rId5"/>
                        </a:rPr>
                        <a:t>()</a:t>
                      </a:r>
                      <a:endParaRPr lang="en-US" sz="1600" b="1" dirty="0">
                        <a:effectLst/>
                      </a:endParaRPr>
                    </a:p>
                    <a:p>
                      <a:pPr fontAlgn="b">
                        <a:lnSpc>
                          <a:spcPct val="120000"/>
                        </a:lnSpc>
                        <a:spcAft>
                          <a:spcPts val="800"/>
                        </a:spcAft>
                      </a:pPr>
                      <a:r>
                        <a:rPr lang="en-US" sz="1600" b="1" dirty="0">
                          <a:effectLst/>
                        </a:rPr>
                        <a:t>Parameters</a:t>
                      </a:r>
                    </a:p>
                    <a:p>
                      <a:pPr fontAlgn="b">
                        <a:lnSpc>
                          <a:spcPct val="120000"/>
                        </a:lnSpc>
                        <a:spcAft>
                          <a:spcPts val="800"/>
                        </a:spcAft>
                      </a:pPr>
                      <a:r>
                        <a:rPr lang="en-US" sz="1600" b="0" dirty="0">
                          <a:effectLst/>
                        </a:rPr>
                        <a:t>[in]</a:t>
                      </a:r>
                      <a:r>
                        <a:rPr lang="en-US" sz="1600" b="1" dirty="0">
                          <a:effectLst/>
                        </a:rPr>
                        <a:t>	</a:t>
                      </a:r>
                      <a:r>
                        <a:rPr lang="en-US" sz="1600" b="1" dirty="0" err="1">
                          <a:effectLst/>
                        </a:rPr>
                        <a:t>p_ctrl</a:t>
                      </a:r>
                      <a:r>
                        <a:rPr lang="en-US" sz="1600" b="1" dirty="0">
                          <a:effectLst/>
                        </a:rPr>
                        <a:t>	                     </a:t>
                      </a:r>
                      <a:r>
                        <a:rPr lang="en-US" sz="1600" b="0" dirty="0">
                          <a:effectLst/>
                        </a:rPr>
                        <a:t>Control block set in </a:t>
                      </a:r>
                      <a:r>
                        <a:rPr lang="en-US" sz="1600" b="1" dirty="0" err="1">
                          <a:effectLst/>
                          <a:hlinkClick r:id="rId6"/>
                        </a:rPr>
                        <a:t>timer_api_t</a:t>
                      </a:r>
                      <a:r>
                        <a:rPr lang="en-US" sz="1600" b="1" dirty="0">
                          <a:effectLst/>
                          <a:hlinkClick r:id="rId6"/>
                        </a:rPr>
                        <a:t>::open</a:t>
                      </a:r>
                      <a:r>
                        <a:rPr lang="en-US" sz="1600" b="1" u="none" dirty="0">
                          <a:effectLst/>
                        </a:rPr>
                        <a:t> </a:t>
                      </a:r>
                      <a:r>
                        <a:rPr lang="en-US" sz="1600" b="0" dirty="0">
                          <a:effectLst/>
                        </a:rPr>
                        <a:t>call for this timer.</a:t>
                      </a:r>
                    </a:p>
                    <a:p>
                      <a:pPr fontAlgn="b">
                        <a:lnSpc>
                          <a:spcPct val="120000"/>
                        </a:lnSpc>
                        <a:spcAft>
                          <a:spcPts val="800"/>
                        </a:spcAft>
                      </a:pPr>
                      <a:r>
                        <a:rPr lang="en-US" sz="1600" b="0" dirty="0">
                          <a:effectLst/>
                        </a:rPr>
                        <a:t>[in]</a:t>
                      </a:r>
                      <a:r>
                        <a:rPr lang="en-US" sz="1600" b="1" dirty="0">
                          <a:effectLst/>
                        </a:rPr>
                        <a:t>	</a:t>
                      </a:r>
                      <a:r>
                        <a:rPr lang="en-US" sz="1600" b="1" dirty="0" err="1">
                          <a:effectLst/>
                        </a:rPr>
                        <a:t>duty_cycle_counts</a:t>
                      </a:r>
                      <a:r>
                        <a:rPr lang="en-US" sz="1600" b="1" dirty="0">
                          <a:effectLst/>
                        </a:rPr>
                        <a:t>	     </a:t>
                      </a:r>
                      <a:r>
                        <a:rPr lang="en-US" sz="1600" b="0" dirty="0">
                          <a:effectLst/>
                        </a:rPr>
                        <a:t>Time until duty cycle should expire.</a:t>
                      </a:r>
                    </a:p>
                    <a:p>
                      <a:pPr fontAlgn="b">
                        <a:lnSpc>
                          <a:spcPct val="120000"/>
                        </a:lnSpc>
                        <a:spcAft>
                          <a:spcPts val="800"/>
                        </a:spcAft>
                      </a:pPr>
                      <a:r>
                        <a:rPr lang="en-US" sz="1600" b="0" dirty="0">
                          <a:effectLst/>
                        </a:rPr>
                        <a:t>[in]</a:t>
                      </a:r>
                      <a:r>
                        <a:rPr lang="en-US" sz="1600" b="1" dirty="0">
                          <a:effectLst/>
                        </a:rPr>
                        <a:t>	pin	                     </a:t>
                      </a:r>
                      <a:r>
                        <a:rPr lang="en-US" sz="1600" b="0" dirty="0">
                          <a:effectLst/>
                        </a:rPr>
                        <a:t>Which output pin to update. See implementation for details.</a:t>
                      </a:r>
                    </a:p>
                  </a:txBody>
                  <a:tcPr anchor="b"/>
                </a:tc>
                <a:extLst>
                  <a:ext uri="{0D108BD9-81ED-4DB2-BD59-A6C34878D82A}">
                    <a16:rowId xmlns:a16="http://schemas.microsoft.com/office/drawing/2014/main" val="68175001"/>
                  </a:ext>
                </a:extLst>
              </a:tr>
            </a:tbl>
          </a:graphicData>
        </a:graphic>
      </p:graphicFrame>
    </p:spTree>
    <p:extLst>
      <p:ext uri="{BB962C8B-B14F-4D97-AF65-F5344CB8AC3E}">
        <p14:creationId xmlns:p14="http://schemas.microsoft.com/office/powerpoint/2010/main" val="4759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84CF-A9CF-4870-B77D-92F1AD0776A4}"/>
              </a:ext>
            </a:extLst>
          </p:cNvPr>
          <p:cNvSpPr>
            <a:spLocks noGrp="1"/>
          </p:cNvSpPr>
          <p:nvPr>
            <p:ph type="title"/>
          </p:nvPr>
        </p:nvSpPr>
        <p:spPr>
          <a:xfrm>
            <a:off x="467999" y="332539"/>
            <a:ext cx="11244575" cy="720197"/>
          </a:xfrm>
        </p:spPr>
        <p:txBody>
          <a:bodyPr/>
          <a:lstStyle/>
          <a:p>
            <a:r>
              <a:rPr lang="en-US" dirty="0" err="1"/>
              <a:t>Fsp</a:t>
            </a:r>
            <a:r>
              <a:rPr lang="en-US" dirty="0"/>
              <a:t> interface</a:t>
            </a:r>
            <a:br>
              <a:rPr lang="en-US" dirty="0"/>
            </a:br>
            <a:r>
              <a:rPr lang="en-US" sz="2000" dirty="0"/>
              <a:t>timer </a:t>
            </a:r>
            <a:r>
              <a:rPr lang="en-US" sz="2000" dirty="0" err="1"/>
              <a:t>api</a:t>
            </a:r>
            <a:endParaRPr lang="en-US" sz="2000" dirty="0"/>
          </a:p>
        </p:txBody>
      </p:sp>
      <p:graphicFrame>
        <p:nvGraphicFramePr>
          <p:cNvPr id="11" name="Table 10">
            <a:extLst>
              <a:ext uri="{FF2B5EF4-FFF2-40B4-BE49-F238E27FC236}">
                <a16:creationId xmlns:a16="http://schemas.microsoft.com/office/drawing/2014/main" id="{A7A1420C-F63E-40A1-9976-6FF3FB495702}"/>
              </a:ext>
            </a:extLst>
          </p:cNvPr>
          <p:cNvGraphicFramePr>
            <a:graphicFrameLocks noGrp="1"/>
          </p:cNvGraphicFramePr>
          <p:nvPr>
            <p:extLst>
              <p:ext uri="{D42A27DB-BD31-4B8C-83A1-F6EECF244321}">
                <p14:modId xmlns:p14="http://schemas.microsoft.com/office/powerpoint/2010/main" val="1188824690"/>
              </p:ext>
            </p:extLst>
          </p:nvPr>
        </p:nvGraphicFramePr>
        <p:xfrm>
          <a:off x="455967" y="1371600"/>
          <a:ext cx="11244575" cy="3430905"/>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pPr fontAlgn="b"/>
                      <a:r>
                        <a:rPr lang="en-US" sz="1600" b="1" dirty="0" err="1">
                          <a:effectLst/>
                        </a:rPr>
                        <a:t>infoGet</a:t>
                      </a:r>
                      <a:endParaRPr lang="en-US" sz="1600" b="1" dirty="0">
                        <a:effectLst/>
                      </a:endParaRPr>
                    </a:p>
                  </a:txBody>
                  <a:tcPr anchor="b">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pPr fontAlgn="b"/>
                      <a:r>
                        <a:rPr lang="en-US" sz="1600" b="1" u="none" strike="noStrike" dirty="0" err="1">
                          <a:solidFill>
                            <a:srgbClr val="7D99D0"/>
                          </a:solidFill>
                          <a:effectLst/>
                          <a:hlinkClick r:id="rId2"/>
                        </a:rPr>
                        <a:t>fsp_err_t</a:t>
                      </a:r>
                      <a:r>
                        <a:rPr lang="en-US" sz="1600" b="1" dirty="0">
                          <a:effectLst/>
                        </a:rPr>
                        <a:t>(* </a:t>
                      </a:r>
                      <a:r>
                        <a:rPr lang="en-US" sz="1600" b="1" dirty="0" err="1">
                          <a:effectLst/>
                        </a:rPr>
                        <a:t>timer_api_t</a:t>
                      </a:r>
                      <a:r>
                        <a:rPr lang="en-US" sz="1600" b="1" dirty="0">
                          <a:effectLst/>
                        </a:rPr>
                        <a:t>::</a:t>
                      </a:r>
                      <a:r>
                        <a:rPr lang="en-US" sz="1600" b="1" dirty="0" err="1">
                          <a:effectLst/>
                        </a:rPr>
                        <a:t>infoGet</a:t>
                      </a:r>
                      <a:r>
                        <a:rPr lang="en-US" sz="1600" b="1" dirty="0">
                          <a:effectLst/>
                        </a:rPr>
                        <a:t>) (</a:t>
                      </a:r>
                      <a:r>
                        <a:rPr lang="en-US" sz="1600" b="1" u="none" strike="noStrike" dirty="0" err="1">
                          <a:solidFill>
                            <a:srgbClr val="7D99D0"/>
                          </a:solidFill>
                          <a:effectLst/>
                          <a:hlinkClick r:id="rId3"/>
                        </a:rPr>
                        <a:t>timer_ctrl_t</a:t>
                      </a:r>
                      <a:r>
                        <a:rPr lang="en-US" sz="1600" b="1" dirty="0">
                          <a:effectLst/>
                        </a:rPr>
                        <a:t> *const </a:t>
                      </a:r>
                      <a:r>
                        <a:rPr lang="en-US" sz="1600" b="1" dirty="0" err="1">
                          <a:effectLst/>
                        </a:rPr>
                        <a:t>p_ctrl</a:t>
                      </a:r>
                      <a:r>
                        <a:rPr lang="en-US" sz="1600" b="1" dirty="0">
                          <a:effectLst/>
                        </a:rPr>
                        <a:t>, </a:t>
                      </a:r>
                      <a:r>
                        <a:rPr lang="en-US" sz="1600" b="1" u="none" strike="noStrike" dirty="0" err="1">
                          <a:solidFill>
                            <a:srgbClr val="7D99D0"/>
                          </a:solidFill>
                          <a:effectLst/>
                          <a:hlinkClick r:id="rId4"/>
                        </a:rPr>
                        <a:t>timer_info_t</a:t>
                      </a:r>
                      <a:r>
                        <a:rPr lang="en-US" sz="1600" b="1" dirty="0">
                          <a:effectLst/>
                        </a:rPr>
                        <a:t> *const </a:t>
                      </a:r>
                      <a:r>
                        <a:rPr lang="en-US" sz="1600" b="1" dirty="0" err="1">
                          <a:effectLst/>
                        </a:rPr>
                        <a:t>p_info</a:t>
                      </a:r>
                      <a:r>
                        <a:rPr lang="en-US" sz="1600" b="1" dirty="0">
                          <a:effectLst/>
                        </a:rPr>
                        <a:t>)</a:t>
                      </a:r>
                    </a:p>
                  </a:txBody>
                  <a:tcPr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32434811"/>
                  </a:ext>
                </a:extLst>
              </a:tr>
              <a:tr h="365760">
                <a:tc>
                  <a:txBody>
                    <a:bodyPr/>
                    <a:lstStyle/>
                    <a:p>
                      <a:pPr fontAlgn="b">
                        <a:lnSpc>
                          <a:spcPct val="120000"/>
                        </a:lnSpc>
                        <a:spcAft>
                          <a:spcPts val="800"/>
                        </a:spcAft>
                      </a:pPr>
                      <a:r>
                        <a:rPr lang="da-DK" sz="1600" b="0" dirty="0">
                          <a:effectLst/>
                        </a:rPr>
                        <a:t>Stores timer information in p_info.</a:t>
                      </a:r>
                    </a:p>
                    <a:p>
                      <a:pPr fontAlgn="b">
                        <a:lnSpc>
                          <a:spcPct val="120000"/>
                        </a:lnSpc>
                        <a:spcAft>
                          <a:spcPts val="800"/>
                        </a:spcAft>
                      </a:pPr>
                      <a:r>
                        <a:rPr lang="en-US" sz="1600" b="1" dirty="0">
                          <a:effectLst/>
                        </a:rPr>
                        <a:t>Implemented as</a:t>
                      </a:r>
                    </a:p>
                    <a:p>
                      <a:pPr marL="285750" indent="-285750">
                        <a:lnSpc>
                          <a:spcPct val="120000"/>
                        </a:lnSpc>
                        <a:spcAft>
                          <a:spcPts val="800"/>
                        </a:spcAft>
                        <a:buFont typeface="Arial" panose="020B0604020202020204" pitchFamily="34" charset="0"/>
                        <a:buChar char="•"/>
                      </a:pPr>
                      <a:r>
                        <a:rPr kumimoji="1" lang="en-US" sz="1600" b="1" i="0" u="sng" kern="1200" dirty="0" err="1">
                          <a:solidFill>
                            <a:schemeClr val="tx1"/>
                          </a:solidFill>
                          <a:effectLst/>
                          <a:latin typeface="+mn-lt"/>
                          <a:ea typeface="+mn-ea"/>
                          <a:cs typeface="+mn-cs"/>
                          <a:hlinkClick r:id="rId5"/>
                        </a:rPr>
                        <a:t>R_GPT_InfoGet</a:t>
                      </a:r>
                      <a:r>
                        <a:rPr kumimoji="1" lang="en-US" sz="1600" b="1" i="0" u="sng" kern="1200" dirty="0">
                          <a:solidFill>
                            <a:schemeClr val="tx1"/>
                          </a:solidFill>
                          <a:effectLst/>
                          <a:latin typeface="+mn-lt"/>
                          <a:ea typeface="+mn-ea"/>
                          <a:cs typeface="+mn-cs"/>
                          <a:hlinkClick r:id="rId5"/>
                        </a:rPr>
                        <a:t>()</a:t>
                      </a:r>
                      <a:endParaRPr kumimoji="1" lang="en-US" sz="1600" b="0" i="0" kern="1200" dirty="0">
                        <a:solidFill>
                          <a:schemeClr val="tx1"/>
                        </a:solidFill>
                        <a:effectLst/>
                        <a:latin typeface="+mn-lt"/>
                        <a:ea typeface="+mn-ea"/>
                        <a:cs typeface="+mn-cs"/>
                      </a:endParaRPr>
                    </a:p>
                    <a:p>
                      <a:pPr marL="285750" indent="-285750">
                        <a:lnSpc>
                          <a:spcPct val="120000"/>
                        </a:lnSpc>
                        <a:spcAft>
                          <a:spcPts val="800"/>
                        </a:spcAft>
                        <a:buFont typeface="Arial" panose="020B0604020202020204" pitchFamily="34" charset="0"/>
                        <a:buChar char="•"/>
                      </a:pPr>
                      <a:r>
                        <a:rPr kumimoji="1" lang="en-US" sz="1600" b="1" i="0" u="none" strike="noStrike" kern="1200" dirty="0" err="1">
                          <a:solidFill>
                            <a:schemeClr val="tx1"/>
                          </a:solidFill>
                          <a:effectLst/>
                          <a:latin typeface="+mn-lt"/>
                          <a:ea typeface="+mn-ea"/>
                          <a:cs typeface="+mn-cs"/>
                          <a:hlinkClick r:id="rId6"/>
                        </a:rPr>
                        <a:t>R_AGT_InfoGet</a:t>
                      </a:r>
                      <a:r>
                        <a:rPr kumimoji="1" lang="en-US" sz="1600" b="1" i="0" u="none" strike="noStrike" kern="1200" dirty="0">
                          <a:solidFill>
                            <a:schemeClr val="tx1"/>
                          </a:solidFill>
                          <a:effectLst/>
                          <a:latin typeface="+mn-lt"/>
                          <a:ea typeface="+mn-ea"/>
                          <a:cs typeface="+mn-cs"/>
                          <a:hlinkClick r:id="rId6"/>
                        </a:rPr>
                        <a:t>()</a:t>
                      </a:r>
                      <a:endParaRPr kumimoji="1" lang="en-US" sz="1600" b="0" i="0" kern="1200" dirty="0">
                        <a:solidFill>
                          <a:schemeClr val="tx1"/>
                        </a:solidFill>
                        <a:effectLst/>
                        <a:latin typeface="+mn-lt"/>
                        <a:ea typeface="+mn-ea"/>
                        <a:cs typeface="+mn-cs"/>
                      </a:endParaRPr>
                    </a:p>
                    <a:p>
                      <a:pPr fontAlgn="b">
                        <a:lnSpc>
                          <a:spcPct val="120000"/>
                        </a:lnSpc>
                        <a:spcAft>
                          <a:spcPts val="800"/>
                        </a:spcAft>
                      </a:pPr>
                      <a:r>
                        <a:rPr lang="en-US" sz="1600" b="1" dirty="0">
                          <a:effectLst/>
                        </a:rPr>
                        <a:t>Parameters</a:t>
                      </a:r>
                    </a:p>
                    <a:p>
                      <a:pPr fontAlgn="b">
                        <a:lnSpc>
                          <a:spcPct val="120000"/>
                        </a:lnSpc>
                        <a:spcAft>
                          <a:spcPts val="800"/>
                        </a:spcAft>
                      </a:pPr>
                      <a:r>
                        <a:rPr lang="en-US" sz="1600" b="0" dirty="0">
                          <a:effectLst/>
                        </a:rPr>
                        <a:t>[in]	</a:t>
                      </a:r>
                      <a:r>
                        <a:rPr lang="en-US" sz="1600" b="1" dirty="0" err="1">
                          <a:effectLst/>
                        </a:rPr>
                        <a:t>p_ctrl</a:t>
                      </a:r>
                      <a:r>
                        <a:rPr lang="en-US" sz="1600" b="0" dirty="0">
                          <a:effectLst/>
                        </a:rPr>
                        <a:t>	Control block set in </a:t>
                      </a:r>
                      <a:r>
                        <a:rPr lang="en-US" sz="1600" b="1" dirty="0" err="1">
                          <a:effectLst/>
                          <a:hlinkClick r:id="rId7"/>
                        </a:rPr>
                        <a:t>timer_api_t</a:t>
                      </a:r>
                      <a:r>
                        <a:rPr lang="en-US" sz="1600" b="1" dirty="0">
                          <a:effectLst/>
                          <a:hlinkClick r:id="rId7"/>
                        </a:rPr>
                        <a:t>::open</a:t>
                      </a:r>
                      <a:r>
                        <a:rPr lang="en-US" sz="1600" b="1" u="none" dirty="0">
                          <a:effectLst/>
                        </a:rPr>
                        <a:t> </a:t>
                      </a:r>
                      <a:r>
                        <a:rPr lang="en-US" sz="1600" b="0" dirty="0">
                          <a:effectLst/>
                        </a:rPr>
                        <a:t>call for this timer.</a:t>
                      </a:r>
                    </a:p>
                    <a:p>
                      <a:pPr fontAlgn="b">
                        <a:lnSpc>
                          <a:spcPct val="120000"/>
                        </a:lnSpc>
                        <a:spcAft>
                          <a:spcPts val="800"/>
                        </a:spcAft>
                      </a:pPr>
                      <a:r>
                        <a:rPr lang="en-US" sz="1600" b="0" dirty="0">
                          <a:effectLst/>
                        </a:rPr>
                        <a:t>[out]	</a:t>
                      </a:r>
                      <a:r>
                        <a:rPr lang="en-US" sz="1600" b="1" dirty="0" err="1">
                          <a:effectLst/>
                        </a:rPr>
                        <a:t>p_info</a:t>
                      </a:r>
                      <a:r>
                        <a:rPr lang="en-US" sz="1600" b="0" dirty="0">
                          <a:effectLst/>
                        </a:rPr>
                        <a:t>	Collection of information for this timer.</a:t>
                      </a:r>
                    </a:p>
                  </a:txBody>
                  <a:tcPr anchor="b"/>
                </a:tc>
                <a:extLst>
                  <a:ext uri="{0D108BD9-81ED-4DB2-BD59-A6C34878D82A}">
                    <a16:rowId xmlns:a16="http://schemas.microsoft.com/office/drawing/2014/main" val="68175001"/>
                  </a:ext>
                </a:extLst>
              </a:tr>
            </a:tbl>
          </a:graphicData>
        </a:graphic>
      </p:graphicFrame>
    </p:spTree>
    <p:extLst>
      <p:ext uri="{BB962C8B-B14F-4D97-AF65-F5344CB8AC3E}">
        <p14:creationId xmlns:p14="http://schemas.microsoft.com/office/powerpoint/2010/main" val="2280806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84CF-A9CF-4870-B77D-92F1AD0776A4}"/>
              </a:ext>
            </a:extLst>
          </p:cNvPr>
          <p:cNvSpPr>
            <a:spLocks noGrp="1"/>
          </p:cNvSpPr>
          <p:nvPr>
            <p:ph type="title"/>
          </p:nvPr>
        </p:nvSpPr>
        <p:spPr>
          <a:xfrm>
            <a:off x="467999" y="332539"/>
            <a:ext cx="11244575" cy="720197"/>
          </a:xfrm>
        </p:spPr>
        <p:txBody>
          <a:bodyPr/>
          <a:lstStyle/>
          <a:p>
            <a:r>
              <a:rPr lang="en-US" dirty="0" err="1"/>
              <a:t>Fsp</a:t>
            </a:r>
            <a:r>
              <a:rPr lang="en-US" dirty="0"/>
              <a:t> interface</a:t>
            </a:r>
            <a:br>
              <a:rPr lang="en-US" dirty="0"/>
            </a:br>
            <a:r>
              <a:rPr lang="en-US" sz="2000" dirty="0"/>
              <a:t>timer </a:t>
            </a:r>
            <a:r>
              <a:rPr lang="en-US" sz="2000" dirty="0" err="1"/>
              <a:t>api</a:t>
            </a:r>
            <a:endParaRPr lang="en-US" sz="2000" dirty="0"/>
          </a:p>
        </p:txBody>
      </p:sp>
      <p:graphicFrame>
        <p:nvGraphicFramePr>
          <p:cNvPr id="11" name="Table 10">
            <a:extLst>
              <a:ext uri="{FF2B5EF4-FFF2-40B4-BE49-F238E27FC236}">
                <a16:creationId xmlns:a16="http://schemas.microsoft.com/office/drawing/2014/main" id="{A7A1420C-F63E-40A1-9976-6FF3FB495702}"/>
              </a:ext>
            </a:extLst>
          </p:cNvPr>
          <p:cNvGraphicFramePr>
            <a:graphicFrameLocks noGrp="1"/>
          </p:cNvGraphicFramePr>
          <p:nvPr>
            <p:extLst>
              <p:ext uri="{D42A27DB-BD31-4B8C-83A1-F6EECF244321}">
                <p14:modId xmlns:p14="http://schemas.microsoft.com/office/powerpoint/2010/main" val="1216169629"/>
              </p:ext>
            </p:extLst>
          </p:nvPr>
        </p:nvGraphicFramePr>
        <p:xfrm>
          <a:off x="455967" y="1371600"/>
          <a:ext cx="11244575" cy="3430905"/>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pPr fontAlgn="b"/>
                      <a:r>
                        <a:rPr lang="en-US" sz="1600" b="1" dirty="0" err="1">
                          <a:effectLst/>
                        </a:rPr>
                        <a:t>statusGet</a:t>
                      </a:r>
                      <a:endParaRPr lang="en-US" sz="1600" b="1" dirty="0">
                        <a:effectLst/>
                      </a:endParaRPr>
                    </a:p>
                  </a:txBody>
                  <a:tcPr anchor="b">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pPr fontAlgn="b"/>
                      <a:r>
                        <a:rPr lang="en-US" sz="1600" b="1" u="none" strike="noStrike" dirty="0" err="1">
                          <a:solidFill>
                            <a:srgbClr val="7D99D0"/>
                          </a:solidFill>
                          <a:effectLst/>
                          <a:hlinkClick r:id="rId2"/>
                        </a:rPr>
                        <a:t>fsp_err_t</a:t>
                      </a:r>
                      <a:r>
                        <a:rPr lang="en-US" sz="1600" b="1" dirty="0">
                          <a:effectLst/>
                        </a:rPr>
                        <a:t>(* </a:t>
                      </a:r>
                      <a:r>
                        <a:rPr lang="en-US" sz="1600" b="1" dirty="0" err="1">
                          <a:effectLst/>
                        </a:rPr>
                        <a:t>timer_api_t</a:t>
                      </a:r>
                      <a:r>
                        <a:rPr lang="en-US" sz="1600" b="1" dirty="0">
                          <a:effectLst/>
                        </a:rPr>
                        <a:t>::</a:t>
                      </a:r>
                      <a:r>
                        <a:rPr lang="en-US" sz="1600" b="1" dirty="0" err="1">
                          <a:effectLst/>
                        </a:rPr>
                        <a:t>statusGet</a:t>
                      </a:r>
                      <a:r>
                        <a:rPr lang="en-US" sz="1600" b="1" dirty="0">
                          <a:effectLst/>
                        </a:rPr>
                        <a:t>) (</a:t>
                      </a:r>
                      <a:r>
                        <a:rPr lang="en-US" sz="1600" b="1" u="none" strike="noStrike" dirty="0" err="1">
                          <a:solidFill>
                            <a:srgbClr val="7D99D0"/>
                          </a:solidFill>
                          <a:effectLst/>
                          <a:hlinkClick r:id="rId3"/>
                        </a:rPr>
                        <a:t>timer_ctrl_t</a:t>
                      </a:r>
                      <a:r>
                        <a:rPr lang="en-US" sz="1600" b="1" dirty="0">
                          <a:effectLst/>
                        </a:rPr>
                        <a:t> *const </a:t>
                      </a:r>
                      <a:r>
                        <a:rPr lang="en-US" sz="1600" b="1" dirty="0" err="1">
                          <a:effectLst/>
                        </a:rPr>
                        <a:t>p_ctrl</a:t>
                      </a:r>
                      <a:r>
                        <a:rPr lang="en-US" sz="1600" b="1" dirty="0">
                          <a:effectLst/>
                        </a:rPr>
                        <a:t>, </a:t>
                      </a:r>
                      <a:r>
                        <a:rPr lang="en-US" sz="1600" b="1" u="none" strike="noStrike" dirty="0" err="1">
                          <a:solidFill>
                            <a:srgbClr val="7D99D0"/>
                          </a:solidFill>
                          <a:effectLst/>
                          <a:hlinkClick r:id="rId4"/>
                        </a:rPr>
                        <a:t>timer_status_t</a:t>
                      </a:r>
                      <a:r>
                        <a:rPr lang="en-US" sz="1600" b="1" dirty="0">
                          <a:effectLst/>
                        </a:rPr>
                        <a:t> *const </a:t>
                      </a:r>
                      <a:r>
                        <a:rPr lang="en-US" sz="1600" b="1" dirty="0" err="1">
                          <a:effectLst/>
                        </a:rPr>
                        <a:t>p_status</a:t>
                      </a:r>
                      <a:r>
                        <a:rPr lang="en-US" sz="1600" b="1" dirty="0">
                          <a:effectLst/>
                        </a:rPr>
                        <a:t>)</a:t>
                      </a:r>
                    </a:p>
                  </a:txBody>
                  <a:tcPr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32434811"/>
                  </a:ext>
                </a:extLst>
              </a:tr>
              <a:tr h="365760">
                <a:tc>
                  <a:txBody>
                    <a:bodyPr/>
                    <a:lstStyle/>
                    <a:p>
                      <a:pPr fontAlgn="b">
                        <a:lnSpc>
                          <a:spcPct val="120000"/>
                        </a:lnSpc>
                        <a:spcAft>
                          <a:spcPts val="800"/>
                        </a:spcAft>
                      </a:pPr>
                      <a:r>
                        <a:rPr lang="en-US" sz="1600" b="0" dirty="0">
                          <a:effectLst/>
                        </a:rPr>
                        <a:t>Get the current counter value and timer state and store it in </a:t>
                      </a:r>
                      <a:r>
                        <a:rPr lang="en-US" sz="1600" b="0" dirty="0" err="1">
                          <a:effectLst/>
                        </a:rPr>
                        <a:t>p_status</a:t>
                      </a:r>
                      <a:r>
                        <a:rPr lang="en-US" sz="1600" b="0" dirty="0">
                          <a:effectLst/>
                        </a:rPr>
                        <a:t>.</a:t>
                      </a:r>
                    </a:p>
                    <a:p>
                      <a:pPr fontAlgn="b">
                        <a:lnSpc>
                          <a:spcPct val="120000"/>
                        </a:lnSpc>
                        <a:spcAft>
                          <a:spcPts val="800"/>
                        </a:spcAft>
                      </a:pPr>
                      <a:r>
                        <a:rPr lang="en-US" sz="1600" b="1" dirty="0">
                          <a:effectLst/>
                        </a:rPr>
                        <a:t>Implemented as</a:t>
                      </a:r>
                    </a:p>
                    <a:p>
                      <a:pPr marL="285750" indent="-285750">
                        <a:lnSpc>
                          <a:spcPct val="120000"/>
                        </a:lnSpc>
                        <a:spcAft>
                          <a:spcPts val="800"/>
                        </a:spcAft>
                        <a:buFont typeface="Arial" panose="020B0604020202020204" pitchFamily="34" charset="0"/>
                        <a:buChar char="•"/>
                      </a:pPr>
                      <a:r>
                        <a:rPr kumimoji="1" lang="en-US" sz="1600" b="1" i="0" u="none" strike="noStrike" kern="1200" dirty="0" err="1">
                          <a:solidFill>
                            <a:schemeClr val="tx1"/>
                          </a:solidFill>
                          <a:effectLst/>
                          <a:latin typeface="+mn-lt"/>
                          <a:ea typeface="+mn-ea"/>
                          <a:cs typeface="+mn-cs"/>
                          <a:hlinkClick r:id="rId5"/>
                        </a:rPr>
                        <a:t>R_GPT_StatusGet</a:t>
                      </a:r>
                      <a:r>
                        <a:rPr kumimoji="1" lang="en-US" sz="1600" b="1" i="0" u="none" strike="noStrike" kern="1200" dirty="0">
                          <a:solidFill>
                            <a:schemeClr val="tx1"/>
                          </a:solidFill>
                          <a:effectLst/>
                          <a:latin typeface="+mn-lt"/>
                          <a:ea typeface="+mn-ea"/>
                          <a:cs typeface="+mn-cs"/>
                          <a:hlinkClick r:id="rId5"/>
                        </a:rPr>
                        <a:t>()</a:t>
                      </a:r>
                      <a:endParaRPr kumimoji="1" lang="en-US" sz="1600" b="0" i="0" kern="1200" dirty="0">
                        <a:solidFill>
                          <a:schemeClr val="tx1"/>
                        </a:solidFill>
                        <a:effectLst/>
                        <a:latin typeface="+mn-lt"/>
                        <a:ea typeface="+mn-ea"/>
                        <a:cs typeface="+mn-cs"/>
                      </a:endParaRPr>
                    </a:p>
                    <a:p>
                      <a:pPr marL="285750" indent="-285750">
                        <a:lnSpc>
                          <a:spcPct val="120000"/>
                        </a:lnSpc>
                        <a:spcAft>
                          <a:spcPts val="800"/>
                        </a:spcAft>
                        <a:buFont typeface="Arial" panose="020B0604020202020204" pitchFamily="34" charset="0"/>
                        <a:buChar char="•"/>
                      </a:pPr>
                      <a:r>
                        <a:rPr kumimoji="1" lang="en-US" sz="1600" b="1" i="0" u="none" strike="noStrike" kern="1200" dirty="0" err="1">
                          <a:solidFill>
                            <a:schemeClr val="tx1"/>
                          </a:solidFill>
                          <a:effectLst/>
                          <a:latin typeface="+mn-lt"/>
                          <a:ea typeface="+mn-ea"/>
                          <a:cs typeface="+mn-cs"/>
                          <a:hlinkClick r:id="rId6"/>
                        </a:rPr>
                        <a:t>R_AGT_StatusGet</a:t>
                      </a:r>
                      <a:r>
                        <a:rPr kumimoji="1" lang="en-US" sz="1600" b="1" i="0" u="none" strike="noStrike" kern="1200" dirty="0">
                          <a:solidFill>
                            <a:schemeClr val="tx1"/>
                          </a:solidFill>
                          <a:effectLst/>
                          <a:latin typeface="+mn-lt"/>
                          <a:ea typeface="+mn-ea"/>
                          <a:cs typeface="+mn-cs"/>
                          <a:hlinkClick r:id="rId6"/>
                        </a:rPr>
                        <a:t>()</a:t>
                      </a:r>
                      <a:endParaRPr kumimoji="1" lang="en-US" sz="1600" b="0" i="0" kern="1200" dirty="0">
                        <a:solidFill>
                          <a:schemeClr val="tx1"/>
                        </a:solidFill>
                        <a:effectLst/>
                        <a:latin typeface="+mn-lt"/>
                        <a:ea typeface="+mn-ea"/>
                        <a:cs typeface="+mn-cs"/>
                      </a:endParaRPr>
                    </a:p>
                    <a:p>
                      <a:pPr fontAlgn="b">
                        <a:lnSpc>
                          <a:spcPct val="120000"/>
                        </a:lnSpc>
                        <a:spcAft>
                          <a:spcPts val="800"/>
                        </a:spcAft>
                      </a:pPr>
                      <a:r>
                        <a:rPr lang="en-US" sz="1600" b="1" dirty="0">
                          <a:effectLst/>
                        </a:rPr>
                        <a:t>Parameters</a:t>
                      </a:r>
                    </a:p>
                    <a:p>
                      <a:pPr fontAlgn="b">
                        <a:lnSpc>
                          <a:spcPct val="120000"/>
                        </a:lnSpc>
                        <a:spcAft>
                          <a:spcPts val="800"/>
                        </a:spcAft>
                      </a:pPr>
                      <a:r>
                        <a:rPr lang="en-US" sz="1600" b="0" dirty="0">
                          <a:effectLst/>
                        </a:rPr>
                        <a:t>[in]	</a:t>
                      </a:r>
                      <a:r>
                        <a:rPr lang="en-US" sz="1600" b="1" dirty="0" err="1">
                          <a:effectLst/>
                        </a:rPr>
                        <a:t>p_ctrl</a:t>
                      </a:r>
                      <a:r>
                        <a:rPr lang="en-US" sz="1600" b="0" dirty="0">
                          <a:effectLst/>
                        </a:rPr>
                        <a:t>	Control block set in </a:t>
                      </a:r>
                      <a:r>
                        <a:rPr lang="en-US" sz="1600" b="1" dirty="0" err="1">
                          <a:effectLst/>
                          <a:hlinkClick r:id="rId7"/>
                        </a:rPr>
                        <a:t>timer_api_t</a:t>
                      </a:r>
                      <a:r>
                        <a:rPr lang="en-US" sz="1600" b="1" dirty="0">
                          <a:effectLst/>
                          <a:hlinkClick r:id="rId7"/>
                        </a:rPr>
                        <a:t>::open</a:t>
                      </a:r>
                      <a:r>
                        <a:rPr lang="en-US" sz="1600" b="1" u="none" dirty="0">
                          <a:effectLst/>
                        </a:rPr>
                        <a:t> </a:t>
                      </a:r>
                      <a:r>
                        <a:rPr lang="en-US" sz="1600" b="0" dirty="0">
                          <a:effectLst/>
                        </a:rPr>
                        <a:t>call for this timer.</a:t>
                      </a:r>
                    </a:p>
                    <a:p>
                      <a:pPr fontAlgn="b">
                        <a:lnSpc>
                          <a:spcPct val="120000"/>
                        </a:lnSpc>
                        <a:spcAft>
                          <a:spcPts val="800"/>
                        </a:spcAft>
                      </a:pPr>
                      <a:r>
                        <a:rPr lang="en-US" sz="1600" b="0" dirty="0">
                          <a:effectLst/>
                        </a:rPr>
                        <a:t>[out]	</a:t>
                      </a:r>
                      <a:r>
                        <a:rPr lang="en-US" sz="1600" b="1" dirty="0" err="1">
                          <a:effectLst/>
                        </a:rPr>
                        <a:t>p_status</a:t>
                      </a:r>
                      <a:r>
                        <a:rPr lang="en-US" sz="1600" b="0" dirty="0">
                          <a:effectLst/>
                        </a:rPr>
                        <a:t>	Current status of this timer.</a:t>
                      </a:r>
                    </a:p>
                  </a:txBody>
                  <a:tcPr anchor="b"/>
                </a:tc>
                <a:extLst>
                  <a:ext uri="{0D108BD9-81ED-4DB2-BD59-A6C34878D82A}">
                    <a16:rowId xmlns:a16="http://schemas.microsoft.com/office/drawing/2014/main" val="68175001"/>
                  </a:ext>
                </a:extLst>
              </a:tr>
            </a:tbl>
          </a:graphicData>
        </a:graphic>
      </p:graphicFrame>
    </p:spTree>
    <p:extLst>
      <p:ext uri="{BB962C8B-B14F-4D97-AF65-F5344CB8AC3E}">
        <p14:creationId xmlns:p14="http://schemas.microsoft.com/office/powerpoint/2010/main" val="42570871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84CF-A9CF-4870-B77D-92F1AD0776A4}"/>
              </a:ext>
            </a:extLst>
          </p:cNvPr>
          <p:cNvSpPr>
            <a:spLocks noGrp="1"/>
          </p:cNvSpPr>
          <p:nvPr>
            <p:ph type="title"/>
          </p:nvPr>
        </p:nvSpPr>
        <p:spPr>
          <a:xfrm>
            <a:off x="467999" y="332539"/>
            <a:ext cx="11244575" cy="720197"/>
          </a:xfrm>
        </p:spPr>
        <p:txBody>
          <a:bodyPr/>
          <a:lstStyle/>
          <a:p>
            <a:r>
              <a:rPr lang="en-US" dirty="0" err="1"/>
              <a:t>Fsp</a:t>
            </a:r>
            <a:r>
              <a:rPr lang="en-US" dirty="0"/>
              <a:t> interface</a:t>
            </a:r>
            <a:br>
              <a:rPr lang="en-US" dirty="0"/>
            </a:br>
            <a:r>
              <a:rPr lang="en-US" sz="2000" dirty="0"/>
              <a:t>timer </a:t>
            </a:r>
            <a:r>
              <a:rPr lang="en-US" sz="2000" dirty="0" err="1"/>
              <a:t>api</a:t>
            </a:r>
            <a:endParaRPr lang="en-US" sz="2000" dirty="0"/>
          </a:p>
        </p:txBody>
      </p:sp>
      <p:graphicFrame>
        <p:nvGraphicFramePr>
          <p:cNvPr id="11" name="Table 10">
            <a:extLst>
              <a:ext uri="{FF2B5EF4-FFF2-40B4-BE49-F238E27FC236}">
                <a16:creationId xmlns:a16="http://schemas.microsoft.com/office/drawing/2014/main" id="{A7A1420C-F63E-40A1-9976-6FF3FB495702}"/>
              </a:ext>
            </a:extLst>
          </p:cNvPr>
          <p:cNvGraphicFramePr>
            <a:graphicFrameLocks noGrp="1"/>
          </p:cNvGraphicFramePr>
          <p:nvPr>
            <p:extLst>
              <p:ext uri="{D42A27DB-BD31-4B8C-83A1-F6EECF244321}">
                <p14:modId xmlns:p14="http://schemas.microsoft.com/office/powerpoint/2010/main" val="3507787350"/>
              </p:ext>
            </p:extLst>
          </p:nvPr>
        </p:nvGraphicFramePr>
        <p:xfrm>
          <a:off x="455967" y="1371600"/>
          <a:ext cx="11244575" cy="4725289"/>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pPr fontAlgn="b"/>
                      <a:r>
                        <a:rPr lang="en-US" sz="1600" b="1" dirty="0" err="1">
                          <a:effectLst/>
                        </a:rPr>
                        <a:t>callbackSet</a:t>
                      </a:r>
                      <a:endParaRPr lang="en-US" sz="1600" b="1" dirty="0">
                        <a:effectLst/>
                      </a:endParaRPr>
                    </a:p>
                  </a:txBody>
                  <a:tcPr anchor="b">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pPr fontAlgn="b"/>
                      <a:r>
                        <a:rPr lang="en-US" sz="1600" b="1" u="none" strike="noStrike" dirty="0" err="1">
                          <a:solidFill>
                            <a:srgbClr val="7D99D0"/>
                          </a:solidFill>
                          <a:effectLst/>
                          <a:hlinkClick r:id="rId2"/>
                        </a:rPr>
                        <a:t>fsp_err_t</a:t>
                      </a:r>
                      <a:r>
                        <a:rPr lang="en-US" sz="1600" b="1" dirty="0">
                          <a:effectLst/>
                        </a:rPr>
                        <a:t>(* </a:t>
                      </a:r>
                      <a:r>
                        <a:rPr lang="en-US" sz="1600" b="1" dirty="0" err="1">
                          <a:effectLst/>
                        </a:rPr>
                        <a:t>timer_api_t</a:t>
                      </a:r>
                      <a:r>
                        <a:rPr lang="en-US" sz="1600" b="1" dirty="0">
                          <a:effectLst/>
                        </a:rPr>
                        <a:t>::</a:t>
                      </a:r>
                      <a:r>
                        <a:rPr lang="en-US" sz="1600" b="1" dirty="0" err="1">
                          <a:effectLst/>
                        </a:rPr>
                        <a:t>callbackSet</a:t>
                      </a:r>
                      <a:r>
                        <a:rPr lang="en-US" sz="1600" b="1" dirty="0">
                          <a:effectLst/>
                        </a:rPr>
                        <a:t>) (</a:t>
                      </a:r>
                      <a:r>
                        <a:rPr lang="en-US" sz="1600" b="1" u="none" strike="noStrike" dirty="0" err="1">
                          <a:solidFill>
                            <a:srgbClr val="7D99D0"/>
                          </a:solidFill>
                          <a:effectLst/>
                          <a:hlinkClick r:id="rId3"/>
                        </a:rPr>
                        <a:t>timer_ctrl_t</a:t>
                      </a:r>
                      <a:r>
                        <a:rPr lang="en-US" sz="1600" b="1" dirty="0">
                          <a:effectLst/>
                        </a:rPr>
                        <a:t> *const </a:t>
                      </a:r>
                      <a:r>
                        <a:rPr lang="en-US" sz="1600" b="1" dirty="0" err="1">
                          <a:effectLst/>
                        </a:rPr>
                        <a:t>p_api_ctrl</a:t>
                      </a:r>
                      <a:r>
                        <a:rPr lang="en-US" sz="1600" b="1" dirty="0">
                          <a:effectLst/>
                        </a:rPr>
                        <a:t>, void(*</a:t>
                      </a:r>
                      <a:r>
                        <a:rPr lang="en-US" sz="1600" b="1" dirty="0" err="1">
                          <a:effectLst/>
                        </a:rPr>
                        <a:t>p_callback</a:t>
                      </a:r>
                      <a:r>
                        <a:rPr lang="en-US" sz="1600" b="1" dirty="0">
                          <a:effectLst/>
                        </a:rPr>
                        <a:t>)(</a:t>
                      </a:r>
                      <a:r>
                        <a:rPr lang="en-US" sz="1600" b="1" u="none" strike="noStrike" dirty="0" err="1">
                          <a:solidFill>
                            <a:srgbClr val="7D99D0"/>
                          </a:solidFill>
                          <a:effectLst/>
                          <a:hlinkClick r:id="rId4"/>
                        </a:rPr>
                        <a:t>timer_callback_args_t</a:t>
                      </a:r>
                      <a:r>
                        <a:rPr lang="en-US" sz="1600" b="1" dirty="0">
                          <a:effectLst/>
                        </a:rPr>
                        <a:t> *), void const *const </a:t>
                      </a:r>
                      <a:r>
                        <a:rPr lang="en-US" sz="1600" b="1" dirty="0" err="1">
                          <a:effectLst/>
                        </a:rPr>
                        <a:t>p_context</a:t>
                      </a:r>
                      <a:r>
                        <a:rPr lang="en-US" sz="1600" b="1" dirty="0">
                          <a:effectLst/>
                        </a:rPr>
                        <a:t>, </a:t>
                      </a:r>
                      <a:r>
                        <a:rPr lang="en-US" sz="1600" b="1" u="none" strike="noStrike" dirty="0" err="1">
                          <a:solidFill>
                            <a:srgbClr val="7D99D0"/>
                          </a:solidFill>
                          <a:effectLst/>
                          <a:hlinkClick r:id="rId4"/>
                        </a:rPr>
                        <a:t>timer_callback_args_t</a:t>
                      </a:r>
                      <a:r>
                        <a:rPr lang="en-US" sz="1600" b="1" dirty="0">
                          <a:effectLst/>
                        </a:rPr>
                        <a:t> *const </a:t>
                      </a:r>
                      <a:r>
                        <a:rPr lang="en-US" sz="1600" b="1" dirty="0" err="1">
                          <a:effectLst/>
                        </a:rPr>
                        <a:t>p_callback_memory</a:t>
                      </a:r>
                      <a:r>
                        <a:rPr lang="en-US" sz="1600" b="1" dirty="0">
                          <a:effectLst/>
                        </a:rPr>
                        <a:t>)</a:t>
                      </a:r>
                    </a:p>
                  </a:txBody>
                  <a:tcPr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32434811"/>
                  </a:ext>
                </a:extLst>
              </a:tr>
              <a:tr h="365760">
                <a:tc>
                  <a:txBody>
                    <a:bodyPr/>
                    <a:lstStyle/>
                    <a:p>
                      <a:pPr fontAlgn="b">
                        <a:lnSpc>
                          <a:spcPct val="120000"/>
                        </a:lnSpc>
                        <a:spcAft>
                          <a:spcPts val="800"/>
                        </a:spcAft>
                      </a:pPr>
                      <a:r>
                        <a:rPr lang="en-US" sz="1600" b="0" dirty="0">
                          <a:effectLst/>
                        </a:rPr>
                        <a:t>Specify callback function and optional context pointer and working memory pointer.</a:t>
                      </a:r>
                    </a:p>
                    <a:p>
                      <a:pPr fontAlgn="b">
                        <a:lnSpc>
                          <a:spcPct val="120000"/>
                        </a:lnSpc>
                        <a:spcAft>
                          <a:spcPts val="800"/>
                        </a:spcAft>
                      </a:pPr>
                      <a:r>
                        <a:rPr lang="en-US" sz="1600" b="1" dirty="0">
                          <a:effectLst/>
                        </a:rPr>
                        <a:t>Implemented as</a:t>
                      </a:r>
                    </a:p>
                    <a:p>
                      <a:pPr marL="285750" indent="-285750">
                        <a:lnSpc>
                          <a:spcPct val="120000"/>
                        </a:lnSpc>
                        <a:spcAft>
                          <a:spcPts val="800"/>
                        </a:spcAft>
                        <a:buFont typeface="Arial" panose="020B0604020202020204" pitchFamily="34" charset="0"/>
                        <a:buChar char="•"/>
                      </a:pPr>
                      <a:r>
                        <a:rPr kumimoji="1" lang="en-US" sz="1600" b="1" i="0" u="none" strike="noStrike" kern="1200" dirty="0" err="1">
                          <a:solidFill>
                            <a:schemeClr val="tx1"/>
                          </a:solidFill>
                          <a:effectLst/>
                          <a:latin typeface="+mn-lt"/>
                          <a:ea typeface="+mn-ea"/>
                          <a:cs typeface="+mn-cs"/>
                          <a:hlinkClick r:id="rId5"/>
                        </a:rPr>
                        <a:t>R_GPT_CallbackSet</a:t>
                      </a:r>
                      <a:r>
                        <a:rPr kumimoji="1" lang="en-US" sz="1600" b="1" i="0" u="none" strike="noStrike" kern="1200" dirty="0">
                          <a:solidFill>
                            <a:schemeClr val="tx1"/>
                          </a:solidFill>
                          <a:effectLst/>
                          <a:latin typeface="+mn-lt"/>
                          <a:ea typeface="+mn-ea"/>
                          <a:cs typeface="+mn-cs"/>
                          <a:hlinkClick r:id="rId5"/>
                        </a:rPr>
                        <a:t>()</a:t>
                      </a:r>
                      <a:endParaRPr kumimoji="1" lang="en-US" sz="1600" b="0" i="0" kern="1200" dirty="0">
                        <a:solidFill>
                          <a:schemeClr val="tx1"/>
                        </a:solidFill>
                        <a:effectLst/>
                        <a:latin typeface="+mn-lt"/>
                        <a:ea typeface="+mn-ea"/>
                        <a:cs typeface="+mn-cs"/>
                      </a:endParaRPr>
                    </a:p>
                    <a:p>
                      <a:pPr marL="285750" indent="-285750">
                        <a:lnSpc>
                          <a:spcPct val="120000"/>
                        </a:lnSpc>
                        <a:spcAft>
                          <a:spcPts val="800"/>
                        </a:spcAft>
                        <a:buFont typeface="Arial" panose="020B0604020202020204" pitchFamily="34" charset="0"/>
                        <a:buChar char="•"/>
                      </a:pPr>
                      <a:r>
                        <a:rPr kumimoji="1" lang="en-US" sz="1600" b="1" i="0" u="none" strike="noStrike" kern="1200" dirty="0" err="1">
                          <a:solidFill>
                            <a:schemeClr val="tx1"/>
                          </a:solidFill>
                          <a:effectLst/>
                          <a:latin typeface="+mn-lt"/>
                          <a:ea typeface="+mn-ea"/>
                          <a:cs typeface="+mn-cs"/>
                          <a:hlinkClick r:id="rId6"/>
                        </a:rPr>
                        <a:t>R_AGT_CallbackSet</a:t>
                      </a:r>
                      <a:r>
                        <a:rPr kumimoji="1" lang="en-US" sz="1600" b="1" i="0" u="none" strike="noStrike" kern="1200" dirty="0">
                          <a:solidFill>
                            <a:schemeClr val="tx1"/>
                          </a:solidFill>
                          <a:effectLst/>
                          <a:latin typeface="+mn-lt"/>
                          <a:ea typeface="+mn-ea"/>
                          <a:cs typeface="+mn-cs"/>
                          <a:hlinkClick r:id="rId6"/>
                        </a:rPr>
                        <a:t>()</a:t>
                      </a:r>
                      <a:endParaRPr kumimoji="1" lang="en-US" sz="1600" b="0" i="0" kern="1200" dirty="0">
                        <a:solidFill>
                          <a:schemeClr val="tx1"/>
                        </a:solidFill>
                        <a:effectLst/>
                        <a:latin typeface="+mn-lt"/>
                        <a:ea typeface="+mn-ea"/>
                        <a:cs typeface="+mn-cs"/>
                      </a:endParaRPr>
                    </a:p>
                    <a:p>
                      <a:pPr fontAlgn="b">
                        <a:lnSpc>
                          <a:spcPct val="120000"/>
                        </a:lnSpc>
                        <a:spcAft>
                          <a:spcPts val="800"/>
                        </a:spcAft>
                      </a:pPr>
                      <a:r>
                        <a:rPr lang="en-US" sz="1600" b="1" dirty="0">
                          <a:effectLst/>
                        </a:rPr>
                        <a:t>Parameters</a:t>
                      </a:r>
                    </a:p>
                    <a:p>
                      <a:pPr fontAlgn="b">
                        <a:lnSpc>
                          <a:spcPct val="120000"/>
                        </a:lnSpc>
                        <a:spcAft>
                          <a:spcPts val="800"/>
                        </a:spcAft>
                      </a:pPr>
                      <a:r>
                        <a:rPr lang="en-US" sz="1600" b="0" dirty="0">
                          <a:effectLst/>
                        </a:rPr>
                        <a:t>[in]	</a:t>
                      </a:r>
                      <a:r>
                        <a:rPr lang="en-US" sz="1600" b="1" dirty="0" err="1">
                          <a:effectLst/>
                        </a:rPr>
                        <a:t>p_ctrl</a:t>
                      </a:r>
                      <a:r>
                        <a:rPr lang="en-US" sz="1600" b="1" dirty="0">
                          <a:effectLst/>
                        </a:rPr>
                        <a:t>                        </a:t>
                      </a:r>
                      <a:r>
                        <a:rPr lang="en-US" sz="1600" b="0" dirty="0">
                          <a:effectLst/>
                        </a:rPr>
                        <a:t>	Control block set in </a:t>
                      </a:r>
                      <a:r>
                        <a:rPr lang="en-US" sz="1600" b="0" dirty="0" err="1">
                          <a:effectLst/>
                        </a:rPr>
                        <a:t>timer_api_t</a:t>
                      </a:r>
                      <a:r>
                        <a:rPr lang="en-US" sz="1600" b="0" dirty="0">
                          <a:effectLst/>
                        </a:rPr>
                        <a:t>::open call for this timer.</a:t>
                      </a:r>
                    </a:p>
                    <a:p>
                      <a:pPr fontAlgn="b">
                        <a:lnSpc>
                          <a:spcPct val="120000"/>
                        </a:lnSpc>
                        <a:spcAft>
                          <a:spcPts val="800"/>
                        </a:spcAft>
                      </a:pPr>
                      <a:r>
                        <a:rPr lang="en-US" sz="1600" b="0" dirty="0">
                          <a:effectLst/>
                        </a:rPr>
                        <a:t>[in]	</a:t>
                      </a:r>
                      <a:r>
                        <a:rPr lang="en-US" sz="1600" b="1" dirty="0" err="1">
                          <a:effectLst/>
                        </a:rPr>
                        <a:t>p_callback</a:t>
                      </a:r>
                      <a:r>
                        <a:rPr lang="en-US" sz="1600" b="1" dirty="0">
                          <a:effectLst/>
                        </a:rPr>
                        <a:t>              </a:t>
                      </a:r>
                      <a:r>
                        <a:rPr lang="en-US" sz="1600" b="0" dirty="0">
                          <a:effectLst/>
                        </a:rPr>
                        <a:t>	Callback function to register</a:t>
                      </a:r>
                    </a:p>
                    <a:p>
                      <a:pPr fontAlgn="b">
                        <a:lnSpc>
                          <a:spcPct val="120000"/>
                        </a:lnSpc>
                        <a:spcAft>
                          <a:spcPts val="800"/>
                        </a:spcAft>
                      </a:pPr>
                      <a:r>
                        <a:rPr lang="en-US" sz="1600" b="0" dirty="0">
                          <a:effectLst/>
                        </a:rPr>
                        <a:t>[in]	</a:t>
                      </a:r>
                      <a:r>
                        <a:rPr lang="en-US" sz="1600" b="1" dirty="0" err="1">
                          <a:effectLst/>
                        </a:rPr>
                        <a:t>p_context</a:t>
                      </a:r>
                      <a:r>
                        <a:rPr lang="en-US" sz="1600" b="1" dirty="0">
                          <a:effectLst/>
                        </a:rPr>
                        <a:t>                </a:t>
                      </a:r>
                      <a:r>
                        <a:rPr lang="en-US" sz="1600" b="0" dirty="0">
                          <a:effectLst/>
                        </a:rPr>
                        <a:t>	Pointer to send to callback function</a:t>
                      </a:r>
                    </a:p>
                    <a:p>
                      <a:pPr fontAlgn="b">
                        <a:lnSpc>
                          <a:spcPct val="120000"/>
                        </a:lnSpc>
                        <a:spcAft>
                          <a:spcPts val="800"/>
                        </a:spcAft>
                      </a:pPr>
                      <a:r>
                        <a:rPr lang="en-US" sz="1600" b="0" dirty="0">
                          <a:effectLst/>
                        </a:rPr>
                        <a:t>[in]	</a:t>
                      </a:r>
                      <a:r>
                        <a:rPr lang="en-US" sz="1600" b="1" dirty="0" err="1">
                          <a:effectLst/>
                        </a:rPr>
                        <a:t>p_working_memory</a:t>
                      </a:r>
                      <a:r>
                        <a:rPr lang="en-US" sz="1600" b="0" dirty="0">
                          <a:effectLst/>
                        </a:rPr>
                        <a:t>	Pointer to volatile memory where callback structure can be allocated. Callback arguments allocated here are only valid during the callback.</a:t>
                      </a:r>
                    </a:p>
                  </a:txBody>
                  <a:tcPr anchor="b"/>
                </a:tc>
                <a:extLst>
                  <a:ext uri="{0D108BD9-81ED-4DB2-BD59-A6C34878D82A}">
                    <a16:rowId xmlns:a16="http://schemas.microsoft.com/office/drawing/2014/main" val="68175001"/>
                  </a:ext>
                </a:extLst>
              </a:tr>
            </a:tbl>
          </a:graphicData>
        </a:graphic>
      </p:graphicFrame>
    </p:spTree>
    <p:extLst>
      <p:ext uri="{BB962C8B-B14F-4D97-AF65-F5344CB8AC3E}">
        <p14:creationId xmlns:p14="http://schemas.microsoft.com/office/powerpoint/2010/main" val="34177699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84CF-A9CF-4870-B77D-92F1AD0776A4}"/>
              </a:ext>
            </a:extLst>
          </p:cNvPr>
          <p:cNvSpPr>
            <a:spLocks noGrp="1"/>
          </p:cNvSpPr>
          <p:nvPr>
            <p:ph type="title"/>
          </p:nvPr>
        </p:nvSpPr>
        <p:spPr>
          <a:xfrm>
            <a:off x="467999" y="332539"/>
            <a:ext cx="11244575" cy="720197"/>
          </a:xfrm>
        </p:spPr>
        <p:txBody>
          <a:bodyPr/>
          <a:lstStyle/>
          <a:p>
            <a:r>
              <a:rPr lang="en-US" dirty="0" err="1"/>
              <a:t>Fsp</a:t>
            </a:r>
            <a:r>
              <a:rPr lang="en-US" dirty="0"/>
              <a:t> interface</a:t>
            </a:r>
            <a:br>
              <a:rPr lang="en-US" dirty="0"/>
            </a:br>
            <a:r>
              <a:rPr lang="en-US" sz="2000" dirty="0"/>
              <a:t>timer </a:t>
            </a:r>
            <a:r>
              <a:rPr lang="en-US" sz="2000" dirty="0" err="1"/>
              <a:t>api</a:t>
            </a:r>
            <a:endParaRPr lang="en-US" sz="2000" dirty="0"/>
          </a:p>
        </p:txBody>
      </p:sp>
      <p:graphicFrame>
        <p:nvGraphicFramePr>
          <p:cNvPr id="11" name="Table 10">
            <a:extLst>
              <a:ext uri="{FF2B5EF4-FFF2-40B4-BE49-F238E27FC236}">
                <a16:creationId xmlns:a16="http://schemas.microsoft.com/office/drawing/2014/main" id="{A7A1420C-F63E-40A1-9976-6FF3FB495702}"/>
              </a:ext>
            </a:extLst>
          </p:cNvPr>
          <p:cNvGraphicFramePr>
            <a:graphicFrameLocks noGrp="1"/>
          </p:cNvGraphicFramePr>
          <p:nvPr>
            <p:extLst>
              <p:ext uri="{D42A27DB-BD31-4B8C-83A1-F6EECF244321}">
                <p14:modId xmlns:p14="http://schemas.microsoft.com/office/powerpoint/2010/main" val="1209761565"/>
              </p:ext>
            </p:extLst>
          </p:nvPr>
        </p:nvGraphicFramePr>
        <p:xfrm>
          <a:off x="455967" y="1371600"/>
          <a:ext cx="11244575" cy="3036697"/>
        </p:xfrm>
        <a:graphic>
          <a:graphicData uri="http://schemas.openxmlformats.org/drawingml/2006/table">
            <a:tbl>
              <a:tblPr firstRow="1" bandRow="1">
                <a:tableStyleId>{5940675A-B579-460E-94D1-54222C63F5DA}</a:tableStyleId>
              </a:tblPr>
              <a:tblGrid>
                <a:gridCol w="11244575">
                  <a:extLst>
                    <a:ext uri="{9D8B030D-6E8A-4147-A177-3AD203B41FA5}">
                      <a16:colId xmlns:a16="http://schemas.microsoft.com/office/drawing/2014/main" val="1829513025"/>
                    </a:ext>
                  </a:extLst>
                </a:gridCol>
              </a:tblGrid>
              <a:tr h="365760">
                <a:tc>
                  <a:txBody>
                    <a:bodyPr/>
                    <a:lstStyle/>
                    <a:p>
                      <a:pPr fontAlgn="b"/>
                      <a:r>
                        <a:rPr lang="en-US" sz="1600" b="1" dirty="0">
                          <a:effectLst/>
                        </a:rPr>
                        <a:t>close</a:t>
                      </a:r>
                    </a:p>
                  </a:txBody>
                  <a:tcPr anchor="b">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316527614"/>
                  </a:ext>
                </a:extLst>
              </a:tr>
              <a:tr h="365760">
                <a:tc>
                  <a:txBody>
                    <a:bodyPr/>
                    <a:lstStyle/>
                    <a:p>
                      <a:pPr fontAlgn="b"/>
                      <a:r>
                        <a:rPr lang="en-US" sz="1600" b="1" u="none" strike="noStrike" dirty="0" err="1">
                          <a:solidFill>
                            <a:srgbClr val="7D99D0"/>
                          </a:solidFill>
                          <a:effectLst/>
                          <a:hlinkClick r:id="rId2"/>
                        </a:rPr>
                        <a:t>fsp_err_t</a:t>
                      </a:r>
                      <a:r>
                        <a:rPr lang="en-US" sz="1600" b="1" dirty="0">
                          <a:effectLst/>
                        </a:rPr>
                        <a:t>(* </a:t>
                      </a:r>
                      <a:r>
                        <a:rPr lang="en-US" sz="1600" b="1" dirty="0" err="1">
                          <a:effectLst/>
                        </a:rPr>
                        <a:t>timer_api_t</a:t>
                      </a:r>
                      <a:r>
                        <a:rPr lang="en-US" sz="1600" b="1" dirty="0">
                          <a:effectLst/>
                        </a:rPr>
                        <a:t>::close) (</a:t>
                      </a:r>
                      <a:r>
                        <a:rPr lang="en-US" sz="1600" b="1" u="none" strike="noStrike" dirty="0" err="1">
                          <a:solidFill>
                            <a:srgbClr val="7D99D0"/>
                          </a:solidFill>
                          <a:effectLst/>
                          <a:hlinkClick r:id="rId3"/>
                        </a:rPr>
                        <a:t>timer_ctrl_t</a:t>
                      </a:r>
                      <a:r>
                        <a:rPr lang="en-US" sz="1600" b="1" dirty="0">
                          <a:effectLst/>
                        </a:rPr>
                        <a:t> *const </a:t>
                      </a:r>
                      <a:r>
                        <a:rPr lang="en-US" sz="1600" b="1" dirty="0" err="1">
                          <a:effectLst/>
                        </a:rPr>
                        <a:t>p_ctrl</a:t>
                      </a:r>
                      <a:r>
                        <a:rPr lang="en-US" sz="1600" b="1" dirty="0">
                          <a:effectLst/>
                        </a:rPr>
                        <a:t>)</a:t>
                      </a:r>
                    </a:p>
                  </a:txBody>
                  <a:tcPr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32434811"/>
                  </a:ext>
                </a:extLst>
              </a:tr>
              <a:tr h="365760">
                <a:tc>
                  <a:txBody>
                    <a:bodyPr/>
                    <a:lstStyle/>
                    <a:p>
                      <a:pPr fontAlgn="b">
                        <a:lnSpc>
                          <a:spcPct val="120000"/>
                        </a:lnSpc>
                        <a:spcAft>
                          <a:spcPts val="800"/>
                        </a:spcAft>
                      </a:pPr>
                      <a:r>
                        <a:rPr lang="en-US" sz="1600" b="0" dirty="0">
                          <a:effectLst/>
                        </a:rPr>
                        <a:t>Allows driver to be reconfigured and may reduce power consumption.</a:t>
                      </a:r>
                    </a:p>
                    <a:p>
                      <a:pPr fontAlgn="b">
                        <a:lnSpc>
                          <a:spcPct val="120000"/>
                        </a:lnSpc>
                        <a:spcAft>
                          <a:spcPts val="800"/>
                        </a:spcAft>
                      </a:pPr>
                      <a:r>
                        <a:rPr lang="en-US" sz="1600" b="1" dirty="0">
                          <a:effectLst/>
                        </a:rPr>
                        <a:t>Implemented as</a:t>
                      </a:r>
                    </a:p>
                    <a:p>
                      <a:pPr marL="285750" indent="-285750">
                        <a:lnSpc>
                          <a:spcPct val="120000"/>
                        </a:lnSpc>
                        <a:spcAft>
                          <a:spcPts val="800"/>
                        </a:spcAft>
                        <a:buFont typeface="Arial" panose="020B0604020202020204" pitchFamily="34" charset="0"/>
                        <a:buChar char="•"/>
                      </a:pPr>
                      <a:r>
                        <a:rPr kumimoji="1" lang="en-US" sz="1600" b="1" i="0" u="none" strike="noStrike" kern="1200" dirty="0" err="1">
                          <a:solidFill>
                            <a:schemeClr val="tx1"/>
                          </a:solidFill>
                          <a:effectLst/>
                          <a:latin typeface="+mn-lt"/>
                          <a:ea typeface="+mn-ea"/>
                          <a:cs typeface="+mn-cs"/>
                          <a:hlinkClick r:id="rId4"/>
                        </a:rPr>
                        <a:t>R_GPT_Close</a:t>
                      </a:r>
                      <a:r>
                        <a:rPr kumimoji="1" lang="en-US" sz="1600" b="1" i="0" u="none" strike="noStrike" kern="1200" dirty="0">
                          <a:solidFill>
                            <a:schemeClr val="tx1"/>
                          </a:solidFill>
                          <a:effectLst/>
                          <a:latin typeface="+mn-lt"/>
                          <a:ea typeface="+mn-ea"/>
                          <a:cs typeface="+mn-cs"/>
                          <a:hlinkClick r:id="rId4"/>
                        </a:rPr>
                        <a:t>()</a:t>
                      </a:r>
                      <a:endParaRPr kumimoji="1" lang="en-US" sz="1600" b="0" i="0" kern="1200" dirty="0">
                        <a:solidFill>
                          <a:schemeClr val="tx1"/>
                        </a:solidFill>
                        <a:effectLst/>
                        <a:latin typeface="+mn-lt"/>
                        <a:ea typeface="+mn-ea"/>
                        <a:cs typeface="+mn-cs"/>
                      </a:endParaRPr>
                    </a:p>
                    <a:p>
                      <a:pPr marL="285750" indent="-285750">
                        <a:lnSpc>
                          <a:spcPct val="120000"/>
                        </a:lnSpc>
                        <a:spcAft>
                          <a:spcPts val="800"/>
                        </a:spcAft>
                        <a:buFont typeface="Arial" panose="020B0604020202020204" pitchFamily="34" charset="0"/>
                        <a:buChar char="•"/>
                      </a:pPr>
                      <a:r>
                        <a:rPr kumimoji="1" lang="en-US" sz="1600" b="1" i="0" u="none" strike="noStrike" kern="1200" dirty="0" err="1">
                          <a:solidFill>
                            <a:schemeClr val="tx1"/>
                          </a:solidFill>
                          <a:effectLst/>
                          <a:latin typeface="+mn-lt"/>
                          <a:ea typeface="+mn-ea"/>
                          <a:cs typeface="+mn-cs"/>
                          <a:hlinkClick r:id="rId5"/>
                        </a:rPr>
                        <a:t>R_AGT_Close</a:t>
                      </a:r>
                      <a:r>
                        <a:rPr kumimoji="1" lang="en-US" sz="1600" b="1" i="0" u="none" strike="noStrike" kern="1200" dirty="0">
                          <a:solidFill>
                            <a:schemeClr val="tx1"/>
                          </a:solidFill>
                          <a:effectLst/>
                          <a:latin typeface="+mn-lt"/>
                          <a:ea typeface="+mn-ea"/>
                          <a:cs typeface="+mn-cs"/>
                          <a:hlinkClick r:id="rId5"/>
                        </a:rPr>
                        <a:t>()</a:t>
                      </a:r>
                      <a:endParaRPr kumimoji="1" lang="en-US" sz="1600" b="0" i="0" kern="1200" dirty="0">
                        <a:solidFill>
                          <a:schemeClr val="tx1"/>
                        </a:solidFill>
                        <a:effectLst/>
                        <a:latin typeface="+mn-lt"/>
                        <a:ea typeface="+mn-ea"/>
                        <a:cs typeface="+mn-cs"/>
                      </a:endParaRPr>
                    </a:p>
                    <a:p>
                      <a:pPr fontAlgn="b">
                        <a:lnSpc>
                          <a:spcPct val="120000"/>
                        </a:lnSpc>
                        <a:spcAft>
                          <a:spcPts val="800"/>
                        </a:spcAft>
                      </a:pPr>
                      <a:r>
                        <a:rPr lang="en-US" sz="1600" b="1" dirty="0">
                          <a:effectLst/>
                        </a:rPr>
                        <a:t>Parameters</a:t>
                      </a:r>
                      <a:endParaRPr lang="en-US" sz="1600" b="0" dirty="0">
                        <a:effectLst/>
                      </a:endParaRPr>
                    </a:p>
                    <a:p>
                      <a:pPr fontAlgn="b">
                        <a:lnSpc>
                          <a:spcPct val="120000"/>
                        </a:lnSpc>
                        <a:spcAft>
                          <a:spcPts val="800"/>
                        </a:spcAft>
                      </a:pPr>
                      <a:r>
                        <a:rPr lang="en-US" sz="1600" b="0" dirty="0">
                          <a:effectLst/>
                        </a:rPr>
                        <a:t>[in]	</a:t>
                      </a:r>
                      <a:r>
                        <a:rPr lang="en-US" sz="1600" b="1" dirty="0" err="1">
                          <a:effectLst/>
                        </a:rPr>
                        <a:t>p_ctrl</a:t>
                      </a:r>
                      <a:r>
                        <a:rPr lang="en-US" sz="1600" b="0" dirty="0">
                          <a:effectLst/>
                        </a:rPr>
                        <a:t>	Control block set in </a:t>
                      </a:r>
                      <a:r>
                        <a:rPr lang="en-US" sz="1600" b="0" dirty="0" err="1">
                          <a:effectLst/>
                        </a:rPr>
                        <a:t>timer_api_t</a:t>
                      </a:r>
                      <a:r>
                        <a:rPr lang="en-US" sz="1600" b="0" dirty="0">
                          <a:effectLst/>
                        </a:rPr>
                        <a:t>::open call for this timer.</a:t>
                      </a:r>
                    </a:p>
                  </a:txBody>
                  <a:tcPr anchor="b"/>
                </a:tc>
                <a:extLst>
                  <a:ext uri="{0D108BD9-81ED-4DB2-BD59-A6C34878D82A}">
                    <a16:rowId xmlns:a16="http://schemas.microsoft.com/office/drawing/2014/main" val="68175001"/>
                  </a:ext>
                </a:extLst>
              </a:tr>
            </a:tbl>
          </a:graphicData>
        </a:graphic>
      </p:graphicFrame>
    </p:spTree>
    <p:extLst>
      <p:ext uri="{BB962C8B-B14F-4D97-AF65-F5344CB8AC3E}">
        <p14:creationId xmlns:p14="http://schemas.microsoft.com/office/powerpoint/2010/main" val="27701199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7616-4F7C-4871-9997-9EEB0BF4D6FB}"/>
              </a:ext>
            </a:extLst>
          </p:cNvPr>
          <p:cNvSpPr>
            <a:spLocks noGrp="1"/>
          </p:cNvSpPr>
          <p:nvPr>
            <p:ph type="title"/>
          </p:nvPr>
        </p:nvSpPr>
        <p:spPr>
          <a:xfrm>
            <a:off x="467999" y="332539"/>
            <a:ext cx="11244575" cy="720197"/>
          </a:xfrm>
        </p:spPr>
        <p:txBody>
          <a:bodyPr/>
          <a:lstStyle/>
          <a:p>
            <a:r>
              <a:rPr lang="en-US" dirty="0" err="1"/>
              <a:t>Fsp</a:t>
            </a:r>
            <a:r>
              <a:rPr lang="en-US" dirty="0"/>
              <a:t> interface</a:t>
            </a:r>
            <a:br>
              <a:rPr lang="en-US" dirty="0"/>
            </a:br>
            <a:r>
              <a:rPr lang="en-US" sz="2000" dirty="0" err="1"/>
              <a:t>Gpt</a:t>
            </a:r>
            <a:r>
              <a:rPr lang="en-US" sz="2000" dirty="0"/>
              <a:t> only - functions</a:t>
            </a:r>
          </a:p>
        </p:txBody>
      </p:sp>
      <p:graphicFrame>
        <p:nvGraphicFramePr>
          <p:cNvPr id="4" name="Table 3">
            <a:extLst>
              <a:ext uri="{FF2B5EF4-FFF2-40B4-BE49-F238E27FC236}">
                <a16:creationId xmlns:a16="http://schemas.microsoft.com/office/drawing/2014/main" id="{28454317-CCB3-47CE-9F1F-D0F70BD740DC}"/>
              </a:ext>
            </a:extLst>
          </p:cNvPr>
          <p:cNvGraphicFramePr>
            <a:graphicFrameLocks noGrp="1"/>
          </p:cNvGraphicFramePr>
          <p:nvPr>
            <p:extLst>
              <p:ext uri="{D42A27DB-BD31-4B8C-83A1-F6EECF244321}">
                <p14:modId xmlns:p14="http://schemas.microsoft.com/office/powerpoint/2010/main" val="1213206623"/>
              </p:ext>
            </p:extLst>
          </p:nvPr>
        </p:nvGraphicFramePr>
        <p:xfrm>
          <a:off x="455967" y="1371600"/>
          <a:ext cx="11244576" cy="3765042"/>
        </p:xfrm>
        <a:graphic>
          <a:graphicData uri="http://schemas.openxmlformats.org/drawingml/2006/table">
            <a:tbl>
              <a:tblPr firstRow="1" bandRow="1">
                <a:tableStyleId>{5940675A-B579-460E-94D1-54222C63F5DA}</a:tableStyleId>
              </a:tblPr>
              <a:tblGrid>
                <a:gridCol w="4192233">
                  <a:extLst>
                    <a:ext uri="{9D8B030D-6E8A-4147-A177-3AD203B41FA5}">
                      <a16:colId xmlns:a16="http://schemas.microsoft.com/office/drawing/2014/main" val="1829513025"/>
                    </a:ext>
                  </a:extLst>
                </a:gridCol>
                <a:gridCol w="7052343">
                  <a:extLst>
                    <a:ext uri="{9D8B030D-6E8A-4147-A177-3AD203B41FA5}">
                      <a16:colId xmlns:a16="http://schemas.microsoft.com/office/drawing/2014/main" val="3344560743"/>
                    </a:ext>
                  </a:extLst>
                </a:gridCol>
              </a:tblGrid>
              <a:tr h="365760">
                <a:tc gridSpan="2">
                  <a:txBody>
                    <a:bodyPr/>
                    <a:lstStyle/>
                    <a:p>
                      <a:pPr fontAlgn="b"/>
                      <a:r>
                        <a:rPr lang="en-US" sz="1600" b="1" dirty="0" err="1">
                          <a:effectLst/>
                        </a:rPr>
                        <a:t>R_GPT_CounterSet</a:t>
                      </a:r>
                      <a:r>
                        <a:rPr lang="en-US" sz="1600" b="1" dirty="0">
                          <a:effectLst/>
                        </a:rPr>
                        <a:t>()</a:t>
                      </a:r>
                    </a:p>
                  </a:txBody>
                  <a:tcPr anchor="b">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extLst>
                  <a:ext uri="{0D108BD9-81ED-4DB2-BD59-A6C34878D82A}">
                    <a16:rowId xmlns:a16="http://schemas.microsoft.com/office/drawing/2014/main" val="2316527614"/>
                  </a:ext>
                </a:extLst>
              </a:tr>
              <a:tr h="365760">
                <a:tc gridSpan="2">
                  <a:txBody>
                    <a:bodyPr/>
                    <a:lstStyle/>
                    <a:p>
                      <a:pPr fontAlgn="b"/>
                      <a:r>
                        <a:rPr lang="en-US" sz="1600" b="1" u="none" strike="noStrike" dirty="0" err="1">
                          <a:solidFill>
                            <a:srgbClr val="7D99D0"/>
                          </a:solidFill>
                          <a:effectLst/>
                          <a:hlinkClick r:id="rId2"/>
                        </a:rPr>
                        <a:t>fsp_err_t</a:t>
                      </a:r>
                      <a:r>
                        <a:rPr lang="en-US" sz="1600" b="1" u="none" strike="noStrike" dirty="0">
                          <a:solidFill>
                            <a:srgbClr val="7D99D0"/>
                          </a:solidFill>
                          <a:effectLst/>
                        </a:rPr>
                        <a:t> </a:t>
                      </a:r>
                      <a:r>
                        <a:rPr kumimoji="1" lang="en-US" sz="1600" b="1" i="0" u="none" strike="noStrike" kern="1200" dirty="0" err="1">
                          <a:solidFill>
                            <a:schemeClr val="tx1"/>
                          </a:solidFill>
                          <a:effectLst/>
                          <a:latin typeface="+mn-lt"/>
                          <a:ea typeface="+mn-ea"/>
                          <a:cs typeface="+mn-cs"/>
                          <a:hlinkClick r:id="rId3"/>
                        </a:rPr>
                        <a:t>R_GPT_CounterSet</a:t>
                      </a:r>
                      <a:r>
                        <a:rPr kumimoji="1" lang="en-US" sz="1600" b="0" i="0" kern="1200" dirty="0">
                          <a:solidFill>
                            <a:schemeClr val="tx1"/>
                          </a:solidFill>
                          <a:effectLst/>
                          <a:latin typeface="+mn-lt"/>
                          <a:ea typeface="+mn-ea"/>
                          <a:cs typeface="+mn-cs"/>
                        </a:rPr>
                        <a:t> (</a:t>
                      </a:r>
                      <a:r>
                        <a:rPr kumimoji="1" lang="en-US" sz="1600" b="1" i="0" u="none" strike="noStrike" kern="1200" dirty="0" err="1">
                          <a:solidFill>
                            <a:schemeClr val="tx1"/>
                          </a:solidFill>
                          <a:effectLst/>
                          <a:latin typeface="+mn-lt"/>
                          <a:ea typeface="+mn-ea"/>
                          <a:cs typeface="+mn-cs"/>
                          <a:hlinkClick r:id="rId4"/>
                        </a:rPr>
                        <a:t>timer_ctrl_t</a:t>
                      </a:r>
                      <a:r>
                        <a:rPr kumimoji="1" lang="en-US" sz="1600" b="0" i="0" kern="1200" dirty="0">
                          <a:solidFill>
                            <a:schemeClr val="tx1"/>
                          </a:solidFill>
                          <a:effectLst/>
                          <a:latin typeface="+mn-lt"/>
                          <a:ea typeface="+mn-ea"/>
                          <a:cs typeface="+mn-cs"/>
                        </a:rPr>
                        <a:t> *const </a:t>
                      </a:r>
                      <a:r>
                        <a:rPr kumimoji="1" lang="en-US" sz="1600" b="0" i="0" kern="1200" dirty="0" err="1">
                          <a:solidFill>
                            <a:schemeClr val="tx1"/>
                          </a:solidFill>
                          <a:effectLst/>
                          <a:latin typeface="+mn-lt"/>
                          <a:ea typeface="+mn-ea"/>
                          <a:cs typeface="+mn-cs"/>
                        </a:rPr>
                        <a:t>p_ctrl</a:t>
                      </a:r>
                      <a:r>
                        <a:rPr kumimoji="1" lang="en-US" sz="1600" b="0" i="0" kern="1200" dirty="0">
                          <a:solidFill>
                            <a:schemeClr val="tx1"/>
                          </a:solidFill>
                          <a:effectLst/>
                          <a:latin typeface="+mn-lt"/>
                          <a:ea typeface="+mn-ea"/>
                          <a:cs typeface="+mn-cs"/>
                        </a:rPr>
                        <a:t>, uint32_t counter)</a:t>
                      </a:r>
                      <a:endParaRPr lang="en-US" sz="1600" b="1" dirty="0">
                        <a:effectLst/>
                      </a:endParaRPr>
                    </a:p>
                  </a:txBody>
                  <a:tcPr anchor="b">
                    <a:lnT w="1270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332434811"/>
                  </a:ext>
                </a:extLst>
              </a:tr>
              <a:tr h="365760">
                <a:tc gridSpan="2">
                  <a:txBody>
                    <a:bodyPr/>
                    <a:lstStyle/>
                    <a:p>
                      <a:pPr fontAlgn="b">
                        <a:lnSpc>
                          <a:spcPct val="120000"/>
                        </a:lnSpc>
                        <a:spcAft>
                          <a:spcPts val="800"/>
                        </a:spcAft>
                      </a:pPr>
                      <a:r>
                        <a:rPr lang="en-US" sz="1600" b="0" dirty="0">
                          <a:effectLst/>
                        </a:rPr>
                        <a:t>Set counter value.</a:t>
                      </a:r>
                    </a:p>
                    <a:p>
                      <a:pPr fontAlgn="b">
                        <a:lnSpc>
                          <a:spcPct val="120000"/>
                        </a:lnSpc>
                        <a:spcAft>
                          <a:spcPts val="800"/>
                        </a:spcAft>
                      </a:pPr>
                      <a:r>
                        <a:rPr lang="en-US" sz="1600" b="1" dirty="0">
                          <a:effectLst/>
                        </a:rPr>
                        <a:t>Note</a:t>
                      </a:r>
                    </a:p>
                    <a:p>
                      <a:pPr fontAlgn="b">
                        <a:lnSpc>
                          <a:spcPct val="120000"/>
                        </a:lnSpc>
                        <a:spcAft>
                          <a:spcPts val="800"/>
                        </a:spcAft>
                      </a:pPr>
                      <a:r>
                        <a:rPr lang="en-US" sz="1600" b="0" dirty="0">
                          <a:effectLst/>
                        </a:rPr>
                        <a:t>Do not call this API while the counter is counting. The counter value can only be updated while the counter is stopped.</a:t>
                      </a:r>
                    </a:p>
                    <a:p>
                      <a:pPr fontAlgn="b">
                        <a:lnSpc>
                          <a:spcPct val="120000"/>
                        </a:lnSpc>
                        <a:spcAft>
                          <a:spcPts val="800"/>
                        </a:spcAft>
                      </a:pPr>
                      <a:r>
                        <a:rPr lang="en-US" sz="1600" b="1" dirty="0">
                          <a:effectLst/>
                        </a:rPr>
                        <a:t>Return values</a:t>
                      </a:r>
                    </a:p>
                  </a:txBody>
                  <a:tcPr anchor="b">
                    <a:lnB w="12700" cmpd="sng">
                      <a:noFill/>
                    </a:lnB>
                  </a:tcPr>
                </a:tc>
                <a:tc hMerge="1">
                  <a:txBody>
                    <a:bodyPr/>
                    <a:lstStyle/>
                    <a:p>
                      <a:endParaRPr lang="en-US"/>
                    </a:p>
                  </a:txBody>
                  <a:tcPr/>
                </a:tc>
                <a:extLst>
                  <a:ext uri="{0D108BD9-81ED-4DB2-BD59-A6C34878D82A}">
                    <a16:rowId xmlns:a16="http://schemas.microsoft.com/office/drawing/2014/main" val="68175001"/>
                  </a:ext>
                </a:extLst>
              </a:tr>
              <a:tr h="365760">
                <a:tc>
                  <a:txBody>
                    <a:bodyPr/>
                    <a:lstStyle/>
                    <a:p>
                      <a:pPr lvl="1" fontAlgn="b">
                        <a:lnSpc>
                          <a:spcPct val="120000"/>
                        </a:lnSpc>
                        <a:spcAft>
                          <a:spcPts val="800"/>
                        </a:spcAft>
                      </a:pPr>
                      <a:r>
                        <a:rPr lang="en-US" sz="1600" b="1" dirty="0">
                          <a:solidFill>
                            <a:schemeClr val="accent2">
                              <a:lumMod val="75000"/>
                            </a:schemeClr>
                          </a:solidFill>
                          <a:effectLst/>
                        </a:rPr>
                        <a:t>FSP_SUCCESS</a:t>
                      </a:r>
                    </a:p>
                    <a:p>
                      <a:pPr lvl="1" fontAlgn="b">
                        <a:lnSpc>
                          <a:spcPct val="120000"/>
                        </a:lnSpc>
                        <a:spcAft>
                          <a:spcPts val="800"/>
                        </a:spcAft>
                      </a:pPr>
                      <a:r>
                        <a:rPr lang="en-US" sz="1600" b="1" dirty="0">
                          <a:solidFill>
                            <a:schemeClr val="accent2">
                              <a:lumMod val="75000"/>
                            </a:schemeClr>
                          </a:solidFill>
                          <a:effectLst/>
                        </a:rPr>
                        <a:t>FSP_ERR_ASSERTION</a:t>
                      </a:r>
                    </a:p>
                    <a:p>
                      <a:pPr lvl="1" fontAlgn="b">
                        <a:lnSpc>
                          <a:spcPct val="120000"/>
                        </a:lnSpc>
                        <a:spcAft>
                          <a:spcPts val="800"/>
                        </a:spcAft>
                      </a:pPr>
                      <a:r>
                        <a:rPr lang="en-US" sz="1600" b="1" dirty="0">
                          <a:solidFill>
                            <a:schemeClr val="accent2">
                              <a:lumMod val="75000"/>
                            </a:schemeClr>
                          </a:solidFill>
                          <a:effectLst/>
                        </a:rPr>
                        <a:t>FSP_ERR_NOT_OPEN</a:t>
                      </a:r>
                    </a:p>
                    <a:p>
                      <a:pPr lvl="1" fontAlgn="b">
                        <a:lnSpc>
                          <a:spcPct val="120000"/>
                        </a:lnSpc>
                        <a:spcAft>
                          <a:spcPts val="800"/>
                        </a:spcAft>
                      </a:pPr>
                      <a:r>
                        <a:rPr lang="en-US" sz="1600" b="1" dirty="0">
                          <a:solidFill>
                            <a:schemeClr val="accent2">
                              <a:lumMod val="75000"/>
                            </a:schemeClr>
                          </a:solidFill>
                          <a:effectLst/>
                        </a:rPr>
                        <a:t>FSP_ERR_IN_USE</a:t>
                      </a:r>
                      <a:endParaRPr lang="en-US" sz="1600" b="0" dirty="0">
                        <a:solidFill>
                          <a:schemeClr val="accent2">
                            <a:lumMod val="75000"/>
                          </a:schemeClr>
                        </a:solidFill>
                        <a:effectLst/>
                      </a:endParaRPr>
                    </a:p>
                  </a:txBody>
                  <a:tcPr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fontAlgn="b">
                        <a:lnSpc>
                          <a:spcPct val="120000"/>
                        </a:lnSpc>
                        <a:spcAft>
                          <a:spcPts val="800"/>
                        </a:spcAft>
                      </a:pPr>
                      <a:r>
                        <a:rPr lang="en-US" sz="1600" b="0" dirty="0">
                          <a:effectLst/>
                        </a:rPr>
                        <a:t>Counter value updated.</a:t>
                      </a:r>
                    </a:p>
                    <a:p>
                      <a:pPr lvl="0" fontAlgn="b">
                        <a:lnSpc>
                          <a:spcPct val="120000"/>
                        </a:lnSpc>
                        <a:spcAft>
                          <a:spcPts val="800"/>
                        </a:spcAft>
                      </a:pPr>
                      <a:r>
                        <a:rPr lang="en-US" sz="1600" b="0" dirty="0" err="1">
                          <a:effectLst/>
                        </a:rPr>
                        <a:t>p_ctrl</a:t>
                      </a:r>
                      <a:r>
                        <a:rPr lang="en-US" sz="1600" b="0" dirty="0">
                          <a:effectLst/>
                        </a:rPr>
                        <a:t> or </a:t>
                      </a:r>
                      <a:r>
                        <a:rPr lang="en-US" sz="1600" b="0" dirty="0" err="1">
                          <a:effectLst/>
                        </a:rPr>
                        <a:t>p_status</a:t>
                      </a:r>
                      <a:r>
                        <a:rPr lang="en-US" sz="1600" b="0" dirty="0">
                          <a:effectLst/>
                        </a:rPr>
                        <a:t> was NULL.</a:t>
                      </a:r>
                    </a:p>
                    <a:p>
                      <a:pPr lvl="0" fontAlgn="b">
                        <a:lnSpc>
                          <a:spcPct val="120000"/>
                        </a:lnSpc>
                        <a:spcAft>
                          <a:spcPts val="800"/>
                        </a:spcAft>
                      </a:pPr>
                      <a:r>
                        <a:rPr lang="en-US" sz="1600" b="0" dirty="0">
                          <a:effectLst/>
                        </a:rPr>
                        <a:t>The instance is not opened.</a:t>
                      </a:r>
                    </a:p>
                    <a:p>
                      <a:pPr lvl="0" fontAlgn="b">
                        <a:lnSpc>
                          <a:spcPct val="120000"/>
                        </a:lnSpc>
                        <a:spcAft>
                          <a:spcPts val="800"/>
                        </a:spcAft>
                      </a:pPr>
                      <a:r>
                        <a:rPr lang="en-US" sz="1600" b="0" dirty="0">
                          <a:effectLst/>
                        </a:rPr>
                        <a:t>The timer is running. Stop the timer before calling this function.</a:t>
                      </a:r>
                    </a:p>
                  </a:txBody>
                  <a:tcPr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0764616"/>
                  </a:ext>
                </a:extLst>
              </a:tr>
            </a:tbl>
          </a:graphicData>
        </a:graphic>
      </p:graphicFrame>
    </p:spTree>
    <p:extLst>
      <p:ext uri="{BB962C8B-B14F-4D97-AF65-F5344CB8AC3E}">
        <p14:creationId xmlns:p14="http://schemas.microsoft.com/office/powerpoint/2010/main" val="25019389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7616-4F7C-4871-9997-9EEB0BF4D6FB}"/>
              </a:ext>
            </a:extLst>
          </p:cNvPr>
          <p:cNvSpPr>
            <a:spLocks noGrp="1"/>
          </p:cNvSpPr>
          <p:nvPr>
            <p:ph type="title"/>
          </p:nvPr>
        </p:nvSpPr>
        <p:spPr>
          <a:xfrm>
            <a:off x="467999" y="332539"/>
            <a:ext cx="11244575" cy="720197"/>
          </a:xfrm>
        </p:spPr>
        <p:txBody>
          <a:bodyPr/>
          <a:lstStyle/>
          <a:p>
            <a:r>
              <a:rPr kumimoji="1" lang="en-US" sz="3200" b="1" i="0" u="none" strike="noStrike" kern="1200" cap="all" spc="0" normalizeH="0" baseline="0" noProof="0" dirty="0" err="1">
                <a:ln>
                  <a:noFill/>
                </a:ln>
                <a:solidFill>
                  <a:srgbClr val="06418C"/>
                </a:solidFill>
                <a:effectLst/>
                <a:uLnTx/>
                <a:uFillTx/>
                <a:latin typeface="Arial Narrow"/>
                <a:ea typeface="メイリオ"/>
                <a:cs typeface="+mj-cs"/>
              </a:rPr>
              <a:t>Fsp</a:t>
            </a:r>
            <a:r>
              <a:rPr kumimoji="1" lang="en-US" sz="3200" b="1" i="0" u="none" strike="noStrike" kern="1200" cap="all" spc="0" normalizeH="0" baseline="0" noProof="0" dirty="0">
                <a:ln>
                  <a:noFill/>
                </a:ln>
                <a:solidFill>
                  <a:srgbClr val="06418C"/>
                </a:solidFill>
                <a:effectLst/>
                <a:uLnTx/>
                <a:uFillTx/>
                <a:latin typeface="Arial Narrow"/>
                <a:ea typeface="メイリオ"/>
                <a:cs typeface="+mj-cs"/>
              </a:rPr>
              <a:t> interface</a:t>
            </a:r>
            <a:br>
              <a:rPr kumimoji="1" lang="en-US" sz="3200" b="1" i="0" u="none" strike="noStrike" kern="1200" cap="all" spc="0" normalizeH="0" baseline="0" noProof="0" dirty="0">
                <a:ln>
                  <a:noFill/>
                </a:ln>
                <a:solidFill>
                  <a:srgbClr val="06418C"/>
                </a:solidFill>
                <a:effectLst/>
                <a:uLnTx/>
                <a:uFillTx/>
                <a:latin typeface="Arial Narrow"/>
                <a:ea typeface="メイリオ"/>
                <a:cs typeface="+mj-cs"/>
              </a:rPr>
            </a:br>
            <a:r>
              <a:rPr kumimoji="1" lang="en-US" sz="2000" b="1" i="0" u="none" strike="noStrike" kern="1200" cap="all" spc="0" normalizeH="0" baseline="0" noProof="0" dirty="0" err="1">
                <a:ln>
                  <a:noFill/>
                </a:ln>
                <a:solidFill>
                  <a:srgbClr val="06418C"/>
                </a:solidFill>
                <a:effectLst/>
                <a:uLnTx/>
                <a:uFillTx/>
                <a:latin typeface="Arial Narrow"/>
                <a:ea typeface="メイリオ"/>
                <a:cs typeface="+mj-cs"/>
              </a:rPr>
              <a:t>Gpt</a:t>
            </a:r>
            <a:r>
              <a:rPr kumimoji="1" lang="en-US" sz="2000" b="1" i="0" u="none" strike="noStrike" kern="1200" cap="all" spc="0" normalizeH="0" baseline="0" noProof="0" dirty="0">
                <a:ln>
                  <a:noFill/>
                </a:ln>
                <a:solidFill>
                  <a:srgbClr val="06418C"/>
                </a:solidFill>
                <a:effectLst/>
                <a:uLnTx/>
                <a:uFillTx/>
                <a:latin typeface="Arial Narrow"/>
                <a:ea typeface="メイリオ"/>
                <a:cs typeface="+mj-cs"/>
              </a:rPr>
              <a:t> only - functions</a:t>
            </a:r>
            <a:endParaRPr lang="en-US" dirty="0"/>
          </a:p>
        </p:txBody>
      </p:sp>
      <p:graphicFrame>
        <p:nvGraphicFramePr>
          <p:cNvPr id="4" name="Table 3">
            <a:extLst>
              <a:ext uri="{FF2B5EF4-FFF2-40B4-BE49-F238E27FC236}">
                <a16:creationId xmlns:a16="http://schemas.microsoft.com/office/drawing/2014/main" id="{28454317-CCB3-47CE-9F1F-D0F70BD740DC}"/>
              </a:ext>
            </a:extLst>
          </p:cNvPr>
          <p:cNvGraphicFramePr>
            <a:graphicFrameLocks noGrp="1"/>
          </p:cNvGraphicFramePr>
          <p:nvPr>
            <p:extLst>
              <p:ext uri="{D42A27DB-BD31-4B8C-83A1-F6EECF244321}">
                <p14:modId xmlns:p14="http://schemas.microsoft.com/office/powerpoint/2010/main" val="2004343748"/>
              </p:ext>
            </p:extLst>
          </p:nvPr>
        </p:nvGraphicFramePr>
        <p:xfrm>
          <a:off x="455967" y="1371600"/>
          <a:ext cx="11244576" cy="2685923"/>
        </p:xfrm>
        <a:graphic>
          <a:graphicData uri="http://schemas.openxmlformats.org/drawingml/2006/table">
            <a:tbl>
              <a:tblPr firstRow="1" bandRow="1">
                <a:tableStyleId>{5940675A-B579-460E-94D1-54222C63F5DA}</a:tableStyleId>
              </a:tblPr>
              <a:tblGrid>
                <a:gridCol w="4192233">
                  <a:extLst>
                    <a:ext uri="{9D8B030D-6E8A-4147-A177-3AD203B41FA5}">
                      <a16:colId xmlns:a16="http://schemas.microsoft.com/office/drawing/2014/main" val="1829513025"/>
                    </a:ext>
                  </a:extLst>
                </a:gridCol>
                <a:gridCol w="7052343">
                  <a:extLst>
                    <a:ext uri="{9D8B030D-6E8A-4147-A177-3AD203B41FA5}">
                      <a16:colId xmlns:a16="http://schemas.microsoft.com/office/drawing/2014/main" val="3344560743"/>
                    </a:ext>
                  </a:extLst>
                </a:gridCol>
              </a:tblGrid>
              <a:tr h="365760">
                <a:tc gridSpan="2">
                  <a:txBody>
                    <a:bodyPr/>
                    <a:lstStyle/>
                    <a:p>
                      <a:pPr fontAlgn="b"/>
                      <a:r>
                        <a:rPr lang="en-US" sz="1600" b="1" dirty="0" err="1">
                          <a:effectLst/>
                        </a:rPr>
                        <a:t>R_GPT_OutputEnable</a:t>
                      </a:r>
                      <a:r>
                        <a:rPr lang="en-US" sz="1600" b="1" dirty="0">
                          <a:effectLst/>
                        </a:rPr>
                        <a:t>()</a:t>
                      </a:r>
                    </a:p>
                  </a:txBody>
                  <a:tcPr anchor="b">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extLst>
                  <a:ext uri="{0D108BD9-81ED-4DB2-BD59-A6C34878D82A}">
                    <a16:rowId xmlns:a16="http://schemas.microsoft.com/office/drawing/2014/main" val="2316527614"/>
                  </a:ext>
                </a:extLst>
              </a:tr>
              <a:tr h="365760">
                <a:tc gridSpan="2">
                  <a:txBody>
                    <a:bodyPr/>
                    <a:lstStyle/>
                    <a:p>
                      <a:pPr fontAlgn="b"/>
                      <a:r>
                        <a:rPr lang="en-US" sz="1600" b="1" u="none" strike="noStrike" dirty="0" err="1">
                          <a:solidFill>
                            <a:srgbClr val="7D99D0"/>
                          </a:solidFill>
                          <a:effectLst/>
                          <a:hlinkClick r:id="rId2"/>
                        </a:rPr>
                        <a:t>fsp_err_t</a:t>
                      </a:r>
                      <a:r>
                        <a:rPr lang="en-US" sz="1600" b="1" u="none" strike="noStrike" dirty="0">
                          <a:solidFill>
                            <a:srgbClr val="7D99D0"/>
                          </a:solidFill>
                          <a:effectLst/>
                        </a:rPr>
                        <a:t> </a:t>
                      </a:r>
                      <a:r>
                        <a:rPr kumimoji="1" lang="en-US" sz="1800" b="1" i="0" u="none" strike="noStrike" kern="1200" dirty="0" err="1">
                          <a:solidFill>
                            <a:schemeClr val="tx1"/>
                          </a:solidFill>
                          <a:effectLst/>
                          <a:latin typeface="+mn-lt"/>
                          <a:ea typeface="+mn-ea"/>
                          <a:cs typeface="+mn-cs"/>
                          <a:hlinkClick r:id="rId3"/>
                        </a:rPr>
                        <a:t>R_GPT_OutputEnable</a:t>
                      </a:r>
                      <a:r>
                        <a:rPr kumimoji="1" lang="en-US" sz="1800" b="0" i="0" kern="1200" dirty="0">
                          <a:solidFill>
                            <a:schemeClr val="tx1"/>
                          </a:solidFill>
                          <a:effectLst/>
                          <a:latin typeface="+mn-lt"/>
                          <a:ea typeface="+mn-ea"/>
                          <a:cs typeface="+mn-cs"/>
                        </a:rPr>
                        <a:t> (</a:t>
                      </a:r>
                      <a:r>
                        <a:rPr kumimoji="1" lang="en-US" sz="1800" b="1" i="0" u="none" strike="noStrike" kern="1200" dirty="0" err="1">
                          <a:solidFill>
                            <a:schemeClr val="tx1"/>
                          </a:solidFill>
                          <a:effectLst/>
                          <a:latin typeface="+mn-lt"/>
                          <a:ea typeface="+mn-ea"/>
                          <a:cs typeface="+mn-cs"/>
                          <a:hlinkClick r:id="rId4"/>
                        </a:rPr>
                        <a:t>timer_ctrl_t</a:t>
                      </a:r>
                      <a:r>
                        <a:rPr kumimoji="1" lang="en-US" sz="1800" b="0" i="0" kern="1200" dirty="0">
                          <a:solidFill>
                            <a:schemeClr val="tx1"/>
                          </a:solidFill>
                          <a:effectLst/>
                          <a:latin typeface="+mn-lt"/>
                          <a:ea typeface="+mn-ea"/>
                          <a:cs typeface="+mn-cs"/>
                        </a:rPr>
                        <a:t> *const </a:t>
                      </a:r>
                      <a:r>
                        <a:rPr kumimoji="1" lang="en-US" sz="1800" b="0" i="0" kern="1200" dirty="0" err="1">
                          <a:solidFill>
                            <a:schemeClr val="tx1"/>
                          </a:solidFill>
                          <a:effectLst/>
                          <a:latin typeface="+mn-lt"/>
                          <a:ea typeface="+mn-ea"/>
                          <a:cs typeface="+mn-cs"/>
                        </a:rPr>
                        <a:t>p_ctrl</a:t>
                      </a:r>
                      <a:r>
                        <a:rPr kumimoji="1" lang="en-US" sz="1800" b="0" i="0" kern="1200" dirty="0">
                          <a:solidFill>
                            <a:schemeClr val="tx1"/>
                          </a:solidFill>
                          <a:effectLst/>
                          <a:latin typeface="+mn-lt"/>
                          <a:ea typeface="+mn-ea"/>
                          <a:cs typeface="+mn-cs"/>
                        </a:rPr>
                        <a:t>, </a:t>
                      </a:r>
                      <a:r>
                        <a:rPr kumimoji="1" lang="en-US" sz="1800" b="1" i="0" u="none" strike="noStrike" kern="1200" dirty="0" err="1">
                          <a:solidFill>
                            <a:schemeClr val="tx1"/>
                          </a:solidFill>
                          <a:effectLst/>
                          <a:latin typeface="+mn-lt"/>
                          <a:ea typeface="+mn-ea"/>
                          <a:cs typeface="+mn-cs"/>
                          <a:hlinkClick r:id="rId5"/>
                        </a:rPr>
                        <a:t>gpt_io_pin_t</a:t>
                      </a:r>
                      <a:r>
                        <a:rPr kumimoji="1" lang="en-US" sz="1800" b="0" i="0" kern="1200" dirty="0">
                          <a:solidFill>
                            <a:schemeClr val="tx1"/>
                          </a:solidFill>
                          <a:effectLst/>
                          <a:latin typeface="+mn-lt"/>
                          <a:ea typeface="+mn-ea"/>
                          <a:cs typeface="+mn-cs"/>
                        </a:rPr>
                        <a:t> pin)</a:t>
                      </a:r>
                      <a:endParaRPr lang="en-US" sz="1600" b="1" dirty="0">
                        <a:effectLst/>
                      </a:endParaRPr>
                    </a:p>
                  </a:txBody>
                  <a:tcPr anchor="b">
                    <a:lnT w="1270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332434811"/>
                  </a:ext>
                </a:extLst>
              </a:tr>
              <a:tr h="365760">
                <a:tc gridSpan="2">
                  <a:txBody>
                    <a:bodyPr/>
                    <a:lstStyle/>
                    <a:p>
                      <a:pPr fontAlgn="b">
                        <a:lnSpc>
                          <a:spcPct val="120000"/>
                        </a:lnSpc>
                        <a:spcAft>
                          <a:spcPts val="800"/>
                        </a:spcAft>
                      </a:pPr>
                      <a:r>
                        <a:rPr lang="en-US" sz="1600" b="0" dirty="0">
                          <a:effectLst/>
                        </a:rPr>
                        <a:t>Enable output for GTIOCA and/or GTIOCB.</a:t>
                      </a:r>
                    </a:p>
                    <a:p>
                      <a:pPr fontAlgn="b">
                        <a:lnSpc>
                          <a:spcPct val="120000"/>
                        </a:lnSpc>
                        <a:spcAft>
                          <a:spcPts val="800"/>
                        </a:spcAft>
                      </a:pPr>
                      <a:r>
                        <a:rPr lang="en-US" sz="1600" b="1" dirty="0">
                          <a:effectLst/>
                        </a:rPr>
                        <a:t>Return values</a:t>
                      </a:r>
                    </a:p>
                  </a:txBody>
                  <a:tcPr anchor="b">
                    <a:lnB w="12700" cmpd="sng">
                      <a:noFill/>
                    </a:lnB>
                  </a:tcPr>
                </a:tc>
                <a:tc hMerge="1">
                  <a:txBody>
                    <a:bodyPr/>
                    <a:lstStyle/>
                    <a:p>
                      <a:endParaRPr lang="en-US"/>
                    </a:p>
                  </a:txBody>
                  <a:tcPr/>
                </a:tc>
                <a:extLst>
                  <a:ext uri="{0D108BD9-81ED-4DB2-BD59-A6C34878D82A}">
                    <a16:rowId xmlns:a16="http://schemas.microsoft.com/office/drawing/2014/main" val="68175001"/>
                  </a:ext>
                </a:extLst>
              </a:tr>
              <a:tr h="365760">
                <a:tc>
                  <a:txBody>
                    <a:bodyPr/>
                    <a:lstStyle/>
                    <a:p>
                      <a:pPr lvl="1" fontAlgn="b">
                        <a:lnSpc>
                          <a:spcPct val="120000"/>
                        </a:lnSpc>
                        <a:spcAft>
                          <a:spcPts val="800"/>
                        </a:spcAft>
                      </a:pPr>
                      <a:r>
                        <a:rPr lang="en-US" sz="1600" b="1" dirty="0">
                          <a:solidFill>
                            <a:schemeClr val="accent2">
                              <a:lumMod val="75000"/>
                            </a:schemeClr>
                          </a:solidFill>
                          <a:effectLst/>
                        </a:rPr>
                        <a:t>FSP_SUCCESS</a:t>
                      </a:r>
                    </a:p>
                    <a:p>
                      <a:pPr lvl="1" fontAlgn="b">
                        <a:lnSpc>
                          <a:spcPct val="120000"/>
                        </a:lnSpc>
                        <a:spcAft>
                          <a:spcPts val="800"/>
                        </a:spcAft>
                      </a:pPr>
                      <a:r>
                        <a:rPr lang="en-US" sz="1600" b="1" dirty="0">
                          <a:solidFill>
                            <a:schemeClr val="accent2">
                              <a:lumMod val="75000"/>
                            </a:schemeClr>
                          </a:solidFill>
                          <a:effectLst/>
                        </a:rPr>
                        <a:t>FSP_ERR_ASSERTION</a:t>
                      </a:r>
                    </a:p>
                    <a:p>
                      <a:pPr lvl="1" fontAlgn="b">
                        <a:lnSpc>
                          <a:spcPct val="120000"/>
                        </a:lnSpc>
                        <a:spcAft>
                          <a:spcPts val="800"/>
                        </a:spcAft>
                      </a:pPr>
                      <a:r>
                        <a:rPr lang="en-US" sz="1600" b="1" dirty="0">
                          <a:solidFill>
                            <a:schemeClr val="accent2">
                              <a:lumMod val="75000"/>
                            </a:schemeClr>
                          </a:solidFill>
                          <a:effectLst/>
                        </a:rPr>
                        <a:t>FSP_ERR_NOT_OPEN</a:t>
                      </a:r>
                    </a:p>
                  </a:txBody>
                  <a:tcPr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fontAlgn="b">
                        <a:lnSpc>
                          <a:spcPct val="120000"/>
                        </a:lnSpc>
                        <a:spcAft>
                          <a:spcPts val="800"/>
                        </a:spcAft>
                      </a:pPr>
                      <a:r>
                        <a:rPr kumimoji="1" lang="en-US" sz="1800" b="0" i="0" kern="1200" dirty="0">
                          <a:solidFill>
                            <a:schemeClr val="tx1"/>
                          </a:solidFill>
                          <a:effectLst/>
                          <a:latin typeface="+mn-lt"/>
                          <a:ea typeface="+mn-ea"/>
                          <a:cs typeface="+mn-cs"/>
                        </a:rPr>
                        <a:t>Output is enabled.</a:t>
                      </a:r>
                    </a:p>
                    <a:p>
                      <a:pPr lvl="0" fontAlgn="b">
                        <a:lnSpc>
                          <a:spcPct val="120000"/>
                        </a:lnSpc>
                        <a:spcAft>
                          <a:spcPts val="800"/>
                        </a:spcAft>
                      </a:pPr>
                      <a:r>
                        <a:rPr kumimoji="1" lang="en-US" sz="1800" b="0" i="0" kern="1200" dirty="0" err="1">
                          <a:solidFill>
                            <a:schemeClr val="tx1"/>
                          </a:solidFill>
                          <a:effectLst/>
                          <a:latin typeface="+mn-lt"/>
                          <a:ea typeface="+mn-ea"/>
                          <a:cs typeface="+mn-cs"/>
                        </a:rPr>
                        <a:t>p_ctrl</a:t>
                      </a:r>
                      <a:r>
                        <a:rPr kumimoji="1" lang="en-US" sz="1800" b="0" i="0" kern="1200" dirty="0">
                          <a:solidFill>
                            <a:schemeClr val="tx1"/>
                          </a:solidFill>
                          <a:effectLst/>
                          <a:latin typeface="+mn-lt"/>
                          <a:ea typeface="+mn-ea"/>
                          <a:cs typeface="+mn-cs"/>
                        </a:rPr>
                        <a:t> or </a:t>
                      </a:r>
                      <a:r>
                        <a:rPr kumimoji="1" lang="en-US" sz="1800" b="0" i="0" kern="1200" dirty="0" err="1">
                          <a:solidFill>
                            <a:schemeClr val="tx1"/>
                          </a:solidFill>
                          <a:effectLst/>
                          <a:latin typeface="+mn-lt"/>
                          <a:ea typeface="+mn-ea"/>
                          <a:cs typeface="+mn-cs"/>
                        </a:rPr>
                        <a:t>p_status</a:t>
                      </a:r>
                      <a:r>
                        <a:rPr kumimoji="1" lang="en-US" sz="1800" b="0" i="0" kern="1200" dirty="0">
                          <a:solidFill>
                            <a:schemeClr val="tx1"/>
                          </a:solidFill>
                          <a:effectLst/>
                          <a:latin typeface="+mn-lt"/>
                          <a:ea typeface="+mn-ea"/>
                          <a:cs typeface="+mn-cs"/>
                        </a:rPr>
                        <a:t> was NULL.</a:t>
                      </a:r>
                    </a:p>
                    <a:p>
                      <a:pPr lvl="0" fontAlgn="b">
                        <a:lnSpc>
                          <a:spcPct val="120000"/>
                        </a:lnSpc>
                        <a:spcAft>
                          <a:spcPts val="800"/>
                        </a:spcAft>
                      </a:pPr>
                      <a:r>
                        <a:rPr kumimoji="1" lang="en-US" sz="1800" b="0" i="0" kern="1200" dirty="0">
                          <a:solidFill>
                            <a:schemeClr val="tx1"/>
                          </a:solidFill>
                          <a:effectLst/>
                          <a:latin typeface="+mn-lt"/>
                          <a:ea typeface="+mn-ea"/>
                          <a:cs typeface="+mn-cs"/>
                        </a:rPr>
                        <a:t>The instance is not opened.</a:t>
                      </a:r>
                      <a:endParaRPr lang="en-US" sz="1600" b="0" dirty="0">
                        <a:effectLst/>
                      </a:endParaRPr>
                    </a:p>
                  </a:txBody>
                  <a:tcPr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0764616"/>
                  </a:ext>
                </a:extLst>
              </a:tr>
            </a:tbl>
          </a:graphicData>
        </a:graphic>
      </p:graphicFrame>
    </p:spTree>
    <p:extLst>
      <p:ext uri="{BB962C8B-B14F-4D97-AF65-F5344CB8AC3E}">
        <p14:creationId xmlns:p14="http://schemas.microsoft.com/office/powerpoint/2010/main" val="22312828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7616-4F7C-4871-9997-9EEB0BF4D6FB}"/>
              </a:ext>
            </a:extLst>
          </p:cNvPr>
          <p:cNvSpPr>
            <a:spLocks noGrp="1"/>
          </p:cNvSpPr>
          <p:nvPr>
            <p:ph type="title"/>
          </p:nvPr>
        </p:nvSpPr>
        <p:spPr>
          <a:xfrm>
            <a:off x="467999" y="332539"/>
            <a:ext cx="11244575" cy="720197"/>
          </a:xfrm>
        </p:spPr>
        <p:txBody>
          <a:bodyPr/>
          <a:lstStyle/>
          <a:p>
            <a:r>
              <a:rPr kumimoji="1" lang="en-US" sz="3200" b="1" i="0" u="none" strike="noStrike" kern="1200" cap="all" spc="0" normalizeH="0" baseline="0" noProof="0" dirty="0" err="1">
                <a:ln>
                  <a:noFill/>
                </a:ln>
                <a:solidFill>
                  <a:srgbClr val="06418C"/>
                </a:solidFill>
                <a:effectLst/>
                <a:uLnTx/>
                <a:uFillTx/>
                <a:latin typeface="Arial Narrow"/>
                <a:ea typeface="メイリオ"/>
                <a:cs typeface="+mj-cs"/>
              </a:rPr>
              <a:t>Fsp</a:t>
            </a:r>
            <a:r>
              <a:rPr kumimoji="1" lang="en-US" sz="3200" b="1" i="0" u="none" strike="noStrike" kern="1200" cap="all" spc="0" normalizeH="0" baseline="0" noProof="0" dirty="0">
                <a:ln>
                  <a:noFill/>
                </a:ln>
                <a:solidFill>
                  <a:srgbClr val="06418C"/>
                </a:solidFill>
                <a:effectLst/>
                <a:uLnTx/>
                <a:uFillTx/>
                <a:latin typeface="Arial Narrow"/>
                <a:ea typeface="メイリオ"/>
                <a:cs typeface="+mj-cs"/>
              </a:rPr>
              <a:t> interface</a:t>
            </a:r>
            <a:br>
              <a:rPr kumimoji="1" lang="en-US" sz="3200" b="1" i="0" u="none" strike="noStrike" kern="1200" cap="all" spc="0" normalizeH="0" baseline="0" noProof="0" dirty="0">
                <a:ln>
                  <a:noFill/>
                </a:ln>
                <a:solidFill>
                  <a:srgbClr val="06418C"/>
                </a:solidFill>
                <a:effectLst/>
                <a:uLnTx/>
                <a:uFillTx/>
                <a:latin typeface="Arial Narrow"/>
                <a:ea typeface="メイリオ"/>
                <a:cs typeface="+mj-cs"/>
              </a:rPr>
            </a:br>
            <a:r>
              <a:rPr kumimoji="1" lang="en-US" sz="2000" b="1" i="0" u="none" strike="noStrike" kern="1200" cap="all" spc="0" normalizeH="0" baseline="0" noProof="0" dirty="0" err="1">
                <a:ln>
                  <a:noFill/>
                </a:ln>
                <a:solidFill>
                  <a:srgbClr val="06418C"/>
                </a:solidFill>
                <a:effectLst/>
                <a:uLnTx/>
                <a:uFillTx/>
                <a:latin typeface="Arial Narrow"/>
                <a:ea typeface="メイリオ"/>
                <a:cs typeface="+mj-cs"/>
              </a:rPr>
              <a:t>Gpt</a:t>
            </a:r>
            <a:r>
              <a:rPr kumimoji="1" lang="en-US" sz="2000" b="1" i="0" u="none" strike="noStrike" kern="1200" cap="all" spc="0" normalizeH="0" baseline="0" noProof="0" dirty="0">
                <a:ln>
                  <a:noFill/>
                </a:ln>
                <a:solidFill>
                  <a:srgbClr val="06418C"/>
                </a:solidFill>
                <a:effectLst/>
                <a:uLnTx/>
                <a:uFillTx/>
                <a:latin typeface="Arial Narrow"/>
                <a:ea typeface="メイリオ"/>
                <a:cs typeface="+mj-cs"/>
              </a:rPr>
              <a:t> only - functions</a:t>
            </a:r>
            <a:endParaRPr lang="en-US" dirty="0"/>
          </a:p>
        </p:txBody>
      </p:sp>
      <p:graphicFrame>
        <p:nvGraphicFramePr>
          <p:cNvPr id="4" name="Table 3">
            <a:extLst>
              <a:ext uri="{FF2B5EF4-FFF2-40B4-BE49-F238E27FC236}">
                <a16:creationId xmlns:a16="http://schemas.microsoft.com/office/drawing/2014/main" id="{28454317-CCB3-47CE-9F1F-D0F70BD740DC}"/>
              </a:ext>
            </a:extLst>
          </p:cNvPr>
          <p:cNvGraphicFramePr>
            <a:graphicFrameLocks noGrp="1"/>
          </p:cNvGraphicFramePr>
          <p:nvPr>
            <p:extLst>
              <p:ext uri="{D42A27DB-BD31-4B8C-83A1-F6EECF244321}">
                <p14:modId xmlns:p14="http://schemas.microsoft.com/office/powerpoint/2010/main" val="3698104587"/>
              </p:ext>
            </p:extLst>
          </p:nvPr>
        </p:nvGraphicFramePr>
        <p:xfrm>
          <a:off x="455967" y="1371600"/>
          <a:ext cx="11244576" cy="2685923"/>
        </p:xfrm>
        <a:graphic>
          <a:graphicData uri="http://schemas.openxmlformats.org/drawingml/2006/table">
            <a:tbl>
              <a:tblPr firstRow="1" bandRow="1">
                <a:tableStyleId>{5940675A-B579-460E-94D1-54222C63F5DA}</a:tableStyleId>
              </a:tblPr>
              <a:tblGrid>
                <a:gridCol w="4192233">
                  <a:extLst>
                    <a:ext uri="{9D8B030D-6E8A-4147-A177-3AD203B41FA5}">
                      <a16:colId xmlns:a16="http://schemas.microsoft.com/office/drawing/2014/main" val="1829513025"/>
                    </a:ext>
                  </a:extLst>
                </a:gridCol>
                <a:gridCol w="7052343">
                  <a:extLst>
                    <a:ext uri="{9D8B030D-6E8A-4147-A177-3AD203B41FA5}">
                      <a16:colId xmlns:a16="http://schemas.microsoft.com/office/drawing/2014/main" val="3344560743"/>
                    </a:ext>
                  </a:extLst>
                </a:gridCol>
              </a:tblGrid>
              <a:tr h="365760">
                <a:tc gridSpan="2">
                  <a:txBody>
                    <a:bodyPr/>
                    <a:lstStyle/>
                    <a:p>
                      <a:pPr fontAlgn="b"/>
                      <a:r>
                        <a:rPr lang="en-US" sz="1600" b="1" dirty="0" err="1">
                          <a:effectLst/>
                        </a:rPr>
                        <a:t>R_GPT_OutputDisable</a:t>
                      </a:r>
                      <a:r>
                        <a:rPr lang="en-US" sz="1600" b="1" dirty="0">
                          <a:effectLst/>
                        </a:rPr>
                        <a:t>()</a:t>
                      </a:r>
                    </a:p>
                  </a:txBody>
                  <a:tcPr anchor="b">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extLst>
                  <a:ext uri="{0D108BD9-81ED-4DB2-BD59-A6C34878D82A}">
                    <a16:rowId xmlns:a16="http://schemas.microsoft.com/office/drawing/2014/main" val="2316527614"/>
                  </a:ext>
                </a:extLst>
              </a:tr>
              <a:tr h="365760">
                <a:tc gridSpan="2">
                  <a:txBody>
                    <a:bodyPr/>
                    <a:lstStyle/>
                    <a:p>
                      <a:pPr fontAlgn="b"/>
                      <a:r>
                        <a:rPr lang="en-US" sz="1600" b="1" u="none" strike="noStrike" dirty="0" err="1">
                          <a:solidFill>
                            <a:srgbClr val="7D99D0"/>
                          </a:solidFill>
                          <a:effectLst/>
                          <a:hlinkClick r:id="rId2"/>
                        </a:rPr>
                        <a:t>fsp_err_t</a:t>
                      </a:r>
                      <a:r>
                        <a:rPr lang="en-US" sz="1600" b="1" u="none" strike="noStrike" dirty="0">
                          <a:solidFill>
                            <a:srgbClr val="7D99D0"/>
                          </a:solidFill>
                          <a:effectLst/>
                        </a:rPr>
                        <a:t> </a:t>
                      </a:r>
                      <a:r>
                        <a:rPr kumimoji="1" lang="en-US" sz="1600" b="1" i="0" u="none" strike="noStrike" kern="1200" dirty="0" err="1">
                          <a:solidFill>
                            <a:schemeClr val="tx1"/>
                          </a:solidFill>
                          <a:effectLst/>
                          <a:latin typeface="+mn-lt"/>
                          <a:ea typeface="+mn-ea"/>
                          <a:cs typeface="+mn-cs"/>
                          <a:hlinkClick r:id="rId3"/>
                        </a:rPr>
                        <a:t>R_GPT_OutputDisable</a:t>
                      </a:r>
                      <a:r>
                        <a:rPr kumimoji="1" lang="en-US" sz="1600" b="0" i="0" kern="1200" dirty="0">
                          <a:solidFill>
                            <a:schemeClr val="tx1"/>
                          </a:solidFill>
                          <a:effectLst/>
                          <a:latin typeface="+mn-lt"/>
                          <a:ea typeface="+mn-ea"/>
                          <a:cs typeface="+mn-cs"/>
                        </a:rPr>
                        <a:t> (</a:t>
                      </a:r>
                      <a:r>
                        <a:rPr kumimoji="1" lang="en-US" sz="1600" b="1" i="0" u="none" strike="noStrike" kern="1200" dirty="0" err="1">
                          <a:solidFill>
                            <a:schemeClr val="tx1"/>
                          </a:solidFill>
                          <a:effectLst/>
                          <a:latin typeface="+mn-lt"/>
                          <a:ea typeface="+mn-ea"/>
                          <a:cs typeface="+mn-cs"/>
                          <a:hlinkClick r:id="rId4"/>
                        </a:rPr>
                        <a:t>timer_ctrl_t</a:t>
                      </a:r>
                      <a:r>
                        <a:rPr kumimoji="1" lang="en-US" sz="1600" b="0" i="0" kern="1200" dirty="0">
                          <a:solidFill>
                            <a:schemeClr val="tx1"/>
                          </a:solidFill>
                          <a:effectLst/>
                          <a:latin typeface="+mn-lt"/>
                          <a:ea typeface="+mn-ea"/>
                          <a:cs typeface="+mn-cs"/>
                        </a:rPr>
                        <a:t> *const </a:t>
                      </a:r>
                      <a:r>
                        <a:rPr kumimoji="1" lang="en-US" sz="1600" b="0" i="0" kern="1200" dirty="0" err="1">
                          <a:solidFill>
                            <a:schemeClr val="tx1"/>
                          </a:solidFill>
                          <a:effectLst/>
                          <a:latin typeface="+mn-lt"/>
                          <a:ea typeface="+mn-ea"/>
                          <a:cs typeface="+mn-cs"/>
                        </a:rPr>
                        <a:t>p_ctrl</a:t>
                      </a:r>
                      <a:r>
                        <a:rPr kumimoji="1" lang="en-US" sz="1600" b="0" i="0" kern="1200" dirty="0">
                          <a:solidFill>
                            <a:schemeClr val="tx1"/>
                          </a:solidFill>
                          <a:effectLst/>
                          <a:latin typeface="+mn-lt"/>
                          <a:ea typeface="+mn-ea"/>
                          <a:cs typeface="+mn-cs"/>
                        </a:rPr>
                        <a:t>, </a:t>
                      </a:r>
                      <a:r>
                        <a:rPr kumimoji="1" lang="en-US" sz="1600" b="1" i="0" u="none" strike="noStrike" kern="1200" dirty="0" err="1">
                          <a:solidFill>
                            <a:schemeClr val="tx1"/>
                          </a:solidFill>
                          <a:effectLst/>
                          <a:latin typeface="+mn-lt"/>
                          <a:ea typeface="+mn-ea"/>
                          <a:cs typeface="+mn-cs"/>
                          <a:hlinkClick r:id="rId5"/>
                        </a:rPr>
                        <a:t>gpt_io_pin_t</a:t>
                      </a:r>
                      <a:r>
                        <a:rPr kumimoji="1" lang="en-US" sz="1600" b="0" i="0" kern="1200" dirty="0">
                          <a:solidFill>
                            <a:schemeClr val="tx1"/>
                          </a:solidFill>
                          <a:effectLst/>
                          <a:latin typeface="+mn-lt"/>
                          <a:ea typeface="+mn-ea"/>
                          <a:cs typeface="+mn-cs"/>
                        </a:rPr>
                        <a:t> pin)</a:t>
                      </a:r>
                      <a:endParaRPr lang="en-US" sz="1600" b="1" dirty="0">
                        <a:effectLst/>
                      </a:endParaRPr>
                    </a:p>
                  </a:txBody>
                  <a:tcPr anchor="b">
                    <a:lnT w="1270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332434811"/>
                  </a:ext>
                </a:extLst>
              </a:tr>
              <a:tr h="365760">
                <a:tc gridSpan="2">
                  <a:txBody>
                    <a:bodyPr/>
                    <a:lstStyle/>
                    <a:p>
                      <a:pPr fontAlgn="b">
                        <a:lnSpc>
                          <a:spcPct val="120000"/>
                        </a:lnSpc>
                        <a:spcAft>
                          <a:spcPts val="800"/>
                        </a:spcAft>
                      </a:pPr>
                      <a:r>
                        <a:rPr lang="en-US" sz="1600" b="0" dirty="0">
                          <a:effectLst/>
                        </a:rPr>
                        <a:t>Disable output for GTIOCA and/or GTIOCB.</a:t>
                      </a:r>
                    </a:p>
                    <a:p>
                      <a:pPr fontAlgn="b">
                        <a:lnSpc>
                          <a:spcPct val="120000"/>
                        </a:lnSpc>
                        <a:spcAft>
                          <a:spcPts val="800"/>
                        </a:spcAft>
                      </a:pPr>
                      <a:r>
                        <a:rPr lang="en-US" sz="1600" b="1" dirty="0">
                          <a:effectLst/>
                        </a:rPr>
                        <a:t>Return values</a:t>
                      </a:r>
                    </a:p>
                  </a:txBody>
                  <a:tcPr anchor="b">
                    <a:lnB w="12700" cmpd="sng">
                      <a:noFill/>
                    </a:lnB>
                  </a:tcPr>
                </a:tc>
                <a:tc hMerge="1">
                  <a:txBody>
                    <a:bodyPr/>
                    <a:lstStyle/>
                    <a:p>
                      <a:endParaRPr lang="en-US"/>
                    </a:p>
                  </a:txBody>
                  <a:tcPr/>
                </a:tc>
                <a:extLst>
                  <a:ext uri="{0D108BD9-81ED-4DB2-BD59-A6C34878D82A}">
                    <a16:rowId xmlns:a16="http://schemas.microsoft.com/office/drawing/2014/main" val="68175001"/>
                  </a:ext>
                </a:extLst>
              </a:tr>
              <a:tr h="365760">
                <a:tc>
                  <a:txBody>
                    <a:bodyPr/>
                    <a:lstStyle/>
                    <a:p>
                      <a:pPr lvl="1" fontAlgn="b">
                        <a:lnSpc>
                          <a:spcPct val="120000"/>
                        </a:lnSpc>
                        <a:spcAft>
                          <a:spcPts val="800"/>
                        </a:spcAft>
                      </a:pPr>
                      <a:r>
                        <a:rPr lang="en-US" sz="1600" b="1" dirty="0">
                          <a:solidFill>
                            <a:schemeClr val="accent2">
                              <a:lumMod val="75000"/>
                            </a:schemeClr>
                          </a:solidFill>
                          <a:effectLst/>
                        </a:rPr>
                        <a:t>FSP_SUCCESS</a:t>
                      </a:r>
                    </a:p>
                    <a:p>
                      <a:pPr lvl="1" fontAlgn="b">
                        <a:lnSpc>
                          <a:spcPct val="120000"/>
                        </a:lnSpc>
                        <a:spcAft>
                          <a:spcPts val="800"/>
                        </a:spcAft>
                      </a:pPr>
                      <a:r>
                        <a:rPr lang="en-US" sz="1600" b="1" dirty="0">
                          <a:solidFill>
                            <a:schemeClr val="accent2">
                              <a:lumMod val="75000"/>
                            </a:schemeClr>
                          </a:solidFill>
                          <a:effectLst/>
                        </a:rPr>
                        <a:t>FSP_ERR_ASSERTION</a:t>
                      </a:r>
                    </a:p>
                    <a:p>
                      <a:pPr lvl="1" fontAlgn="b">
                        <a:lnSpc>
                          <a:spcPct val="120000"/>
                        </a:lnSpc>
                        <a:spcAft>
                          <a:spcPts val="800"/>
                        </a:spcAft>
                      </a:pPr>
                      <a:r>
                        <a:rPr lang="en-US" sz="1600" b="1" dirty="0">
                          <a:solidFill>
                            <a:schemeClr val="accent2">
                              <a:lumMod val="75000"/>
                            </a:schemeClr>
                          </a:solidFill>
                          <a:effectLst/>
                        </a:rPr>
                        <a:t>FSP_ERR_NOT_OPEN</a:t>
                      </a:r>
                    </a:p>
                  </a:txBody>
                  <a:tcPr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fontAlgn="b">
                        <a:lnSpc>
                          <a:spcPct val="120000"/>
                        </a:lnSpc>
                        <a:spcAft>
                          <a:spcPts val="800"/>
                        </a:spcAft>
                      </a:pPr>
                      <a:r>
                        <a:rPr kumimoji="1" lang="en-US" sz="1800" b="0" i="0" kern="1200" dirty="0">
                          <a:solidFill>
                            <a:schemeClr val="tx1"/>
                          </a:solidFill>
                          <a:effectLst/>
                          <a:latin typeface="+mn-lt"/>
                          <a:ea typeface="+mn-ea"/>
                          <a:cs typeface="+mn-cs"/>
                        </a:rPr>
                        <a:t>Output is disabled.</a:t>
                      </a:r>
                    </a:p>
                    <a:p>
                      <a:pPr lvl="0" fontAlgn="b">
                        <a:lnSpc>
                          <a:spcPct val="120000"/>
                        </a:lnSpc>
                        <a:spcAft>
                          <a:spcPts val="800"/>
                        </a:spcAft>
                      </a:pPr>
                      <a:r>
                        <a:rPr kumimoji="1" lang="en-US" sz="1800" b="0" i="0" kern="1200" dirty="0" err="1">
                          <a:solidFill>
                            <a:schemeClr val="tx1"/>
                          </a:solidFill>
                          <a:effectLst/>
                          <a:latin typeface="+mn-lt"/>
                          <a:ea typeface="+mn-ea"/>
                          <a:cs typeface="+mn-cs"/>
                        </a:rPr>
                        <a:t>p_ctrl</a:t>
                      </a:r>
                      <a:r>
                        <a:rPr kumimoji="1" lang="en-US" sz="1800" b="0" i="0" kern="1200" dirty="0">
                          <a:solidFill>
                            <a:schemeClr val="tx1"/>
                          </a:solidFill>
                          <a:effectLst/>
                          <a:latin typeface="+mn-lt"/>
                          <a:ea typeface="+mn-ea"/>
                          <a:cs typeface="+mn-cs"/>
                        </a:rPr>
                        <a:t> or </a:t>
                      </a:r>
                      <a:r>
                        <a:rPr kumimoji="1" lang="en-US" sz="1800" b="0" i="0" kern="1200" dirty="0" err="1">
                          <a:solidFill>
                            <a:schemeClr val="tx1"/>
                          </a:solidFill>
                          <a:effectLst/>
                          <a:latin typeface="+mn-lt"/>
                          <a:ea typeface="+mn-ea"/>
                          <a:cs typeface="+mn-cs"/>
                        </a:rPr>
                        <a:t>p_status</a:t>
                      </a:r>
                      <a:r>
                        <a:rPr kumimoji="1" lang="en-US" sz="1800" b="0" i="0" kern="1200" dirty="0">
                          <a:solidFill>
                            <a:schemeClr val="tx1"/>
                          </a:solidFill>
                          <a:effectLst/>
                          <a:latin typeface="+mn-lt"/>
                          <a:ea typeface="+mn-ea"/>
                          <a:cs typeface="+mn-cs"/>
                        </a:rPr>
                        <a:t> was NULL.</a:t>
                      </a:r>
                    </a:p>
                    <a:p>
                      <a:pPr lvl="0" fontAlgn="b">
                        <a:lnSpc>
                          <a:spcPct val="120000"/>
                        </a:lnSpc>
                        <a:spcAft>
                          <a:spcPts val="800"/>
                        </a:spcAft>
                      </a:pPr>
                      <a:r>
                        <a:rPr kumimoji="1" lang="en-US" sz="1800" b="0" i="0" kern="1200" dirty="0">
                          <a:solidFill>
                            <a:schemeClr val="tx1"/>
                          </a:solidFill>
                          <a:effectLst/>
                          <a:latin typeface="+mn-lt"/>
                          <a:ea typeface="+mn-ea"/>
                          <a:cs typeface="+mn-cs"/>
                        </a:rPr>
                        <a:t>The instance is not opened.</a:t>
                      </a:r>
                      <a:endParaRPr lang="en-US" sz="1600" b="0" dirty="0">
                        <a:effectLst/>
                      </a:endParaRPr>
                    </a:p>
                  </a:txBody>
                  <a:tcPr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0764616"/>
                  </a:ext>
                </a:extLst>
              </a:tr>
            </a:tbl>
          </a:graphicData>
        </a:graphic>
      </p:graphicFrame>
    </p:spTree>
    <p:extLst>
      <p:ext uri="{BB962C8B-B14F-4D97-AF65-F5344CB8AC3E}">
        <p14:creationId xmlns:p14="http://schemas.microsoft.com/office/powerpoint/2010/main" val="25981433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7616-4F7C-4871-9997-9EEB0BF4D6FB}"/>
              </a:ext>
            </a:extLst>
          </p:cNvPr>
          <p:cNvSpPr>
            <a:spLocks noGrp="1"/>
          </p:cNvSpPr>
          <p:nvPr>
            <p:ph type="title"/>
          </p:nvPr>
        </p:nvSpPr>
        <p:spPr>
          <a:xfrm>
            <a:off x="467999" y="332539"/>
            <a:ext cx="11244575" cy="720197"/>
          </a:xfrm>
        </p:spPr>
        <p:txBody>
          <a:bodyPr/>
          <a:lstStyle/>
          <a:p>
            <a:r>
              <a:rPr kumimoji="1" lang="en-US" sz="3200" b="1" i="0" u="none" strike="noStrike" kern="1200" cap="all" spc="0" normalizeH="0" baseline="0" noProof="0" dirty="0" err="1">
                <a:ln>
                  <a:noFill/>
                </a:ln>
                <a:solidFill>
                  <a:srgbClr val="06418C"/>
                </a:solidFill>
                <a:effectLst/>
                <a:uLnTx/>
                <a:uFillTx/>
                <a:latin typeface="Arial Narrow"/>
                <a:ea typeface="メイリオ"/>
                <a:cs typeface="+mj-cs"/>
              </a:rPr>
              <a:t>Fsp</a:t>
            </a:r>
            <a:r>
              <a:rPr kumimoji="1" lang="en-US" sz="3200" b="1" i="0" u="none" strike="noStrike" kern="1200" cap="all" spc="0" normalizeH="0" baseline="0" noProof="0" dirty="0">
                <a:ln>
                  <a:noFill/>
                </a:ln>
                <a:solidFill>
                  <a:srgbClr val="06418C"/>
                </a:solidFill>
                <a:effectLst/>
                <a:uLnTx/>
                <a:uFillTx/>
                <a:latin typeface="Arial Narrow"/>
                <a:ea typeface="メイリオ"/>
                <a:cs typeface="+mj-cs"/>
              </a:rPr>
              <a:t> interface</a:t>
            </a:r>
            <a:br>
              <a:rPr kumimoji="1" lang="en-US" sz="3200" b="1" i="0" u="none" strike="noStrike" kern="1200" cap="all" spc="0" normalizeH="0" baseline="0" noProof="0" dirty="0">
                <a:ln>
                  <a:noFill/>
                </a:ln>
                <a:solidFill>
                  <a:srgbClr val="06418C"/>
                </a:solidFill>
                <a:effectLst/>
                <a:uLnTx/>
                <a:uFillTx/>
                <a:latin typeface="Arial Narrow"/>
                <a:ea typeface="メイリオ"/>
                <a:cs typeface="+mj-cs"/>
              </a:rPr>
            </a:br>
            <a:r>
              <a:rPr kumimoji="1" lang="en-US" sz="2000" b="1" i="0" u="none" strike="noStrike" kern="1200" cap="all" spc="0" normalizeH="0" baseline="0" noProof="0" dirty="0" err="1">
                <a:ln>
                  <a:noFill/>
                </a:ln>
                <a:solidFill>
                  <a:srgbClr val="06418C"/>
                </a:solidFill>
                <a:effectLst/>
                <a:uLnTx/>
                <a:uFillTx/>
                <a:latin typeface="Arial Narrow"/>
                <a:ea typeface="メイリオ"/>
                <a:cs typeface="+mj-cs"/>
              </a:rPr>
              <a:t>Gpt</a:t>
            </a:r>
            <a:r>
              <a:rPr kumimoji="1" lang="en-US" sz="2000" b="1" i="0" u="none" strike="noStrike" kern="1200" cap="all" spc="0" normalizeH="0" baseline="0" noProof="0" dirty="0">
                <a:ln>
                  <a:noFill/>
                </a:ln>
                <a:solidFill>
                  <a:srgbClr val="06418C"/>
                </a:solidFill>
                <a:effectLst/>
                <a:uLnTx/>
                <a:uFillTx/>
                <a:latin typeface="Arial Narrow"/>
                <a:ea typeface="メイリオ"/>
                <a:cs typeface="+mj-cs"/>
              </a:rPr>
              <a:t> only - functions</a:t>
            </a:r>
            <a:endParaRPr lang="en-US" dirty="0"/>
          </a:p>
        </p:txBody>
      </p:sp>
      <p:graphicFrame>
        <p:nvGraphicFramePr>
          <p:cNvPr id="4" name="Table 3">
            <a:extLst>
              <a:ext uri="{FF2B5EF4-FFF2-40B4-BE49-F238E27FC236}">
                <a16:creationId xmlns:a16="http://schemas.microsoft.com/office/drawing/2014/main" id="{28454317-CCB3-47CE-9F1F-D0F70BD740DC}"/>
              </a:ext>
            </a:extLst>
          </p:cNvPr>
          <p:cNvGraphicFramePr>
            <a:graphicFrameLocks noGrp="1"/>
          </p:cNvGraphicFramePr>
          <p:nvPr>
            <p:extLst>
              <p:ext uri="{D42A27DB-BD31-4B8C-83A1-F6EECF244321}">
                <p14:modId xmlns:p14="http://schemas.microsoft.com/office/powerpoint/2010/main" val="887654181"/>
              </p:ext>
            </p:extLst>
          </p:nvPr>
        </p:nvGraphicFramePr>
        <p:xfrm>
          <a:off x="455967" y="1371600"/>
          <a:ext cx="11244576" cy="2899283"/>
        </p:xfrm>
        <a:graphic>
          <a:graphicData uri="http://schemas.openxmlformats.org/drawingml/2006/table">
            <a:tbl>
              <a:tblPr firstRow="1" bandRow="1">
                <a:tableStyleId>{5940675A-B579-460E-94D1-54222C63F5DA}</a:tableStyleId>
              </a:tblPr>
              <a:tblGrid>
                <a:gridCol w="4192233">
                  <a:extLst>
                    <a:ext uri="{9D8B030D-6E8A-4147-A177-3AD203B41FA5}">
                      <a16:colId xmlns:a16="http://schemas.microsoft.com/office/drawing/2014/main" val="1829513025"/>
                    </a:ext>
                  </a:extLst>
                </a:gridCol>
                <a:gridCol w="7052343">
                  <a:extLst>
                    <a:ext uri="{9D8B030D-6E8A-4147-A177-3AD203B41FA5}">
                      <a16:colId xmlns:a16="http://schemas.microsoft.com/office/drawing/2014/main" val="3344560743"/>
                    </a:ext>
                  </a:extLst>
                </a:gridCol>
              </a:tblGrid>
              <a:tr h="365760">
                <a:tc gridSpan="2">
                  <a:txBody>
                    <a:bodyPr/>
                    <a:lstStyle/>
                    <a:p>
                      <a:pPr fontAlgn="b"/>
                      <a:r>
                        <a:rPr lang="en-US" sz="1600" b="1" dirty="0" err="1">
                          <a:effectLst/>
                        </a:rPr>
                        <a:t>R_GPT_AdcTriggerSet</a:t>
                      </a:r>
                      <a:r>
                        <a:rPr lang="en-US" sz="1600" b="1" dirty="0">
                          <a:effectLst/>
                        </a:rPr>
                        <a:t>()</a:t>
                      </a:r>
                    </a:p>
                  </a:txBody>
                  <a:tcPr anchor="b">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extLst>
                  <a:ext uri="{0D108BD9-81ED-4DB2-BD59-A6C34878D82A}">
                    <a16:rowId xmlns:a16="http://schemas.microsoft.com/office/drawing/2014/main" val="2316527614"/>
                  </a:ext>
                </a:extLst>
              </a:tr>
              <a:tr h="365760">
                <a:tc gridSpan="2">
                  <a:txBody>
                    <a:bodyPr/>
                    <a:lstStyle/>
                    <a:p>
                      <a:pPr fontAlgn="b"/>
                      <a:r>
                        <a:rPr lang="en-US" sz="1600" b="1" u="none" strike="noStrike" dirty="0" err="1">
                          <a:solidFill>
                            <a:srgbClr val="7D99D0"/>
                          </a:solidFill>
                          <a:effectLst/>
                          <a:hlinkClick r:id="rId2"/>
                        </a:rPr>
                        <a:t>fsp_err_t</a:t>
                      </a:r>
                      <a:r>
                        <a:rPr lang="en-US" sz="1600" b="1" u="none" strike="noStrike" dirty="0">
                          <a:solidFill>
                            <a:srgbClr val="7D99D0"/>
                          </a:solidFill>
                          <a:effectLst/>
                        </a:rPr>
                        <a:t> </a:t>
                      </a:r>
                      <a:r>
                        <a:rPr kumimoji="1" lang="en-US" sz="1600" b="1" i="0" u="none" strike="noStrike" kern="1200" dirty="0" err="1">
                          <a:solidFill>
                            <a:schemeClr val="tx1"/>
                          </a:solidFill>
                          <a:effectLst/>
                          <a:latin typeface="+mn-lt"/>
                          <a:ea typeface="+mn-ea"/>
                          <a:cs typeface="+mn-cs"/>
                          <a:hlinkClick r:id="rId3"/>
                        </a:rPr>
                        <a:t>R_GPT_AdcTriggerSet</a:t>
                      </a:r>
                      <a:r>
                        <a:rPr kumimoji="1" lang="en-US" sz="1600" b="0" i="0" kern="1200" dirty="0">
                          <a:solidFill>
                            <a:schemeClr val="tx1"/>
                          </a:solidFill>
                          <a:effectLst/>
                          <a:latin typeface="+mn-lt"/>
                          <a:ea typeface="+mn-ea"/>
                          <a:cs typeface="+mn-cs"/>
                        </a:rPr>
                        <a:t> (</a:t>
                      </a:r>
                      <a:r>
                        <a:rPr kumimoji="1" lang="en-US" sz="1600" b="1" i="0" u="none" strike="noStrike" kern="1200" dirty="0" err="1">
                          <a:solidFill>
                            <a:schemeClr val="tx1"/>
                          </a:solidFill>
                          <a:effectLst/>
                          <a:latin typeface="+mn-lt"/>
                          <a:ea typeface="+mn-ea"/>
                          <a:cs typeface="+mn-cs"/>
                          <a:hlinkClick r:id="rId4"/>
                        </a:rPr>
                        <a:t>timer_ctrl_t</a:t>
                      </a:r>
                      <a:r>
                        <a:rPr kumimoji="1" lang="en-US" sz="1600" b="0" i="0" kern="1200" dirty="0">
                          <a:solidFill>
                            <a:schemeClr val="tx1"/>
                          </a:solidFill>
                          <a:effectLst/>
                          <a:latin typeface="+mn-lt"/>
                          <a:ea typeface="+mn-ea"/>
                          <a:cs typeface="+mn-cs"/>
                        </a:rPr>
                        <a:t> *const </a:t>
                      </a:r>
                      <a:r>
                        <a:rPr kumimoji="1" lang="en-US" sz="1600" b="0" i="0" kern="1200" dirty="0" err="1">
                          <a:solidFill>
                            <a:schemeClr val="tx1"/>
                          </a:solidFill>
                          <a:effectLst/>
                          <a:latin typeface="+mn-lt"/>
                          <a:ea typeface="+mn-ea"/>
                          <a:cs typeface="+mn-cs"/>
                        </a:rPr>
                        <a:t>p_ctrl</a:t>
                      </a:r>
                      <a:r>
                        <a:rPr kumimoji="1" lang="en-US" sz="1600" b="0" i="0" kern="1200" dirty="0">
                          <a:solidFill>
                            <a:schemeClr val="tx1"/>
                          </a:solidFill>
                          <a:effectLst/>
                          <a:latin typeface="+mn-lt"/>
                          <a:ea typeface="+mn-ea"/>
                          <a:cs typeface="+mn-cs"/>
                        </a:rPr>
                        <a:t>, </a:t>
                      </a:r>
                      <a:r>
                        <a:rPr kumimoji="1" lang="en-US" sz="1600" b="1" i="0" u="none" strike="noStrike" kern="1200" dirty="0" err="1">
                          <a:solidFill>
                            <a:schemeClr val="tx1"/>
                          </a:solidFill>
                          <a:effectLst/>
                          <a:latin typeface="+mn-lt"/>
                          <a:ea typeface="+mn-ea"/>
                          <a:cs typeface="+mn-cs"/>
                          <a:hlinkClick r:id="rId5"/>
                        </a:rPr>
                        <a:t>gpt_adc_compare_match_t</a:t>
                      </a:r>
                      <a:r>
                        <a:rPr kumimoji="1" lang="en-US" sz="1600" b="0" i="0" kern="1200" dirty="0">
                          <a:solidFill>
                            <a:schemeClr val="tx1"/>
                          </a:solidFill>
                          <a:effectLst/>
                          <a:latin typeface="+mn-lt"/>
                          <a:ea typeface="+mn-ea"/>
                          <a:cs typeface="+mn-cs"/>
                        </a:rPr>
                        <a:t> </a:t>
                      </a:r>
                      <a:r>
                        <a:rPr kumimoji="1" lang="en-US" sz="1600" b="0" i="0" kern="1200" dirty="0" err="1">
                          <a:solidFill>
                            <a:schemeClr val="tx1"/>
                          </a:solidFill>
                          <a:effectLst/>
                          <a:latin typeface="+mn-lt"/>
                          <a:ea typeface="+mn-ea"/>
                          <a:cs typeface="+mn-cs"/>
                        </a:rPr>
                        <a:t>which_compare_match</a:t>
                      </a:r>
                      <a:r>
                        <a:rPr kumimoji="1" lang="en-US" sz="1600" b="0" i="0" kern="1200" dirty="0">
                          <a:solidFill>
                            <a:schemeClr val="tx1"/>
                          </a:solidFill>
                          <a:effectLst/>
                          <a:latin typeface="+mn-lt"/>
                          <a:ea typeface="+mn-ea"/>
                          <a:cs typeface="+mn-cs"/>
                        </a:rPr>
                        <a:t>, uint32_t </a:t>
                      </a:r>
                      <a:r>
                        <a:rPr kumimoji="1" lang="en-US" sz="1600" b="0" i="0" kern="1200" dirty="0" err="1">
                          <a:solidFill>
                            <a:schemeClr val="tx1"/>
                          </a:solidFill>
                          <a:effectLst/>
                          <a:latin typeface="+mn-lt"/>
                          <a:ea typeface="+mn-ea"/>
                          <a:cs typeface="+mn-cs"/>
                        </a:rPr>
                        <a:t>compare_match_value</a:t>
                      </a:r>
                      <a:r>
                        <a:rPr kumimoji="1" lang="en-US" sz="1600" b="0" i="0" kern="1200" dirty="0">
                          <a:solidFill>
                            <a:schemeClr val="tx1"/>
                          </a:solidFill>
                          <a:effectLst/>
                          <a:latin typeface="+mn-lt"/>
                          <a:ea typeface="+mn-ea"/>
                          <a:cs typeface="+mn-cs"/>
                        </a:rPr>
                        <a:t>)</a:t>
                      </a:r>
                      <a:endParaRPr lang="en-US" sz="1600" b="1" dirty="0">
                        <a:effectLst/>
                      </a:endParaRPr>
                    </a:p>
                  </a:txBody>
                  <a:tcPr anchor="b">
                    <a:lnT w="1270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332434811"/>
                  </a:ext>
                </a:extLst>
              </a:tr>
              <a:tr h="365760">
                <a:tc gridSpan="2">
                  <a:txBody>
                    <a:bodyPr/>
                    <a:lstStyle/>
                    <a:p>
                      <a:pPr fontAlgn="b">
                        <a:lnSpc>
                          <a:spcPct val="120000"/>
                        </a:lnSpc>
                        <a:spcAft>
                          <a:spcPts val="800"/>
                        </a:spcAft>
                      </a:pPr>
                      <a:r>
                        <a:rPr lang="en-US" sz="1600" b="0" dirty="0">
                          <a:effectLst/>
                        </a:rPr>
                        <a:t>Set A/D converter start request compare match value.</a:t>
                      </a:r>
                    </a:p>
                    <a:p>
                      <a:pPr fontAlgn="b">
                        <a:lnSpc>
                          <a:spcPct val="120000"/>
                        </a:lnSpc>
                        <a:spcAft>
                          <a:spcPts val="800"/>
                        </a:spcAft>
                      </a:pPr>
                      <a:r>
                        <a:rPr lang="en-US" sz="1600" b="1" dirty="0">
                          <a:effectLst/>
                        </a:rPr>
                        <a:t>Return values</a:t>
                      </a:r>
                    </a:p>
                  </a:txBody>
                  <a:tcPr anchor="b">
                    <a:lnB w="12700" cmpd="sng">
                      <a:noFill/>
                    </a:lnB>
                  </a:tcPr>
                </a:tc>
                <a:tc hMerge="1">
                  <a:txBody>
                    <a:bodyPr/>
                    <a:lstStyle/>
                    <a:p>
                      <a:endParaRPr lang="en-US"/>
                    </a:p>
                  </a:txBody>
                  <a:tcPr/>
                </a:tc>
                <a:extLst>
                  <a:ext uri="{0D108BD9-81ED-4DB2-BD59-A6C34878D82A}">
                    <a16:rowId xmlns:a16="http://schemas.microsoft.com/office/drawing/2014/main" val="68175001"/>
                  </a:ext>
                </a:extLst>
              </a:tr>
              <a:tr h="365760">
                <a:tc>
                  <a:txBody>
                    <a:bodyPr/>
                    <a:lstStyle/>
                    <a:p>
                      <a:pPr lvl="1" fontAlgn="b">
                        <a:lnSpc>
                          <a:spcPct val="120000"/>
                        </a:lnSpc>
                        <a:spcAft>
                          <a:spcPts val="800"/>
                        </a:spcAft>
                      </a:pPr>
                      <a:r>
                        <a:rPr lang="en-US" sz="1600" b="1" dirty="0">
                          <a:solidFill>
                            <a:schemeClr val="accent2">
                              <a:lumMod val="75000"/>
                            </a:schemeClr>
                          </a:solidFill>
                          <a:effectLst/>
                        </a:rPr>
                        <a:t>FSP_SUCCESS</a:t>
                      </a:r>
                    </a:p>
                    <a:p>
                      <a:pPr lvl="1" fontAlgn="b">
                        <a:lnSpc>
                          <a:spcPct val="120000"/>
                        </a:lnSpc>
                        <a:spcAft>
                          <a:spcPts val="800"/>
                        </a:spcAft>
                      </a:pPr>
                      <a:r>
                        <a:rPr lang="en-US" sz="1600" b="1" dirty="0">
                          <a:solidFill>
                            <a:schemeClr val="accent2">
                              <a:lumMod val="75000"/>
                            </a:schemeClr>
                          </a:solidFill>
                          <a:effectLst/>
                        </a:rPr>
                        <a:t>FSP_ERR_ASSERTION</a:t>
                      </a:r>
                    </a:p>
                    <a:p>
                      <a:pPr lvl="1" fontAlgn="b">
                        <a:lnSpc>
                          <a:spcPct val="120000"/>
                        </a:lnSpc>
                        <a:spcAft>
                          <a:spcPts val="800"/>
                        </a:spcAft>
                      </a:pPr>
                      <a:r>
                        <a:rPr lang="en-US" sz="1600" b="1" dirty="0">
                          <a:solidFill>
                            <a:schemeClr val="accent2">
                              <a:lumMod val="75000"/>
                            </a:schemeClr>
                          </a:solidFill>
                          <a:effectLst/>
                        </a:rPr>
                        <a:t>FSP_ERR_NOT_OPEN</a:t>
                      </a:r>
                    </a:p>
                  </a:txBody>
                  <a:tcPr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fontAlgn="b">
                        <a:lnSpc>
                          <a:spcPct val="120000"/>
                        </a:lnSpc>
                        <a:spcAft>
                          <a:spcPts val="800"/>
                        </a:spcAft>
                      </a:pPr>
                      <a:r>
                        <a:rPr kumimoji="1" lang="en-US" sz="1800" b="0" i="0" kern="1200" dirty="0">
                          <a:solidFill>
                            <a:schemeClr val="tx1"/>
                          </a:solidFill>
                          <a:effectLst/>
                          <a:latin typeface="+mn-lt"/>
                          <a:ea typeface="+mn-ea"/>
                          <a:cs typeface="+mn-cs"/>
                        </a:rPr>
                        <a:t>Counter value updated.</a:t>
                      </a:r>
                    </a:p>
                    <a:p>
                      <a:pPr lvl="0" fontAlgn="b">
                        <a:lnSpc>
                          <a:spcPct val="120000"/>
                        </a:lnSpc>
                        <a:spcAft>
                          <a:spcPts val="800"/>
                        </a:spcAft>
                      </a:pPr>
                      <a:r>
                        <a:rPr kumimoji="1" lang="en-US" sz="1800" b="0" i="0" kern="1200" dirty="0" err="1">
                          <a:solidFill>
                            <a:schemeClr val="tx1"/>
                          </a:solidFill>
                          <a:effectLst/>
                          <a:latin typeface="+mn-lt"/>
                          <a:ea typeface="+mn-ea"/>
                          <a:cs typeface="+mn-cs"/>
                        </a:rPr>
                        <a:t>p_ctrl</a:t>
                      </a:r>
                      <a:r>
                        <a:rPr kumimoji="1" lang="en-US" sz="1800" b="0" i="0" kern="1200" dirty="0">
                          <a:solidFill>
                            <a:schemeClr val="tx1"/>
                          </a:solidFill>
                          <a:effectLst/>
                          <a:latin typeface="+mn-lt"/>
                          <a:ea typeface="+mn-ea"/>
                          <a:cs typeface="+mn-cs"/>
                        </a:rPr>
                        <a:t> or </a:t>
                      </a:r>
                      <a:r>
                        <a:rPr kumimoji="1" lang="en-US" sz="1800" b="0" i="0" kern="1200" dirty="0" err="1">
                          <a:solidFill>
                            <a:schemeClr val="tx1"/>
                          </a:solidFill>
                          <a:effectLst/>
                          <a:latin typeface="+mn-lt"/>
                          <a:ea typeface="+mn-ea"/>
                          <a:cs typeface="+mn-cs"/>
                        </a:rPr>
                        <a:t>p_status</a:t>
                      </a:r>
                      <a:r>
                        <a:rPr kumimoji="1" lang="en-US" sz="1800" b="0" i="0" kern="1200" dirty="0">
                          <a:solidFill>
                            <a:schemeClr val="tx1"/>
                          </a:solidFill>
                          <a:effectLst/>
                          <a:latin typeface="+mn-lt"/>
                          <a:ea typeface="+mn-ea"/>
                          <a:cs typeface="+mn-cs"/>
                        </a:rPr>
                        <a:t> was NULL.</a:t>
                      </a:r>
                    </a:p>
                    <a:p>
                      <a:pPr lvl="0" fontAlgn="b">
                        <a:lnSpc>
                          <a:spcPct val="120000"/>
                        </a:lnSpc>
                        <a:spcAft>
                          <a:spcPts val="800"/>
                        </a:spcAft>
                      </a:pPr>
                      <a:r>
                        <a:rPr kumimoji="1" lang="en-US" sz="1800" b="0" i="0" kern="1200" dirty="0">
                          <a:solidFill>
                            <a:schemeClr val="tx1"/>
                          </a:solidFill>
                          <a:effectLst/>
                          <a:latin typeface="+mn-lt"/>
                          <a:ea typeface="+mn-ea"/>
                          <a:cs typeface="+mn-cs"/>
                        </a:rPr>
                        <a:t>The instance is not opened.</a:t>
                      </a:r>
                      <a:endParaRPr lang="en-US" sz="1600" b="0" dirty="0">
                        <a:effectLst/>
                      </a:endParaRPr>
                    </a:p>
                  </a:txBody>
                  <a:tcPr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0764616"/>
                  </a:ext>
                </a:extLst>
              </a:tr>
            </a:tbl>
          </a:graphicData>
        </a:graphic>
      </p:graphicFrame>
    </p:spTree>
    <p:extLst>
      <p:ext uri="{BB962C8B-B14F-4D97-AF65-F5344CB8AC3E}">
        <p14:creationId xmlns:p14="http://schemas.microsoft.com/office/powerpoint/2010/main" val="29047133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7616-4F7C-4871-9997-9EEB0BF4D6FB}"/>
              </a:ext>
            </a:extLst>
          </p:cNvPr>
          <p:cNvSpPr>
            <a:spLocks noGrp="1"/>
          </p:cNvSpPr>
          <p:nvPr>
            <p:ph type="title"/>
          </p:nvPr>
        </p:nvSpPr>
        <p:spPr>
          <a:xfrm>
            <a:off x="467999" y="332539"/>
            <a:ext cx="11244575" cy="720197"/>
          </a:xfrm>
        </p:spPr>
        <p:txBody>
          <a:bodyPr/>
          <a:lstStyle/>
          <a:p>
            <a:r>
              <a:rPr kumimoji="1" lang="en-US" sz="3200" b="1" i="0" u="none" strike="noStrike" kern="1200" cap="all" spc="0" normalizeH="0" baseline="0" noProof="0" dirty="0" err="1">
                <a:ln>
                  <a:noFill/>
                </a:ln>
                <a:solidFill>
                  <a:srgbClr val="06418C"/>
                </a:solidFill>
                <a:effectLst/>
                <a:uLnTx/>
                <a:uFillTx/>
                <a:latin typeface="Arial Narrow"/>
                <a:ea typeface="メイリオ"/>
                <a:cs typeface="+mj-cs"/>
              </a:rPr>
              <a:t>Fsp</a:t>
            </a:r>
            <a:r>
              <a:rPr kumimoji="1" lang="en-US" sz="3200" b="1" i="0" u="none" strike="noStrike" kern="1200" cap="all" spc="0" normalizeH="0" baseline="0" noProof="0" dirty="0">
                <a:ln>
                  <a:noFill/>
                </a:ln>
                <a:solidFill>
                  <a:srgbClr val="06418C"/>
                </a:solidFill>
                <a:effectLst/>
                <a:uLnTx/>
                <a:uFillTx/>
                <a:latin typeface="Arial Narrow"/>
                <a:ea typeface="メイリオ"/>
                <a:cs typeface="+mj-cs"/>
              </a:rPr>
              <a:t> interface</a:t>
            </a:r>
            <a:br>
              <a:rPr kumimoji="1" lang="en-US" sz="3200" b="1" i="0" u="none" strike="noStrike" kern="1200" cap="all" spc="0" normalizeH="0" baseline="0" noProof="0" dirty="0">
                <a:ln>
                  <a:noFill/>
                </a:ln>
                <a:solidFill>
                  <a:srgbClr val="06418C"/>
                </a:solidFill>
                <a:effectLst/>
                <a:uLnTx/>
                <a:uFillTx/>
                <a:latin typeface="Arial Narrow"/>
                <a:ea typeface="メイリオ"/>
                <a:cs typeface="+mj-cs"/>
              </a:rPr>
            </a:br>
            <a:r>
              <a:rPr kumimoji="1" lang="en-US" sz="2000" b="1" i="0" u="none" strike="noStrike" kern="1200" cap="all" spc="0" normalizeH="0" baseline="0" noProof="0" dirty="0" err="1">
                <a:ln>
                  <a:noFill/>
                </a:ln>
                <a:solidFill>
                  <a:srgbClr val="06418C"/>
                </a:solidFill>
                <a:effectLst/>
                <a:uLnTx/>
                <a:uFillTx/>
                <a:latin typeface="Arial Narrow"/>
                <a:ea typeface="メイリオ"/>
                <a:cs typeface="+mj-cs"/>
              </a:rPr>
              <a:t>Gpt</a:t>
            </a:r>
            <a:r>
              <a:rPr kumimoji="1" lang="en-US" sz="2000" b="1" i="0" u="none" strike="noStrike" kern="1200" cap="all" spc="0" normalizeH="0" baseline="0" noProof="0" dirty="0">
                <a:ln>
                  <a:noFill/>
                </a:ln>
                <a:solidFill>
                  <a:srgbClr val="06418C"/>
                </a:solidFill>
                <a:effectLst/>
                <a:uLnTx/>
                <a:uFillTx/>
                <a:latin typeface="Arial Narrow"/>
                <a:ea typeface="メイリオ"/>
                <a:cs typeface="+mj-cs"/>
              </a:rPr>
              <a:t> only - functions</a:t>
            </a:r>
            <a:endParaRPr lang="en-US" dirty="0"/>
          </a:p>
        </p:txBody>
      </p:sp>
      <p:graphicFrame>
        <p:nvGraphicFramePr>
          <p:cNvPr id="4" name="Table 3">
            <a:extLst>
              <a:ext uri="{FF2B5EF4-FFF2-40B4-BE49-F238E27FC236}">
                <a16:creationId xmlns:a16="http://schemas.microsoft.com/office/drawing/2014/main" id="{28454317-CCB3-47CE-9F1F-D0F70BD740DC}"/>
              </a:ext>
            </a:extLst>
          </p:cNvPr>
          <p:cNvGraphicFramePr>
            <a:graphicFrameLocks noGrp="1"/>
          </p:cNvGraphicFramePr>
          <p:nvPr>
            <p:extLst>
              <p:ext uri="{D42A27DB-BD31-4B8C-83A1-F6EECF244321}">
                <p14:modId xmlns:p14="http://schemas.microsoft.com/office/powerpoint/2010/main" val="4174126625"/>
              </p:ext>
            </p:extLst>
          </p:nvPr>
        </p:nvGraphicFramePr>
        <p:xfrm>
          <a:off x="455967" y="1371600"/>
          <a:ext cx="11244576" cy="4372610"/>
        </p:xfrm>
        <a:graphic>
          <a:graphicData uri="http://schemas.openxmlformats.org/drawingml/2006/table">
            <a:tbl>
              <a:tblPr firstRow="1" bandRow="1">
                <a:tableStyleId>{5940675A-B579-460E-94D1-54222C63F5DA}</a:tableStyleId>
              </a:tblPr>
              <a:tblGrid>
                <a:gridCol w="4192233">
                  <a:extLst>
                    <a:ext uri="{9D8B030D-6E8A-4147-A177-3AD203B41FA5}">
                      <a16:colId xmlns:a16="http://schemas.microsoft.com/office/drawing/2014/main" val="1829513025"/>
                    </a:ext>
                  </a:extLst>
                </a:gridCol>
                <a:gridCol w="7052343">
                  <a:extLst>
                    <a:ext uri="{9D8B030D-6E8A-4147-A177-3AD203B41FA5}">
                      <a16:colId xmlns:a16="http://schemas.microsoft.com/office/drawing/2014/main" val="3344560743"/>
                    </a:ext>
                  </a:extLst>
                </a:gridCol>
              </a:tblGrid>
              <a:tr h="365760">
                <a:tc gridSpan="2">
                  <a:txBody>
                    <a:bodyPr/>
                    <a:lstStyle/>
                    <a:p>
                      <a:pPr fontAlgn="b"/>
                      <a:r>
                        <a:rPr lang="en-US" sz="1600" b="1" dirty="0" err="1">
                          <a:effectLst/>
                        </a:rPr>
                        <a:t>R_GPT_PwmOutputDelaySet</a:t>
                      </a:r>
                      <a:r>
                        <a:rPr lang="en-US" sz="1600" b="1" dirty="0">
                          <a:effectLst/>
                        </a:rPr>
                        <a:t>()</a:t>
                      </a:r>
                    </a:p>
                  </a:txBody>
                  <a:tcPr anchor="b">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extLst>
                  <a:ext uri="{0D108BD9-81ED-4DB2-BD59-A6C34878D82A}">
                    <a16:rowId xmlns:a16="http://schemas.microsoft.com/office/drawing/2014/main" val="2316527614"/>
                  </a:ext>
                </a:extLst>
              </a:tr>
              <a:tr h="365760">
                <a:tc gridSpan="2">
                  <a:txBody>
                    <a:bodyPr/>
                    <a:lstStyle/>
                    <a:p>
                      <a:pPr fontAlgn="b"/>
                      <a:r>
                        <a:rPr lang="en-US" sz="1600" b="1" u="none" strike="noStrike" dirty="0" err="1">
                          <a:solidFill>
                            <a:srgbClr val="7D99D0"/>
                          </a:solidFill>
                          <a:effectLst/>
                          <a:hlinkClick r:id="rId2"/>
                        </a:rPr>
                        <a:t>fsp_err_t</a:t>
                      </a:r>
                      <a:r>
                        <a:rPr lang="en-US" sz="1600" b="1" u="none" strike="noStrike" dirty="0">
                          <a:solidFill>
                            <a:srgbClr val="7D99D0"/>
                          </a:solidFill>
                          <a:effectLst/>
                        </a:rPr>
                        <a:t> </a:t>
                      </a:r>
                      <a:r>
                        <a:rPr kumimoji="1" lang="en-US" sz="1600" b="1" i="0" u="none" strike="noStrike" kern="1200" dirty="0" err="1">
                          <a:solidFill>
                            <a:schemeClr val="tx1"/>
                          </a:solidFill>
                          <a:effectLst/>
                          <a:latin typeface="+mn-lt"/>
                          <a:ea typeface="+mn-ea"/>
                          <a:cs typeface="+mn-cs"/>
                          <a:hlinkClick r:id="rId3"/>
                        </a:rPr>
                        <a:t>R_GPT_PwmOutputDelaySet</a:t>
                      </a:r>
                      <a:r>
                        <a:rPr kumimoji="1" lang="en-US" sz="1600" b="0" i="0" kern="1200" dirty="0">
                          <a:solidFill>
                            <a:schemeClr val="tx1"/>
                          </a:solidFill>
                          <a:effectLst/>
                          <a:latin typeface="+mn-lt"/>
                          <a:ea typeface="+mn-ea"/>
                          <a:cs typeface="+mn-cs"/>
                        </a:rPr>
                        <a:t> (</a:t>
                      </a:r>
                      <a:r>
                        <a:rPr kumimoji="1" lang="en-US" sz="1600" b="1" i="0" u="none" strike="noStrike" kern="1200" dirty="0" err="1">
                          <a:solidFill>
                            <a:schemeClr val="tx1"/>
                          </a:solidFill>
                          <a:effectLst/>
                          <a:latin typeface="+mn-lt"/>
                          <a:ea typeface="+mn-ea"/>
                          <a:cs typeface="+mn-cs"/>
                          <a:hlinkClick r:id="rId4"/>
                        </a:rPr>
                        <a:t>timer_ctrl_t</a:t>
                      </a:r>
                      <a:r>
                        <a:rPr kumimoji="1" lang="en-US" sz="1600" b="0" i="0" kern="1200" dirty="0">
                          <a:solidFill>
                            <a:schemeClr val="tx1"/>
                          </a:solidFill>
                          <a:effectLst/>
                          <a:latin typeface="+mn-lt"/>
                          <a:ea typeface="+mn-ea"/>
                          <a:cs typeface="+mn-cs"/>
                        </a:rPr>
                        <a:t> *const </a:t>
                      </a:r>
                      <a:r>
                        <a:rPr kumimoji="1" lang="en-US" sz="1600" b="0" i="0" kern="1200" dirty="0" err="1">
                          <a:solidFill>
                            <a:schemeClr val="tx1"/>
                          </a:solidFill>
                          <a:effectLst/>
                          <a:latin typeface="+mn-lt"/>
                          <a:ea typeface="+mn-ea"/>
                          <a:cs typeface="+mn-cs"/>
                        </a:rPr>
                        <a:t>p_ctrl</a:t>
                      </a:r>
                      <a:r>
                        <a:rPr kumimoji="1" lang="en-US" sz="1600" b="0" i="0" kern="1200" dirty="0">
                          <a:solidFill>
                            <a:schemeClr val="tx1"/>
                          </a:solidFill>
                          <a:effectLst/>
                          <a:latin typeface="+mn-lt"/>
                          <a:ea typeface="+mn-ea"/>
                          <a:cs typeface="+mn-cs"/>
                        </a:rPr>
                        <a:t>, </a:t>
                      </a:r>
                      <a:r>
                        <a:rPr kumimoji="1" lang="en-US" sz="1600" b="1" i="0" u="none" strike="noStrike" kern="1200" dirty="0" err="1">
                          <a:solidFill>
                            <a:schemeClr val="tx1"/>
                          </a:solidFill>
                          <a:effectLst/>
                          <a:latin typeface="+mn-lt"/>
                          <a:ea typeface="+mn-ea"/>
                          <a:cs typeface="+mn-cs"/>
                          <a:hlinkClick r:id="rId5"/>
                        </a:rPr>
                        <a:t>gpt_pwm_output_delay_edge_t</a:t>
                      </a:r>
                      <a:r>
                        <a:rPr kumimoji="1" lang="en-US" sz="1600" b="0" i="0" kern="1200" dirty="0">
                          <a:solidFill>
                            <a:schemeClr val="tx1"/>
                          </a:solidFill>
                          <a:effectLst/>
                          <a:latin typeface="+mn-lt"/>
                          <a:ea typeface="+mn-ea"/>
                          <a:cs typeface="+mn-cs"/>
                        </a:rPr>
                        <a:t> edge, </a:t>
                      </a:r>
                      <a:r>
                        <a:rPr kumimoji="1" lang="en-US" sz="1600" b="1" i="0" u="none" strike="noStrike" kern="1200" dirty="0" err="1">
                          <a:solidFill>
                            <a:schemeClr val="tx1"/>
                          </a:solidFill>
                          <a:effectLst/>
                          <a:latin typeface="+mn-lt"/>
                          <a:ea typeface="+mn-ea"/>
                          <a:cs typeface="+mn-cs"/>
                          <a:hlinkClick r:id="rId6"/>
                        </a:rPr>
                        <a:t>gpt_pwm_output_delay_setting_t</a:t>
                      </a:r>
                      <a:r>
                        <a:rPr kumimoji="1" lang="en-US" sz="1600" b="0" i="0" kern="1200" dirty="0">
                          <a:solidFill>
                            <a:schemeClr val="tx1"/>
                          </a:solidFill>
                          <a:effectLst/>
                          <a:latin typeface="+mn-lt"/>
                          <a:ea typeface="+mn-ea"/>
                          <a:cs typeface="+mn-cs"/>
                        </a:rPr>
                        <a:t> </a:t>
                      </a:r>
                      <a:r>
                        <a:rPr kumimoji="1" lang="en-US" sz="1600" b="0" i="0" kern="1200" dirty="0" err="1">
                          <a:solidFill>
                            <a:schemeClr val="tx1"/>
                          </a:solidFill>
                          <a:effectLst/>
                          <a:latin typeface="+mn-lt"/>
                          <a:ea typeface="+mn-ea"/>
                          <a:cs typeface="+mn-cs"/>
                        </a:rPr>
                        <a:t>delay_setting</a:t>
                      </a:r>
                      <a:r>
                        <a:rPr kumimoji="1" lang="en-US" sz="1600" b="0" i="0" kern="1200" dirty="0">
                          <a:solidFill>
                            <a:schemeClr val="tx1"/>
                          </a:solidFill>
                          <a:effectLst/>
                          <a:latin typeface="+mn-lt"/>
                          <a:ea typeface="+mn-ea"/>
                          <a:cs typeface="+mn-cs"/>
                        </a:rPr>
                        <a:t>, uint32_t const pin)</a:t>
                      </a:r>
                      <a:endParaRPr lang="en-US" sz="1600" b="1" dirty="0">
                        <a:effectLst/>
                      </a:endParaRPr>
                    </a:p>
                  </a:txBody>
                  <a:tcPr anchor="b">
                    <a:lnT w="1270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332434811"/>
                  </a:ext>
                </a:extLst>
              </a:tr>
              <a:tr h="365760">
                <a:tc gridSpan="2">
                  <a:txBody>
                    <a:bodyPr/>
                    <a:lstStyle/>
                    <a:p>
                      <a:pPr fontAlgn="b">
                        <a:lnSpc>
                          <a:spcPct val="120000"/>
                        </a:lnSpc>
                        <a:spcAft>
                          <a:spcPts val="800"/>
                        </a:spcAft>
                      </a:pPr>
                      <a:r>
                        <a:rPr lang="en-US" sz="1600" b="0" dirty="0">
                          <a:effectLst/>
                        </a:rPr>
                        <a:t>Set the Output Delay setting for the PWM output pin.</a:t>
                      </a:r>
                    </a:p>
                    <a:p>
                      <a:pPr fontAlgn="b">
                        <a:lnSpc>
                          <a:spcPct val="120000"/>
                        </a:lnSpc>
                        <a:spcAft>
                          <a:spcPts val="800"/>
                        </a:spcAft>
                      </a:pPr>
                      <a:r>
                        <a:rPr lang="en-US" sz="1600" b="1" dirty="0">
                          <a:effectLst/>
                        </a:rPr>
                        <a:t>Return values</a:t>
                      </a:r>
                    </a:p>
                  </a:txBody>
                  <a:tcPr anchor="b">
                    <a:lnB w="12700" cmpd="sng">
                      <a:noFill/>
                    </a:lnB>
                  </a:tcPr>
                </a:tc>
                <a:tc hMerge="1">
                  <a:txBody>
                    <a:bodyPr/>
                    <a:lstStyle/>
                    <a:p>
                      <a:endParaRPr lang="en-US"/>
                    </a:p>
                  </a:txBody>
                  <a:tcPr/>
                </a:tc>
                <a:extLst>
                  <a:ext uri="{0D108BD9-81ED-4DB2-BD59-A6C34878D82A}">
                    <a16:rowId xmlns:a16="http://schemas.microsoft.com/office/drawing/2014/main" val="68175001"/>
                  </a:ext>
                </a:extLst>
              </a:tr>
              <a:tr h="365760">
                <a:tc>
                  <a:txBody>
                    <a:bodyPr/>
                    <a:lstStyle/>
                    <a:p>
                      <a:pPr lvl="1" fontAlgn="b">
                        <a:lnSpc>
                          <a:spcPct val="120000"/>
                        </a:lnSpc>
                        <a:spcAft>
                          <a:spcPts val="800"/>
                        </a:spcAft>
                      </a:pPr>
                      <a:r>
                        <a:rPr lang="en-US" sz="1600" b="1" dirty="0">
                          <a:solidFill>
                            <a:schemeClr val="accent2">
                              <a:lumMod val="75000"/>
                            </a:schemeClr>
                          </a:solidFill>
                          <a:effectLst/>
                        </a:rPr>
                        <a:t>FSP_SUCCESS</a:t>
                      </a:r>
                    </a:p>
                    <a:p>
                      <a:pPr lvl="1" fontAlgn="b">
                        <a:lnSpc>
                          <a:spcPct val="120000"/>
                        </a:lnSpc>
                        <a:spcAft>
                          <a:spcPts val="800"/>
                        </a:spcAft>
                      </a:pPr>
                      <a:r>
                        <a:rPr lang="en-US" sz="1600" b="1" dirty="0">
                          <a:solidFill>
                            <a:schemeClr val="accent2">
                              <a:lumMod val="75000"/>
                            </a:schemeClr>
                          </a:solidFill>
                          <a:effectLst/>
                        </a:rPr>
                        <a:t>FSP_ERR_ASSERTION</a:t>
                      </a:r>
                    </a:p>
                    <a:p>
                      <a:pPr lvl="1" fontAlgn="b">
                        <a:lnSpc>
                          <a:spcPct val="120000"/>
                        </a:lnSpc>
                        <a:spcAft>
                          <a:spcPts val="800"/>
                        </a:spcAft>
                      </a:pPr>
                      <a:r>
                        <a:rPr lang="en-US" sz="1600" b="1" dirty="0">
                          <a:solidFill>
                            <a:schemeClr val="accent2">
                              <a:lumMod val="75000"/>
                            </a:schemeClr>
                          </a:solidFill>
                          <a:effectLst/>
                        </a:rPr>
                        <a:t>FSP_ERR_NOT_OPEN</a:t>
                      </a:r>
                    </a:p>
                    <a:p>
                      <a:pPr lvl="1" fontAlgn="b">
                        <a:lnSpc>
                          <a:spcPct val="120000"/>
                        </a:lnSpc>
                        <a:spcAft>
                          <a:spcPts val="800"/>
                        </a:spcAft>
                      </a:pPr>
                      <a:r>
                        <a:rPr lang="en-US" sz="1600" b="1" dirty="0">
                          <a:solidFill>
                            <a:schemeClr val="accent2">
                              <a:lumMod val="75000"/>
                            </a:schemeClr>
                          </a:solidFill>
                          <a:effectLst/>
                        </a:rPr>
                        <a:t>FSP_ERR_INVALID_CHANNEL</a:t>
                      </a:r>
                    </a:p>
                    <a:p>
                      <a:pPr lvl="1" fontAlgn="b">
                        <a:lnSpc>
                          <a:spcPct val="120000"/>
                        </a:lnSpc>
                        <a:spcAft>
                          <a:spcPts val="800"/>
                        </a:spcAft>
                      </a:pPr>
                      <a:r>
                        <a:rPr lang="en-US" sz="1600" b="1" dirty="0">
                          <a:solidFill>
                            <a:schemeClr val="accent2">
                              <a:lumMod val="75000"/>
                            </a:schemeClr>
                          </a:solidFill>
                          <a:effectLst/>
                        </a:rPr>
                        <a:t>FSP_ERR_NOT_INITIALIZED</a:t>
                      </a:r>
                    </a:p>
                    <a:p>
                      <a:pPr lvl="1" fontAlgn="b">
                        <a:lnSpc>
                          <a:spcPct val="120000"/>
                        </a:lnSpc>
                        <a:spcAft>
                          <a:spcPts val="800"/>
                        </a:spcAft>
                      </a:pPr>
                      <a:r>
                        <a:rPr lang="en-US" sz="1600" b="1" dirty="0">
                          <a:solidFill>
                            <a:schemeClr val="accent2">
                              <a:lumMod val="75000"/>
                            </a:schemeClr>
                          </a:solidFill>
                          <a:effectLst/>
                        </a:rPr>
                        <a:t>FSP_ERR_INVALID_STATE</a:t>
                      </a:r>
                    </a:p>
                    <a:p>
                      <a:pPr lvl="1" fontAlgn="b">
                        <a:lnSpc>
                          <a:spcPct val="120000"/>
                        </a:lnSpc>
                        <a:spcAft>
                          <a:spcPts val="800"/>
                        </a:spcAft>
                      </a:pPr>
                      <a:r>
                        <a:rPr lang="en-US" sz="1600" b="1" dirty="0">
                          <a:solidFill>
                            <a:schemeClr val="accent2">
                              <a:lumMod val="75000"/>
                            </a:schemeClr>
                          </a:solidFill>
                          <a:effectLst/>
                        </a:rPr>
                        <a:t>FSP_ERR_UNSUPPORTED</a:t>
                      </a:r>
                    </a:p>
                  </a:txBody>
                  <a:tcPr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fontAlgn="b">
                        <a:lnSpc>
                          <a:spcPct val="120000"/>
                        </a:lnSpc>
                        <a:spcAft>
                          <a:spcPts val="800"/>
                        </a:spcAft>
                      </a:pPr>
                      <a:r>
                        <a:rPr lang="en-US" sz="1600" b="0" dirty="0">
                          <a:effectLst/>
                        </a:rPr>
                        <a:t>The output delay was set.</a:t>
                      </a:r>
                    </a:p>
                    <a:p>
                      <a:pPr lvl="0" fontAlgn="b">
                        <a:lnSpc>
                          <a:spcPct val="120000"/>
                        </a:lnSpc>
                        <a:spcAft>
                          <a:spcPts val="800"/>
                        </a:spcAft>
                      </a:pPr>
                      <a:r>
                        <a:rPr lang="en-US" sz="1600" b="0" dirty="0">
                          <a:effectLst/>
                        </a:rPr>
                        <a:t>An input parameter was invalid.</a:t>
                      </a:r>
                    </a:p>
                    <a:p>
                      <a:pPr lvl="0" fontAlgn="b">
                        <a:lnSpc>
                          <a:spcPct val="120000"/>
                        </a:lnSpc>
                        <a:spcAft>
                          <a:spcPts val="800"/>
                        </a:spcAft>
                      </a:pPr>
                      <a:r>
                        <a:rPr lang="en-US" sz="1600" b="0" dirty="0">
                          <a:effectLst/>
                        </a:rPr>
                        <a:t>The instance is not opened.</a:t>
                      </a:r>
                    </a:p>
                    <a:p>
                      <a:pPr lvl="0" fontAlgn="b">
                        <a:lnSpc>
                          <a:spcPct val="120000"/>
                        </a:lnSpc>
                        <a:spcAft>
                          <a:spcPts val="800"/>
                        </a:spcAft>
                      </a:pPr>
                      <a:r>
                        <a:rPr lang="en-US" sz="1600" b="0" dirty="0">
                          <a:effectLst/>
                        </a:rPr>
                        <a:t>The channel does not support this feature.</a:t>
                      </a:r>
                    </a:p>
                    <a:p>
                      <a:pPr lvl="0" fontAlgn="b">
                        <a:lnSpc>
                          <a:spcPct val="120000"/>
                        </a:lnSpc>
                        <a:spcAft>
                          <a:spcPts val="800"/>
                        </a:spcAft>
                      </a:pPr>
                      <a:r>
                        <a:rPr lang="en-US" sz="1600" b="0" dirty="0">
                          <a:effectLst/>
                        </a:rPr>
                        <a:t>The PWM Output Delay Circuit has not been initialized.</a:t>
                      </a:r>
                    </a:p>
                    <a:p>
                      <a:pPr lvl="0" fontAlgn="b">
                        <a:lnSpc>
                          <a:spcPct val="120000"/>
                        </a:lnSpc>
                        <a:spcAft>
                          <a:spcPts val="800"/>
                        </a:spcAft>
                      </a:pPr>
                      <a:r>
                        <a:rPr lang="en-US" sz="1600" b="0" dirty="0">
                          <a:effectLst/>
                        </a:rPr>
                        <a:t>The PWM Output Delay setting cannot be updated in the current state.</a:t>
                      </a:r>
                    </a:p>
                    <a:p>
                      <a:pPr lvl="0" fontAlgn="b">
                        <a:lnSpc>
                          <a:spcPct val="120000"/>
                        </a:lnSpc>
                        <a:spcAft>
                          <a:spcPts val="800"/>
                        </a:spcAft>
                      </a:pPr>
                      <a:r>
                        <a:rPr lang="en-US" sz="1600" b="0" dirty="0">
                          <a:effectLst/>
                        </a:rPr>
                        <a:t>This feature is not supported on this MCU.</a:t>
                      </a:r>
                    </a:p>
                  </a:txBody>
                  <a:tcPr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0764616"/>
                  </a:ext>
                </a:extLst>
              </a:tr>
            </a:tbl>
          </a:graphicData>
        </a:graphic>
      </p:graphicFrame>
    </p:spTree>
    <p:extLst>
      <p:ext uri="{BB962C8B-B14F-4D97-AF65-F5344CB8AC3E}">
        <p14:creationId xmlns:p14="http://schemas.microsoft.com/office/powerpoint/2010/main" val="2072598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overview</a:t>
            </a:r>
            <a:br>
              <a:rPr lang="en-US" cap="all" dirty="0"/>
            </a:br>
            <a:r>
              <a:rPr lang="en-US" sz="2000" cap="all" dirty="0"/>
              <a:t>specifications</a:t>
            </a:r>
          </a:p>
        </p:txBody>
      </p:sp>
      <p:sp>
        <p:nvSpPr>
          <p:cNvPr id="7" name="Content Placeholder 6">
            <a:extLst>
              <a:ext uri="{FF2B5EF4-FFF2-40B4-BE49-F238E27FC236}">
                <a16:creationId xmlns:a16="http://schemas.microsoft.com/office/drawing/2014/main" id="{372BE90C-214A-4079-B32F-F2867ADDD26E}"/>
              </a:ext>
            </a:extLst>
          </p:cNvPr>
          <p:cNvSpPr>
            <a:spLocks noGrp="1"/>
          </p:cNvSpPr>
          <p:nvPr>
            <p:ph idx="1"/>
          </p:nvPr>
        </p:nvSpPr>
        <p:spPr>
          <a:xfrm>
            <a:off x="467999" y="1424990"/>
            <a:ext cx="3570599" cy="1257267"/>
          </a:xfrm>
        </p:spPr>
        <p:txBody>
          <a:bodyPr/>
          <a:lstStyle/>
          <a:p>
            <a:r>
              <a:rPr lang="en-US" dirty="0"/>
              <a:t>Refer to: </a:t>
            </a:r>
            <a:r>
              <a:rPr lang="en-US" dirty="0">
                <a:hlinkClick r:id="rId2"/>
              </a:rPr>
              <a:t>EK-RA4M3 v1 User's Manual (renesas.com)</a:t>
            </a:r>
            <a:r>
              <a:rPr lang="en-US" dirty="0"/>
              <a:t>:</a:t>
            </a:r>
          </a:p>
          <a:p>
            <a:pPr marL="285750" indent="-285750">
              <a:buFont typeface="Arial" panose="020B0604020202020204" pitchFamily="34" charset="0"/>
              <a:buChar char="•"/>
            </a:pPr>
            <a:r>
              <a:rPr lang="en-US" dirty="0"/>
              <a:t>21. General PWM Timer (GPT) → Table 21.1 GPT specifications</a:t>
            </a:r>
          </a:p>
        </p:txBody>
      </p:sp>
      <p:pic>
        <p:nvPicPr>
          <p:cNvPr id="4" name="Picture 3">
            <a:extLst>
              <a:ext uri="{FF2B5EF4-FFF2-40B4-BE49-F238E27FC236}">
                <a16:creationId xmlns:a16="http://schemas.microsoft.com/office/drawing/2014/main" id="{DDAC66BE-3744-42D0-BB25-82608375377C}"/>
              </a:ext>
            </a:extLst>
          </p:cNvPr>
          <p:cNvPicPr>
            <a:picLocks noChangeAspect="1"/>
          </p:cNvPicPr>
          <p:nvPr/>
        </p:nvPicPr>
        <p:blipFill>
          <a:blip r:embed="rId3"/>
          <a:stretch>
            <a:fillRect/>
          </a:stretch>
        </p:blipFill>
        <p:spPr>
          <a:xfrm>
            <a:off x="4038599" y="1174068"/>
            <a:ext cx="7939209" cy="4834686"/>
          </a:xfrm>
          <a:prstGeom prst="rect">
            <a:avLst/>
          </a:prstGeom>
        </p:spPr>
      </p:pic>
    </p:spTree>
    <p:extLst>
      <p:ext uri="{BB962C8B-B14F-4D97-AF65-F5344CB8AC3E}">
        <p14:creationId xmlns:p14="http://schemas.microsoft.com/office/powerpoint/2010/main" val="766866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7616-4F7C-4871-9997-9EEB0BF4D6FB}"/>
              </a:ext>
            </a:extLst>
          </p:cNvPr>
          <p:cNvSpPr>
            <a:spLocks noGrp="1"/>
          </p:cNvSpPr>
          <p:nvPr>
            <p:ph type="title"/>
          </p:nvPr>
        </p:nvSpPr>
        <p:spPr>
          <a:xfrm>
            <a:off x="467999" y="332539"/>
            <a:ext cx="11244575" cy="720197"/>
          </a:xfrm>
        </p:spPr>
        <p:txBody>
          <a:bodyPr/>
          <a:lstStyle/>
          <a:p>
            <a:r>
              <a:rPr kumimoji="1" lang="en-US" sz="3200" b="1" i="0" u="none" strike="noStrike" kern="1200" cap="all" spc="0" normalizeH="0" baseline="0" noProof="0" dirty="0" err="1">
                <a:ln>
                  <a:noFill/>
                </a:ln>
                <a:solidFill>
                  <a:srgbClr val="06418C"/>
                </a:solidFill>
                <a:effectLst/>
                <a:uLnTx/>
                <a:uFillTx/>
                <a:latin typeface="Arial Narrow"/>
                <a:ea typeface="メイリオ"/>
                <a:cs typeface="+mj-cs"/>
              </a:rPr>
              <a:t>Fsp</a:t>
            </a:r>
            <a:r>
              <a:rPr kumimoji="1" lang="en-US" sz="3200" b="1" i="0" u="none" strike="noStrike" kern="1200" cap="all" spc="0" normalizeH="0" baseline="0" noProof="0" dirty="0">
                <a:ln>
                  <a:noFill/>
                </a:ln>
                <a:solidFill>
                  <a:srgbClr val="06418C"/>
                </a:solidFill>
                <a:effectLst/>
                <a:uLnTx/>
                <a:uFillTx/>
                <a:latin typeface="Arial Narrow"/>
                <a:ea typeface="メイリオ"/>
                <a:cs typeface="+mj-cs"/>
              </a:rPr>
              <a:t> interface</a:t>
            </a:r>
            <a:br>
              <a:rPr kumimoji="1" lang="en-US" sz="3200" b="1" i="0" u="none" strike="noStrike" kern="1200" cap="all" spc="0" normalizeH="0" baseline="0" noProof="0" dirty="0">
                <a:ln>
                  <a:noFill/>
                </a:ln>
                <a:solidFill>
                  <a:srgbClr val="06418C"/>
                </a:solidFill>
                <a:effectLst/>
                <a:uLnTx/>
                <a:uFillTx/>
                <a:latin typeface="Arial Narrow"/>
                <a:ea typeface="メイリオ"/>
                <a:cs typeface="+mj-cs"/>
              </a:rPr>
            </a:br>
            <a:r>
              <a:rPr kumimoji="1" lang="en-US" sz="2000" b="1" i="0" u="none" strike="noStrike" kern="1200" cap="all" spc="0" normalizeH="0" baseline="0" noProof="0" dirty="0" err="1">
                <a:ln>
                  <a:noFill/>
                </a:ln>
                <a:solidFill>
                  <a:srgbClr val="06418C"/>
                </a:solidFill>
                <a:effectLst/>
                <a:uLnTx/>
                <a:uFillTx/>
                <a:latin typeface="Arial Narrow"/>
                <a:ea typeface="メイリオ"/>
                <a:cs typeface="+mj-cs"/>
              </a:rPr>
              <a:t>Gpt</a:t>
            </a:r>
            <a:r>
              <a:rPr kumimoji="1" lang="en-US" sz="2000" b="1" i="0" u="none" strike="noStrike" kern="1200" cap="all" spc="0" normalizeH="0" baseline="0" noProof="0" dirty="0">
                <a:ln>
                  <a:noFill/>
                </a:ln>
                <a:solidFill>
                  <a:srgbClr val="06418C"/>
                </a:solidFill>
                <a:effectLst/>
                <a:uLnTx/>
                <a:uFillTx/>
                <a:latin typeface="Arial Narrow"/>
                <a:ea typeface="メイリオ"/>
                <a:cs typeface="+mj-cs"/>
              </a:rPr>
              <a:t> only - functions</a:t>
            </a:r>
            <a:endParaRPr lang="en-US" dirty="0"/>
          </a:p>
        </p:txBody>
      </p:sp>
      <p:graphicFrame>
        <p:nvGraphicFramePr>
          <p:cNvPr id="4" name="Table 3">
            <a:extLst>
              <a:ext uri="{FF2B5EF4-FFF2-40B4-BE49-F238E27FC236}">
                <a16:creationId xmlns:a16="http://schemas.microsoft.com/office/drawing/2014/main" id="{28454317-CCB3-47CE-9F1F-D0F70BD740DC}"/>
              </a:ext>
            </a:extLst>
          </p:cNvPr>
          <p:cNvGraphicFramePr>
            <a:graphicFrameLocks noGrp="1"/>
          </p:cNvGraphicFramePr>
          <p:nvPr>
            <p:extLst>
              <p:ext uri="{D42A27DB-BD31-4B8C-83A1-F6EECF244321}">
                <p14:modId xmlns:p14="http://schemas.microsoft.com/office/powerpoint/2010/main" val="774166724"/>
              </p:ext>
            </p:extLst>
          </p:nvPr>
        </p:nvGraphicFramePr>
        <p:xfrm>
          <a:off x="336569" y="1447800"/>
          <a:ext cx="11507434" cy="2582418"/>
        </p:xfrm>
        <a:graphic>
          <a:graphicData uri="http://schemas.openxmlformats.org/drawingml/2006/table">
            <a:tbl>
              <a:tblPr firstRow="1" bandRow="1">
                <a:tableStyleId>{5940675A-B579-460E-94D1-54222C63F5DA}</a:tableStyleId>
              </a:tblPr>
              <a:tblGrid>
                <a:gridCol w="4290233">
                  <a:extLst>
                    <a:ext uri="{9D8B030D-6E8A-4147-A177-3AD203B41FA5}">
                      <a16:colId xmlns:a16="http://schemas.microsoft.com/office/drawing/2014/main" val="1829513025"/>
                    </a:ext>
                  </a:extLst>
                </a:gridCol>
                <a:gridCol w="7217201">
                  <a:extLst>
                    <a:ext uri="{9D8B030D-6E8A-4147-A177-3AD203B41FA5}">
                      <a16:colId xmlns:a16="http://schemas.microsoft.com/office/drawing/2014/main" val="3344560743"/>
                    </a:ext>
                  </a:extLst>
                </a:gridCol>
              </a:tblGrid>
              <a:tr h="365760">
                <a:tc gridSpan="2">
                  <a:txBody>
                    <a:bodyPr/>
                    <a:lstStyle/>
                    <a:p>
                      <a:pPr fontAlgn="b"/>
                      <a:r>
                        <a:rPr lang="en-US" sz="1600" b="1" dirty="0" err="1">
                          <a:effectLst/>
                        </a:rPr>
                        <a:t>R_GPT_PwmOutputDelayInitialize</a:t>
                      </a:r>
                      <a:r>
                        <a:rPr lang="en-US" sz="1600" b="1" dirty="0">
                          <a:effectLst/>
                        </a:rPr>
                        <a:t> ()</a:t>
                      </a:r>
                    </a:p>
                  </a:txBody>
                  <a:tcPr anchor="b">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extLst>
                  <a:ext uri="{0D108BD9-81ED-4DB2-BD59-A6C34878D82A}">
                    <a16:rowId xmlns:a16="http://schemas.microsoft.com/office/drawing/2014/main" val="2316527614"/>
                  </a:ext>
                </a:extLst>
              </a:tr>
              <a:tr h="365760">
                <a:tc gridSpan="2">
                  <a:txBody>
                    <a:bodyPr/>
                    <a:lstStyle/>
                    <a:p>
                      <a:pPr fontAlgn="b"/>
                      <a:r>
                        <a:rPr lang="en-US" sz="1600" b="1" u="none" strike="noStrike" dirty="0" err="1">
                          <a:solidFill>
                            <a:srgbClr val="7D99D0"/>
                          </a:solidFill>
                          <a:effectLst/>
                          <a:hlinkClick r:id="rId2"/>
                        </a:rPr>
                        <a:t>fsp_err_t</a:t>
                      </a:r>
                      <a:r>
                        <a:rPr lang="en-US" sz="1600" b="1" u="none" strike="noStrike" dirty="0">
                          <a:solidFill>
                            <a:srgbClr val="7D99D0"/>
                          </a:solidFill>
                          <a:effectLst/>
                        </a:rPr>
                        <a:t> </a:t>
                      </a:r>
                      <a:r>
                        <a:rPr kumimoji="1" lang="en-US" sz="1600" b="1" i="0" u="none" strike="noStrike" kern="1200" dirty="0" err="1">
                          <a:solidFill>
                            <a:schemeClr val="tx1"/>
                          </a:solidFill>
                          <a:effectLst/>
                          <a:latin typeface="+mn-lt"/>
                          <a:ea typeface="+mn-ea"/>
                          <a:cs typeface="+mn-cs"/>
                          <a:hlinkClick r:id="rId3"/>
                        </a:rPr>
                        <a:t>R_GPT_PwmOutputDelayInitialize</a:t>
                      </a:r>
                      <a:r>
                        <a:rPr kumimoji="1" lang="en-US" sz="1600" b="0" i="0" kern="1200" dirty="0">
                          <a:solidFill>
                            <a:schemeClr val="tx1"/>
                          </a:solidFill>
                          <a:effectLst/>
                          <a:latin typeface="+mn-lt"/>
                          <a:ea typeface="+mn-ea"/>
                          <a:cs typeface="+mn-cs"/>
                        </a:rPr>
                        <a:t> ()</a:t>
                      </a:r>
                      <a:endParaRPr lang="en-US" sz="1600" b="1" dirty="0">
                        <a:effectLst/>
                      </a:endParaRPr>
                    </a:p>
                  </a:txBody>
                  <a:tcPr anchor="b">
                    <a:lnT w="1270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332434811"/>
                  </a:ext>
                </a:extLst>
              </a:tr>
              <a:tr h="365760">
                <a:tc gridSpan="2">
                  <a:txBody>
                    <a:bodyPr/>
                    <a:lstStyle/>
                    <a:p>
                      <a:pPr fontAlgn="b">
                        <a:lnSpc>
                          <a:spcPct val="120000"/>
                        </a:lnSpc>
                        <a:spcAft>
                          <a:spcPts val="800"/>
                        </a:spcAft>
                      </a:pPr>
                      <a:r>
                        <a:rPr kumimoji="1" lang="en-US" sz="1600" b="0" i="0" kern="1200" dirty="0">
                          <a:solidFill>
                            <a:schemeClr val="tx1"/>
                          </a:solidFill>
                          <a:effectLst/>
                          <a:latin typeface="+mn-lt"/>
                          <a:ea typeface="+mn-ea"/>
                          <a:cs typeface="+mn-cs"/>
                        </a:rPr>
                        <a:t>Initialize the PWM Delay Generation Circuit (PDG). This function must be called before calling </a:t>
                      </a:r>
                      <a:r>
                        <a:rPr kumimoji="1" lang="en-US" sz="1600" b="1" i="0" u="none" strike="noStrike" kern="1200" dirty="0" err="1">
                          <a:solidFill>
                            <a:schemeClr val="tx1"/>
                          </a:solidFill>
                          <a:effectLst/>
                          <a:latin typeface="+mn-lt"/>
                          <a:ea typeface="+mn-ea"/>
                          <a:cs typeface="+mn-cs"/>
                          <a:hlinkClick r:id="rId4"/>
                        </a:rPr>
                        <a:t>R_GPT_PwmOutputDelaySet</a:t>
                      </a:r>
                      <a:r>
                        <a:rPr kumimoji="1" lang="en-US" sz="1600" b="0" i="0" kern="1200" dirty="0">
                          <a:solidFill>
                            <a:schemeClr val="tx1"/>
                          </a:solidFill>
                          <a:effectLst/>
                          <a:latin typeface="+mn-lt"/>
                          <a:ea typeface="+mn-ea"/>
                          <a:cs typeface="+mn-cs"/>
                        </a:rPr>
                        <a:t>.</a:t>
                      </a:r>
                    </a:p>
                    <a:p>
                      <a:pPr fontAlgn="b">
                        <a:lnSpc>
                          <a:spcPct val="120000"/>
                        </a:lnSpc>
                        <a:spcAft>
                          <a:spcPts val="800"/>
                        </a:spcAft>
                      </a:pPr>
                      <a:r>
                        <a:rPr lang="en-US" sz="1600" b="1" dirty="0">
                          <a:effectLst/>
                        </a:rPr>
                        <a:t>Return values</a:t>
                      </a:r>
                    </a:p>
                  </a:txBody>
                  <a:tcPr anchor="b">
                    <a:lnB w="12700" cmpd="sng">
                      <a:noFill/>
                    </a:lnB>
                  </a:tcPr>
                </a:tc>
                <a:tc hMerge="1">
                  <a:txBody>
                    <a:bodyPr/>
                    <a:lstStyle/>
                    <a:p>
                      <a:endParaRPr lang="en-US"/>
                    </a:p>
                  </a:txBody>
                  <a:tcPr/>
                </a:tc>
                <a:extLst>
                  <a:ext uri="{0D108BD9-81ED-4DB2-BD59-A6C34878D82A}">
                    <a16:rowId xmlns:a16="http://schemas.microsoft.com/office/drawing/2014/main" val="68175001"/>
                  </a:ext>
                </a:extLst>
              </a:tr>
              <a:tr h="365760">
                <a:tc>
                  <a:txBody>
                    <a:bodyPr/>
                    <a:lstStyle/>
                    <a:p>
                      <a:pPr lvl="1" fontAlgn="b">
                        <a:lnSpc>
                          <a:spcPct val="120000"/>
                        </a:lnSpc>
                        <a:spcAft>
                          <a:spcPts val="800"/>
                        </a:spcAft>
                      </a:pPr>
                      <a:r>
                        <a:rPr lang="en-US" sz="1600" b="1" dirty="0">
                          <a:solidFill>
                            <a:schemeClr val="accent2">
                              <a:lumMod val="75000"/>
                            </a:schemeClr>
                          </a:solidFill>
                          <a:effectLst/>
                        </a:rPr>
                        <a:t>FSP_SUCCESS</a:t>
                      </a:r>
                    </a:p>
                    <a:p>
                      <a:pPr lvl="1" fontAlgn="b">
                        <a:lnSpc>
                          <a:spcPct val="120000"/>
                        </a:lnSpc>
                        <a:spcAft>
                          <a:spcPts val="800"/>
                        </a:spcAft>
                      </a:pPr>
                      <a:r>
                        <a:rPr lang="en-US" sz="1600" b="1" dirty="0">
                          <a:solidFill>
                            <a:schemeClr val="accent2">
                              <a:lumMod val="75000"/>
                            </a:schemeClr>
                          </a:solidFill>
                          <a:effectLst/>
                        </a:rPr>
                        <a:t>FSP_ERR_INVALID_STATE</a:t>
                      </a:r>
                    </a:p>
                    <a:p>
                      <a:pPr lvl="1" fontAlgn="b">
                        <a:lnSpc>
                          <a:spcPct val="120000"/>
                        </a:lnSpc>
                        <a:spcAft>
                          <a:spcPts val="800"/>
                        </a:spcAft>
                      </a:pPr>
                      <a:r>
                        <a:rPr lang="en-US" sz="1600" b="1" dirty="0">
                          <a:solidFill>
                            <a:schemeClr val="accent2">
                              <a:lumMod val="75000"/>
                            </a:schemeClr>
                          </a:solidFill>
                          <a:effectLst/>
                        </a:rPr>
                        <a:t>FSP_ERR_UNSUPPORTED</a:t>
                      </a:r>
                    </a:p>
                  </a:txBody>
                  <a:tcPr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fontAlgn="b">
                        <a:lnSpc>
                          <a:spcPct val="120000"/>
                        </a:lnSpc>
                        <a:spcAft>
                          <a:spcPts val="800"/>
                        </a:spcAft>
                      </a:pPr>
                      <a:r>
                        <a:rPr lang="en-US" sz="1600" b="0" dirty="0">
                          <a:effectLst/>
                        </a:rPr>
                        <a:t>Initialization sequence completed successfully.</a:t>
                      </a:r>
                    </a:p>
                    <a:p>
                      <a:pPr lvl="0" fontAlgn="b">
                        <a:lnSpc>
                          <a:spcPct val="120000"/>
                        </a:lnSpc>
                        <a:spcAft>
                          <a:spcPts val="800"/>
                        </a:spcAft>
                      </a:pPr>
                      <a:r>
                        <a:rPr lang="en-US" sz="1600" b="0" dirty="0">
                          <a:effectLst/>
                        </a:rPr>
                        <a:t>The source clock </a:t>
                      </a:r>
                      <a:r>
                        <a:rPr lang="en-US" sz="1600" b="0" dirty="0" err="1">
                          <a:effectLst/>
                        </a:rPr>
                        <a:t>frequnecy</a:t>
                      </a:r>
                      <a:r>
                        <a:rPr lang="en-US" sz="1600" b="0" dirty="0">
                          <a:effectLst/>
                        </a:rPr>
                        <a:t> is out of the required range for the PDG.</a:t>
                      </a:r>
                    </a:p>
                    <a:p>
                      <a:pPr lvl="0" fontAlgn="b">
                        <a:lnSpc>
                          <a:spcPct val="120000"/>
                        </a:lnSpc>
                        <a:spcAft>
                          <a:spcPts val="800"/>
                        </a:spcAft>
                      </a:pPr>
                      <a:r>
                        <a:rPr lang="en-US" sz="1600" b="0" dirty="0">
                          <a:effectLst/>
                        </a:rPr>
                        <a:t>This feature is not supported.</a:t>
                      </a:r>
                    </a:p>
                  </a:txBody>
                  <a:tcPr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0764616"/>
                  </a:ext>
                </a:extLst>
              </a:tr>
            </a:tbl>
          </a:graphicData>
        </a:graphic>
      </p:graphicFrame>
    </p:spTree>
    <p:extLst>
      <p:ext uri="{BB962C8B-B14F-4D97-AF65-F5344CB8AC3E}">
        <p14:creationId xmlns:p14="http://schemas.microsoft.com/office/powerpoint/2010/main" val="39632519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3AE6-789B-40FF-98C7-1BFDCEF81E2A}"/>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FA14E9DB-16EE-4869-81D6-CE8DFBDAF20A}"/>
              </a:ext>
            </a:extLst>
          </p:cNvPr>
          <p:cNvSpPr>
            <a:spLocks noGrp="1"/>
          </p:cNvSpPr>
          <p:nvPr>
            <p:ph idx="1"/>
          </p:nvPr>
        </p:nvSpPr>
        <p:spPr>
          <a:xfrm>
            <a:off x="468000" y="1424991"/>
            <a:ext cx="11244574" cy="3850798"/>
          </a:xfrm>
        </p:spPr>
        <p:txBody>
          <a:bodyPr/>
          <a:lstStyle/>
          <a:p>
            <a:r>
              <a:rPr lang="en-US" dirty="0"/>
              <a:t>Refer to </a:t>
            </a:r>
            <a:r>
              <a:rPr lang="en-US" dirty="0">
                <a:hlinkClick r:id="rId2"/>
              </a:rPr>
              <a:t>RA Flexible Software Package Documentation: Timer, General PWM (</a:t>
            </a:r>
            <a:r>
              <a:rPr lang="en-US" dirty="0" err="1">
                <a:hlinkClick r:id="rId2"/>
              </a:rPr>
              <a:t>r_gpt</a:t>
            </a:r>
            <a:r>
              <a:rPr lang="en-US" dirty="0">
                <a:hlinkClick r:id="rId2"/>
              </a:rPr>
              <a:t>) (renesas.github.io)</a:t>
            </a:r>
            <a:r>
              <a:rPr lang="en-US" dirty="0"/>
              <a:t> (</a:t>
            </a:r>
            <a:r>
              <a:rPr lang="en-US" b="1" dirty="0"/>
              <a:t>Module → Timer → Timer, General PWM (</a:t>
            </a:r>
            <a:r>
              <a:rPr lang="en-US" b="1" dirty="0" err="1"/>
              <a:t>r_gpt</a:t>
            </a:r>
            <a:r>
              <a:rPr lang="en-US" b="1" dirty="0"/>
              <a:t>)</a:t>
            </a:r>
            <a:r>
              <a:rPr lang="en-US" dirty="0"/>
              <a:t>):</a:t>
            </a:r>
          </a:p>
          <a:p>
            <a:pPr marL="285750" indent="-285750">
              <a:buFont typeface="Arial" panose="020B0604020202020204" pitchFamily="34" charset="0"/>
              <a:buChar char="•"/>
            </a:pPr>
            <a:r>
              <a:rPr lang="en-US" dirty="0"/>
              <a:t>GPT Basic Example </a:t>
            </a:r>
          </a:p>
          <a:p>
            <a:pPr marL="285750" indent="-285750">
              <a:buFont typeface="Arial" panose="020B0604020202020204" pitchFamily="34" charset="0"/>
              <a:buChar char="•"/>
            </a:pPr>
            <a:r>
              <a:rPr lang="en-US" dirty="0"/>
              <a:t>GPT Callback Example</a:t>
            </a:r>
          </a:p>
          <a:p>
            <a:pPr marL="285750" indent="-285750">
              <a:buFont typeface="Arial" panose="020B0604020202020204" pitchFamily="34" charset="0"/>
              <a:buChar char="•"/>
            </a:pPr>
            <a:r>
              <a:rPr lang="en-US" dirty="0"/>
              <a:t>GPT Free Running Counter Example</a:t>
            </a:r>
          </a:p>
          <a:p>
            <a:pPr marL="285750" indent="-285750">
              <a:buFont typeface="Arial" panose="020B0604020202020204" pitchFamily="34" charset="0"/>
              <a:buChar char="•"/>
            </a:pPr>
            <a:r>
              <a:rPr lang="en-US" dirty="0"/>
              <a:t>GPT Input Capture Example</a:t>
            </a:r>
          </a:p>
          <a:p>
            <a:pPr marL="285750" indent="-285750">
              <a:buFont typeface="Arial" panose="020B0604020202020204" pitchFamily="34" charset="0"/>
              <a:buChar char="•"/>
            </a:pPr>
            <a:r>
              <a:rPr lang="en-US" dirty="0"/>
              <a:t>GPT Period Update Example</a:t>
            </a:r>
          </a:p>
          <a:p>
            <a:pPr marL="285750" indent="-285750">
              <a:buFont typeface="Arial" panose="020B0604020202020204" pitchFamily="34" charset="0"/>
              <a:buChar char="•"/>
            </a:pPr>
            <a:r>
              <a:rPr lang="en-US" dirty="0"/>
              <a:t>GPT Duty Cycle Update Example</a:t>
            </a:r>
          </a:p>
          <a:p>
            <a:pPr marL="285750" indent="-285750">
              <a:buFont typeface="Arial" panose="020B0604020202020204" pitchFamily="34" charset="0"/>
              <a:buChar char="•"/>
            </a:pPr>
            <a:r>
              <a:rPr lang="en-US" dirty="0"/>
              <a:t>GPT A/D Converter Start Request Example</a:t>
            </a:r>
          </a:p>
          <a:p>
            <a:pPr marL="285750" indent="-285750">
              <a:buFont typeface="Arial" panose="020B0604020202020204" pitchFamily="34" charset="0"/>
              <a:buChar char="•"/>
            </a:pPr>
            <a:r>
              <a:rPr lang="en-US" dirty="0"/>
              <a:t>GPT One-Shot Pulse Mode Example</a:t>
            </a:r>
          </a:p>
        </p:txBody>
      </p:sp>
    </p:spTree>
    <p:extLst>
      <p:ext uri="{BB962C8B-B14F-4D97-AF65-F5344CB8AC3E}">
        <p14:creationId xmlns:p14="http://schemas.microsoft.com/office/powerpoint/2010/main" val="28735876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3AE6-789B-40FF-98C7-1BFDCEF81E2A}"/>
              </a:ext>
            </a:extLst>
          </p:cNvPr>
          <p:cNvSpPr>
            <a:spLocks noGrp="1"/>
          </p:cNvSpPr>
          <p:nvPr>
            <p:ph type="title"/>
          </p:nvPr>
        </p:nvSpPr>
        <p:spPr/>
        <p:txBody>
          <a:bodyPr/>
          <a:lstStyle/>
          <a:p>
            <a:r>
              <a:rPr lang="en-US" dirty="0"/>
              <a:t>Examples project</a:t>
            </a:r>
          </a:p>
        </p:txBody>
      </p:sp>
      <p:sp>
        <p:nvSpPr>
          <p:cNvPr id="3" name="Content Placeholder 2">
            <a:extLst>
              <a:ext uri="{FF2B5EF4-FFF2-40B4-BE49-F238E27FC236}">
                <a16:creationId xmlns:a16="http://schemas.microsoft.com/office/drawing/2014/main" id="{FA14E9DB-16EE-4869-81D6-CE8DFBDAF20A}"/>
              </a:ext>
            </a:extLst>
          </p:cNvPr>
          <p:cNvSpPr>
            <a:spLocks noGrp="1"/>
          </p:cNvSpPr>
          <p:nvPr>
            <p:ph idx="1"/>
          </p:nvPr>
        </p:nvSpPr>
        <p:spPr>
          <a:xfrm>
            <a:off x="468000" y="1424991"/>
            <a:ext cx="11244574" cy="1496051"/>
          </a:xfrm>
        </p:spPr>
        <p:txBody>
          <a:bodyPr/>
          <a:lstStyle/>
          <a:p>
            <a:r>
              <a:rPr lang="en-US" dirty="0"/>
              <a:t>PWM demo project (using FSP API): </a:t>
            </a:r>
            <a:r>
              <a:rPr lang="en-US" dirty="0">
                <a:hlinkClick r:id="rId2" action="ppaction://hlinkfile"/>
              </a:rPr>
              <a:t>S:\20_user\thenguyen\GPT_PWM_demo_with_API.zip</a:t>
            </a:r>
            <a:endParaRPr lang="en-US" dirty="0"/>
          </a:p>
          <a:p>
            <a:pPr marL="285750" indent="-285750">
              <a:buFont typeface="Arial" panose="020B0604020202020204" pitchFamily="34" charset="0"/>
              <a:buChar char="•"/>
            </a:pPr>
            <a:r>
              <a:rPr lang="en-US" dirty="0"/>
              <a:t>GPT module initialization and configuration</a:t>
            </a:r>
          </a:p>
          <a:p>
            <a:pPr marL="285750" indent="-285750">
              <a:buFont typeface="Arial" panose="020B0604020202020204" pitchFamily="34" charset="0"/>
              <a:buChar char="•"/>
            </a:pPr>
            <a:r>
              <a:rPr lang="en-US" dirty="0"/>
              <a:t>Runtime config (duty cycle update and period update)</a:t>
            </a:r>
          </a:p>
          <a:p>
            <a:r>
              <a:rPr lang="en-US" dirty="0"/>
              <a:t>PWM demo project (config by register write): </a:t>
            </a:r>
            <a:r>
              <a:rPr lang="en-US" u="sng" dirty="0">
                <a:solidFill>
                  <a:srgbClr val="0563C1"/>
                </a:solidFill>
                <a:effectLst/>
                <a:ea typeface="Calibri" panose="020F0502020204030204" pitchFamily="34" charset="0"/>
                <a:hlinkClick r:id="rId3"/>
              </a:rPr>
              <a:t>S:\20_user\phucche\FSP\00_Investigation\RA4M3_PWM_GTIOCnA</a:t>
            </a:r>
            <a:endParaRPr lang="en-US" dirty="0"/>
          </a:p>
        </p:txBody>
      </p:sp>
    </p:spTree>
    <p:extLst>
      <p:ext uri="{BB962C8B-B14F-4D97-AF65-F5344CB8AC3E}">
        <p14:creationId xmlns:p14="http://schemas.microsoft.com/office/powerpoint/2010/main" val="26361041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0C0E-3A31-47D3-AAA7-FACB0A0D514C}"/>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4789E8BC-576F-4ED4-8493-2383E479C838}"/>
              </a:ext>
            </a:extLst>
          </p:cNvPr>
          <p:cNvSpPr>
            <a:spLocks noGrp="1"/>
          </p:cNvSpPr>
          <p:nvPr>
            <p:ph idx="1"/>
          </p:nvPr>
        </p:nvSpPr>
        <p:spPr>
          <a:xfrm>
            <a:off x="468000" y="1424991"/>
            <a:ext cx="11244574" cy="1064394"/>
          </a:xfrm>
        </p:spPr>
        <p:txBody>
          <a:bodyPr/>
          <a:lstStyle/>
          <a:p>
            <a:r>
              <a:rPr lang="en-US" dirty="0">
                <a:hlinkClick r:id="rId2"/>
              </a:rPr>
              <a:t>RA Flexible Software Package Documentation: Introduction (renesas.github.io)</a:t>
            </a:r>
            <a:endParaRPr lang="en-US" dirty="0"/>
          </a:p>
          <a:p>
            <a:r>
              <a:rPr lang="en-US" dirty="0">
                <a:hlinkClick r:id="rId3"/>
              </a:rPr>
              <a:t>RA4M3 Group Datasheet (renesas.com)</a:t>
            </a:r>
            <a:endParaRPr lang="en-US" dirty="0"/>
          </a:p>
          <a:p>
            <a:r>
              <a:rPr lang="en-US" dirty="0">
                <a:hlinkClick r:id="rId4"/>
              </a:rPr>
              <a:t>RA4M3 Group User's Manual: Hardware (renesas.com)</a:t>
            </a:r>
            <a:endParaRPr lang="en-US" dirty="0"/>
          </a:p>
        </p:txBody>
      </p:sp>
    </p:spTree>
    <p:extLst>
      <p:ext uri="{BB962C8B-B14F-4D97-AF65-F5344CB8AC3E}">
        <p14:creationId xmlns:p14="http://schemas.microsoft.com/office/powerpoint/2010/main" val="714629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Basic operation</a:t>
            </a:r>
            <a:br>
              <a:rPr lang="en-US" cap="all" dirty="0"/>
            </a:br>
            <a:r>
              <a:rPr lang="en-US" sz="2000" cap="all" dirty="0"/>
              <a:t>Periodic count operation in up-counting</a:t>
            </a:r>
          </a:p>
        </p:txBody>
      </p:sp>
      <p:sp>
        <p:nvSpPr>
          <p:cNvPr id="7" name="Content Placeholder 6">
            <a:extLst>
              <a:ext uri="{FF2B5EF4-FFF2-40B4-BE49-F238E27FC236}">
                <a16:creationId xmlns:a16="http://schemas.microsoft.com/office/drawing/2014/main" id="{372BE90C-214A-4079-B32F-F2867ADDD26E}"/>
              </a:ext>
            </a:extLst>
          </p:cNvPr>
          <p:cNvSpPr>
            <a:spLocks noGrp="1"/>
          </p:cNvSpPr>
          <p:nvPr>
            <p:ph idx="1"/>
          </p:nvPr>
        </p:nvSpPr>
        <p:spPr>
          <a:xfrm>
            <a:off x="468000" y="1424990"/>
            <a:ext cx="5018400" cy="4519699"/>
          </a:xfrm>
        </p:spPr>
        <p:txBody>
          <a:bodyPr/>
          <a:lstStyle/>
          <a:p>
            <a:pPr algn="just"/>
            <a:r>
              <a:rPr lang="en-US" dirty="0"/>
              <a:t>Periodic count operation in up-counting by count clock is showed as Figure 21.3:</a:t>
            </a:r>
          </a:p>
          <a:p>
            <a:pPr marL="285750" indent="-285750" algn="just">
              <a:buFont typeface="Arial" panose="020B0604020202020204" pitchFamily="34" charset="0"/>
              <a:buChar char="•"/>
            </a:pPr>
            <a:r>
              <a:rPr lang="en-US" dirty="0"/>
              <a:t>The GTCNT counter in each channel starts up-counting when the associated GTCR.CST bit is set to 1 with GTUPSR and GTDNSR registers set to 0x00000000.</a:t>
            </a:r>
          </a:p>
          <a:p>
            <a:pPr marL="285750" indent="-285750" algn="just">
              <a:buFont typeface="Arial" panose="020B0604020202020204" pitchFamily="34" charset="0"/>
              <a:buChar char="•"/>
            </a:pPr>
            <a:r>
              <a:rPr lang="en-US" dirty="0"/>
              <a:t>When the GTCNT value changes from the GTPR value to 0 (overflow), the GTST.TCFPO flag is set to 1, and the overflow interrupt (</a:t>
            </a:r>
            <a:r>
              <a:rPr lang="en-US" dirty="0" err="1"/>
              <a:t>GPTn_OVF</a:t>
            </a:r>
            <a:r>
              <a:rPr lang="en-US" dirty="0"/>
              <a:t>) is also generated.</a:t>
            </a:r>
          </a:p>
          <a:p>
            <a:pPr marL="285750" indent="-285750" algn="just">
              <a:buFont typeface="Arial" panose="020B0604020202020204" pitchFamily="34" charset="0"/>
              <a:buChar char="•"/>
            </a:pPr>
            <a:r>
              <a:rPr lang="en-US" dirty="0"/>
              <a:t>After GTCNT overflows, up-counting resumes from 0x00000000.</a:t>
            </a:r>
          </a:p>
          <a:p>
            <a:pPr algn="just"/>
            <a:r>
              <a:rPr lang="en-US" dirty="0"/>
              <a:t>An example for setting periodic count operation in up-counting by the count clock is showed as Table 21.5:</a:t>
            </a:r>
          </a:p>
        </p:txBody>
      </p:sp>
      <p:pic>
        <p:nvPicPr>
          <p:cNvPr id="4" name="Picture 3">
            <a:extLst>
              <a:ext uri="{FF2B5EF4-FFF2-40B4-BE49-F238E27FC236}">
                <a16:creationId xmlns:a16="http://schemas.microsoft.com/office/drawing/2014/main" id="{A819715C-5BE9-4238-8E44-EE2C56FB0AA0}"/>
              </a:ext>
            </a:extLst>
          </p:cNvPr>
          <p:cNvPicPr>
            <a:picLocks noChangeAspect="1"/>
          </p:cNvPicPr>
          <p:nvPr/>
        </p:nvPicPr>
        <p:blipFill>
          <a:blip r:embed="rId2"/>
          <a:stretch>
            <a:fillRect/>
          </a:stretch>
        </p:blipFill>
        <p:spPr>
          <a:xfrm>
            <a:off x="5562600" y="1150017"/>
            <a:ext cx="6477000" cy="2562702"/>
          </a:xfrm>
          <a:prstGeom prst="rect">
            <a:avLst/>
          </a:prstGeom>
        </p:spPr>
      </p:pic>
      <p:pic>
        <p:nvPicPr>
          <p:cNvPr id="6" name="Picture 5">
            <a:extLst>
              <a:ext uri="{FF2B5EF4-FFF2-40B4-BE49-F238E27FC236}">
                <a16:creationId xmlns:a16="http://schemas.microsoft.com/office/drawing/2014/main" id="{DF6DBB5F-BDDE-40A9-A1DA-5937B46AFB15}"/>
              </a:ext>
            </a:extLst>
          </p:cNvPr>
          <p:cNvPicPr>
            <a:picLocks noChangeAspect="1"/>
          </p:cNvPicPr>
          <p:nvPr/>
        </p:nvPicPr>
        <p:blipFill>
          <a:blip r:embed="rId3"/>
          <a:stretch>
            <a:fillRect/>
          </a:stretch>
        </p:blipFill>
        <p:spPr>
          <a:xfrm>
            <a:off x="5562600" y="3810000"/>
            <a:ext cx="6477000" cy="2024971"/>
          </a:xfrm>
          <a:prstGeom prst="rect">
            <a:avLst/>
          </a:prstGeom>
        </p:spPr>
      </p:pic>
    </p:spTree>
    <p:extLst>
      <p:ext uri="{BB962C8B-B14F-4D97-AF65-F5344CB8AC3E}">
        <p14:creationId xmlns:p14="http://schemas.microsoft.com/office/powerpoint/2010/main" val="1858978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Basic operation</a:t>
            </a:r>
            <a:br>
              <a:rPr lang="en-US" cap="all" dirty="0"/>
            </a:br>
            <a:r>
              <a:rPr lang="en-US" sz="2000" cap="all" dirty="0"/>
              <a:t>Periodic count operation in down-counting</a:t>
            </a:r>
          </a:p>
        </p:txBody>
      </p:sp>
      <p:sp>
        <p:nvSpPr>
          <p:cNvPr id="7" name="Content Placeholder 6">
            <a:extLst>
              <a:ext uri="{FF2B5EF4-FFF2-40B4-BE49-F238E27FC236}">
                <a16:creationId xmlns:a16="http://schemas.microsoft.com/office/drawing/2014/main" id="{372BE90C-214A-4079-B32F-F2867ADDD26E}"/>
              </a:ext>
            </a:extLst>
          </p:cNvPr>
          <p:cNvSpPr>
            <a:spLocks noGrp="1"/>
          </p:cNvSpPr>
          <p:nvPr>
            <p:ph idx="1"/>
          </p:nvPr>
        </p:nvSpPr>
        <p:spPr>
          <a:xfrm>
            <a:off x="468000" y="1424990"/>
            <a:ext cx="4942200" cy="4519699"/>
          </a:xfrm>
        </p:spPr>
        <p:txBody>
          <a:bodyPr/>
          <a:lstStyle/>
          <a:p>
            <a:pPr algn="just"/>
            <a:r>
              <a:rPr lang="en-US" dirty="0"/>
              <a:t>Periodic count operation in down-counting by count clock is showed as Figure 21.4:</a:t>
            </a:r>
          </a:p>
          <a:p>
            <a:pPr marL="285750" indent="-285750" algn="just">
              <a:buFont typeface="Arial" panose="020B0604020202020204" pitchFamily="34" charset="0"/>
              <a:buChar char="•"/>
            </a:pPr>
            <a:r>
              <a:rPr lang="en-US" dirty="0"/>
              <a:t>The GTCNT counter in each channel can perform down-counting by setting GTUDDTYC.UD with GTUPSR and GTDNSR registers set to 0x00000000.</a:t>
            </a:r>
          </a:p>
          <a:p>
            <a:pPr marL="285750" indent="-285750" algn="just">
              <a:buFont typeface="Arial" panose="020B0604020202020204" pitchFamily="34" charset="0"/>
              <a:buChar char="•"/>
            </a:pPr>
            <a:r>
              <a:rPr lang="en-US" dirty="0"/>
              <a:t>When GTCNT changes from 0 to the GTPR value (underflow), GTST.TCFPU is set to 1, and the underflow interrupt (</a:t>
            </a:r>
            <a:r>
              <a:rPr lang="en-US" dirty="0" err="1"/>
              <a:t>GPTn_UDF</a:t>
            </a:r>
            <a:r>
              <a:rPr lang="en-US" dirty="0"/>
              <a:t>) is also generated.</a:t>
            </a:r>
          </a:p>
          <a:p>
            <a:pPr marL="285750" indent="-285750" algn="just">
              <a:buFont typeface="Arial" panose="020B0604020202020204" pitchFamily="34" charset="0"/>
              <a:buChar char="•"/>
            </a:pPr>
            <a:r>
              <a:rPr lang="en-US" dirty="0"/>
              <a:t>After the GTCNT counter underflows, down-counting resumes from the GTPR value.</a:t>
            </a:r>
          </a:p>
          <a:p>
            <a:pPr algn="just"/>
            <a:r>
              <a:rPr lang="en-US" dirty="0"/>
              <a:t>An example for setting periodic count operation in down-counting by the count clock is showed as Table 21.6:</a:t>
            </a:r>
          </a:p>
        </p:txBody>
      </p:sp>
      <p:pic>
        <p:nvPicPr>
          <p:cNvPr id="5" name="Picture 4">
            <a:extLst>
              <a:ext uri="{FF2B5EF4-FFF2-40B4-BE49-F238E27FC236}">
                <a16:creationId xmlns:a16="http://schemas.microsoft.com/office/drawing/2014/main" id="{DF1C01A0-E26C-4565-8BE5-AE3870848020}"/>
              </a:ext>
            </a:extLst>
          </p:cNvPr>
          <p:cNvPicPr>
            <a:picLocks noChangeAspect="1"/>
          </p:cNvPicPr>
          <p:nvPr/>
        </p:nvPicPr>
        <p:blipFill>
          <a:blip r:embed="rId2"/>
          <a:stretch>
            <a:fillRect/>
          </a:stretch>
        </p:blipFill>
        <p:spPr>
          <a:xfrm>
            <a:off x="5562600" y="1052736"/>
            <a:ext cx="6477000" cy="2660717"/>
          </a:xfrm>
          <a:prstGeom prst="rect">
            <a:avLst/>
          </a:prstGeom>
        </p:spPr>
      </p:pic>
      <p:pic>
        <p:nvPicPr>
          <p:cNvPr id="9" name="Picture 8">
            <a:extLst>
              <a:ext uri="{FF2B5EF4-FFF2-40B4-BE49-F238E27FC236}">
                <a16:creationId xmlns:a16="http://schemas.microsoft.com/office/drawing/2014/main" id="{10D27781-81A9-4A2E-9DAC-D54EBE938803}"/>
              </a:ext>
            </a:extLst>
          </p:cNvPr>
          <p:cNvPicPr>
            <a:picLocks noChangeAspect="1"/>
          </p:cNvPicPr>
          <p:nvPr/>
        </p:nvPicPr>
        <p:blipFill>
          <a:blip r:embed="rId3"/>
          <a:stretch>
            <a:fillRect/>
          </a:stretch>
        </p:blipFill>
        <p:spPr>
          <a:xfrm>
            <a:off x="5562600" y="3810000"/>
            <a:ext cx="6477000" cy="2286570"/>
          </a:xfrm>
          <a:prstGeom prst="rect">
            <a:avLst/>
          </a:prstGeom>
        </p:spPr>
      </p:pic>
    </p:spTree>
    <p:extLst>
      <p:ext uri="{BB962C8B-B14F-4D97-AF65-F5344CB8AC3E}">
        <p14:creationId xmlns:p14="http://schemas.microsoft.com/office/powerpoint/2010/main" val="3349212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Basic operation</a:t>
            </a:r>
            <a:br>
              <a:rPr lang="en-US" cap="all" dirty="0"/>
            </a:br>
            <a:r>
              <a:rPr lang="en-US" sz="2000" cap="all" dirty="0"/>
              <a:t>Event count operation in up-counting using hardware sources</a:t>
            </a:r>
          </a:p>
        </p:txBody>
      </p:sp>
      <p:sp>
        <p:nvSpPr>
          <p:cNvPr id="7" name="Content Placeholder 6">
            <a:extLst>
              <a:ext uri="{FF2B5EF4-FFF2-40B4-BE49-F238E27FC236}">
                <a16:creationId xmlns:a16="http://schemas.microsoft.com/office/drawing/2014/main" id="{372BE90C-214A-4079-B32F-F2867ADDD26E}"/>
              </a:ext>
            </a:extLst>
          </p:cNvPr>
          <p:cNvSpPr>
            <a:spLocks noGrp="1"/>
          </p:cNvSpPr>
          <p:nvPr>
            <p:ph idx="1"/>
          </p:nvPr>
        </p:nvSpPr>
        <p:spPr>
          <a:xfrm>
            <a:off x="468000" y="1424990"/>
            <a:ext cx="4866000" cy="4224233"/>
          </a:xfrm>
        </p:spPr>
        <p:txBody>
          <a:bodyPr/>
          <a:lstStyle/>
          <a:p>
            <a:pPr algn="just"/>
            <a:r>
              <a:rPr lang="en-US" dirty="0"/>
              <a:t>The GTCNT counter in each channel can perform up-counting using hardware sources as set in GTUPSR as Figure 21.5:</a:t>
            </a:r>
          </a:p>
          <a:p>
            <a:pPr marL="285750" indent="-285750" algn="just">
              <a:buFont typeface="Arial" panose="020B0604020202020204" pitchFamily="34" charset="0"/>
              <a:buChar char="•"/>
            </a:pPr>
            <a:r>
              <a:rPr lang="en-US" dirty="0"/>
              <a:t>GTETRGA pin state change from 0 to 1 → GTETRGA connects to GPT through the POEG module.</a:t>
            </a:r>
          </a:p>
          <a:p>
            <a:pPr marL="285750" indent="-285750" algn="just">
              <a:buFont typeface="Arial" panose="020B0604020202020204" pitchFamily="34" charset="0"/>
              <a:buChar char="•"/>
            </a:pPr>
            <a:r>
              <a:rPr lang="en-US" dirty="0"/>
              <a:t>After 1 POEG clock delay, GTETRGA internal signal change state according GTETRGA pin.</a:t>
            </a:r>
          </a:p>
          <a:p>
            <a:pPr marL="285750" indent="-285750" algn="just">
              <a:buFont typeface="Arial" panose="020B0604020202020204" pitchFamily="34" charset="0"/>
              <a:buChar char="•"/>
            </a:pPr>
            <a:r>
              <a:rPr lang="en-US" dirty="0"/>
              <a:t>After 1 POEG clock delay, GTCNT register value increase by 1.</a:t>
            </a:r>
          </a:p>
          <a:p>
            <a:pPr algn="just"/>
            <a:r>
              <a:rPr lang="en-US" dirty="0"/>
              <a:t>An example for setting event count operation in up-counting by a hardware source is showed as Table 21.7:</a:t>
            </a:r>
          </a:p>
        </p:txBody>
      </p:sp>
      <p:pic>
        <p:nvPicPr>
          <p:cNvPr id="4" name="Picture 3">
            <a:extLst>
              <a:ext uri="{FF2B5EF4-FFF2-40B4-BE49-F238E27FC236}">
                <a16:creationId xmlns:a16="http://schemas.microsoft.com/office/drawing/2014/main" id="{57863A39-0FCD-4093-B017-F2769A614A6D}"/>
              </a:ext>
            </a:extLst>
          </p:cNvPr>
          <p:cNvPicPr>
            <a:picLocks noChangeAspect="1"/>
          </p:cNvPicPr>
          <p:nvPr/>
        </p:nvPicPr>
        <p:blipFill>
          <a:blip r:embed="rId2"/>
          <a:stretch>
            <a:fillRect/>
          </a:stretch>
        </p:blipFill>
        <p:spPr>
          <a:xfrm>
            <a:off x="5410200" y="1123221"/>
            <a:ext cx="6477000" cy="3683094"/>
          </a:xfrm>
          <a:prstGeom prst="rect">
            <a:avLst/>
          </a:prstGeom>
        </p:spPr>
      </p:pic>
      <p:pic>
        <p:nvPicPr>
          <p:cNvPr id="8" name="Picture 7">
            <a:extLst>
              <a:ext uri="{FF2B5EF4-FFF2-40B4-BE49-F238E27FC236}">
                <a16:creationId xmlns:a16="http://schemas.microsoft.com/office/drawing/2014/main" id="{CC512B37-F27C-40F4-8554-5FB374B15EF8}"/>
              </a:ext>
            </a:extLst>
          </p:cNvPr>
          <p:cNvPicPr>
            <a:picLocks noChangeAspect="1"/>
          </p:cNvPicPr>
          <p:nvPr/>
        </p:nvPicPr>
        <p:blipFill>
          <a:blip r:embed="rId3"/>
          <a:stretch>
            <a:fillRect/>
          </a:stretch>
        </p:blipFill>
        <p:spPr>
          <a:xfrm>
            <a:off x="5410200" y="4876800"/>
            <a:ext cx="6510727" cy="1256370"/>
          </a:xfrm>
          <a:prstGeom prst="rect">
            <a:avLst/>
          </a:prstGeom>
        </p:spPr>
      </p:pic>
    </p:spTree>
    <p:extLst>
      <p:ext uri="{BB962C8B-B14F-4D97-AF65-F5344CB8AC3E}">
        <p14:creationId xmlns:p14="http://schemas.microsoft.com/office/powerpoint/2010/main" val="4123423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Basic operation</a:t>
            </a:r>
            <a:br>
              <a:rPr lang="en-US" cap="all" dirty="0"/>
            </a:br>
            <a:r>
              <a:rPr lang="en-US" sz="2000" cap="all" dirty="0"/>
              <a:t>Event count operation in down-counting using hardware sources</a:t>
            </a:r>
          </a:p>
        </p:txBody>
      </p:sp>
      <p:sp>
        <p:nvSpPr>
          <p:cNvPr id="7" name="Content Placeholder 6">
            <a:extLst>
              <a:ext uri="{FF2B5EF4-FFF2-40B4-BE49-F238E27FC236}">
                <a16:creationId xmlns:a16="http://schemas.microsoft.com/office/drawing/2014/main" id="{372BE90C-214A-4079-B32F-F2867ADDD26E}"/>
              </a:ext>
            </a:extLst>
          </p:cNvPr>
          <p:cNvSpPr>
            <a:spLocks noGrp="1"/>
          </p:cNvSpPr>
          <p:nvPr>
            <p:ph idx="1"/>
          </p:nvPr>
        </p:nvSpPr>
        <p:spPr>
          <a:xfrm>
            <a:off x="468000" y="1424990"/>
            <a:ext cx="4866000" cy="4224233"/>
          </a:xfrm>
        </p:spPr>
        <p:txBody>
          <a:bodyPr/>
          <a:lstStyle/>
          <a:p>
            <a:pPr algn="just"/>
            <a:r>
              <a:rPr lang="en-US" dirty="0"/>
              <a:t>The GTCNT counter in each channel can perform down-counting using hardware sources as set in GTUPSR as Figure 21.5:</a:t>
            </a:r>
          </a:p>
          <a:p>
            <a:pPr marL="285750" indent="-285750" algn="just">
              <a:buFont typeface="Arial" panose="020B0604020202020204" pitchFamily="34" charset="0"/>
              <a:buChar char="•"/>
            </a:pPr>
            <a:r>
              <a:rPr lang="en-US" dirty="0"/>
              <a:t>GTETRGA pin state change from 0 to 1 → GTETRGA connects to GPT through the POEG module.</a:t>
            </a:r>
          </a:p>
          <a:p>
            <a:pPr marL="285750" indent="-285750" algn="just">
              <a:buFont typeface="Arial" panose="020B0604020202020204" pitchFamily="34" charset="0"/>
              <a:buChar char="•"/>
            </a:pPr>
            <a:r>
              <a:rPr lang="en-US" dirty="0"/>
              <a:t>After 1 POEG clock delay, GTETRGA internal signal change state according GTETRGA pin.</a:t>
            </a:r>
          </a:p>
          <a:p>
            <a:pPr marL="285750" indent="-285750" algn="just">
              <a:buFont typeface="Arial" panose="020B0604020202020204" pitchFamily="34" charset="0"/>
              <a:buChar char="•"/>
            </a:pPr>
            <a:r>
              <a:rPr lang="en-US" dirty="0"/>
              <a:t>After 1 POEG clock delay, GTCNT register value decrease by 1.</a:t>
            </a:r>
          </a:p>
          <a:p>
            <a:pPr algn="just"/>
            <a:r>
              <a:rPr lang="en-US" dirty="0"/>
              <a:t>An example for setting event count operation in up-counting by a hardware source is showed as Table 21.7:</a:t>
            </a:r>
          </a:p>
        </p:txBody>
      </p:sp>
      <p:pic>
        <p:nvPicPr>
          <p:cNvPr id="5" name="Picture 4">
            <a:extLst>
              <a:ext uri="{FF2B5EF4-FFF2-40B4-BE49-F238E27FC236}">
                <a16:creationId xmlns:a16="http://schemas.microsoft.com/office/drawing/2014/main" id="{A3612254-2002-4755-A502-E721230F57FF}"/>
              </a:ext>
            </a:extLst>
          </p:cNvPr>
          <p:cNvPicPr>
            <a:picLocks noChangeAspect="1"/>
          </p:cNvPicPr>
          <p:nvPr/>
        </p:nvPicPr>
        <p:blipFill>
          <a:blip r:embed="rId2"/>
          <a:stretch>
            <a:fillRect/>
          </a:stretch>
        </p:blipFill>
        <p:spPr>
          <a:xfrm>
            <a:off x="5483902" y="1052736"/>
            <a:ext cx="6240098" cy="3903474"/>
          </a:xfrm>
          <a:prstGeom prst="rect">
            <a:avLst/>
          </a:prstGeom>
        </p:spPr>
      </p:pic>
      <p:pic>
        <p:nvPicPr>
          <p:cNvPr id="9" name="Picture 8">
            <a:extLst>
              <a:ext uri="{FF2B5EF4-FFF2-40B4-BE49-F238E27FC236}">
                <a16:creationId xmlns:a16="http://schemas.microsoft.com/office/drawing/2014/main" id="{F952A5BB-263E-4EC9-8EF4-5D3EA8EFCF1E}"/>
              </a:ext>
            </a:extLst>
          </p:cNvPr>
          <p:cNvPicPr>
            <a:picLocks noChangeAspect="1"/>
          </p:cNvPicPr>
          <p:nvPr/>
        </p:nvPicPr>
        <p:blipFill>
          <a:blip r:embed="rId3"/>
          <a:stretch>
            <a:fillRect/>
          </a:stretch>
        </p:blipFill>
        <p:spPr>
          <a:xfrm>
            <a:off x="5483902" y="5072442"/>
            <a:ext cx="6237600" cy="1204804"/>
          </a:xfrm>
          <a:prstGeom prst="rect">
            <a:avLst/>
          </a:prstGeom>
        </p:spPr>
      </p:pic>
    </p:spTree>
    <p:extLst>
      <p:ext uri="{BB962C8B-B14F-4D97-AF65-F5344CB8AC3E}">
        <p14:creationId xmlns:p14="http://schemas.microsoft.com/office/powerpoint/2010/main" val="2543245648"/>
      </p:ext>
    </p:extLst>
  </p:cSld>
  <p:clrMapOvr>
    <a:masterClrMapping/>
  </p:clrMapOvr>
</p:sld>
</file>

<file path=ppt/theme/theme1.xml><?xml version="1.0" encoding="utf-8"?>
<a:theme xmlns:a="http://schemas.openxmlformats.org/drawingml/2006/main" name="Renesas Template 2022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N_conf_2023_Renesas_PPTtemp  -  Read-Only" id="{778C372F-FA0A-4B2C-BB1A-11C9CA3C55E3}" vid="{758C841C-771D-416F-B901-35073617232D}"/>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084dd9f6-50cb-4ac1-978b-315f52073de3" xsi:nil="true"/>
    <PublishingStartDate xmlns="084dd9f6-50cb-4ac1-978b-315f52073de3" xsi:nil="true"/>
    <lcf76f155ced4ddcb4097134ff3c332f xmlns="084dd9f6-50cb-4ac1-978b-315f52073de3">
      <Terms xmlns="http://schemas.microsoft.com/office/infopath/2007/PartnerControls"/>
    </lcf76f155ced4ddcb4097134ff3c332f>
    <TaxCatchAll xmlns="c24288ec-b664-4237-bfbf-b4d89727903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CDF933AFDC72644BEC2DD4A66F8588E" ma:contentTypeVersion="28" ma:contentTypeDescription="Create a new document." ma:contentTypeScope="" ma:versionID="fc185b18514eeaee7e338656ed8c9bba">
  <xsd:schema xmlns:xsd="http://www.w3.org/2001/XMLSchema" xmlns:xs="http://www.w3.org/2001/XMLSchema" xmlns:p="http://schemas.microsoft.com/office/2006/metadata/properties" xmlns:ns2="084dd9f6-50cb-4ac1-978b-315f52073de3" xmlns:ns3="e45712e8-6429-47e4-bf94-5d5d0cff5b2d" xmlns:ns4="c24288ec-b664-4237-bfbf-b4d897279037" targetNamespace="http://schemas.microsoft.com/office/2006/metadata/properties" ma:root="true" ma:fieldsID="0e47a414ecd0ad66eaac1c720f42da7b" ns2:_="" ns3:_="" ns4:_="">
    <xsd:import namespace="084dd9f6-50cb-4ac1-978b-315f52073de3"/>
    <xsd:import namespace="e45712e8-6429-47e4-bf94-5d5d0cff5b2d"/>
    <xsd:import namespace="c24288ec-b664-4237-bfbf-b4d897279037"/>
    <xsd:element name="properties">
      <xsd:complexType>
        <xsd:sequence>
          <xsd:element name="documentManagement">
            <xsd:complexType>
              <xsd:all>
                <xsd:element ref="ns2:PublishingStartDate" minOccurs="0"/>
                <xsd:element ref="ns2:PublishingExpirationDat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4dd9f6-50cb-4ac1-978b-315f52073de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format="DateTime" ma:internalName="PublishingStartDate" ma:readOnly="fals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format="DateTime" ma:internalName="PublishingExpirationDate" ma:readOnly="false">
      <xsd:simpleType>
        <xsd:restriction base="dms:Unknow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631f0850-98f7-4372-8aa8-4aaf7edce82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45712e8-6429-47e4-bf94-5d5d0cff5b2d" elementFormDefault="qualified">
    <xsd:import namespace="http://schemas.microsoft.com/office/2006/documentManagement/types"/>
    <xsd:import namespace="http://schemas.microsoft.com/office/infopath/2007/PartnerControls"/>
    <xsd:element name="SharedWithUsers" ma:index="17"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4288ec-b664-4237-bfbf-b4d897279037"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4fdab1bc-26b5-407e-99d0-649d445c7cd6}" ma:internalName="TaxCatchAll" ma:showField="CatchAllData" ma:web="e45712e8-6429-47e4-bf94-5d5d0cff5b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71853E-0EF3-4973-AB23-17AA5798BB66}">
  <ds:schemaRefs>
    <ds:schemaRef ds:uri="http://schemas.microsoft.com/office/infopath/2007/PartnerControls"/>
    <ds:schemaRef ds:uri="c24288ec-b664-4237-bfbf-b4d897279037"/>
    <ds:schemaRef ds:uri="http://schemas.microsoft.com/office/2006/documentManagement/types"/>
    <ds:schemaRef ds:uri="e45712e8-6429-47e4-bf94-5d5d0cff5b2d"/>
    <ds:schemaRef ds:uri="http://purl.org/dc/dcmitype/"/>
    <ds:schemaRef ds:uri="http://purl.org/dc/elements/1.1/"/>
    <ds:schemaRef ds:uri="http://schemas.openxmlformats.org/package/2006/metadata/core-properties"/>
    <ds:schemaRef ds:uri="084dd9f6-50cb-4ac1-978b-315f52073de3"/>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438BB755-371C-496D-B422-CC7EAE58E8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4dd9f6-50cb-4ac1-978b-315f52073de3"/>
    <ds:schemaRef ds:uri="e45712e8-6429-47e4-bf94-5d5d0cff5b2d"/>
    <ds:schemaRef ds:uri="c24288ec-b664-4237-bfbf-b4d8972790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3BE601-7F02-4240-9AF6-86A6A55D9A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EN_conf_2023_Renesas_PPTtemp</Template>
  <TotalTime>987</TotalTime>
  <Words>5961</Words>
  <Application>Microsoft Office PowerPoint</Application>
  <PresentationFormat>Widescreen</PresentationFormat>
  <Paragraphs>538</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Arial Narrow</vt:lpstr>
      <vt:lpstr>Calibri</vt:lpstr>
      <vt:lpstr>Symbol</vt:lpstr>
      <vt:lpstr>Wingdings</vt:lpstr>
      <vt:lpstr>Renesas Template 2022 - EN Confidential</vt:lpstr>
      <vt:lpstr>PowerPoint Presentation</vt:lpstr>
      <vt:lpstr>Agenda</vt:lpstr>
      <vt:lpstr>overview what is “gpt”?</vt:lpstr>
      <vt:lpstr>overview features</vt:lpstr>
      <vt:lpstr>overview specifications</vt:lpstr>
      <vt:lpstr>Basic operation Periodic count operation in up-counting</vt:lpstr>
      <vt:lpstr>Basic operation Periodic count operation in down-counting</vt:lpstr>
      <vt:lpstr>Basic operation Event count operation in up-counting using hardware sources</vt:lpstr>
      <vt:lpstr>Basic operation Event count operation in down-counting using hardware sources</vt:lpstr>
      <vt:lpstr>Basic operation Waveform output by compare match: Low output and high output</vt:lpstr>
      <vt:lpstr>Basic operation Waveform output by compare match: Toggled output</vt:lpstr>
      <vt:lpstr>Basic operation Input Capture Function</vt:lpstr>
      <vt:lpstr>Buffer operation GTPR Register Buffer Operation</vt:lpstr>
      <vt:lpstr>Buffer operation Buffer Operation for GTCCRA &amp; GTCCRB Registers</vt:lpstr>
      <vt:lpstr>PWM Output Operating Mode Saw-Wave PWM Mode</vt:lpstr>
      <vt:lpstr>PWM Output Operating Mode Saw-Wave One-Shot Pulse Mode</vt:lpstr>
      <vt:lpstr>PWM Output Operating Mode Triangle-Wave PWM Mode 1 (32-Bit Transfer at Trough</vt:lpstr>
      <vt:lpstr>PWM Output Operating Mode Triangle-Wave PWM Mode 2 (32-Bit Transfer at Crest and Trough)</vt:lpstr>
      <vt:lpstr>PWM Output Operating Mode Triangle-Wave PWM Mode 3 (64-Bit Transfer at Trough)</vt:lpstr>
      <vt:lpstr>Other operation</vt:lpstr>
      <vt:lpstr>Interrupt sources</vt:lpstr>
      <vt:lpstr>Operations Linked by ELC Event Signal Output to ELC</vt:lpstr>
      <vt:lpstr>Operations Linked by ELC Event Signal Inputs from ELC</vt:lpstr>
      <vt:lpstr>Configuration</vt:lpstr>
      <vt:lpstr>Configuration E2 studio module configuration</vt:lpstr>
      <vt:lpstr>Configuration  E2 studio pin configuration</vt:lpstr>
      <vt:lpstr>Usage notes Maximum Period</vt:lpstr>
      <vt:lpstr>Usage notes Updating Period and Duty Cycle</vt:lpstr>
      <vt:lpstr>Fsp interface Data Structure</vt:lpstr>
      <vt:lpstr>Fsp interface Enumerations</vt:lpstr>
      <vt:lpstr>Fsp interface Enumerations</vt:lpstr>
      <vt:lpstr>Fsp interface Enumerations</vt:lpstr>
      <vt:lpstr>Fsp interface timer api</vt:lpstr>
      <vt:lpstr>Fsp interface timer api</vt:lpstr>
      <vt:lpstr>Fsp interface timer api</vt:lpstr>
      <vt:lpstr>Fsp interface timer api</vt:lpstr>
      <vt:lpstr>Fsp interface timer api</vt:lpstr>
      <vt:lpstr>Fsp interface timer api</vt:lpstr>
      <vt:lpstr>Fsp interface timer api</vt:lpstr>
      <vt:lpstr>Fsp interface timer api</vt:lpstr>
      <vt:lpstr>Fsp interface timer api</vt:lpstr>
      <vt:lpstr>Fsp interface timer api</vt:lpstr>
      <vt:lpstr>Fsp interface timer api</vt:lpstr>
      <vt:lpstr>Fsp interface timer api</vt:lpstr>
      <vt:lpstr>Fsp interface Gpt only - functions</vt:lpstr>
      <vt:lpstr>Fsp interface Gpt only - functions</vt:lpstr>
      <vt:lpstr>Fsp interface Gpt only - functions</vt:lpstr>
      <vt:lpstr>Fsp interface Gpt only - functions</vt:lpstr>
      <vt:lpstr>Fsp interface Gpt only - functions</vt:lpstr>
      <vt:lpstr>Fsp interface Gpt only - functions</vt:lpstr>
      <vt:lpstr>Examples</vt:lpstr>
      <vt:lpstr>Examples project</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Nguyen</dc:creator>
  <cp:lastModifiedBy>The Nguyen</cp:lastModifiedBy>
  <cp:revision>1</cp:revision>
  <dcterms:created xsi:type="dcterms:W3CDTF">2023-02-08T03:07:20Z</dcterms:created>
  <dcterms:modified xsi:type="dcterms:W3CDTF">2023-02-16T01:35:13Z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0x010100ACDF933AFDC72644BEC2DD4A66F8588E</vt:lpwstr>
  </property>
  <property fmtid="{D5CDD505-2E9C-101B-9397-08002B2CF9AE}" pid="3" name="xd_ProgID">
    <vt:lpwstr/>
  </property>
  <property fmtid="{D5CDD505-2E9C-101B-9397-08002B2CF9AE}" pid="4" name="ComplianceAssetId">
    <vt:lpwstr/>
  </property>
  <property fmtid="{D5CDD505-2E9C-101B-9397-08002B2CF9AE}" pid="5" name="TemplateUrl">
    <vt:lpwstr/>
  </property>
</Properties>
</file>