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4"/>
  </p:sldMasterIdLst>
  <p:notesMasterIdLst>
    <p:notesMasterId r:id="rId50"/>
  </p:notesMasterIdLst>
  <p:sldIdLst>
    <p:sldId id="441" r:id="rId5"/>
    <p:sldId id="385" r:id="rId6"/>
    <p:sldId id="506" r:id="rId7"/>
    <p:sldId id="386" r:id="rId8"/>
    <p:sldId id="505" r:id="rId9"/>
    <p:sldId id="448" r:id="rId10"/>
    <p:sldId id="447" r:id="rId11"/>
    <p:sldId id="454" r:id="rId12"/>
    <p:sldId id="504" r:id="rId13"/>
    <p:sldId id="502" r:id="rId14"/>
    <p:sldId id="464" r:id="rId15"/>
    <p:sldId id="503" r:id="rId16"/>
    <p:sldId id="476" r:id="rId17"/>
    <p:sldId id="477" r:id="rId18"/>
    <p:sldId id="478" r:id="rId19"/>
    <p:sldId id="479" r:id="rId20"/>
    <p:sldId id="488" r:id="rId21"/>
    <p:sldId id="482" r:id="rId22"/>
    <p:sldId id="480" r:id="rId23"/>
    <p:sldId id="481" r:id="rId24"/>
    <p:sldId id="483" r:id="rId25"/>
    <p:sldId id="484" r:id="rId26"/>
    <p:sldId id="485" r:id="rId27"/>
    <p:sldId id="486" r:id="rId28"/>
    <p:sldId id="487" r:id="rId29"/>
    <p:sldId id="499" r:id="rId30"/>
    <p:sldId id="507" r:id="rId31"/>
    <p:sldId id="452" r:id="rId32"/>
    <p:sldId id="471" r:id="rId33"/>
    <p:sldId id="461" r:id="rId34"/>
    <p:sldId id="462" r:id="rId35"/>
    <p:sldId id="501" r:id="rId36"/>
    <p:sldId id="498" r:id="rId37"/>
    <p:sldId id="508" r:id="rId38"/>
    <p:sldId id="489" r:id="rId39"/>
    <p:sldId id="490" r:id="rId40"/>
    <p:sldId id="492" r:id="rId41"/>
    <p:sldId id="491" r:id="rId42"/>
    <p:sldId id="493" r:id="rId43"/>
    <p:sldId id="494" r:id="rId44"/>
    <p:sldId id="500" r:id="rId45"/>
    <p:sldId id="389" r:id="rId46"/>
    <p:sldId id="495" r:id="rId47"/>
    <p:sldId id="496" r:id="rId48"/>
    <p:sldId id="363" r:id="rId4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EBE"/>
    <a:srgbClr val="706F6F"/>
    <a:srgbClr val="999998"/>
    <a:srgbClr val="9E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EE5B83-EC89-4187-A56A-ECCBF1D9AC62}" v="280" dt="2023-02-14T01:33:01.461"/>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6" autoAdjust="0"/>
  </p:normalViewPr>
  <p:slideViewPr>
    <p:cSldViewPr showGuides="1">
      <p:cViewPr varScale="1">
        <p:scale>
          <a:sx n="61" d="100"/>
          <a:sy n="61" d="100"/>
        </p:scale>
        <p:origin x="884" y="56"/>
      </p:cViewPr>
      <p:guideLst/>
    </p:cSldViewPr>
  </p:slideViewPr>
  <p:outlineViewPr>
    <p:cViewPr>
      <p:scale>
        <a:sx n="33" d="100"/>
        <a:sy n="33" d="100"/>
      </p:scale>
      <p:origin x="0" y="-17940"/>
    </p:cViewPr>
  </p:outlineViewPr>
  <p:notesTextViewPr>
    <p:cViewPr>
      <p:scale>
        <a:sx n="1" d="1"/>
        <a:sy n="1" d="1"/>
      </p:scale>
      <p:origin x="0" y="0"/>
    </p:cViewPr>
  </p:notesTextViewPr>
  <p:sorterViewPr>
    <p:cViewPr>
      <p:scale>
        <a:sx n="76" d="100"/>
        <a:sy n="7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o Nguyen" userId="e97f4841-82b7-4d10-9cc9-9f3b65e0885d" providerId="ADAL" clId="{99EE5B83-EC89-4187-A56A-ECCBF1D9AC62}"/>
    <pc:docChg chg="undo custSel mod addSld delSld modSld sldOrd">
      <pc:chgData name="Bao Nguyen" userId="e97f4841-82b7-4d10-9cc9-9f3b65e0885d" providerId="ADAL" clId="{99EE5B83-EC89-4187-A56A-ECCBF1D9AC62}" dt="2023-02-14T02:38:58.988" v="3743" actId="20577"/>
      <pc:docMkLst>
        <pc:docMk/>
      </pc:docMkLst>
      <pc:sldChg chg="del">
        <pc:chgData name="Bao Nguyen" userId="e97f4841-82b7-4d10-9cc9-9f3b65e0885d" providerId="ADAL" clId="{99EE5B83-EC89-4187-A56A-ECCBF1D9AC62}" dt="2023-02-13T09:43:57.865" v="3620" actId="47"/>
        <pc:sldMkLst>
          <pc:docMk/>
          <pc:sldMk cId="3565124972" sldId="370"/>
        </pc:sldMkLst>
      </pc:sldChg>
      <pc:sldChg chg="modSp mod">
        <pc:chgData name="Bao Nguyen" userId="e97f4841-82b7-4d10-9cc9-9f3b65e0885d" providerId="ADAL" clId="{99EE5B83-EC89-4187-A56A-ECCBF1D9AC62}" dt="2023-02-14T01:15:38.843" v="3656" actId="20577"/>
        <pc:sldMkLst>
          <pc:docMk/>
          <pc:sldMk cId="2292503041" sldId="385"/>
        </pc:sldMkLst>
        <pc:spChg chg="mod">
          <ac:chgData name="Bao Nguyen" userId="e97f4841-82b7-4d10-9cc9-9f3b65e0885d" providerId="ADAL" clId="{99EE5B83-EC89-4187-A56A-ECCBF1D9AC62}" dt="2023-02-14T01:15:38.843" v="3656" actId="20577"/>
          <ac:spMkLst>
            <pc:docMk/>
            <pc:sldMk cId="2292503041" sldId="385"/>
            <ac:spMk id="4" creationId="{00000000-0000-0000-0000-000000000000}"/>
          </ac:spMkLst>
        </pc:spChg>
      </pc:sldChg>
      <pc:sldChg chg="addSp delSp modSp mod">
        <pc:chgData name="Bao Nguyen" userId="e97f4841-82b7-4d10-9cc9-9f3b65e0885d" providerId="ADAL" clId="{99EE5B83-EC89-4187-A56A-ECCBF1D9AC62}" dt="2023-02-13T09:43:47.265" v="3614" actId="1076"/>
        <pc:sldMkLst>
          <pc:docMk/>
          <pc:sldMk cId="343798364" sldId="386"/>
        </pc:sldMkLst>
        <pc:spChg chg="mod">
          <ac:chgData name="Bao Nguyen" userId="e97f4841-82b7-4d10-9cc9-9f3b65e0885d" providerId="ADAL" clId="{99EE5B83-EC89-4187-A56A-ECCBF1D9AC62}" dt="2023-02-13T07:48:24.799" v="3205" actId="20577"/>
          <ac:spMkLst>
            <pc:docMk/>
            <pc:sldMk cId="343798364" sldId="386"/>
            <ac:spMk id="2" creationId="{00000000-0000-0000-0000-000000000000}"/>
          </ac:spMkLst>
        </pc:spChg>
        <pc:spChg chg="mod">
          <ac:chgData name="Bao Nguyen" userId="e97f4841-82b7-4d10-9cc9-9f3b65e0885d" providerId="ADAL" clId="{99EE5B83-EC89-4187-A56A-ECCBF1D9AC62}" dt="2023-02-13T09:43:47.265" v="3614" actId="1076"/>
          <ac:spMkLst>
            <pc:docMk/>
            <pc:sldMk cId="343798364" sldId="386"/>
            <ac:spMk id="5" creationId="{EF8D35D1-F23D-47BE-82C3-EB9BEA6B2B52}"/>
          </ac:spMkLst>
        </pc:spChg>
        <pc:spChg chg="add del mod">
          <ac:chgData name="Bao Nguyen" userId="e97f4841-82b7-4d10-9cc9-9f3b65e0885d" providerId="ADAL" clId="{99EE5B83-EC89-4187-A56A-ECCBF1D9AC62}" dt="2023-02-10T03:08:54.260" v="1596" actId="478"/>
          <ac:spMkLst>
            <pc:docMk/>
            <pc:sldMk cId="343798364" sldId="386"/>
            <ac:spMk id="9" creationId="{01DF10FB-91AE-4806-A1D7-E54D4C6FE93C}"/>
          </ac:spMkLst>
        </pc:spChg>
        <pc:spChg chg="add del mod">
          <ac:chgData name="Bao Nguyen" userId="e97f4841-82b7-4d10-9cc9-9f3b65e0885d" providerId="ADAL" clId="{99EE5B83-EC89-4187-A56A-ECCBF1D9AC62}" dt="2023-02-10T03:12:04.076" v="1617" actId="478"/>
          <ac:spMkLst>
            <pc:docMk/>
            <pc:sldMk cId="343798364" sldId="386"/>
            <ac:spMk id="11" creationId="{A49DD2A1-43B7-44BD-BC47-89362722FA31}"/>
          </ac:spMkLst>
        </pc:spChg>
        <pc:spChg chg="add del mod">
          <ac:chgData name="Bao Nguyen" userId="e97f4841-82b7-4d10-9cc9-9f3b65e0885d" providerId="ADAL" clId="{99EE5B83-EC89-4187-A56A-ECCBF1D9AC62}" dt="2023-02-13T07:38:41.956" v="3164" actId="478"/>
          <ac:spMkLst>
            <pc:docMk/>
            <pc:sldMk cId="343798364" sldId="386"/>
            <ac:spMk id="13" creationId="{D53A7B30-E2C3-4A15-BBD1-8241378BB06F}"/>
          </ac:spMkLst>
        </pc:spChg>
        <pc:picChg chg="add del mod modCrop">
          <ac:chgData name="Bao Nguyen" userId="e97f4841-82b7-4d10-9cc9-9f3b65e0885d" providerId="ADAL" clId="{99EE5B83-EC89-4187-A56A-ECCBF1D9AC62}" dt="2023-02-10T03:17:40.140" v="1720" actId="478"/>
          <ac:picMkLst>
            <pc:docMk/>
            <pc:sldMk cId="343798364" sldId="386"/>
            <ac:picMk id="4" creationId="{03243F8A-3D6E-46D9-9845-F9686D3BB1F8}"/>
          </ac:picMkLst>
        </pc:picChg>
        <pc:picChg chg="add del mod modCrop">
          <ac:chgData name="Bao Nguyen" userId="e97f4841-82b7-4d10-9cc9-9f3b65e0885d" providerId="ADAL" clId="{99EE5B83-EC89-4187-A56A-ECCBF1D9AC62}" dt="2023-02-10T03:08:23.840" v="1592" actId="478"/>
          <ac:picMkLst>
            <pc:docMk/>
            <pc:sldMk cId="343798364" sldId="386"/>
            <ac:picMk id="7" creationId="{844130B0-20F6-4ECB-A6D1-D044067F2A28}"/>
          </ac:picMkLst>
        </pc:picChg>
        <pc:picChg chg="add del mod">
          <ac:chgData name="Bao Nguyen" userId="e97f4841-82b7-4d10-9cc9-9f3b65e0885d" providerId="ADAL" clId="{99EE5B83-EC89-4187-A56A-ECCBF1D9AC62}" dt="2023-02-13T07:37:09.978" v="3158" actId="478"/>
          <ac:picMkLst>
            <pc:docMk/>
            <pc:sldMk cId="343798364" sldId="386"/>
            <ac:picMk id="15" creationId="{A24CBD8F-1499-40DC-BBEF-401EE64D14C7}"/>
          </ac:picMkLst>
        </pc:picChg>
        <pc:picChg chg="add del mod">
          <ac:chgData name="Bao Nguyen" userId="e97f4841-82b7-4d10-9cc9-9f3b65e0885d" providerId="ADAL" clId="{99EE5B83-EC89-4187-A56A-ECCBF1D9AC62}" dt="2023-02-13T07:38:50.273" v="3165" actId="478"/>
          <ac:picMkLst>
            <pc:docMk/>
            <pc:sldMk cId="343798364" sldId="386"/>
            <ac:picMk id="17" creationId="{5DA6DA0F-0272-4290-9B35-6CFE52C2EF09}"/>
          </ac:picMkLst>
        </pc:picChg>
        <pc:picChg chg="add mod">
          <ac:chgData name="Bao Nguyen" userId="e97f4841-82b7-4d10-9cc9-9f3b65e0885d" providerId="ADAL" clId="{99EE5B83-EC89-4187-A56A-ECCBF1D9AC62}" dt="2023-02-13T07:51:09.087" v="3236" actId="14100"/>
          <ac:picMkLst>
            <pc:docMk/>
            <pc:sldMk cId="343798364" sldId="386"/>
            <ac:picMk id="19" creationId="{D19D5465-2BB8-4B02-8376-413E6ECF79CA}"/>
          </ac:picMkLst>
        </pc:picChg>
      </pc:sldChg>
      <pc:sldChg chg="del">
        <pc:chgData name="Bao Nguyen" userId="e97f4841-82b7-4d10-9cc9-9f3b65e0885d" providerId="ADAL" clId="{99EE5B83-EC89-4187-A56A-ECCBF1D9AC62}" dt="2023-02-10T08:43:38.925" v="2306" actId="47"/>
        <pc:sldMkLst>
          <pc:docMk/>
          <pc:sldMk cId="1258932244" sldId="387"/>
        </pc:sldMkLst>
      </pc:sldChg>
      <pc:sldChg chg="del">
        <pc:chgData name="Bao Nguyen" userId="e97f4841-82b7-4d10-9cc9-9f3b65e0885d" providerId="ADAL" clId="{99EE5B83-EC89-4187-A56A-ECCBF1D9AC62}" dt="2023-02-10T08:43:39.745" v="2307" actId="47"/>
        <pc:sldMkLst>
          <pc:docMk/>
          <pc:sldMk cId="719138458" sldId="388"/>
        </pc:sldMkLst>
      </pc:sldChg>
      <pc:sldChg chg="addSp delSp modSp mod modClrScheme chgLayout">
        <pc:chgData name="Bao Nguyen" userId="e97f4841-82b7-4d10-9cc9-9f3b65e0885d" providerId="ADAL" clId="{99EE5B83-EC89-4187-A56A-ECCBF1D9AC62}" dt="2023-02-10T03:15:44.761" v="1707" actId="21"/>
        <pc:sldMkLst>
          <pc:docMk/>
          <pc:sldMk cId="2105040390" sldId="389"/>
        </pc:sldMkLst>
        <pc:spChg chg="add del mod ord">
          <ac:chgData name="Bao Nguyen" userId="e97f4841-82b7-4d10-9cc9-9f3b65e0885d" providerId="ADAL" clId="{99EE5B83-EC89-4187-A56A-ECCBF1D9AC62}" dt="2023-02-10T03:14:11.278" v="1695" actId="700"/>
          <ac:spMkLst>
            <pc:docMk/>
            <pc:sldMk cId="2105040390" sldId="389"/>
            <ac:spMk id="2" creationId="{646D2FA9-9C9E-4EBD-A17C-E5EDF0A635F5}"/>
          </ac:spMkLst>
        </pc:spChg>
        <pc:spChg chg="del">
          <ac:chgData name="Bao Nguyen" userId="e97f4841-82b7-4d10-9cc9-9f3b65e0885d" providerId="ADAL" clId="{99EE5B83-EC89-4187-A56A-ECCBF1D9AC62}" dt="2023-02-10T03:13:51.509" v="1677" actId="700"/>
          <ac:spMkLst>
            <pc:docMk/>
            <pc:sldMk cId="2105040390" sldId="389"/>
            <ac:spMk id="3" creationId="{00000000-0000-0000-0000-000000000000}"/>
          </ac:spMkLst>
        </pc:spChg>
        <pc:spChg chg="del mod ord">
          <ac:chgData name="Bao Nguyen" userId="e97f4841-82b7-4d10-9cc9-9f3b65e0885d" providerId="ADAL" clId="{99EE5B83-EC89-4187-A56A-ECCBF1D9AC62}" dt="2023-02-10T03:13:51.509" v="1677" actId="700"/>
          <ac:spMkLst>
            <pc:docMk/>
            <pc:sldMk cId="2105040390" sldId="389"/>
            <ac:spMk id="4" creationId="{00000000-0000-0000-0000-000000000000}"/>
          </ac:spMkLst>
        </pc:spChg>
        <pc:spChg chg="add del mod ord">
          <ac:chgData name="Bao Nguyen" userId="e97f4841-82b7-4d10-9cc9-9f3b65e0885d" providerId="ADAL" clId="{99EE5B83-EC89-4187-A56A-ECCBF1D9AC62}" dt="2023-02-10T03:14:11.278" v="1695" actId="700"/>
          <ac:spMkLst>
            <pc:docMk/>
            <pc:sldMk cId="2105040390" sldId="389"/>
            <ac:spMk id="5" creationId="{23F57DDA-BCEB-402C-BB05-C4F9C656D527}"/>
          </ac:spMkLst>
        </pc:spChg>
        <pc:spChg chg="add mod ord">
          <ac:chgData name="Bao Nguyen" userId="e97f4841-82b7-4d10-9cc9-9f3b65e0885d" providerId="ADAL" clId="{99EE5B83-EC89-4187-A56A-ECCBF1D9AC62}" dt="2023-02-10T03:14:15.927" v="1703" actId="20577"/>
          <ac:spMkLst>
            <pc:docMk/>
            <pc:sldMk cId="2105040390" sldId="389"/>
            <ac:spMk id="6" creationId="{EB296953-1DF4-4BDC-AE03-921B3DC09F33}"/>
          </ac:spMkLst>
        </pc:spChg>
        <pc:spChg chg="add mod ord">
          <ac:chgData name="Bao Nguyen" userId="e97f4841-82b7-4d10-9cc9-9f3b65e0885d" providerId="ADAL" clId="{99EE5B83-EC89-4187-A56A-ECCBF1D9AC62}" dt="2023-02-10T03:14:11.278" v="1695" actId="700"/>
          <ac:spMkLst>
            <pc:docMk/>
            <pc:sldMk cId="2105040390" sldId="389"/>
            <ac:spMk id="7" creationId="{7E329E1C-183F-434E-8632-2E1238663195}"/>
          </ac:spMkLst>
        </pc:spChg>
        <pc:picChg chg="add mod">
          <ac:chgData name="Bao Nguyen" userId="e97f4841-82b7-4d10-9cc9-9f3b65e0885d" providerId="ADAL" clId="{99EE5B83-EC89-4187-A56A-ECCBF1D9AC62}" dt="2023-02-10T03:15:28.717" v="1705" actId="1076"/>
          <ac:picMkLst>
            <pc:docMk/>
            <pc:sldMk cId="2105040390" sldId="389"/>
            <ac:picMk id="9" creationId="{11C4B466-B774-431A-A4F9-AB2C4F1C82C8}"/>
          </ac:picMkLst>
        </pc:picChg>
        <pc:picChg chg="add del">
          <ac:chgData name="Bao Nguyen" userId="e97f4841-82b7-4d10-9cc9-9f3b65e0885d" providerId="ADAL" clId="{99EE5B83-EC89-4187-A56A-ECCBF1D9AC62}" dt="2023-02-10T03:15:44.761" v="1707" actId="21"/>
          <ac:picMkLst>
            <pc:docMk/>
            <pc:sldMk cId="2105040390" sldId="389"/>
            <ac:picMk id="11" creationId="{086F1DFF-2991-4DED-B9DD-2E4EB6FC3FE5}"/>
          </ac:picMkLst>
        </pc:picChg>
      </pc:sldChg>
      <pc:sldChg chg="del">
        <pc:chgData name="Bao Nguyen" userId="e97f4841-82b7-4d10-9cc9-9f3b65e0885d" providerId="ADAL" clId="{99EE5B83-EC89-4187-A56A-ECCBF1D9AC62}" dt="2023-02-13T09:44:01.436" v="3626" actId="47"/>
        <pc:sldMkLst>
          <pc:docMk/>
          <pc:sldMk cId="2581163582" sldId="408"/>
        </pc:sldMkLst>
      </pc:sldChg>
      <pc:sldChg chg="del">
        <pc:chgData name="Bao Nguyen" userId="e97f4841-82b7-4d10-9cc9-9f3b65e0885d" providerId="ADAL" clId="{99EE5B83-EC89-4187-A56A-ECCBF1D9AC62}" dt="2023-02-13T09:43:57.675" v="3619" actId="47"/>
        <pc:sldMkLst>
          <pc:docMk/>
          <pc:sldMk cId="752978931" sldId="415"/>
        </pc:sldMkLst>
      </pc:sldChg>
      <pc:sldChg chg="modSp del mod">
        <pc:chgData name="Bao Nguyen" userId="e97f4841-82b7-4d10-9cc9-9f3b65e0885d" providerId="ADAL" clId="{99EE5B83-EC89-4187-A56A-ECCBF1D9AC62}" dt="2023-02-13T09:43:59.746" v="3624" actId="47"/>
        <pc:sldMkLst>
          <pc:docMk/>
          <pc:sldMk cId="1009908875" sldId="419"/>
        </pc:sldMkLst>
        <pc:spChg chg="mod">
          <ac:chgData name="Bao Nguyen" userId="e97f4841-82b7-4d10-9cc9-9f3b65e0885d" providerId="ADAL" clId="{99EE5B83-EC89-4187-A56A-ECCBF1D9AC62}" dt="2023-02-10T08:43:26.446" v="2305" actId="20577"/>
          <ac:spMkLst>
            <pc:docMk/>
            <pc:sldMk cId="1009908875" sldId="419"/>
            <ac:spMk id="4" creationId="{00000000-0000-0000-0000-000000000000}"/>
          </ac:spMkLst>
        </pc:spChg>
      </pc:sldChg>
      <pc:sldChg chg="del">
        <pc:chgData name="Bao Nguyen" userId="e97f4841-82b7-4d10-9cc9-9f3b65e0885d" providerId="ADAL" clId="{99EE5B83-EC89-4187-A56A-ECCBF1D9AC62}" dt="2023-02-13T09:44:00.464" v="3625" actId="47"/>
        <pc:sldMkLst>
          <pc:docMk/>
          <pc:sldMk cId="3033474914" sldId="420"/>
        </pc:sldMkLst>
      </pc:sldChg>
      <pc:sldChg chg="del">
        <pc:chgData name="Bao Nguyen" userId="e97f4841-82b7-4d10-9cc9-9f3b65e0885d" providerId="ADAL" clId="{99EE5B83-EC89-4187-A56A-ECCBF1D9AC62}" dt="2023-02-13T09:43:58.772" v="3622" actId="47"/>
        <pc:sldMkLst>
          <pc:docMk/>
          <pc:sldMk cId="3533984545" sldId="422"/>
        </pc:sldMkLst>
      </pc:sldChg>
      <pc:sldChg chg="del">
        <pc:chgData name="Bao Nguyen" userId="e97f4841-82b7-4d10-9cc9-9f3b65e0885d" providerId="ADAL" clId="{99EE5B83-EC89-4187-A56A-ECCBF1D9AC62}" dt="2023-02-13T09:43:58.346" v="3621" actId="47"/>
        <pc:sldMkLst>
          <pc:docMk/>
          <pc:sldMk cId="1746928226" sldId="425"/>
        </pc:sldMkLst>
      </pc:sldChg>
      <pc:sldChg chg="del">
        <pc:chgData name="Bao Nguyen" userId="e97f4841-82b7-4d10-9cc9-9f3b65e0885d" providerId="ADAL" clId="{99EE5B83-EC89-4187-A56A-ECCBF1D9AC62}" dt="2023-02-13T09:43:59.270" v="3623" actId="47"/>
        <pc:sldMkLst>
          <pc:docMk/>
          <pc:sldMk cId="2521078298" sldId="435"/>
        </pc:sldMkLst>
      </pc:sldChg>
      <pc:sldChg chg="del">
        <pc:chgData name="Bao Nguyen" userId="e97f4841-82b7-4d10-9cc9-9f3b65e0885d" providerId="ADAL" clId="{99EE5B83-EC89-4187-A56A-ECCBF1D9AC62}" dt="2023-02-13T09:43:57.327" v="3617" actId="47"/>
        <pc:sldMkLst>
          <pc:docMk/>
          <pc:sldMk cId="2837825574" sldId="438"/>
        </pc:sldMkLst>
      </pc:sldChg>
      <pc:sldChg chg="del">
        <pc:chgData name="Bao Nguyen" userId="e97f4841-82b7-4d10-9cc9-9f3b65e0885d" providerId="ADAL" clId="{99EE5B83-EC89-4187-A56A-ECCBF1D9AC62}" dt="2023-02-13T09:43:56.352" v="3615" actId="47"/>
        <pc:sldMkLst>
          <pc:docMk/>
          <pc:sldMk cId="4215966388" sldId="439"/>
        </pc:sldMkLst>
      </pc:sldChg>
      <pc:sldChg chg="modSp mod">
        <pc:chgData name="Bao Nguyen" userId="e97f4841-82b7-4d10-9cc9-9f3b65e0885d" providerId="ADAL" clId="{99EE5B83-EC89-4187-A56A-ECCBF1D9AC62}" dt="2023-02-13T08:58:51.468" v="3602" actId="20577"/>
        <pc:sldMkLst>
          <pc:docMk/>
          <pc:sldMk cId="2929276644" sldId="441"/>
        </pc:sldMkLst>
        <pc:spChg chg="mod">
          <ac:chgData name="Bao Nguyen" userId="e97f4841-82b7-4d10-9cc9-9f3b65e0885d" providerId="ADAL" clId="{99EE5B83-EC89-4187-A56A-ECCBF1D9AC62}" dt="2023-02-13T01:12:07.988" v="2327" actId="20577"/>
          <ac:spMkLst>
            <pc:docMk/>
            <pc:sldMk cId="2929276644" sldId="441"/>
            <ac:spMk id="3" creationId="{00000000-0000-0000-0000-000000000000}"/>
          </ac:spMkLst>
        </pc:spChg>
        <pc:spChg chg="mod">
          <ac:chgData name="Bao Nguyen" userId="e97f4841-82b7-4d10-9cc9-9f3b65e0885d" providerId="ADAL" clId="{99EE5B83-EC89-4187-A56A-ECCBF1D9AC62}" dt="2023-02-13T08:58:51.468" v="3602" actId="20577"/>
          <ac:spMkLst>
            <pc:docMk/>
            <pc:sldMk cId="2929276644" sldId="441"/>
            <ac:spMk id="4" creationId="{00000000-0000-0000-0000-000000000000}"/>
          </ac:spMkLst>
        </pc:spChg>
      </pc:sldChg>
      <pc:sldChg chg="del">
        <pc:chgData name="Bao Nguyen" userId="e97f4841-82b7-4d10-9cc9-9f3b65e0885d" providerId="ADAL" clId="{99EE5B83-EC89-4187-A56A-ECCBF1D9AC62}" dt="2023-02-13T09:43:57.069" v="3616" actId="47"/>
        <pc:sldMkLst>
          <pc:docMk/>
          <pc:sldMk cId="2748107220" sldId="445"/>
        </pc:sldMkLst>
      </pc:sldChg>
      <pc:sldChg chg="del">
        <pc:chgData name="Bao Nguyen" userId="e97f4841-82b7-4d10-9cc9-9f3b65e0885d" providerId="ADAL" clId="{99EE5B83-EC89-4187-A56A-ECCBF1D9AC62}" dt="2023-02-13T09:43:57.498" v="3618" actId="47"/>
        <pc:sldMkLst>
          <pc:docMk/>
          <pc:sldMk cId="329552180" sldId="446"/>
        </pc:sldMkLst>
      </pc:sldChg>
      <pc:sldChg chg="addSp delSp modSp mod ord">
        <pc:chgData name="Bao Nguyen" userId="e97f4841-82b7-4d10-9cc9-9f3b65e0885d" providerId="ADAL" clId="{99EE5B83-EC89-4187-A56A-ECCBF1D9AC62}" dt="2023-02-13T07:52:24.048" v="3249" actId="123"/>
        <pc:sldMkLst>
          <pc:docMk/>
          <pc:sldMk cId="1289484883" sldId="447"/>
        </pc:sldMkLst>
        <pc:spChg chg="mod">
          <ac:chgData name="Bao Nguyen" userId="e97f4841-82b7-4d10-9cc9-9f3b65e0885d" providerId="ADAL" clId="{99EE5B83-EC89-4187-A56A-ECCBF1D9AC62}" dt="2023-02-13T07:52:10.373" v="3244" actId="1076"/>
          <ac:spMkLst>
            <pc:docMk/>
            <pc:sldMk cId="1289484883" sldId="447"/>
            <ac:spMk id="2" creationId="{00000000-0000-0000-0000-000000000000}"/>
          </ac:spMkLst>
        </pc:spChg>
        <pc:spChg chg="add mod">
          <ac:chgData name="Bao Nguyen" userId="e97f4841-82b7-4d10-9cc9-9f3b65e0885d" providerId="ADAL" clId="{99EE5B83-EC89-4187-A56A-ECCBF1D9AC62}" dt="2023-02-13T07:52:24.048" v="3249" actId="123"/>
          <ac:spMkLst>
            <pc:docMk/>
            <pc:sldMk cId="1289484883" sldId="447"/>
            <ac:spMk id="3" creationId="{D116F10F-0E61-4789-B3A1-8DEF724ED62E}"/>
          </ac:spMkLst>
        </pc:spChg>
        <pc:spChg chg="add del">
          <ac:chgData name="Bao Nguyen" userId="e97f4841-82b7-4d10-9cc9-9f3b65e0885d" providerId="ADAL" clId="{99EE5B83-EC89-4187-A56A-ECCBF1D9AC62}" dt="2023-02-07T04:17:43.229" v="233" actId="478"/>
          <ac:spMkLst>
            <pc:docMk/>
            <pc:sldMk cId="1289484883" sldId="447"/>
            <ac:spMk id="5" creationId="{EF8D35D1-F23D-47BE-82C3-EB9BEA6B2B52}"/>
          </ac:spMkLst>
        </pc:spChg>
        <pc:picChg chg="add del mod ord">
          <ac:chgData name="Bao Nguyen" userId="e97f4841-82b7-4d10-9cc9-9f3b65e0885d" providerId="ADAL" clId="{99EE5B83-EC89-4187-A56A-ECCBF1D9AC62}" dt="2023-02-07T04:17:07.754" v="223" actId="22"/>
          <ac:picMkLst>
            <pc:docMk/>
            <pc:sldMk cId="1289484883" sldId="447"/>
            <ac:picMk id="4" creationId="{4DE629BA-6D72-4339-82A4-7CC217004352}"/>
          </ac:picMkLst>
        </pc:picChg>
        <pc:picChg chg="add del mod">
          <ac:chgData name="Bao Nguyen" userId="e97f4841-82b7-4d10-9cc9-9f3b65e0885d" providerId="ADAL" clId="{99EE5B83-EC89-4187-A56A-ECCBF1D9AC62}" dt="2023-02-07T04:17:22.086" v="227" actId="26606"/>
          <ac:picMkLst>
            <pc:docMk/>
            <pc:sldMk cId="1289484883" sldId="447"/>
            <ac:picMk id="7" creationId="{4DE629BA-6D72-4339-82A4-7CC217004352}"/>
          </ac:picMkLst>
        </pc:picChg>
        <pc:picChg chg="add del mod ord">
          <ac:chgData name="Bao Nguyen" userId="e97f4841-82b7-4d10-9cc9-9f3b65e0885d" providerId="ADAL" clId="{99EE5B83-EC89-4187-A56A-ECCBF1D9AC62}" dt="2023-02-07T04:17:24.753" v="229" actId="22"/>
          <ac:picMkLst>
            <pc:docMk/>
            <pc:sldMk cId="1289484883" sldId="447"/>
            <ac:picMk id="8" creationId="{8AB822D5-F4E6-4AD2-B30D-FC1607E85830}"/>
          </ac:picMkLst>
        </pc:picChg>
        <pc:picChg chg="add mod">
          <ac:chgData name="Bao Nguyen" userId="e97f4841-82b7-4d10-9cc9-9f3b65e0885d" providerId="ADAL" clId="{99EE5B83-EC89-4187-A56A-ECCBF1D9AC62}" dt="2023-02-13T07:52:15.581" v="3246" actId="1076"/>
          <ac:picMkLst>
            <pc:docMk/>
            <pc:sldMk cId="1289484883" sldId="447"/>
            <ac:picMk id="10" creationId="{696ED731-6952-4A5A-9820-48F15069E6BF}"/>
          </ac:picMkLst>
        </pc:picChg>
      </pc:sldChg>
      <pc:sldChg chg="addSp delSp modSp add mod ord">
        <pc:chgData name="Bao Nguyen" userId="e97f4841-82b7-4d10-9cc9-9f3b65e0885d" providerId="ADAL" clId="{99EE5B83-EC89-4187-A56A-ECCBF1D9AC62}" dt="2023-02-14T01:32:59.334" v="3690" actId="20577"/>
        <pc:sldMkLst>
          <pc:docMk/>
          <pc:sldMk cId="1971467194" sldId="448"/>
        </pc:sldMkLst>
        <pc:spChg chg="mod">
          <ac:chgData name="Bao Nguyen" userId="e97f4841-82b7-4d10-9cc9-9f3b65e0885d" providerId="ADAL" clId="{99EE5B83-EC89-4187-A56A-ECCBF1D9AC62}" dt="2023-02-07T04:02:40.029" v="159" actId="20577"/>
          <ac:spMkLst>
            <pc:docMk/>
            <pc:sldMk cId="1971467194" sldId="448"/>
            <ac:spMk id="2" creationId="{00000000-0000-0000-0000-000000000000}"/>
          </ac:spMkLst>
        </pc:spChg>
        <pc:spChg chg="mod">
          <ac:chgData name="Bao Nguyen" userId="e97f4841-82b7-4d10-9cc9-9f3b65e0885d" providerId="ADAL" clId="{99EE5B83-EC89-4187-A56A-ECCBF1D9AC62}" dt="2023-02-14T01:32:59.334" v="3690" actId="20577"/>
          <ac:spMkLst>
            <pc:docMk/>
            <pc:sldMk cId="1971467194" sldId="448"/>
            <ac:spMk id="5" creationId="{EF8D35D1-F23D-47BE-82C3-EB9BEA6B2B52}"/>
          </ac:spMkLst>
        </pc:spChg>
        <pc:spChg chg="add del">
          <ac:chgData name="Bao Nguyen" userId="e97f4841-82b7-4d10-9cc9-9f3b65e0885d" providerId="ADAL" clId="{99EE5B83-EC89-4187-A56A-ECCBF1D9AC62}" dt="2023-02-07T04:02:07.150" v="143" actId="22"/>
          <ac:spMkLst>
            <pc:docMk/>
            <pc:sldMk cId="1971467194" sldId="448"/>
            <ac:spMk id="6" creationId="{02E14E53-5B71-40F6-9A28-71CCB1C360FE}"/>
          </ac:spMkLst>
        </pc:spChg>
        <pc:spChg chg="add mod">
          <ac:chgData name="Bao Nguyen" userId="e97f4841-82b7-4d10-9cc9-9f3b65e0885d" providerId="ADAL" clId="{99EE5B83-EC89-4187-A56A-ECCBF1D9AC62}" dt="2023-02-13T09:52:45.428" v="3647" actId="14100"/>
          <ac:spMkLst>
            <pc:docMk/>
            <pc:sldMk cId="1971467194" sldId="448"/>
            <ac:spMk id="7" creationId="{74A9C95F-853F-4137-9691-E3ACD02D1E67}"/>
          </ac:spMkLst>
        </pc:spChg>
        <pc:picChg chg="add del mod">
          <ac:chgData name="Bao Nguyen" userId="e97f4841-82b7-4d10-9cc9-9f3b65e0885d" providerId="ADAL" clId="{99EE5B83-EC89-4187-A56A-ECCBF1D9AC62}" dt="2023-02-10T07:00:41.744" v="2302" actId="478"/>
          <ac:picMkLst>
            <pc:docMk/>
            <pc:sldMk cId="1971467194" sldId="448"/>
            <ac:picMk id="6" creationId="{A4050607-60E0-4236-A637-072AF14EB905}"/>
          </ac:picMkLst>
        </pc:picChg>
      </pc:sldChg>
      <pc:sldChg chg="addSp delSp modSp add del mod">
        <pc:chgData name="Bao Nguyen" userId="e97f4841-82b7-4d10-9cc9-9f3b65e0885d" providerId="ADAL" clId="{99EE5B83-EC89-4187-A56A-ECCBF1D9AC62}" dt="2023-02-13T04:03:40.404" v="2571" actId="47"/>
        <pc:sldMkLst>
          <pc:docMk/>
          <pc:sldMk cId="2606254051" sldId="449"/>
        </pc:sldMkLst>
        <pc:spChg chg="mod">
          <ac:chgData name="Bao Nguyen" userId="e97f4841-82b7-4d10-9cc9-9f3b65e0885d" providerId="ADAL" clId="{99EE5B83-EC89-4187-A56A-ECCBF1D9AC62}" dt="2023-02-08T01:45:11.130" v="292" actId="20577"/>
          <ac:spMkLst>
            <pc:docMk/>
            <pc:sldMk cId="2606254051" sldId="449"/>
            <ac:spMk id="2" creationId="{00000000-0000-0000-0000-000000000000}"/>
          </ac:spMkLst>
        </pc:spChg>
        <pc:spChg chg="mod">
          <ac:chgData name="Bao Nguyen" userId="e97f4841-82b7-4d10-9cc9-9f3b65e0885d" providerId="ADAL" clId="{99EE5B83-EC89-4187-A56A-ECCBF1D9AC62}" dt="2023-02-10T06:57:46.949" v="2301" actId="14100"/>
          <ac:spMkLst>
            <pc:docMk/>
            <pc:sldMk cId="2606254051" sldId="449"/>
            <ac:spMk id="5" creationId="{EF8D35D1-F23D-47BE-82C3-EB9BEA6B2B52}"/>
          </ac:spMkLst>
        </pc:spChg>
        <pc:picChg chg="add del mod">
          <ac:chgData name="Bao Nguyen" userId="e97f4841-82b7-4d10-9cc9-9f3b65e0885d" providerId="ADAL" clId="{99EE5B83-EC89-4187-A56A-ECCBF1D9AC62}" dt="2023-02-13T03:44:18.998" v="2423" actId="478"/>
          <ac:picMkLst>
            <pc:docMk/>
            <pc:sldMk cId="2606254051" sldId="449"/>
            <ac:picMk id="4" creationId="{FABFF09D-CD1E-408E-B48A-3C470053957B}"/>
          </ac:picMkLst>
        </pc:picChg>
      </pc:sldChg>
      <pc:sldChg chg="addSp delSp modSp add del mod">
        <pc:chgData name="Bao Nguyen" userId="e97f4841-82b7-4d10-9cc9-9f3b65e0885d" providerId="ADAL" clId="{99EE5B83-EC89-4187-A56A-ECCBF1D9AC62}" dt="2023-02-09T02:47:30.240" v="1074" actId="47"/>
        <pc:sldMkLst>
          <pc:docMk/>
          <pc:sldMk cId="1830342630" sldId="450"/>
        </pc:sldMkLst>
        <pc:spChg chg="mod">
          <ac:chgData name="Bao Nguyen" userId="e97f4841-82b7-4d10-9cc9-9f3b65e0885d" providerId="ADAL" clId="{99EE5B83-EC89-4187-A56A-ECCBF1D9AC62}" dt="2023-02-07T04:10:58.083" v="177" actId="20577"/>
          <ac:spMkLst>
            <pc:docMk/>
            <pc:sldMk cId="1830342630" sldId="450"/>
            <ac:spMk id="2" creationId="{00000000-0000-0000-0000-000000000000}"/>
          </ac:spMkLst>
        </pc:spChg>
        <pc:spChg chg="add del mod">
          <ac:chgData name="Bao Nguyen" userId="e97f4841-82b7-4d10-9cc9-9f3b65e0885d" providerId="ADAL" clId="{99EE5B83-EC89-4187-A56A-ECCBF1D9AC62}" dt="2023-02-09T02:21:34.183" v="830"/>
          <ac:spMkLst>
            <pc:docMk/>
            <pc:sldMk cId="1830342630" sldId="450"/>
            <ac:spMk id="4" creationId="{C1454D20-C271-4619-A751-D019F6EBD347}"/>
          </ac:spMkLst>
        </pc:spChg>
        <pc:spChg chg="del mod">
          <ac:chgData name="Bao Nguyen" userId="e97f4841-82b7-4d10-9cc9-9f3b65e0885d" providerId="ADAL" clId="{99EE5B83-EC89-4187-A56A-ECCBF1D9AC62}" dt="2023-02-09T02:24:21.840" v="849" actId="478"/>
          <ac:spMkLst>
            <pc:docMk/>
            <pc:sldMk cId="1830342630" sldId="450"/>
            <ac:spMk id="5" creationId="{EF8D35D1-F23D-47BE-82C3-EB9BEA6B2B52}"/>
          </ac:spMkLst>
        </pc:spChg>
        <pc:spChg chg="del mod">
          <ac:chgData name="Bao Nguyen" userId="e97f4841-82b7-4d10-9cc9-9f3b65e0885d" providerId="ADAL" clId="{99EE5B83-EC89-4187-A56A-ECCBF1D9AC62}" dt="2023-02-09T02:25:19.862" v="865"/>
          <ac:spMkLst>
            <pc:docMk/>
            <pc:sldMk cId="1830342630" sldId="450"/>
            <ac:spMk id="9" creationId="{67F43ABA-9BC8-4469-9242-2501A9FB59C7}"/>
          </ac:spMkLst>
        </pc:spChg>
        <pc:spChg chg="add del mod">
          <ac:chgData name="Bao Nguyen" userId="e97f4841-82b7-4d10-9cc9-9f3b65e0885d" providerId="ADAL" clId="{99EE5B83-EC89-4187-A56A-ECCBF1D9AC62}" dt="2023-02-09T02:25:03.085" v="856" actId="478"/>
          <ac:spMkLst>
            <pc:docMk/>
            <pc:sldMk cId="1830342630" sldId="450"/>
            <ac:spMk id="11" creationId="{2F684805-5CDE-434A-A0DF-02BBB66AFAD1}"/>
          </ac:spMkLst>
        </pc:spChg>
        <pc:graphicFrameChg chg="add del mod">
          <ac:chgData name="Bao Nguyen" userId="e97f4841-82b7-4d10-9cc9-9f3b65e0885d" providerId="ADAL" clId="{99EE5B83-EC89-4187-A56A-ECCBF1D9AC62}" dt="2023-02-09T02:21:34.183" v="830"/>
          <ac:graphicFrameMkLst>
            <pc:docMk/>
            <pc:sldMk cId="1830342630" sldId="450"/>
            <ac:graphicFrameMk id="3" creationId="{B0F0FE7A-CE0C-487E-96B0-9416B646C753}"/>
          </ac:graphicFrameMkLst>
        </pc:graphicFrameChg>
        <pc:graphicFrameChg chg="add del mod modGraphic">
          <ac:chgData name="Bao Nguyen" userId="e97f4841-82b7-4d10-9cc9-9f3b65e0885d" providerId="ADAL" clId="{99EE5B83-EC89-4187-A56A-ECCBF1D9AC62}" dt="2023-02-09T02:22:34.449" v="835" actId="478"/>
          <ac:graphicFrameMkLst>
            <pc:docMk/>
            <pc:sldMk cId="1830342630" sldId="450"/>
            <ac:graphicFrameMk id="6" creationId="{C648B1CB-ADAC-47CA-91D7-F7E47874B23E}"/>
          </ac:graphicFrameMkLst>
        </pc:graphicFrameChg>
        <pc:graphicFrameChg chg="mod modGraphic">
          <ac:chgData name="Bao Nguyen" userId="e97f4841-82b7-4d10-9cc9-9f3b65e0885d" providerId="ADAL" clId="{99EE5B83-EC89-4187-A56A-ECCBF1D9AC62}" dt="2023-02-09T02:29:42.941" v="907" actId="1076"/>
          <ac:graphicFrameMkLst>
            <pc:docMk/>
            <pc:sldMk cId="1830342630" sldId="450"/>
            <ac:graphicFrameMk id="7" creationId="{BADE3E54-11D0-4746-9594-7E1C33197068}"/>
          </ac:graphicFrameMkLst>
        </pc:graphicFrameChg>
        <pc:graphicFrameChg chg="mod modGraphic">
          <ac:chgData name="Bao Nguyen" userId="e97f4841-82b7-4d10-9cc9-9f3b65e0885d" providerId="ADAL" clId="{99EE5B83-EC89-4187-A56A-ECCBF1D9AC62}" dt="2023-02-09T02:30:24.151" v="912" actId="108"/>
          <ac:graphicFrameMkLst>
            <pc:docMk/>
            <pc:sldMk cId="1830342630" sldId="450"/>
            <ac:graphicFrameMk id="8" creationId="{6A869F6B-C6FB-4D7A-82E2-5EC6A4C7DF08}"/>
          </ac:graphicFrameMkLst>
        </pc:graphicFrameChg>
      </pc:sldChg>
      <pc:sldChg chg="addSp delSp modSp add del mod ord">
        <pc:chgData name="Bao Nguyen" userId="e97f4841-82b7-4d10-9cc9-9f3b65e0885d" providerId="ADAL" clId="{99EE5B83-EC89-4187-A56A-ECCBF1D9AC62}" dt="2023-02-13T07:36:09.537" v="3121" actId="2696"/>
        <pc:sldMkLst>
          <pc:docMk/>
          <pc:sldMk cId="3247294141" sldId="451"/>
        </pc:sldMkLst>
        <pc:spChg chg="mod">
          <ac:chgData name="Bao Nguyen" userId="e97f4841-82b7-4d10-9cc9-9f3b65e0885d" providerId="ADAL" clId="{99EE5B83-EC89-4187-A56A-ECCBF1D9AC62}" dt="2023-02-08T01:49:43.460" v="369" actId="123"/>
          <ac:spMkLst>
            <pc:docMk/>
            <pc:sldMk cId="3247294141" sldId="451"/>
            <ac:spMk id="5" creationId="{EF8D35D1-F23D-47BE-82C3-EB9BEA6B2B52}"/>
          </ac:spMkLst>
        </pc:spChg>
        <pc:picChg chg="add del mod">
          <ac:chgData name="Bao Nguyen" userId="e97f4841-82b7-4d10-9cc9-9f3b65e0885d" providerId="ADAL" clId="{99EE5B83-EC89-4187-A56A-ECCBF1D9AC62}" dt="2023-02-10T03:59:22.555" v="1897" actId="21"/>
          <ac:picMkLst>
            <pc:docMk/>
            <pc:sldMk cId="3247294141" sldId="451"/>
            <ac:picMk id="4" creationId="{3FB9419E-A62A-4DF3-9879-AC3774F068E3}"/>
          </ac:picMkLst>
        </pc:picChg>
      </pc:sldChg>
      <pc:sldChg chg="addSp delSp modSp add mod ord">
        <pc:chgData name="Bao Nguyen" userId="e97f4841-82b7-4d10-9cc9-9f3b65e0885d" providerId="ADAL" clId="{99EE5B83-EC89-4187-A56A-ECCBF1D9AC62}" dt="2023-02-13T07:50:40.601" v="3230" actId="1076"/>
        <pc:sldMkLst>
          <pc:docMk/>
          <pc:sldMk cId="808621048" sldId="452"/>
        </pc:sldMkLst>
        <pc:spChg chg="mod">
          <ac:chgData name="Bao Nguyen" userId="e97f4841-82b7-4d10-9cc9-9f3b65e0885d" providerId="ADAL" clId="{99EE5B83-EC89-4187-A56A-ECCBF1D9AC62}" dt="2023-02-08T01:50:51.984" v="390" actId="20577"/>
          <ac:spMkLst>
            <pc:docMk/>
            <pc:sldMk cId="808621048" sldId="452"/>
            <ac:spMk id="2" creationId="{00000000-0000-0000-0000-000000000000}"/>
          </ac:spMkLst>
        </pc:spChg>
        <pc:spChg chg="add del mod">
          <ac:chgData name="Bao Nguyen" userId="e97f4841-82b7-4d10-9cc9-9f3b65e0885d" providerId="ADAL" clId="{99EE5B83-EC89-4187-A56A-ECCBF1D9AC62}" dt="2023-02-13T07:50:26.319" v="3228" actId="14100"/>
          <ac:spMkLst>
            <pc:docMk/>
            <pc:sldMk cId="808621048" sldId="452"/>
            <ac:spMk id="5" creationId="{EF8D35D1-F23D-47BE-82C3-EB9BEA6B2B52}"/>
          </ac:spMkLst>
        </pc:spChg>
        <pc:picChg chg="add mod">
          <ac:chgData name="Bao Nguyen" userId="e97f4841-82b7-4d10-9cc9-9f3b65e0885d" providerId="ADAL" clId="{99EE5B83-EC89-4187-A56A-ECCBF1D9AC62}" dt="2023-02-13T07:50:40.601" v="3230" actId="1076"/>
          <ac:picMkLst>
            <pc:docMk/>
            <pc:sldMk cId="808621048" sldId="452"/>
            <ac:picMk id="4" creationId="{1D5D929F-7625-4034-8FB7-DFC519D81CC3}"/>
          </ac:picMkLst>
        </pc:picChg>
        <pc:picChg chg="add del mod ord">
          <ac:chgData name="Bao Nguyen" userId="e97f4841-82b7-4d10-9cc9-9f3b65e0885d" providerId="ADAL" clId="{99EE5B83-EC89-4187-A56A-ECCBF1D9AC62}" dt="2023-02-08T01:50:28.391" v="372" actId="22"/>
          <ac:picMkLst>
            <pc:docMk/>
            <pc:sldMk cId="808621048" sldId="452"/>
            <ac:picMk id="4" creationId="{764D9182-625E-4BA8-818D-FA1A02CF0663}"/>
          </ac:picMkLst>
        </pc:picChg>
        <pc:picChg chg="add del mod">
          <ac:chgData name="Bao Nguyen" userId="e97f4841-82b7-4d10-9cc9-9f3b65e0885d" providerId="ADAL" clId="{99EE5B83-EC89-4187-A56A-ECCBF1D9AC62}" dt="2023-02-13T03:44:24.347" v="2424" actId="478"/>
          <ac:picMkLst>
            <pc:docMk/>
            <pc:sldMk cId="808621048" sldId="452"/>
            <ac:picMk id="7" creationId="{41C4581D-8D35-404F-A9C8-16EA884AA2F2}"/>
          </ac:picMkLst>
        </pc:picChg>
      </pc:sldChg>
      <pc:sldChg chg="addSp delSp modSp add del mod chgLayout">
        <pc:chgData name="Bao Nguyen" userId="e97f4841-82b7-4d10-9cc9-9f3b65e0885d" providerId="ADAL" clId="{99EE5B83-EC89-4187-A56A-ECCBF1D9AC62}" dt="2023-02-13T02:33:48.324" v="2418" actId="47"/>
        <pc:sldMkLst>
          <pc:docMk/>
          <pc:sldMk cId="716894644" sldId="453"/>
        </pc:sldMkLst>
        <pc:spChg chg="mod ord">
          <ac:chgData name="Bao Nguyen" userId="e97f4841-82b7-4d10-9cc9-9f3b65e0885d" providerId="ADAL" clId="{99EE5B83-EC89-4187-A56A-ECCBF1D9AC62}" dt="2023-02-10T02:40:25.503" v="1548" actId="20577"/>
          <ac:spMkLst>
            <pc:docMk/>
            <pc:sldMk cId="716894644" sldId="453"/>
            <ac:spMk id="2" creationId="{00000000-0000-0000-0000-000000000000}"/>
          </ac:spMkLst>
        </pc:spChg>
        <pc:spChg chg="add del mod ord">
          <ac:chgData name="Bao Nguyen" userId="e97f4841-82b7-4d10-9cc9-9f3b65e0885d" providerId="ADAL" clId="{99EE5B83-EC89-4187-A56A-ECCBF1D9AC62}" dt="2023-02-10T02:33:16.069" v="1468" actId="3680"/>
          <ac:spMkLst>
            <pc:docMk/>
            <pc:sldMk cId="716894644" sldId="453"/>
            <ac:spMk id="3" creationId="{5F0121C4-A3BA-4F94-93FF-28527C751B11}"/>
          </ac:spMkLst>
        </pc:spChg>
        <pc:spChg chg="add del">
          <ac:chgData name="Bao Nguyen" userId="e97f4841-82b7-4d10-9cc9-9f3b65e0885d" providerId="ADAL" clId="{99EE5B83-EC89-4187-A56A-ECCBF1D9AC62}" dt="2023-02-10T02:32:23.968" v="1464" actId="478"/>
          <ac:spMkLst>
            <pc:docMk/>
            <pc:sldMk cId="716894644" sldId="453"/>
            <ac:spMk id="5" creationId="{EF8D35D1-F23D-47BE-82C3-EB9BEA6B2B52}"/>
          </ac:spMkLst>
        </pc:spChg>
        <pc:graphicFrameChg chg="add mod ord modGraphic">
          <ac:chgData name="Bao Nguyen" userId="e97f4841-82b7-4d10-9cc9-9f3b65e0885d" providerId="ADAL" clId="{99EE5B83-EC89-4187-A56A-ECCBF1D9AC62}" dt="2023-02-10T02:40:58.793" v="1551" actId="404"/>
          <ac:graphicFrameMkLst>
            <pc:docMk/>
            <pc:sldMk cId="716894644" sldId="453"/>
            <ac:graphicFrameMk id="4" creationId="{327CF0CD-1A0E-4CCF-8BF9-F63C81A04209}"/>
          </ac:graphicFrameMkLst>
        </pc:graphicFrameChg>
        <pc:picChg chg="add del mod">
          <ac:chgData name="Bao Nguyen" userId="e97f4841-82b7-4d10-9cc9-9f3b65e0885d" providerId="ADAL" clId="{99EE5B83-EC89-4187-A56A-ECCBF1D9AC62}" dt="2023-02-08T02:58:35.418" v="412" actId="478"/>
          <ac:picMkLst>
            <pc:docMk/>
            <pc:sldMk cId="716894644" sldId="453"/>
            <ac:picMk id="4" creationId="{D01E016A-0A0D-439A-BEEE-649CE71B0EF9}"/>
          </ac:picMkLst>
        </pc:picChg>
        <pc:picChg chg="add del mod">
          <ac:chgData name="Bao Nguyen" userId="e97f4841-82b7-4d10-9cc9-9f3b65e0885d" providerId="ADAL" clId="{99EE5B83-EC89-4187-A56A-ECCBF1D9AC62}" dt="2023-02-10T02:32:38.222" v="1466" actId="478"/>
          <ac:picMkLst>
            <pc:docMk/>
            <pc:sldMk cId="716894644" sldId="453"/>
            <ac:picMk id="6" creationId="{CB9AED72-13F1-4377-A34B-34B58BF43270}"/>
          </ac:picMkLst>
        </pc:picChg>
      </pc:sldChg>
      <pc:sldChg chg="addSp delSp modSp add mod ord">
        <pc:chgData name="Bao Nguyen" userId="e97f4841-82b7-4d10-9cc9-9f3b65e0885d" providerId="ADAL" clId="{99EE5B83-EC89-4187-A56A-ECCBF1D9AC62}" dt="2023-02-14T02:38:28.313" v="3733" actId="20577"/>
        <pc:sldMkLst>
          <pc:docMk/>
          <pc:sldMk cId="3859128099" sldId="454"/>
        </pc:sldMkLst>
        <pc:spChg chg="mod">
          <ac:chgData name="Bao Nguyen" userId="e97f4841-82b7-4d10-9cc9-9f3b65e0885d" providerId="ADAL" clId="{99EE5B83-EC89-4187-A56A-ECCBF1D9AC62}" dt="2023-02-13T07:27:01.323" v="2911" actId="1076"/>
          <ac:spMkLst>
            <pc:docMk/>
            <pc:sldMk cId="3859128099" sldId="454"/>
            <ac:spMk id="2" creationId="{00000000-0000-0000-0000-000000000000}"/>
          </ac:spMkLst>
        </pc:spChg>
        <pc:spChg chg="add mod">
          <ac:chgData name="Bao Nguyen" userId="e97f4841-82b7-4d10-9cc9-9f3b65e0885d" providerId="ADAL" clId="{99EE5B83-EC89-4187-A56A-ECCBF1D9AC62}" dt="2023-02-13T07:27:14.039" v="2912" actId="164"/>
          <ac:spMkLst>
            <pc:docMk/>
            <pc:sldMk cId="3859128099" sldId="454"/>
            <ac:spMk id="3" creationId="{BDC9CF25-0C3C-4140-A3B2-370B67EC20DE}"/>
          </ac:spMkLst>
        </pc:spChg>
        <pc:spChg chg="add del mod">
          <ac:chgData name="Bao Nguyen" userId="e97f4841-82b7-4d10-9cc9-9f3b65e0885d" providerId="ADAL" clId="{99EE5B83-EC89-4187-A56A-ECCBF1D9AC62}" dt="2023-02-10T03:33:45.205" v="1772" actId="478"/>
          <ac:spMkLst>
            <pc:docMk/>
            <pc:sldMk cId="3859128099" sldId="454"/>
            <ac:spMk id="5" creationId="{F533047D-42DB-496D-A68C-554FEB9798A6}"/>
          </ac:spMkLst>
        </pc:spChg>
        <pc:spChg chg="add del mod">
          <ac:chgData name="Bao Nguyen" userId="e97f4841-82b7-4d10-9cc9-9f3b65e0885d" providerId="ADAL" clId="{99EE5B83-EC89-4187-A56A-ECCBF1D9AC62}" dt="2023-02-10T03:33:45.910" v="1773" actId="478"/>
          <ac:spMkLst>
            <pc:docMk/>
            <pc:sldMk cId="3859128099" sldId="454"/>
            <ac:spMk id="6" creationId="{D342F466-33D4-4B59-A811-B909BA680C05}"/>
          </ac:spMkLst>
        </pc:spChg>
        <pc:spChg chg="add del mod">
          <ac:chgData name="Bao Nguyen" userId="e97f4841-82b7-4d10-9cc9-9f3b65e0885d" providerId="ADAL" clId="{99EE5B83-EC89-4187-A56A-ECCBF1D9AC62}" dt="2023-02-10T06:32:16.113" v="2037" actId="478"/>
          <ac:spMkLst>
            <pc:docMk/>
            <pc:sldMk cId="3859128099" sldId="454"/>
            <ac:spMk id="7" creationId="{3C5D9F74-B6E3-4517-9E74-6DF20B1F7297}"/>
          </ac:spMkLst>
        </pc:spChg>
        <pc:spChg chg="add del mod">
          <ac:chgData name="Bao Nguyen" userId="e97f4841-82b7-4d10-9cc9-9f3b65e0885d" providerId="ADAL" clId="{99EE5B83-EC89-4187-A56A-ECCBF1D9AC62}" dt="2023-02-10T06:32:15.230" v="2036" actId="478"/>
          <ac:spMkLst>
            <pc:docMk/>
            <pc:sldMk cId="3859128099" sldId="454"/>
            <ac:spMk id="8" creationId="{22931FB2-6F48-4A54-98FB-F888E190FEBC}"/>
          </ac:spMkLst>
        </pc:spChg>
        <pc:spChg chg="add mod">
          <ac:chgData name="Bao Nguyen" userId="e97f4841-82b7-4d10-9cc9-9f3b65e0885d" providerId="ADAL" clId="{99EE5B83-EC89-4187-A56A-ECCBF1D9AC62}" dt="2023-02-13T07:27:14.039" v="2912" actId="164"/>
          <ac:spMkLst>
            <pc:docMk/>
            <pc:sldMk cId="3859128099" sldId="454"/>
            <ac:spMk id="9" creationId="{CB3191DC-93E8-4112-B2A1-647668D32FB3}"/>
          </ac:spMkLst>
        </pc:spChg>
        <pc:spChg chg="add mod">
          <ac:chgData name="Bao Nguyen" userId="e97f4841-82b7-4d10-9cc9-9f3b65e0885d" providerId="ADAL" clId="{99EE5B83-EC89-4187-A56A-ECCBF1D9AC62}" dt="2023-02-14T02:38:28.313" v="3733" actId="20577"/>
          <ac:spMkLst>
            <pc:docMk/>
            <pc:sldMk cId="3859128099" sldId="454"/>
            <ac:spMk id="10" creationId="{6D7C1865-A43D-440C-9DA4-83EF4CD8B434}"/>
          </ac:spMkLst>
        </pc:spChg>
        <pc:spChg chg="add mod">
          <ac:chgData name="Bao Nguyen" userId="e97f4841-82b7-4d10-9cc9-9f3b65e0885d" providerId="ADAL" clId="{99EE5B83-EC89-4187-A56A-ECCBF1D9AC62}" dt="2023-02-13T07:27:14.039" v="2912" actId="164"/>
          <ac:spMkLst>
            <pc:docMk/>
            <pc:sldMk cId="3859128099" sldId="454"/>
            <ac:spMk id="11" creationId="{99D70AA2-3975-4512-A97C-639ED9619297}"/>
          </ac:spMkLst>
        </pc:spChg>
        <pc:spChg chg="add mod">
          <ac:chgData name="Bao Nguyen" userId="e97f4841-82b7-4d10-9cc9-9f3b65e0885d" providerId="ADAL" clId="{99EE5B83-EC89-4187-A56A-ECCBF1D9AC62}" dt="2023-02-13T07:27:14.039" v="2912" actId="164"/>
          <ac:spMkLst>
            <pc:docMk/>
            <pc:sldMk cId="3859128099" sldId="454"/>
            <ac:spMk id="12" creationId="{98C37B8F-012C-4FFB-9CA5-763C64D8814A}"/>
          </ac:spMkLst>
        </pc:spChg>
        <pc:grpChg chg="add mod">
          <ac:chgData name="Bao Nguyen" userId="e97f4841-82b7-4d10-9cc9-9f3b65e0885d" providerId="ADAL" clId="{99EE5B83-EC89-4187-A56A-ECCBF1D9AC62}" dt="2023-02-13T07:27:17.875" v="2913" actId="1076"/>
          <ac:grpSpMkLst>
            <pc:docMk/>
            <pc:sldMk cId="3859128099" sldId="454"/>
            <ac:grpSpMk id="13" creationId="{28C28C2D-95B2-4305-ADBC-9DC6238476D9}"/>
          </ac:grpSpMkLst>
        </pc:grpChg>
        <pc:picChg chg="add mod">
          <ac:chgData name="Bao Nguyen" userId="e97f4841-82b7-4d10-9cc9-9f3b65e0885d" providerId="ADAL" clId="{99EE5B83-EC89-4187-A56A-ECCBF1D9AC62}" dt="2023-02-13T07:27:14.039" v="2912" actId="164"/>
          <ac:picMkLst>
            <pc:docMk/>
            <pc:sldMk cId="3859128099" sldId="454"/>
            <ac:picMk id="4" creationId="{BC39EA5A-FAA5-498B-A373-C0AD7B90012C}"/>
          </ac:picMkLst>
        </pc:picChg>
        <pc:picChg chg="del">
          <ac:chgData name="Bao Nguyen" userId="e97f4841-82b7-4d10-9cc9-9f3b65e0885d" providerId="ADAL" clId="{99EE5B83-EC89-4187-A56A-ECCBF1D9AC62}" dt="2023-02-07T07:36:36.151" v="243" actId="478"/>
          <ac:picMkLst>
            <pc:docMk/>
            <pc:sldMk cId="3859128099" sldId="454"/>
            <ac:picMk id="10" creationId="{696ED731-6952-4A5A-9820-48F15069E6BF}"/>
          </ac:picMkLst>
        </pc:picChg>
      </pc:sldChg>
      <pc:sldChg chg="addSp delSp modSp add del mod">
        <pc:chgData name="Bao Nguyen" userId="e97f4841-82b7-4d10-9cc9-9f3b65e0885d" providerId="ADAL" clId="{99EE5B83-EC89-4187-A56A-ECCBF1D9AC62}" dt="2023-02-10T06:55:54.730" v="2296" actId="47"/>
        <pc:sldMkLst>
          <pc:docMk/>
          <pc:sldMk cId="104607261" sldId="455"/>
        </pc:sldMkLst>
        <pc:picChg chg="del">
          <ac:chgData name="Bao Nguyen" userId="e97f4841-82b7-4d10-9cc9-9f3b65e0885d" providerId="ADAL" clId="{99EE5B83-EC89-4187-A56A-ECCBF1D9AC62}" dt="2023-02-07T07:41:43.563" v="250" actId="478"/>
          <ac:picMkLst>
            <pc:docMk/>
            <pc:sldMk cId="104607261" sldId="455"/>
            <ac:picMk id="4" creationId="{BC39EA5A-FAA5-498B-A373-C0AD7B90012C}"/>
          </ac:picMkLst>
        </pc:picChg>
        <pc:picChg chg="add del mod">
          <ac:chgData name="Bao Nguyen" userId="e97f4841-82b7-4d10-9cc9-9f3b65e0885d" providerId="ADAL" clId="{99EE5B83-EC89-4187-A56A-ECCBF1D9AC62}" dt="2023-02-07T07:43:42.878" v="258" actId="478"/>
          <ac:picMkLst>
            <pc:docMk/>
            <pc:sldMk cId="104607261" sldId="455"/>
            <ac:picMk id="5" creationId="{F1373379-4014-41CC-B34D-E94AC48E0F6E}"/>
          </ac:picMkLst>
        </pc:picChg>
        <pc:picChg chg="add del mod">
          <ac:chgData name="Bao Nguyen" userId="e97f4841-82b7-4d10-9cc9-9f3b65e0885d" providerId="ADAL" clId="{99EE5B83-EC89-4187-A56A-ECCBF1D9AC62}" dt="2023-02-08T01:49:57.461" v="370" actId="478"/>
          <ac:picMkLst>
            <pc:docMk/>
            <pc:sldMk cId="104607261" sldId="455"/>
            <ac:picMk id="7" creationId="{99AE48F6-1B60-4BB8-9918-2E19CD513379}"/>
          </ac:picMkLst>
        </pc:picChg>
      </pc:sldChg>
      <pc:sldChg chg="delSp add del mod">
        <pc:chgData name="Bao Nguyen" userId="e97f4841-82b7-4d10-9cc9-9f3b65e0885d" providerId="ADAL" clId="{99EE5B83-EC89-4187-A56A-ECCBF1D9AC62}" dt="2023-02-10T06:55:55.872" v="2297" actId="47"/>
        <pc:sldMkLst>
          <pc:docMk/>
          <pc:sldMk cId="252656413" sldId="456"/>
        </pc:sldMkLst>
        <pc:picChg chg="del">
          <ac:chgData name="Bao Nguyen" userId="e97f4841-82b7-4d10-9cc9-9f3b65e0885d" providerId="ADAL" clId="{99EE5B83-EC89-4187-A56A-ECCBF1D9AC62}" dt="2023-02-07T07:42:51.221" v="254" actId="478"/>
          <ac:picMkLst>
            <pc:docMk/>
            <pc:sldMk cId="252656413" sldId="456"/>
            <ac:picMk id="5" creationId="{F1373379-4014-41CC-B34D-E94AC48E0F6E}"/>
          </ac:picMkLst>
        </pc:picChg>
      </pc:sldChg>
      <pc:sldChg chg="add del">
        <pc:chgData name="Bao Nguyen" userId="e97f4841-82b7-4d10-9cc9-9f3b65e0885d" providerId="ADAL" clId="{99EE5B83-EC89-4187-A56A-ECCBF1D9AC62}" dt="2023-02-10T06:55:56.561" v="2298" actId="47"/>
        <pc:sldMkLst>
          <pc:docMk/>
          <pc:sldMk cId="3564530563" sldId="457"/>
        </pc:sldMkLst>
      </pc:sldChg>
      <pc:sldChg chg="add del">
        <pc:chgData name="Bao Nguyen" userId="e97f4841-82b7-4d10-9cc9-9f3b65e0885d" providerId="ADAL" clId="{99EE5B83-EC89-4187-A56A-ECCBF1D9AC62}" dt="2023-02-10T06:55:57.150" v="2299" actId="47"/>
        <pc:sldMkLst>
          <pc:docMk/>
          <pc:sldMk cId="1599796219" sldId="458"/>
        </pc:sldMkLst>
      </pc:sldChg>
      <pc:sldChg chg="addSp delSp modSp add del mod modClrScheme chgLayout">
        <pc:chgData name="Bao Nguyen" userId="e97f4841-82b7-4d10-9cc9-9f3b65e0885d" providerId="ADAL" clId="{99EE5B83-EC89-4187-A56A-ECCBF1D9AC62}" dt="2023-02-13T08:09:05.614" v="3313" actId="47"/>
        <pc:sldMkLst>
          <pc:docMk/>
          <pc:sldMk cId="734674805" sldId="459"/>
        </pc:sldMkLst>
        <pc:spChg chg="del mod ord">
          <ac:chgData name="Bao Nguyen" userId="e97f4841-82b7-4d10-9cc9-9f3b65e0885d" providerId="ADAL" clId="{99EE5B83-EC89-4187-A56A-ECCBF1D9AC62}" dt="2023-02-13T07:36:22.938" v="3124" actId="478"/>
          <ac:spMkLst>
            <pc:docMk/>
            <pc:sldMk cId="734674805" sldId="459"/>
            <ac:spMk id="2" creationId="{00000000-0000-0000-0000-000000000000}"/>
          </ac:spMkLst>
        </pc:spChg>
        <pc:spChg chg="add mod ord">
          <ac:chgData name="Bao Nguyen" userId="e97f4841-82b7-4d10-9cc9-9f3b65e0885d" providerId="ADAL" clId="{99EE5B83-EC89-4187-A56A-ECCBF1D9AC62}" dt="2023-02-13T07:36:46.177" v="3156" actId="20577"/>
          <ac:spMkLst>
            <pc:docMk/>
            <pc:sldMk cId="734674805" sldId="459"/>
            <ac:spMk id="3" creationId="{A291236F-2104-4AB6-BC12-A5434550F1BB}"/>
          </ac:spMkLst>
        </pc:spChg>
        <pc:spChg chg="add del mod ord">
          <ac:chgData name="Bao Nguyen" userId="e97f4841-82b7-4d10-9cc9-9f3b65e0885d" providerId="ADAL" clId="{99EE5B83-EC89-4187-A56A-ECCBF1D9AC62}" dt="2023-02-13T07:36:38.515" v="3151" actId="700"/>
          <ac:spMkLst>
            <pc:docMk/>
            <pc:sldMk cId="734674805" sldId="459"/>
            <ac:spMk id="4" creationId="{2969305E-1B41-47AC-9D36-6C3F31D74BDE}"/>
          </ac:spMkLst>
        </pc:spChg>
        <pc:spChg chg="add del mod ord">
          <ac:chgData name="Bao Nguyen" userId="e97f4841-82b7-4d10-9cc9-9f3b65e0885d" providerId="ADAL" clId="{99EE5B83-EC89-4187-A56A-ECCBF1D9AC62}" dt="2023-02-13T07:36:38.515" v="3151" actId="700"/>
          <ac:spMkLst>
            <pc:docMk/>
            <pc:sldMk cId="734674805" sldId="459"/>
            <ac:spMk id="5" creationId="{1A500349-6C90-46C0-9E3D-3DB86B095115}"/>
          </ac:spMkLst>
        </pc:spChg>
      </pc:sldChg>
      <pc:sldChg chg="addSp delSp modSp add del mod">
        <pc:chgData name="Bao Nguyen" userId="e97f4841-82b7-4d10-9cc9-9f3b65e0885d" providerId="ADAL" clId="{99EE5B83-EC89-4187-A56A-ECCBF1D9AC62}" dt="2023-02-10T03:31:33.634" v="1755" actId="47"/>
        <pc:sldMkLst>
          <pc:docMk/>
          <pc:sldMk cId="1261703544" sldId="460"/>
        </pc:sldMkLst>
        <pc:spChg chg="mod">
          <ac:chgData name="Bao Nguyen" userId="e97f4841-82b7-4d10-9cc9-9f3b65e0885d" providerId="ADAL" clId="{99EE5B83-EC89-4187-A56A-ECCBF1D9AC62}" dt="2023-02-08T03:33:41.595" v="484" actId="20577"/>
          <ac:spMkLst>
            <pc:docMk/>
            <pc:sldMk cId="1261703544" sldId="460"/>
            <ac:spMk id="2" creationId="{00000000-0000-0000-0000-000000000000}"/>
          </ac:spMkLst>
        </pc:spChg>
        <pc:spChg chg="del">
          <ac:chgData name="Bao Nguyen" userId="e97f4841-82b7-4d10-9cc9-9f3b65e0885d" providerId="ADAL" clId="{99EE5B83-EC89-4187-A56A-ECCBF1D9AC62}" dt="2023-02-08T01:45:55.895" v="297" actId="478"/>
          <ac:spMkLst>
            <pc:docMk/>
            <pc:sldMk cId="1261703544" sldId="460"/>
            <ac:spMk id="5" creationId="{EF8D35D1-F23D-47BE-82C3-EB9BEA6B2B52}"/>
          </ac:spMkLst>
        </pc:spChg>
        <pc:spChg chg="add mod">
          <ac:chgData name="Bao Nguyen" userId="e97f4841-82b7-4d10-9cc9-9f3b65e0885d" providerId="ADAL" clId="{99EE5B83-EC89-4187-A56A-ECCBF1D9AC62}" dt="2023-02-08T01:47:06.495" v="368" actId="20577"/>
          <ac:spMkLst>
            <pc:docMk/>
            <pc:sldMk cId="1261703544" sldId="460"/>
            <ac:spMk id="8" creationId="{228E65D6-2A46-48AF-AEEB-56D290627C52}"/>
          </ac:spMkLst>
        </pc:spChg>
        <pc:picChg chg="del">
          <ac:chgData name="Bao Nguyen" userId="e97f4841-82b7-4d10-9cc9-9f3b65e0885d" providerId="ADAL" clId="{99EE5B83-EC89-4187-A56A-ECCBF1D9AC62}" dt="2023-02-08T01:45:26.075" v="294" actId="478"/>
          <ac:picMkLst>
            <pc:docMk/>
            <pc:sldMk cId="1261703544" sldId="460"/>
            <ac:picMk id="4" creationId="{FABFF09D-CD1E-408E-B48A-3C470053957B}"/>
          </ac:picMkLst>
        </pc:picChg>
        <pc:picChg chg="add del mod">
          <ac:chgData name="Bao Nguyen" userId="e97f4841-82b7-4d10-9cc9-9f3b65e0885d" providerId="ADAL" clId="{99EE5B83-EC89-4187-A56A-ECCBF1D9AC62}" dt="2023-02-08T01:46:39.295" v="303" actId="478"/>
          <ac:picMkLst>
            <pc:docMk/>
            <pc:sldMk cId="1261703544" sldId="460"/>
            <ac:picMk id="6" creationId="{A4918863-092E-4864-BDCA-F0CF4F1359AD}"/>
          </ac:picMkLst>
        </pc:picChg>
        <pc:picChg chg="add del mod">
          <ac:chgData name="Bao Nguyen" userId="e97f4841-82b7-4d10-9cc9-9f3b65e0885d" providerId="ADAL" clId="{99EE5B83-EC89-4187-A56A-ECCBF1D9AC62}" dt="2023-02-08T01:46:38.686" v="302" actId="478"/>
          <ac:picMkLst>
            <pc:docMk/>
            <pc:sldMk cId="1261703544" sldId="460"/>
            <ac:picMk id="10" creationId="{0ADDE0EF-0F40-4B2E-B52A-947003CFD28E}"/>
          </ac:picMkLst>
        </pc:picChg>
      </pc:sldChg>
      <pc:sldChg chg="modSp add mod">
        <pc:chgData name="Bao Nguyen" userId="e97f4841-82b7-4d10-9cc9-9f3b65e0885d" providerId="ADAL" clId="{99EE5B83-EC89-4187-A56A-ECCBF1D9AC62}" dt="2023-02-13T07:53:45.149" v="3262" actId="1076"/>
        <pc:sldMkLst>
          <pc:docMk/>
          <pc:sldMk cId="3829461073" sldId="461"/>
        </pc:sldMkLst>
        <pc:spChg chg="mod">
          <ac:chgData name="Bao Nguyen" userId="e97f4841-82b7-4d10-9cc9-9f3b65e0885d" providerId="ADAL" clId="{99EE5B83-EC89-4187-A56A-ECCBF1D9AC62}" dt="2023-02-13T03:52:25.404" v="2452" actId="20577"/>
          <ac:spMkLst>
            <pc:docMk/>
            <pc:sldMk cId="3829461073" sldId="461"/>
            <ac:spMk id="2" creationId="{00000000-0000-0000-0000-000000000000}"/>
          </ac:spMkLst>
        </pc:spChg>
        <pc:spChg chg="mod">
          <ac:chgData name="Bao Nguyen" userId="e97f4841-82b7-4d10-9cc9-9f3b65e0885d" providerId="ADAL" clId="{99EE5B83-EC89-4187-A56A-ECCBF1D9AC62}" dt="2023-02-13T07:53:41.657" v="3261" actId="1076"/>
          <ac:spMkLst>
            <pc:docMk/>
            <pc:sldMk cId="3829461073" sldId="461"/>
            <ac:spMk id="5" creationId="{EF8D35D1-F23D-47BE-82C3-EB9BEA6B2B52}"/>
          </ac:spMkLst>
        </pc:spChg>
        <pc:picChg chg="mod">
          <ac:chgData name="Bao Nguyen" userId="e97f4841-82b7-4d10-9cc9-9f3b65e0885d" providerId="ADAL" clId="{99EE5B83-EC89-4187-A56A-ECCBF1D9AC62}" dt="2023-02-13T07:53:45.149" v="3262" actId="1076"/>
          <ac:picMkLst>
            <pc:docMk/>
            <pc:sldMk cId="3829461073" sldId="461"/>
            <ac:picMk id="4" creationId="{D01E016A-0A0D-439A-BEEE-649CE71B0EF9}"/>
          </ac:picMkLst>
        </pc:picChg>
      </pc:sldChg>
      <pc:sldChg chg="addSp delSp modSp add mod">
        <pc:chgData name="Bao Nguyen" userId="e97f4841-82b7-4d10-9cc9-9f3b65e0885d" providerId="ADAL" clId="{99EE5B83-EC89-4187-A56A-ECCBF1D9AC62}" dt="2023-02-10T06:46:02.293" v="2215" actId="14100"/>
        <pc:sldMkLst>
          <pc:docMk/>
          <pc:sldMk cId="1046071904" sldId="462"/>
        </pc:sldMkLst>
        <pc:spChg chg="mod">
          <ac:chgData name="Bao Nguyen" userId="e97f4841-82b7-4d10-9cc9-9f3b65e0885d" providerId="ADAL" clId="{99EE5B83-EC89-4187-A56A-ECCBF1D9AC62}" dt="2023-02-10T06:15:34.860" v="1907" actId="1076"/>
          <ac:spMkLst>
            <pc:docMk/>
            <pc:sldMk cId="1046071904" sldId="462"/>
            <ac:spMk id="2" creationId="{00000000-0000-0000-0000-000000000000}"/>
          </ac:spMkLst>
        </pc:spChg>
        <pc:spChg chg="add del">
          <ac:chgData name="Bao Nguyen" userId="e97f4841-82b7-4d10-9cc9-9f3b65e0885d" providerId="ADAL" clId="{99EE5B83-EC89-4187-A56A-ECCBF1D9AC62}" dt="2023-02-10T06:20:01.024" v="1931" actId="478"/>
          <ac:spMkLst>
            <pc:docMk/>
            <pc:sldMk cId="1046071904" sldId="462"/>
            <ac:spMk id="5" creationId="{EF8D35D1-F23D-47BE-82C3-EB9BEA6B2B52}"/>
          </ac:spMkLst>
        </pc:spChg>
        <pc:spChg chg="add del mod">
          <ac:chgData name="Bao Nguyen" userId="e97f4841-82b7-4d10-9cc9-9f3b65e0885d" providerId="ADAL" clId="{99EE5B83-EC89-4187-A56A-ECCBF1D9AC62}" dt="2023-02-10T06:15:30.374" v="1904"/>
          <ac:spMkLst>
            <pc:docMk/>
            <pc:sldMk cId="1046071904" sldId="462"/>
            <ac:spMk id="7" creationId="{D10894E7-AD13-4116-82DA-5C1FA2E8425E}"/>
          </ac:spMkLst>
        </pc:spChg>
        <pc:spChg chg="add mod ord">
          <ac:chgData name="Bao Nguyen" userId="e97f4841-82b7-4d10-9cc9-9f3b65e0885d" providerId="ADAL" clId="{99EE5B83-EC89-4187-A56A-ECCBF1D9AC62}" dt="2023-02-10T06:40:49.255" v="2160" actId="208"/>
          <ac:spMkLst>
            <pc:docMk/>
            <pc:sldMk cId="1046071904" sldId="462"/>
            <ac:spMk id="8" creationId="{09965294-72F6-405E-8787-175D039257C3}"/>
          </ac:spMkLst>
        </pc:spChg>
        <pc:spChg chg="add mod">
          <ac:chgData name="Bao Nguyen" userId="e97f4841-82b7-4d10-9cc9-9f3b65e0885d" providerId="ADAL" clId="{99EE5B83-EC89-4187-A56A-ECCBF1D9AC62}" dt="2023-02-10T06:30:42.367" v="2026" actId="14100"/>
          <ac:spMkLst>
            <pc:docMk/>
            <pc:sldMk cId="1046071904" sldId="462"/>
            <ac:spMk id="11" creationId="{DD9C9240-4BAC-48D1-B653-AEDD58FC0381}"/>
          </ac:spMkLst>
        </pc:spChg>
        <pc:spChg chg="add mod">
          <ac:chgData name="Bao Nguyen" userId="e97f4841-82b7-4d10-9cc9-9f3b65e0885d" providerId="ADAL" clId="{99EE5B83-EC89-4187-A56A-ECCBF1D9AC62}" dt="2023-02-10T06:38:10.114" v="2140" actId="14100"/>
          <ac:spMkLst>
            <pc:docMk/>
            <pc:sldMk cId="1046071904" sldId="462"/>
            <ac:spMk id="12" creationId="{D424387C-298C-41B0-A60C-B3B0DEDE8A4B}"/>
          </ac:spMkLst>
        </pc:spChg>
        <pc:spChg chg="add del mod">
          <ac:chgData name="Bao Nguyen" userId="e97f4841-82b7-4d10-9cc9-9f3b65e0885d" providerId="ADAL" clId="{99EE5B83-EC89-4187-A56A-ECCBF1D9AC62}" dt="2023-02-10T06:30:04.339" v="2016" actId="478"/>
          <ac:spMkLst>
            <pc:docMk/>
            <pc:sldMk cId="1046071904" sldId="462"/>
            <ac:spMk id="13" creationId="{95791BA9-1775-40EE-BDEA-1BEAF916093E}"/>
          </ac:spMkLst>
        </pc:spChg>
        <pc:spChg chg="add mod">
          <ac:chgData name="Bao Nguyen" userId="e97f4841-82b7-4d10-9cc9-9f3b65e0885d" providerId="ADAL" clId="{99EE5B83-EC89-4187-A56A-ECCBF1D9AC62}" dt="2023-02-10T06:30:30.862" v="2024" actId="1076"/>
          <ac:spMkLst>
            <pc:docMk/>
            <pc:sldMk cId="1046071904" sldId="462"/>
            <ac:spMk id="14" creationId="{60AD8C91-416F-45D2-91C8-62B679A29D83}"/>
          </ac:spMkLst>
        </pc:spChg>
        <pc:spChg chg="add del mod">
          <ac:chgData name="Bao Nguyen" userId="e97f4841-82b7-4d10-9cc9-9f3b65e0885d" providerId="ADAL" clId="{99EE5B83-EC89-4187-A56A-ECCBF1D9AC62}" dt="2023-02-10T06:41:55.256" v="2189"/>
          <ac:spMkLst>
            <pc:docMk/>
            <pc:sldMk cId="1046071904" sldId="462"/>
            <ac:spMk id="16" creationId="{D261FDC1-2297-463F-BDF5-43E3A032617C}"/>
          </ac:spMkLst>
        </pc:spChg>
        <pc:spChg chg="add mod">
          <ac:chgData name="Bao Nguyen" userId="e97f4841-82b7-4d10-9cc9-9f3b65e0885d" providerId="ADAL" clId="{99EE5B83-EC89-4187-A56A-ECCBF1D9AC62}" dt="2023-02-10T06:38:02.391" v="2139" actId="14100"/>
          <ac:spMkLst>
            <pc:docMk/>
            <pc:sldMk cId="1046071904" sldId="462"/>
            <ac:spMk id="17" creationId="{E83A1379-5793-4667-965E-17B65B3C8036}"/>
          </ac:spMkLst>
        </pc:spChg>
        <pc:spChg chg="add mod">
          <ac:chgData name="Bao Nguyen" userId="e97f4841-82b7-4d10-9cc9-9f3b65e0885d" providerId="ADAL" clId="{99EE5B83-EC89-4187-A56A-ECCBF1D9AC62}" dt="2023-02-10T06:46:02.293" v="2215" actId="14100"/>
          <ac:spMkLst>
            <pc:docMk/>
            <pc:sldMk cId="1046071904" sldId="462"/>
            <ac:spMk id="18" creationId="{3A78763E-B318-4CDA-9E56-19A5C6960811}"/>
          </ac:spMkLst>
        </pc:spChg>
        <pc:graphicFrameChg chg="add del mod">
          <ac:chgData name="Bao Nguyen" userId="e97f4841-82b7-4d10-9cc9-9f3b65e0885d" providerId="ADAL" clId="{99EE5B83-EC89-4187-A56A-ECCBF1D9AC62}" dt="2023-02-10T06:39:21.750" v="2149"/>
          <ac:graphicFrameMkLst>
            <pc:docMk/>
            <pc:sldMk cId="1046071904" sldId="462"/>
            <ac:graphicFrameMk id="19" creationId="{89B34826-E54F-4128-AB6B-5E55B331F5C2}"/>
          </ac:graphicFrameMkLst>
        </pc:graphicFrameChg>
        <pc:graphicFrameChg chg="add del mod">
          <ac:chgData name="Bao Nguyen" userId="e97f4841-82b7-4d10-9cc9-9f3b65e0885d" providerId="ADAL" clId="{99EE5B83-EC89-4187-A56A-ECCBF1D9AC62}" dt="2023-02-10T06:39:31.918" v="2151"/>
          <ac:graphicFrameMkLst>
            <pc:docMk/>
            <pc:sldMk cId="1046071904" sldId="462"/>
            <ac:graphicFrameMk id="20" creationId="{F53D95E1-892C-462B-B7AD-A4BF478289BD}"/>
          </ac:graphicFrameMkLst>
        </pc:graphicFrameChg>
        <pc:picChg chg="add del mod">
          <ac:chgData name="Bao Nguyen" userId="e97f4841-82b7-4d10-9cc9-9f3b65e0885d" providerId="ADAL" clId="{99EE5B83-EC89-4187-A56A-ECCBF1D9AC62}" dt="2023-02-10T06:18:45.788" v="1923" actId="478"/>
          <ac:picMkLst>
            <pc:docMk/>
            <pc:sldMk cId="1046071904" sldId="462"/>
            <ac:picMk id="4" creationId="{730A5B35-D131-4EF4-8F34-5E9E2E95FDB1}"/>
          </ac:picMkLst>
        </pc:picChg>
        <pc:picChg chg="del">
          <ac:chgData name="Bao Nguyen" userId="e97f4841-82b7-4d10-9cc9-9f3b65e0885d" providerId="ADAL" clId="{99EE5B83-EC89-4187-A56A-ECCBF1D9AC62}" dt="2023-02-08T03:36:24.492" v="535" actId="478"/>
          <ac:picMkLst>
            <pc:docMk/>
            <pc:sldMk cId="1046071904" sldId="462"/>
            <ac:picMk id="4" creationId="{D01E016A-0A0D-439A-BEEE-649CE71B0EF9}"/>
          </ac:picMkLst>
        </pc:picChg>
        <pc:picChg chg="add del mod">
          <ac:chgData name="Bao Nguyen" userId="e97f4841-82b7-4d10-9cc9-9f3b65e0885d" providerId="ADAL" clId="{99EE5B83-EC89-4187-A56A-ECCBF1D9AC62}" dt="2023-02-10T06:18:19.342" v="1917" actId="478"/>
          <ac:picMkLst>
            <pc:docMk/>
            <pc:sldMk cId="1046071904" sldId="462"/>
            <ac:picMk id="6" creationId="{BBE3A417-1CF9-4B55-B133-A0F1CD2FE84B}"/>
          </ac:picMkLst>
        </pc:picChg>
        <pc:picChg chg="add del mod">
          <ac:chgData name="Bao Nguyen" userId="e97f4841-82b7-4d10-9cc9-9f3b65e0885d" providerId="ADAL" clId="{99EE5B83-EC89-4187-A56A-ECCBF1D9AC62}" dt="2023-02-08T03:41:03.975" v="545" actId="478"/>
          <ac:picMkLst>
            <pc:docMk/>
            <pc:sldMk cId="1046071904" sldId="462"/>
            <ac:picMk id="8" creationId="{83A82C56-DCC6-4557-8B4E-9E568A38B069}"/>
          </ac:picMkLst>
        </pc:picChg>
        <pc:picChg chg="add mod">
          <ac:chgData name="Bao Nguyen" userId="e97f4841-82b7-4d10-9cc9-9f3b65e0885d" providerId="ADAL" clId="{99EE5B83-EC89-4187-A56A-ECCBF1D9AC62}" dt="2023-02-10T06:37:32.983" v="2130" actId="1076"/>
          <ac:picMkLst>
            <pc:docMk/>
            <pc:sldMk cId="1046071904" sldId="462"/>
            <ac:picMk id="10" creationId="{B7C1BA4A-F3D9-4099-9FDD-D0B5F4150D1E}"/>
          </ac:picMkLst>
        </pc:picChg>
      </pc:sldChg>
      <pc:sldChg chg="addSp delSp modSp add del mod">
        <pc:chgData name="Bao Nguyen" userId="e97f4841-82b7-4d10-9cc9-9f3b65e0885d" providerId="ADAL" clId="{99EE5B83-EC89-4187-A56A-ECCBF1D9AC62}" dt="2023-02-10T06:55:53.926" v="2295" actId="47"/>
        <pc:sldMkLst>
          <pc:docMk/>
          <pc:sldMk cId="2850415757" sldId="463"/>
        </pc:sldMkLst>
        <pc:spChg chg="mod">
          <ac:chgData name="Bao Nguyen" userId="e97f4841-82b7-4d10-9cc9-9f3b65e0885d" providerId="ADAL" clId="{99EE5B83-EC89-4187-A56A-ECCBF1D9AC62}" dt="2023-02-08T07:24:26.031" v="613" actId="20577"/>
          <ac:spMkLst>
            <pc:docMk/>
            <pc:sldMk cId="2850415757" sldId="463"/>
            <ac:spMk id="2" creationId="{00000000-0000-0000-0000-000000000000}"/>
          </ac:spMkLst>
        </pc:spChg>
        <pc:spChg chg="add del">
          <ac:chgData name="Bao Nguyen" userId="e97f4841-82b7-4d10-9cc9-9f3b65e0885d" providerId="ADAL" clId="{99EE5B83-EC89-4187-A56A-ECCBF1D9AC62}" dt="2023-02-08T07:24:28.307" v="615" actId="22"/>
          <ac:spMkLst>
            <pc:docMk/>
            <pc:sldMk cId="2850415757" sldId="463"/>
            <ac:spMk id="5" creationId="{EF12B38E-F2E7-43ED-9DA8-8A1DB94DB351}"/>
          </ac:spMkLst>
        </pc:spChg>
        <pc:picChg chg="del">
          <ac:chgData name="Bao Nguyen" userId="e97f4841-82b7-4d10-9cc9-9f3b65e0885d" providerId="ADAL" clId="{99EE5B83-EC89-4187-A56A-ECCBF1D9AC62}" dt="2023-02-08T07:23:24.167" v="547" actId="478"/>
          <ac:picMkLst>
            <pc:docMk/>
            <pc:sldMk cId="2850415757" sldId="463"/>
            <ac:picMk id="10" creationId="{696ED731-6952-4A5A-9820-48F15069E6BF}"/>
          </ac:picMkLst>
        </pc:picChg>
      </pc:sldChg>
      <pc:sldChg chg="modSp add mod ord">
        <pc:chgData name="Bao Nguyen" userId="e97f4841-82b7-4d10-9cc9-9f3b65e0885d" providerId="ADAL" clId="{99EE5B83-EC89-4187-A56A-ECCBF1D9AC62}" dt="2023-02-13T07:46:31.592" v="3181" actId="207"/>
        <pc:sldMkLst>
          <pc:docMk/>
          <pc:sldMk cId="1664087932" sldId="464"/>
        </pc:sldMkLst>
        <pc:spChg chg="mod">
          <ac:chgData name="Bao Nguyen" userId="e97f4841-82b7-4d10-9cc9-9f3b65e0885d" providerId="ADAL" clId="{99EE5B83-EC89-4187-A56A-ECCBF1D9AC62}" dt="2023-02-08T07:24:58.865" v="634" actId="20577"/>
          <ac:spMkLst>
            <pc:docMk/>
            <pc:sldMk cId="1664087932" sldId="464"/>
            <ac:spMk id="2" creationId="{00000000-0000-0000-0000-000000000000}"/>
          </ac:spMkLst>
        </pc:spChg>
        <pc:spChg chg="mod">
          <ac:chgData name="Bao Nguyen" userId="e97f4841-82b7-4d10-9cc9-9f3b65e0885d" providerId="ADAL" clId="{99EE5B83-EC89-4187-A56A-ECCBF1D9AC62}" dt="2023-02-13T07:46:31.592" v="3181" actId="207"/>
          <ac:spMkLst>
            <pc:docMk/>
            <pc:sldMk cId="1664087932" sldId="464"/>
            <ac:spMk id="8" creationId="{228E65D6-2A46-48AF-AEEB-56D290627C52}"/>
          </ac:spMkLst>
        </pc:spChg>
      </pc:sldChg>
      <pc:sldChg chg="addSp delSp modSp add del mod">
        <pc:chgData name="Bao Nguyen" userId="e97f4841-82b7-4d10-9cc9-9f3b65e0885d" providerId="ADAL" clId="{99EE5B83-EC89-4187-A56A-ECCBF1D9AC62}" dt="2023-02-08T08:52:20.432" v="679" actId="47"/>
        <pc:sldMkLst>
          <pc:docMk/>
          <pc:sldMk cId="4018578435" sldId="465"/>
        </pc:sldMkLst>
        <pc:spChg chg="add del mod">
          <ac:chgData name="Bao Nguyen" userId="e97f4841-82b7-4d10-9cc9-9f3b65e0885d" providerId="ADAL" clId="{99EE5B83-EC89-4187-A56A-ECCBF1D9AC62}" dt="2023-02-08T08:51:21.298" v="646" actId="22"/>
          <ac:spMkLst>
            <pc:docMk/>
            <pc:sldMk cId="4018578435" sldId="465"/>
            <ac:spMk id="7" creationId="{2A53C6E0-5541-45CA-978D-01ADB91259A3}"/>
          </ac:spMkLst>
        </pc:spChg>
        <pc:picChg chg="del">
          <ac:chgData name="Bao Nguyen" userId="e97f4841-82b7-4d10-9cc9-9f3b65e0885d" providerId="ADAL" clId="{99EE5B83-EC89-4187-A56A-ECCBF1D9AC62}" dt="2023-02-08T08:51:16.898" v="636" actId="478"/>
          <ac:picMkLst>
            <pc:docMk/>
            <pc:sldMk cId="4018578435" sldId="465"/>
            <ac:picMk id="6" creationId="{BBE3A417-1CF9-4B55-B133-A0F1CD2FE84B}"/>
          </ac:picMkLst>
        </pc:picChg>
      </pc:sldChg>
      <pc:sldChg chg="addSp delSp modSp add del mod">
        <pc:chgData name="Bao Nguyen" userId="e97f4841-82b7-4d10-9cc9-9f3b65e0885d" providerId="ADAL" clId="{99EE5B83-EC89-4187-A56A-ECCBF1D9AC62}" dt="2023-02-10T02:22:11.014" v="1456" actId="47"/>
        <pc:sldMkLst>
          <pc:docMk/>
          <pc:sldMk cId="3507750991" sldId="466"/>
        </pc:sldMkLst>
        <pc:spChg chg="mod">
          <ac:chgData name="Bao Nguyen" userId="e97f4841-82b7-4d10-9cc9-9f3b65e0885d" providerId="ADAL" clId="{99EE5B83-EC89-4187-A56A-ECCBF1D9AC62}" dt="2023-02-08T08:52:15.205" v="674" actId="20577"/>
          <ac:spMkLst>
            <pc:docMk/>
            <pc:sldMk cId="3507750991" sldId="466"/>
            <ac:spMk id="2" creationId="{00000000-0000-0000-0000-000000000000}"/>
          </ac:spMkLst>
        </pc:spChg>
        <pc:picChg chg="add del mod modCrop">
          <ac:chgData name="Bao Nguyen" userId="e97f4841-82b7-4d10-9cc9-9f3b65e0885d" providerId="ADAL" clId="{99EE5B83-EC89-4187-A56A-ECCBF1D9AC62}" dt="2023-02-08T08:56:08.205" v="690" actId="478"/>
          <ac:picMkLst>
            <pc:docMk/>
            <pc:sldMk cId="3507750991" sldId="466"/>
            <ac:picMk id="4" creationId="{EA42067B-8FC3-418F-AD1C-5A88D7A49497}"/>
          </ac:picMkLst>
        </pc:picChg>
        <pc:picChg chg="add del mod modCrop">
          <ac:chgData name="Bao Nguyen" userId="e97f4841-82b7-4d10-9cc9-9f3b65e0885d" providerId="ADAL" clId="{99EE5B83-EC89-4187-A56A-ECCBF1D9AC62}" dt="2023-02-08T08:56:08.678" v="691" actId="478"/>
          <ac:picMkLst>
            <pc:docMk/>
            <pc:sldMk cId="3507750991" sldId="466"/>
            <ac:picMk id="7" creationId="{D7236FDE-D949-484E-A506-83E08468892A}"/>
          </ac:picMkLst>
        </pc:picChg>
        <pc:picChg chg="add mod">
          <ac:chgData name="Bao Nguyen" userId="e97f4841-82b7-4d10-9cc9-9f3b65e0885d" providerId="ADAL" clId="{99EE5B83-EC89-4187-A56A-ECCBF1D9AC62}" dt="2023-02-08T08:56:38.422" v="696" actId="1076"/>
          <ac:picMkLst>
            <pc:docMk/>
            <pc:sldMk cId="3507750991" sldId="466"/>
            <ac:picMk id="9" creationId="{5E7059BD-66EE-471C-886D-38BDDBFC708D}"/>
          </ac:picMkLst>
        </pc:picChg>
      </pc:sldChg>
      <pc:sldChg chg="add del">
        <pc:chgData name="Bao Nguyen" userId="e97f4841-82b7-4d10-9cc9-9f3b65e0885d" providerId="ADAL" clId="{99EE5B83-EC89-4187-A56A-ECCBF1D9AC62}" dt="2023-02-08T08:52:19.097" v="676" actId="47"/>
        <pc:sldMkLst>
          <pc:docMk/>
          <pc:sldMk cId="1880722778" sldId="467"/>
        </pc:sldMkLst>
      </pc:sldChg>
      <pc:sldChg chg="add del">
        <pc:chgData name="Bao Nguyen" userId="e97f4841-82b7-4d10-9cc9-9f3b65e0885d" providerId="ADAL" clId="{99EE5B83-EC89-4187-A56A-ECCBF1D9AC62}" dt="2023-02-08T08:52:19.671" v="677" actId="47"/>
        <pc:sldMkLst>
          <pc:docMk/>
          <pc:sldMk cId="94660413" sldId="468"/>
        </pc:sldMkLst>
      </pc:sldChg>
      <pc:sldChg chg="add del">
        <pc:chgData name="Bao Nguyen" userId="e97f4841-82b7-4d10-9cc9-9f3b65e0885d" providerId="ADAL" clId="{99EE5B83-EC89-4187-A56A-ECCBF1D9AC62}" dt="2023-02-08T08:52:19.828" v="678" actId="47"/>
        <pc:sldMkLst>
          <pc:docMk/>
          <pc:sldMk cId="4038700349" sldId="469"/>
        </pc:sldMkLst>
      </pc:sldChg>
      <pc:sldChg chg="addSp delSp modSp add del mod">
        <pc:chgData name="Bao Nguyen" userId="e97f4841-82b7-4d10-9cc9-9f3b65e0885d" providerId="ADAL" clId="{99EE5B83-EC89-4187-A56A-ECCBF1D9AC62}" dt="2023-02-10T02:22:23.136" v="1457" actId="47"/>
        <pc:sldMkLst>
          <pc:docMk/>
          <pc:sldMk cId="3586443342" sldId="470"/>
        </pc:sldMkLst>
        <pc:spChg chg="add del">
          <ac:chgData name="Bao Nguyen" userId="e97f4841-82b7-4d10-9cc9-9f3b65e0885d" providerId="ADAL" clId="{99EE5B83-EC89-4187-A56A-ECCBF1D9AC62}" dt="2023-02-08T09:07:15.903" v="698"/>
          <ac:spMkLst>
            <pc:docMk/>
            <pc:sldMk cId="3586443342" sldId="470"/>
            <ac:spMk id="4" creationId="{541AFBBE-5F78-4335-9D90-02048D95DC6C}"/>
          </ac:spMkLst>
        </pc:spChg>
        <pc:spChg chg="add del mod">
          <ac:chgData name="Bao Nguyen" userId="e97f4841-82b7-4d10-9cc9-9f3b65e0885d" providerId="ADAL" clId="{99EE5B83-EC89-4187-A56A-ECCBF1D9AC62}" dt="2023-02-08T09:11:06.816" v="737" actId="20577"/>
          <ac:spMkLst>
            <pc:docMk/>
            <pc:sldMk cId="3586443342" sldId="470"/>
            <ac:spMk id="5" creationId="{EF8D35D1-F23D-47BE-82C3-EB9BEA6B2B52}"/>
          </ac:spMkLst>
        </pc:spChg>
        <pc:spChg chg="add del">
          <ac:chgData name="Bao Nguyen" userId="e97f4841-82b7-4d10-9cc9-9f3b65e0885d" providerId="ADAL" clId="{99EE5B83-EC89-4187-A56A-ECCBF1D9AC62}" dt="2023-02-08T09:07:25.633" v="700"/>
          <ac:spMkLst>
            <pc:docMk/>
            <pc:sldMk cId="3586443342" sldId="470"/>
            <ac:spMk id="7" creationId="{B7606627-F676-42CF-BEE4-4ACF2F9F2C68}"/>
          </ac:spMkLst>
        </pc:spChg>
        <pc:graphicFrameChg chg="add del mod">
          <ac:chgData name="Bao Nguyen" userId="e97f4841-82b7-4d10-9cc9-9f3b65e0885d" providerId="ADAL" clId="{99EE5B83-EC89-4187-A56A-ECCBF1D9AC62}" dt="2023-02-08T09:07:15.903" v="698"/>
          <ac:graphicFrameMkLst>
            <pc:docMk/>
            <pc:sldMk cId="3586443342" sldId="470"/>
            <ac:graphicFrameMk id="3" creationId="{BC65A5B9-6119-43FE-85D6-E27346C82196}"/>
          </ac:graphicFrameMkLst>
        </pc:graphicFrameChg>
        <pc:graphicFrameChg chg="add del mod">
          <ac:chgData name="Bao Nguyen" userId="e97f4841-82b7-4d10-9cc9-9f3b65e0885d" providerId="ADAL" clId="{99EE5B83-EC89-4187-A56A-ECCBF1D9AC62}" dt="2023-02-08T09:07:25.633" v="700"/>
          <ac:graphicFrameMkLst>
            <pc:docMk/>
            <pc:sldMk cId="3586443342" sldId="470"/>
            <ac:graphicFrameMk id="6" creationId="{60CD0EED-87D7-4106-8DD6-EFA77124E42B}"/>
          </ac:graphicFrameMkLst>
        </pc:graphicFrameChg>
        <pc:graphicFrameChg chg="add del mod">
          <ac:chgData name="Bao Nguyen" userId="e97f4841-82b7-4d10-9cc9-9f3b65e0885d" providerId="ADAL" clId="{99EE5B83-EC89-4187-A56A-ECCBF1D9AC62}" dt="2023-02-08T09:09:45.358" v="717"/>
          <ac:graphicFrameMkLst>
            <pc:docMk/>
            <pc:sldMk cId="3586443342" sldId="470"/>
            <ac:graphicFrameMk id="12" creationId="{AA8F540C-3E8D-461E-B57B-D08ADB3C7453}"/>
          </ac:graphicFrameMkLst>
        </pc:graphicFrameChg>
        <pc:picChg chg="add del mod ord">
          <ac:chgData name="Bao Nguyen" userId="e97f4841-82b7-4d10-9cc9-9f3b65e0885d" providerId="ADAL" clId="{99EE5B83-EC89-4187-A56A-ECCBF1D9AC62}" dt="2023-02-08T09:08:36.997" v="702" actId="22"/>
          <ac:picMkLst>
            <pc:docMk/>
            <pc:sldMk cId="3586443342" sldId="470"/>
            <ac:picMk id="9" creationId="{E10CE8D7-650F-4639-9D4D-C3A746FF4F08}"/>
          </ac:picMkLst>
        </pc:picChg>
        <pc:picChg chg="add del mod">
          <ac:chgData name="Bao Nguyen" userId="e97f4841-82b7-4d10-9cc9-9f3b65e0885d" providerId="ADAL" clId="{99EE5B83-EC89-4187-A56A-ECCBF1D9AC62}" dt="2023-02-08T09:09:07.809" v="705" actId="478"/>
          <ac:picMkLst>
            <pc:docMk/>
            <pc:sldMk cId="3586443342" sldId="470"/>
            <ac:picMk id="11" creationId="{B3EC1D53-FDA9-4A07-B174-09DDC512EE08}"/>
          </ac:picMkLst>
        </pc:picChg>
      </pc:sldChg>
      <pc:sldChg chg="modSp add mod ord">
        <pc:chgData name="Bao Nguyen" userId="e97f4841-82b7-4d10-9cc9-9f3b65e0885d" providerId="ADAL" clId="{99EE5B83-EC89-4187-A56A-ECCBF1D9AC62}" dt="2023-02-13T07:58:15.167" v="3266" actId="2711"/>
        <pc:sldMkLst>
          <pc:docMk/>
          <pc:sldMk cId="1550943154" sldId="471"/>
        </pc:sldMkLst>
        <pc:spChg chg="mod">
          <ac:chgData name="Bao Nguyen" userId="e97f4841-82b7-4d10-9cc9-9f3b65e0885d" providerId="ADAL" clId="{99EE5B83-EC89-4187-A56A-ECCBF1D9AC62}" dt="2023-02-08T09:47:08.715" v="753" actId="20577"/>
          <ac:spMkLst>
            <pc:docMk/>
            <pc:sldMk cId="1550943154" sldId="471"/>
            <ac:spMk id="2" creationId="{00000000-0000-0000-0000-000000000000}"/>
          </ac:spMkLst>
        </pc:spChg>
        <pc:spChg chg="mod">
          <ac:chgData name="Bao Nguyen" userId="e97f4841-82b7-4d10-9cc9-9f3b65e0885d" providerId="ADAL" clId="{99EE5B83-EC89-4187-A56A-ECCBF1D9AC62}" dt="2023-02-13T07:58:15.167" v="3266" actId="2711"/>
          <ac:spMkLst>
            <pc:docMk/>
            <pc:sldMk cId="1550943154" sldId="471"/>
            <ac:spMk id="5" creationId="{EF8D35D1-F23D-47BE-82C3-EB9BEA6B2B52}"/>
          </ac:spMkLst>
        </pc:spChg>
      </pc:sldChg>
      <pc:sldChg chg="addSp delSp modSp add del mod">
        <pc:chgData name="Bao Nguyen" userId="e97f4841-82b7-4d10-9cc9-9f3b65e0885d" providerId="ADAL" clId="{99EE5B83-EC89-4187-A56A-ECCBF1D9AC62}" dt="2023-02-09T02:52:12.143" v="1102" actId="47"/>
        <pc:sldMkLst>
          <pc:docMk/>
          <pc:sldMk cId="3518163164" sldId="472"/>
        </pc:sldMkLst>
        <pc:graphicFrameChg chg="add mod modGraphic">
          <ac:chgData name="Bao Nguyen" userId="e97f4841-82b7-4d10-9cc9-9f3b65e0885d" providerId="ADAL" clId="{99EE5B83-EC89-4187-A56A-ECCBF1D9AC62}" dt="2023-02-09T02:30:21.845" v="911"/>
          <ac:graphicFrameMkLst>
            <pc:docMk/>
            <pc:sldMk cId="3518163164" sldId="472"/>
            <ac:graphicFrameMk id="3" creationId="{3B83C55D-4F6E-4A74-8742-EAB0B4FDAB23}"/>
          </ac:graphicFrameMkLst>
        </pc:graphicFrameChg>
        <pc:graphicFrameChg chg="add mod modGraphic">
          <ac:chgData name="Bao Nguyen" userId="e97f4841-82b7-4d10-9cc9-9f3b65e0885d" providerId="ADAL" clId="{99EE5B83-EC89-4187-A56A-ECCBF1D9AC62}" dt="2023-02-09T02:36:18.227" v="964" actId="14734"/>
          <ac:graphicFrameMkLst>
            <pc:docMk/>
            <pc:sldMk cId="3518163164" sldId="472"/>
            <ac:graphicFrameMk id="4" creationId="{7E788FE0-FB6E-4B41-A54B-E9DF89E6487D}"/>
          </ac:graphicFrameMkLst>
        </pc:graphicFrameChg>
        <pc:graphicFrameChg chg="del">
          <ac:chgData name="Bao Nguyen" userId="e97f4841-82b7-4d10-9cc9-9f3b65e0885d" providerId="ADAL" clId="{99EE5B83-EC89-4187-A56A-ECCBF1D9AC62}" dt="2023-02-09T02:27:48.339" v="884" actId="478"/>
          <ac:graphicFrameMkLst>
            <pc:docMk/>
            <pc:sldMk cId="3518163164" sldId="472"/>
            <ac:graphicFrameMk id="7" creationId="{BADE3E54-11D0-4746-9594-7E1C33197068}"/>
          </ac:graphicFrameMkLst>
        </pc:graphicFrameChg>
        <pc:graphicFrameChg chg="del">
          <ac:chgData name="Bao Nguyen" userId="e97f4841-82b7-4d10-9cc9-9f3b65e0885d" providerId="ADAL" clId="{99EE5B83-EC89-4187-A56A-ECCBF1D9AC62}" dt="2023-02-09T02:27:49.763" v="885" actId="478"/>
          <ac:graphicFrameMkLst>
            <pc:docMk/>
            <pc:sldMk cId="3518163164" sldId="472"/>
            <ac:graphicFrameMk id="8" creationId="{6A869F6B-C6FB-4D7A-82E2-5EC6A4C7DF08}"/>
          </ac:graphicFrameMkLst>
        </pc:graphicFrameChg>
      </pc:sldChg>
      <pc:sldChg chg="addSp delSp modSp add del mod">
        <pc:chgData name="Bao Nguyen" userId="e97f4841-82b7-4d10-9cc9-9f3b65e0885d" providerId="ADAL" clId="{99EE5B83-EC89-4187-A56A-ECCBF1D9AC62}" dt="2023-02-09T02:52:12.836" v="1103" actId="47"/>
        <pc:sldMkLst>
          <pc:docMk/>
          <pc:sldMk cId="2322697697" sldId="473"/>
        </pc:sldMkLst>
        <pc:spChg chg="mod">
          <ac:chgData name="Bao Nguyen" userId="e97f4841-82b7-4d10-9cc9-9f3b65e0885d" providerId="ADAL" clId="{99EE5B83-EC89-4187-A56A-ECCBF1D9AC62}" dt="2023-02-09T02:32:56.183" v="933" actId="1076"/>
          <ac:spMkLst>
            <pc:docMk/>
            <pc:sldMk cId="2322697697" sldId="473"/>
            <ac:spMk id="2" creationId="{00000000-0000-0000-0000-000000000000}"/>
          </ac:spMkLst>
        </pc:spChg>
        <pc:spChg chg="add mod">
          <ac:chgData name="Bao Nguyen" userId="e97f4841-82b7-4d10-9cc9-9f3b65e0885d" providerId="ADAL" clId="{99EE5B83-EC89-4187-A56A-ECCBF1D9AC62}" dt="2023-02-09T02:32:56.183" v="933" actId="1076"/>
          <ac:spMkLst>
            <pc:docMk/>
            <pc:sldMk cId="2322697697" sldId="473"/>
            <ac:spMk id="6" creationId="{E0AD87A8-E76F-447B-A381-24200D5EA846}"/>
          </ac:spMkLst>
        </pc:spChg>
        <pc:graphicFrameChg chg="del mod">
          <ac:chgData name="Bao Nguyen" userId="e97f4841-82b7-4d10-9cc9-9f3b65e0885d" providerId="ADAL" clId="{99EE5B83-EC89-4187-A56A-ECCBF1D9AC62}" dt="2023-02-09T02:31:45.671" v="917" actId="478"/>
          <ac:graphicFrameMkLst>
            <pc:docMk/>
            <pc:sldMk cId="2322697697" sldId="473"/>
            <ac:graphicFrameMk id="3" creationId="{3B83C55D-4F6E-4A74-8742-EAB0B4FDAB23}"/>
          </ac:graphicFrameMkLst>
        </pc:graphicFrameChg>
        <pc:graphicFrameChg chg="del">
          <ac:chgData name="Bao Nguyen" userId="e97f4841-82b7-4d10-9cc9-9f3b65e0885d" providerId="ADAL" clId="{99EE5B83-EC89-4187-A56A-ECCBF1D9AC62}" dt="2023-02-09T02:31:40.183" v="914" actId="478"/>
          <ac:graphicFrameMkLst>
            <pc:docMk/>
            <pc:sldMk cId="2322697697" sldId="473"/>
            <ac:graphicFrameMk id="4" creationId="{7E788FE0-FB6E-4B41-A54B-E9DF89E6487D}"/>
          </ac:graphicFrameMkLst>
        </pc:graphicFrameChg>
        <pc:graphicFrameChg chg="add mod modGraphic">
          <ac:chgData name="Bao Nguyen" userId="e97f4841-82b7-4d10-9cc9-9f3b65e0885d" providerId="ADAL" clId="{99EE5B83-EC89-4187-A56A-ECCBF1D9AC62}" dt="2023-02-09T02:35:54.724" v="961" actId="14734"/>
          <ac:graphicFrameMkLst>
            <pc:docMk/>
            <pc:sldMk cId="2322697697" sldId="473"/>
            <ac:graphicFrameMk id="5" creationId="{C1A19D45-AF93-4C74-9770-5ADDE020AB23}"/>
          </ac:graphicFrameMkLst>
        </pc:graphicFrameChg>
        <pc:graphicFrameChg chg="add mod modGraphic">
          <ac:chgData name="Bao Nguyen" userId="e97f4841-82b7-4d10-9cc9-9f3b65e0885d" providerId="ADAL" clId="{99EE5B83-EC89-4187-A56A-ECCBF1D9AC62}" dt="2023-02-09T02:35:14.274" v="954" actId="14734"/>
          <ac:graphicFrameMkLst>
            <pc:docMk/>
            <pc:sldMk cId="2322697697" sldId="473"/>
            <ac:graphicFrameMk id="7" creationId="{71E39F78-0FAA-434D-8E95-0C985A67BCF2}"/>
          </ac:graphicFrameMkLst>
        </pc:graphicFrameChg>
      </pc:sldChg>
      <pc:sldChg chg="modSp add del mod ord">
        <pc:chgData name="Bao Nguyen" userId="e97f4841-82b7-4d10-9cc9-9f3b65e0885d" providerId="ADAL" clId="{99EE5B83-EC89-4187-A56A-ECCBF1D9AC62}" dt="2023-02-09T02:52:13.523" v="1104" actId="47"/>
        <pc:sldMkLst>
          <pc:docMk/>
          <pc:sldMk cId="1941014768" sldId="474"/>
        </pc:sldMkLst>
        <pc:graphicFrameChg chg="mod modGraphic">
          <ac:chgData name="Bao Nguyen" userId="e97f4841-82b7-4d10-9cc9-9f3b65e0885d" providerId="ADAL" clId="{99EE5B83-EC89-4187-A56A-ECCBF1D9AC62}" dt="2023-02-09T02:37:00.981" v="969" actId="20577"/>
          <ac:graphicFrameMkLst>
            <pc:docMk/>
            <pc:sldMk cId="1941014768" sldId="474"/>
            <ac:graphicFrameMk id="4" creationId="{7E788FE0-FB6E-4B41-A54B-E9DF89E6487D}"/>
          </ac:graphicFrameMkLst>
        </pc:graphicFrameChg>
      </pc:sldChg>
      <pc:sldChg chg="add del">
        <pc:chgData name="Bao Nguyen" userId="e97f4841-82b7-4d10-9cc9-9f3b65e0885d" providerId="ADAL" clId="{99EE5B83-EC89-4187-A56A-ECCBF1D9AC62}" dt="2023-02-09T02:47:31.681" v="1075" actId="47"/>
        <pc:sldMkLst>
          <pc:docMk/>
          <pc:sldMk cId="2858919119" sldId="475"/>
        </pc:sldMkLst>
      </pc:sldChg>
      <pc:sldChg chg="addSp delSp modSp add mod ord">
        <pc:chgData name="Bao Nguyen" userId="e97f4841-82b7-4d10-9cc9-9f3b65e0885d" providerId="ADAL" clId="{99EE5B83-EC89-4187-A56A-ECCBF1D9AC62}" dt="2023-02-13T08:57:45.230" v="3537" actId="113"/>
        <pc:sldMkLst>
          <pc:docMk/>
          <pc:sldMk cId="2588925212" sldId="476"/>
        </pc:sldMkLst>
        <pc:spChg chg="mod">
          <ac:chgData name="Bao Nguyen" userId="e97f4841-82b7-4d10-9cc9-9f3b65e0885d" providerId="ADAL" clId="{99EE5B83-EC89-4187-A56A-ECCBF1D9AC62}" dt="2023-02-09T02:40:03.801" v="989" actId="20577"/>
          <ac:spMkLst>
            <pc:docMk/>
            <pc:sldMk cId="2588925212" sldId="476"/>
            <ac:spMk id="2" creationId="{00000000-0000-0000-0000-000000000000}"/>
          </ac:spMkLst>
        </pc:spChg>
        <pc:spChg chg="add del mod">
          <ac:chgData name="Bao Nguyen" userId="e97f4841-82b7-4d10-9cc9-9f3b65e0885d" providerId="ADAL" clId="{99EE5B83-EC89-4187-A56A-ECCBF1D9AC62}" dt="2023-02-09T02:41:03.387" v="996"/>
          <ac:spMkLst>
            <pc:docMk/>
            <pc:sldMk cId="2588925212" sldId="476"/>
            <ac:spMk id="5" creationId="{3E53EA95-227F-4BB5-99CB-0CD2020ECE23}"/>
          </ac:spMkLst>
        </pc:spChg>
        <pc:spChg chg="add del mod">
          <ac:chgData name="Bao Nguyen" userId="e97f4841-82b7-4d10-9cc9-9f3b65e0885d" providerId="ADAL" clId="{99EE5B83-EC89-4187-A56A-ECCBF1D9AC62}" dt="2023-02-09T02:42:53.710" v="1022" actId="3680"/>
          <ac:spMkLst>
            <pc:docMk/>
            <pc:sldMk cId="2588925212" sldId="476"/>
            <ac:spMk id="7" creationId="{E7DEED88-2FD0-4BC2-BEB7-F1547A766387}"/>
          </ac:spMkLst>
        </pc:spChg>
        <pc:spChg chg="del mod">
          <ac:chgData name="Bao Nguyen" userId="e97f4841-82b7-4d10-9cc9-9f3b65e0885d" providerId="ADAL" clId="{99EE5B83-EC89-4187-A56A-ECCBF1D9AC62}" dt="2023-02-09T02:40:43.943" v="991" actId="3680"/>
          <ac:spMkLst>
            <pc:docMk/>
            <pc:sldMk cId="2588925212" sldId="476"/>
            <ac:spMk id="8" creationId="{228E65D6-2A46-48AF-AEEB-56D290627C52}"/>
          </ac:spMkLst>
        </pc:spChg>
        <pc:graphicFrameChg chg="add del mod ord modGraphic">
          <ac:chgData name="Bao Nguyen" userId="e97f4841-82b7-4d10-9cc9-9f3b65e0885d" providerId="ADAL" clId="{99EE5B83-EC89-4187-A56A-ECCBF1D9AC62}" dt="2023-02-09T02:42:45.306" v="1021" actId="478"/>
          <ac:graphicFrameMkLst>
            <pc:docMk/>
            <pc:sldMk cId="2588925212" sldId="476"/>
            <ac:graphicFrameMk id="3" creationId="{88A70809-6B9A-4221-BBDF-299F04D77112}"/>
          </ac:graphicFrameMkLst>
        </pc:graphicFrameChg>
        <pc:graphicFrameChg chg="add del mod">
          <ac:chgData name="Bao Nguyen" userId="e97f4841-82b7-4d10-9cc9-9f3b65e0885d" providerId="ADAL" clId="{99EE5B83-EC89-4187-A56A-ECCBF1D9AC62}" dt="2023-02-09T02:41:03.387" v="996"/>
          <ac:graphicFrameMkLst>
            <pc:docMk/>
            <pc:sldMk cId="2588925212" sldId="476"/>
            <ac:graphicFrameMk id="4" creationId="{2E5A9AF3-CADD-42A2-A03D-26607FB6CDEF}"/>
          </ac:graphicFrameMkLst>
        </pc:graphicFrameChg>
        <pc:graphicFrameChg chg="add mod ord modGraphic">
          <ac:chgData name="Bao Nguyen" userId="e97f4841-82b7-4d10-9cc9-9f3b65e0885d" providerId="ADAL" clId="{99EE5B83-EC89-4187-A56A-ECCBF1D9AC62}" dt="2023-02-13T08:57:45.230" v="3537" actId="113"/>
          <ac:graphicFrameMkLst>
            <pc:docMk/>
            <pc:sldMk cId="2588925212" sldId="476"/>
            <ac:graphicFrameMk id="9" creationId="{BA39AD8E-8F19-4704-A709-5DCA4E201AC8}"/>
          </ac:graphicFrameMkLst>
        </pc:graphicFrameChg>
        <pc:graphicFrameChg chg="add mod modGraphic">
          <ac:chgData name="Bao Nguyen" userId="e97f4841-82b7-4d10-9cc9-9f3b65e0885d" providerId="ADAL" clId="{99EE5B83-EC89-4187-A56A-ECCBF1D9AC62}" dt="2023-02-10T01:12:06.874" v="1398" actId="2165"/>
          <ac:graphicFrameMkLst>
            <pc:docMk/>
            <pc:sldMk cId="2588925212" sldId="476"/>
            <ac:graphicFrameMk id="10" creationId="{B2BAE8FC-347C-4E19-8C06-5807FA23FC60}"/>
          </ac:graphicFrameMkLst>
        </pc:graphicFrameChg>
      </pc:sldChg>
      <pc:sldChg chg="add del">
        <pc:chgData name="Bao Nguyen" userId="e97f4841-82b7-4d10-9cc9-9f3b65e0885d" providerId="ADAL" clId="{99EE5B83-EC89-4187-A56A-ECCBF1D9AC62}" dt="2023-02-09T02:39:52.835" v="972" actId="47"/>
        <pc:sldMkLst>
          <pc:docMk/>
          <pc:sldMk cId="4170507997" sldId="476"/>
        </pc:sldMkLst>
      </pc:sldChg>
      <pc:sldChg chg="modSp add mod">
        <pc:chgData name="Bao Nguyen" userId="e97f4841-82b7-4d10-9cc9-9f3b65e0885d" providerId="ADAL" clId="{99EE5B83-EC89-4187-A56A-ECCBF1D9AC62}" dt="2023-02-10T01:13:09.751" v="1424" actId="2165"/>
        <pc:sldMkLst>
          <pc:docMk/>
          <pc:sldMk cId="978889980" sldId="477"/>
        </pc:sldMkLst>
        <pc:graphicFrameChg chg="mod modGraphic">
          <ac:chgData name="Bao Nguyen" userId="e97f4841-82b7-4d10-9cc9-9f3b65e0885d" providerId="ADAL" clId="{99EE5B83-EC89-4187-A56A-ECCBF1D9AC62}" dt="2023-02-09T02:47:02.172" v="1067" actId="2161"/>
          <ac:graphicFrameMkLst>
            <pc:docMk/>
            <pc:sldMk cId="978889980" sldId="477"/>
            <ac:graphicFrameMk id="9" creationId="{BA39AD8E-8F19-4704-A709-5DCA4E201AC8}"/>
          </ac:graphicFrameMkLst>
        </pc:graphicFrameChg>
        <pc:graphicFrameChg chg="mod modGraphic">
          <ac:chgData name="Bao Nguyen" userId="e97f4841-82b7-4d10-9cc9-9f3b65e0885d" providerId="ADAL" clId="{99EE5B83-EC89-4187-A56A-ECCBF1D9AC62}" dt="2023-02-10T01:13:09.751" v="1424" actId="2165"/>
          <ac:graphicFrameMkLst>
            <pc:docMk/>
            <pc:sldMk cId="978889980" sldId="477"/>
            <ac:graphicFrameMk id="10" creationId="{B2BAE8FC-347C-4E19-8C06-5807FA23FC60}"/>
          </ac:graphicFrameMkLst>
        </pc:graphicFrameChg>
      </pc:sldChg>
      <pc:sldChg chg="modSp add mod ord">
        <pc:chgData name="Bao Nguyen" userId="e97f4841-82b7-4d10-9cc9-9f3b65e0885d" providerId="ADAL" clId="{99EE5B83-EC89-4187-A56A-ECCBF1D9AC62}" dt="2023-02-10T01:14:20.843" v="1433" actId="6549"/>
        <pc:sldMkLst>
          <pc:docMk/>
          <pc:sldMk cId="309069665" sldId="478"/>
        </pc:sldMkLst>
        <pc:graphicFrameChg chg="mod">
          <ac:chgData name="Bao Nguyen" userId="e97f4841-82b7-4d10-9cc9-9f3b65e0885d" providerId="ADAL" clId="{99EE5B83-EC89-4187-A56A-ECCBF1D9AC62}" dt="2023-02-09T02:47:52.679" v="1076"/>
          <ac:graphicFrameMkLst>
            <pc:docMk/>
            <pc:sldMk cId="309069665" sldId="478"/>
            <ac:graphicFrameMk id="9" creationId="{BA39AD8E-8F19-4704-A709-5DCA4E201AC8}"/>
          </ac:graphicFrameMkLst>
        </pc:graphicFrameChg>
        <pc:graphicFrameChg chg="mod modGraphic">
          <ac:chgData name="Bao Nguyen" userId="e97f4841-82b7-4d10-9cc9-9f3b65e0885d" providerId="ADAL" clId="{99EE5B83-EC89-4187-A56A-ECCBF1D9AC62}" dt="2023-02-10T01:14:20.843" v="1433" actId="6549"/>
          <ac:graphicFrameMkLst>
            <pc:docMk/>
            <pc:sldMk cId="309069665" sldId="478"/>
            <ac:graphicFrameMk id="10" creationId="{B2BAE8FC-347C-4E19-8C06-5807FA23FC60}"/>
          </ac:graphicFrameMkLst>
        </pc:graphicFrameChg>
      </pc:sldChg>
      <pc:sldChg chg="modSp add mod">
        <pc:chgData name="Bao Nguyen" userId="e97f4841-82b7-4d10-9cc9-9f3b65e0885d" providerId="ADAL" clId="{99EE5B83-EC89-4187-A56A-ECCBF1D9AC62}" dt="2023-02-13T08:57:55.938" v="3538" actId="113"/>
        <pc:sldMkLst>
          <pc:docMk/>
          <pc:sldMk cId="3495386429" sldId="479"/>
        </pc:sldMkLst>
        <pc:graphicFrameChg chg="mod modGraphic">
          <ac:chgData name="Bao Nguyen" userId="e97f4841-82b7-4d10-9cc9-9f3b65e0885d" providerId="ADAL" clId="{99EE5B83-EC89-4187-A56A-ECCBF1D9AC62}" dt="2023-02-13T08:57:55.938" v="3538" actId="113"/>
          <ac:graphicFrameMkLst>
            <pc:docMk/>
            <pc:sldMk cId="3495386429" sldId="479"/>
            <ac:graphicFrameMk id="9" creationId="{BA39AD8E-8F19-4704-A709-5DCA4E201AC8}"/>
          </ac:graphicFrameMkLst>
        </pc:graphicFrameChg>
        <pc:graphicFrameChg chg="mod modGraphic">
          <ac:chgData name="Bao Nguyen" userId="e97f4841-82b7-4d10-9cc9-9f3b65e0885d" providerId="ADAL" clId="{99EE5B83-EC89-4187-A56A-ECCBF1D9AC62}" dt="2023-02-10T01:14:38.247" v="1436" actId="6549"/>
          <ac:graphicFrameMkLst>
            <pc:docMk/>
            <pc:sldMk cId="3495386429" sldId="479"/>
            <ac:graphicFrameMk id="10" creationId="{B2BAE8FC-347C-4E19-8C06-5807FA23FC60}"/>
          </ac:graphicFrameMkLst>
        </pc:graphicFrameChg>
      </pc:sldChg>
      <pc:sldChg chg="modSp add mod">
        <pc:chgData name="Bao Nguyen" userId="e97f4841-82b7-4d10-9cc9-9f3b65e0885d" providerId="ADAL" clId="{99EE5B83-EC89-4187-A56A-ECCBF1D9AC62}" dt="2023-02-10T01:16:01.536" v="1455" actId="2165"/>
        <pc:sldMkLst>
          <pc:docMk/>
          <pc:sldMk cId="3940375209" sldId="480"/>
        </pc:sldMkLst>
        <pc:graphicFrameChg chg="mod modGraphic">
          <ac:chgData name="Bao Nguyen" userId="e97f4841-82b7-4d10-9cc9-9f3b65e0885d" providerId="ADAL" clId="{99EE5B83-EC89-4187-A56A-ECCBF1D9AC62}" dt="2023-02-09T02:57:39.569" v="1120" actId="2165"/>
          <ac:graphicFrameMkLst>
            <pc:docMk/>
            <pc:sldMk cId="3940375209" sldId="480"/>
            <ac:graphicFrameMk id="9" creationId="{BA39AD8E-8F19-4704-A709-5DCA4E201AC8}"/>
          </ac:graphicFrameMkLst>
        </pc:graphicFrameChg>
        <pc:graphicFrameChg chg="mod modGraphic">
          <ac:chgData name="Bao Nguyen" userId="e97f4841-82b7-4d10-9cc9-9f3b65e0885d" providerId="ADAL" clId="{99EE5B83-EC89-4187-A56A-ECCBF1D9AC62}" dt="2023-02-10T01:16:01.536" v="1455" actId="2165"/>
          <ac:graphicFrameMkLst>
            <pc:docMk/>
            <pc:sldMk cId="3940375209" sldId="480"/>
            <ac:graphicFrameMk id="10" creationId="{B2BAE8FC-347C-4E19-8C06-5807FA23FC60}"/>
          </ac:graphicFrameMkLst>
        </pc:graphicFrameChg>
      </pc:sldChg>
      <pc:sldChg chg="addSp delSp modSp add mod">
        <pc:chgData name="Bao Nguyen" userId="e97f4841-82b7-4d10-9cc9-9f3b65e0885d" providerId="ADAL" clId="{99EE5B83-EC89-4187-A56A-ECCBF1D9AC62}" dt="2023-02-09T04:07:31.695" v="1208" actId="20577"/>
        <pc:sldMkLst>
          <pc:docMk/>
          <pc:sldMk cId="1352625595" sldId="481"/>
        </pc:sldMkLst>
        <pc:spChg chg="add del mod">
          <ac:chgData name="Bao Nguyen" userId="e97f4841-82b7-4d10-9cc9-9f3b65e0885d" providerId="ADAL" clId="{99EE5B83-EC89-4187-A56A-ECCBF1D9AC62}" dt="2023-02-09T03:08:08.143" v="1171"/>
          <ac:spMkLst>
            <pc:docMk/>
            <pc:sldMk cId="1352625595" sldId="481"/>
            <ac:spMk id="3" creationId="{5008DF31-5AC9-48B5-9414-D2F9A985DF7E}"/>
          </ac:spMkLst>
        </pc:spChg>
        <pc:graphicFrameChg chg="mod modGraphic">
          <ac:chgData name="Bao Nguyen" userId="e97f4841-82b7-4d10-9cc9-9f3b65e0885d" providerId="ADAL" clId="{99EE5B83-EC89-4187-A56A-ECCBF1D9AC62}" dt="2023-02-09T03:00:00.861" v="1135" actId="2161"/>
          <ac:graphicFrameMkLst>
            <pc:docMk/>
            <pc:sldMk cId="1352625595" sldId="481"/>
            <ac:graphicFrameMk id="9" creationId="{BA39AD8E-8F19-4704-A709-5DCA4E201AC8}"/>
          </ac:graphicFrameMkLst>
        </pc:graphicFrameChg>
        <pc:graphicFrameChg chg="mod modGraphic">
          <ac:chgData name="Bao Nguyen" userId="e97f4841-82b7-4d10-9cc9-9f3b65e0885d" providerId="ADAL" clId="{99EE5B83-EC89-4187-A56A-ECCBF1D9AC62}" dt="2023-02-09T04:07:31.695" v="1208" actId="20577"/>
          <ac:graphicFrameMkLst>
            <pc:docMk/>
            <pc:sldMk cId="1352625595" sldId="481"/>
            <ac:graphicFrameMk id="10" creationId="{B2BAE8FC-347C-4E19-8C06-5807FA23FC60}"/>
          </ac:graphicFrameMkLst>
        </pc:graphicFrameChg>
        <pc:picChg chg="add del mod">
          <ac:chgData name="Bao Nguyen" userId="e97f4841-82b7-4d10-9cc9-9f3b65e0885d" providerId="ADAL" clId="{99EE5B83-EC89-4187-A56A-ECCBF1D9AC62}" dt="2023-02-09T03:11:46.780" v="1172" actId="478"/>
          <ac:picMkLst>
            <pc:docMk/>
            <pc:sldMk cId="1352625595" sldId="481"/>
            <ac:picMk id="5" creationId="{09460F59-ED90-4917-B4BB-680ABE0CB791}"/>
          </ac:picMkLst>
        </pc:picChg>
      </pc:sldChg>
      <pc:sldChg chg="modSp add mod">
        <pc:chgData name="Bao Nguyen" userId="e97f4841-82b7-4d10-9cc9-9f3b65e0885d" providerId="ADAL" clId="{99EE5B83-EC89-4187-A56A-ECCBF1D9AC62}" dt="2023-02-10T01:15:20.511" v="1444" actId="2165"/>
        <pc:sldMkLst>
          <pc:docMk/>
          <pc:sldMk cId="2131792062" sldId="482"/>
        </pc:sldMkLst>
        <pc:graphicFrameChg chg="mod modGraphic">
          <ac:chgData name="Bao Nguyen" userId="e97f4841-82b7-4d10-9cc9-9f3b65e0885d" providerId="ADAL" clId="{99EE5B83-EC89-4187-A56A-ECCBF1D9AC62}" dt="2023-02-09T02:54:49.858" v="1105"/>
          <ac:graphicFrameMkLst>
            <pc:docMk/>
            <pc:sldMk cId="2131792062" sldId="482"/>
            <ac:graphicFrameMk id="9" creationId="{BA39AD8E-8F19-4704-A709-5DCA4E201AC8}"/>
          </ac:graphicFrameMkLst>
        </pc:graphicFrameChg>
        <pc:graphicFrameChg chg="mod modGraphic">
          <ac:chgData name="Bao Nguyen" userId="e97f4841-82b7-4d10-9cc9-9f3b65e0885d" providerId="ADAL" clId="{99EE5B83-EC89-4187-A56A-ECCBF1D9AC62}" dt="2023-02-10T01:15:20.511" v="1444" actId="2165"/>
          <ac:graphicFrameMkLst>
            <pc:docMk/>
            <pc:sldMk cId="2131792062" sldId="482"/>
            <ac:graphicFrameMk id="10" creationId="{B2BAE8FC-347C-4E19-8C06-5807FA23FC60}"/>
          </ac:graphicFrameMkLst>
        </pc:graphicFrameChg>
      </pc:sldChg>
      <pc:sldChg chg="addSp delSp modSp add mod">
        <pc:chgData name="Bao Nguyen" userId="e97f4841-82b7-4d10-9cc9-9f3b65e0885d" providerId="ADAL" clId="{99EE5B83-EC89-4187-A56A-ECCBF1D9AC62}" dt="2023-02-09T04:08:33.708" v="1209" actId="27107"/>
        <pc:sldMkLst>
          <pc:docMk/>
          <pc:sldMk cId="1453648174" sldId="483"/>
        </pc:sldMkLst>
        <pc:graphicFrameChg chg="mod modGraphic">
          <ac:chgData name="Bao Nguyen" userId="e97f4841-82b7-4d10-9cc9-9f3b65e0885d" providerId="ADAL" clId="{99EE5B83-EC89-4187-A56A-ECCBF1D9AC62}" dt="2023-02-09T04:06:08.737" v="1203" actId="2161"/>
          <ac:graphicFrameMkLst>
            <pc:docMk/>
            <pc:sldMk cId="1453648174" sldId="483"/>
            <ac:graphicFrameMk id="9" creationId="{BA39AD8E-8F19-4704-A709-5DCA4E201AC8}"/>
          </ac:graphicFrameMkLst>
        </pc:graphicFrameChg>
        <pc:graphicFrameChg chg="add del mod modGraphic">
          <ac:chgData name="Bao Nguyen" userId="e97f4841-82b7-4d10-9cc9-9f3b65e0885d" providerId="ADAL" clId="{99EE5B83-EC89-4187-A56A-ECCBF1D9AC62}" dt="2023-02-09T04:08:33.708" v="1209" actId="27107"/>
          <ac:graphicFrameMkLst>
            <pc:docMk/>
            <pc:sldMk cId="1453648174" sldId="483"/>
            <ac:graphicFrameMk id="10" creationId="{B2BAE8FC-347C-4E19-8C06-5807FA23FC60}"/>
          </ac:graphicFrameMkLst>
        </pc:graphicFrameChg>
      </pc:sldChg>
      <pc:sldChg chg="modSp add mod">
        <pc:chgData name="Bao Nguyen" userId="e97f4841-82b7-4d10-9cc9-9f3b65e0885d" providerId="ADAL" clId="{99EE5B83-EC89-4187-A56A-ECCBF1D9AC62}" dt="2023-02-09T04:11:17.897" v="1223" actId="20577"/>
        <pc:sldMkLst>
          <pc:docMk/>
          <pc:sldMk cId="3123593076" sldId="484"/>
        </pc:sldMkLst>
        <pc:graphicFrameChg chg="mod modGraphic">
          <ac:chgData name="Bao Nguyen" userId="e97f4841-82b7-4d10-9cc9-9f3b65e0885d" providerId="ADAL" clId="{99EE5B83-EC89-4187-A56A-ECCBF1D9AC62}" dt="2023-02-09T04:10:38.802" v="1213" actId="2165"/>
          <ac:graphicFrameMkLst>
            <pc:docMk/>
            <pc:sldMk cId="3123593076" sldId="484"/>
            <ac:graphicFrameMk id="9" creationId="{BA39AD8E-8F19-4704-A709-5DCA4E201AC8}"/>
          </ac:graphicFrameMkLst>
        </pc:graphicFrameChg>
        <pc:graphicFrameChg chg="mod modGraphic">
          <ac:chgData name="Bao Nguyen" userId="e97f4841-82b7-4d10-9cc9-9f3b65e0885d" providerId="ADAL" clId="{99EE5B83-EC89-4187-A56A-ECCBF1D9AC62}" dt="2023-02-09T04:11:17.897" v="1223" actId="20577"/>
          <ac:graphicFrameMkLst>
            <pc:docMk/>
            <pc:sldMk cId="3123593076" sldId="484"/>
            <ac:graphicFrameMk id="10" creationId="{B2BAE8FC-347C-4E19-8C06-5807FA23FC60}"/>
          </ac:graphicFrameMkLst>
        </pc:graphicFrameChg>
      </pc:sldChg>
      <pc:sldChg chg="modSp add mod">
        <pc:chgData name="Bao Nguyen" userId="e97f4841-82b7-4d10-9cc9-9f3b65e0885d" providerId="ADAL" clId="{99EE5B83-EC89-4187-A56A-ECCBF1D9AC62}" dt="2023-02-09T04:13:05.360" v="1246" actId="20577"/>
        <pc:sldMkLst>
          <pc:docMk/>
          <pc:sldMk cId="2066706200" sldId="485"/>
        </pc:sldMkLst>
        <pc:graphicFrameChg chg="mod modGraphic">
          <ac:chgData name="Bao Nguyen" userId="e97f4841-82b7-4d10-9cc9-9f3b65e0885d" providerId="ADAL" clId="{99EE5B83-EC89-4187-A56A-ECCBF1D9AC62}" dt="2023-02-09T04:11:58.668" v="1230" actId="2161"/>
          <ac:graphicFrameMkLst>
            <pc:docMk/>
            <pc:sldMk cId="2066706200" sldId="485"/>
            <ac:graphicFrameMk id="9" creationId="{BA39AD8E-8F19-4704-A709-5DCA4E201AC8}"/>
          </ac:graphicFrameMkLst>
        </pc:graphicFrameChg>
        <pc:graphicFrameChg chg="mod modGraphic">
          <ac:chgData name="Bao Nguyen" userId="e97f4841-82b7-4d10-9cc9-9f3b65e0885d" providerId="ADAL" clId="{99EE5B83-EC89-4187-A56A-ECCBF1D9AC62}" dt="2023-02-09T04:13:05.360" v="1246" actId="20577"/>
          <ac:graphicFrameMkLst>
            <pc:docMk/>
            <pc:sldMk cId="2066706200" sldId="485"/>
            <ac:graphicFrameMk id="10" creationId="{B2BAE8FC-347C-4E19-8C06-5807FA23FC60}"/>
          </ac:graphicFrameMkLst>
        </pc:graphicFrameChg>
      </pc:sldChg>
      <pc:sldChg chg="modSp add mod">
        <pc:chgData name="Bao Nguyen" userId="e97f4841-82b7-4d10-9cc9-9f3b65e0885d" providerId="ADAL" clId="{99EE5B83-EC89-4187-A56A-ECCBF1D9AC62}" dt="2023-02-13T17:19:10.092" v="3648" actId="20578"/>
        <pc:sldMkLst>
          <pc:docMk/>
          <pc:sldMk cId="466974261" sldId="486"/>
        </pc:sldMkLst>
        <pc:graphicFrameChg chg="mod modGraphic">
          <ac:chgData name="Bao Nguyen" userId="e97f4841-82b7-4d10-9cc9-9f3b65e0885d" providerId="ADAL" clId="{99EE5B83-EC89-4187-A56A-ECCBF1D9AC62}" dt="2023-02-09T04:15:16.562" v="1264" actId="14734"/>
          <ac:graphicFrameMkLst>
            <pc:docMk/>
            <pc:sldMk cId="466974261" sldId="486"/>
            <ac:graphicFrameMk id="9" creationId="{BA39AD8E-8F19-4704-A709-5DCA4E201AC8}"/>
          </ac:graphicFrameMkLst>
        </pc:graphicFrameChg>
        <pc:graphicFrameChg chg="mod modGraphic">
          <ac:chgData name="Bao Nguyen" userId="e97f4841-82b7-4d10-9cc9-9f3b65e0885d" providerId="ADAL" clId="{99EE5B83-EC89-4187-A56A-ECCBF1D9AC62}" dt="2023-02-13T17:19:10.092" v="3648" actId="20578"/>
          <ac:graphicFrameMkLst>
            <pc:docMk/>
            <pc:sldMk cId="466974261" sldId="486"/>
            <ac:graphicFrameMk id="10" creationId="{B2BAE8FC-347C-4E19-8C06-5807FA23FC60}"/>
          </ac:graphicFrameMkLst>
        </pc:graphicFrameChg>
      </pc:sldChg>
      <pc:sldChg chg="modSp add mod">
        <pc:chgData name="Bao Nguyen" userId="e97f4841-82b7-4d10-9cc9-9f3b65e0885d" providerId="ADAL" clId="{99EE5B83-EC89-4187-A56A-ECCBF1D9AC62}" dt="2023-02-09T04:18:21.860" v="1271" actId="123"/>
        <pc:sldMkLst>
          <pc:docMk/>
          <pc:sldMk cId="2087781476" sldId="487"/>
        </pc:sldMkLst>
        <pc:graphicFrameChg chg="mod modGraphic">
          <ac:chgData name="Bao Nguyen" userId="e97f4841-82b7-4d10-9cc9-9f3b65e0885d" providerId="ADAL" clId="{99EE5B83-EC89-4187-A56A-ECCBF1D9AC62}" dt="2023-02-09T04:18:06.856" v="1268" actId="2165"/>
          <ac:graphicFrameMkLst>
            <pc:docMk/>
            <pc:sldMk cId="2087781476" sldId="487"/>
            <ac:graphicFrameMk id="9" creationId="{BA39AD8E-8F19-4704-A709-5DCA4E201AC8}"/>
          </ac:graphicFrameMkLst>
        </pc:graphicFrameChg>
        <pc:graphicFrameChg chg="mod modGraphic">
          <ac:chgData name="Bao Nguyen" userId="e97f4841-82b7-4d10-9cc9-9f3b65e0885d" providerId="ADAL" clId="{99EE5B83-EC89-4187-A56A-ECCBF1D9AC62}" dt="2023-02-09T04:18:21.860" v="1271" actId="123"/>
          <ac:graphicFrameMkLst>
            <pc:docMk/>
            <pc:sldMk cId="2087781476" sldId="487"/>
            <ac:graphicFrameMk id="10" creationId="{B2BAE8FC-347C-4E19-8C06-5807FA23FC60}"/>
          </ac:graphicFrameMkLst>
        </pc:graphicFrameChg>
      </pc:sldChg>
      <pc:sldChg chg="modSp add mod">
        <pc:chgData name="Bao Nguyen" userId="e97f4841-82b7-4d10-9cc9-9f3b65e0885d" providerId="ADAL" clId="{99EE5B83-EC89-4187-A56A-ECCBF1D9AC62}" dt="2023-02-10T01:15:00.819" v="1439" actId="2165"/>
        <pc:sldMkLst>
          <pc:docMk/>
          <pc:sldMk cId="846241630" sldId="488"/>
        </pc:sldMkLst>
        <pc:graphicFrameChg chg="mod modGraphic">
          <ac:chgData name="Bao Nguyen" userId="e97f4841-82b7-4d10-9cc9-9f3b65e0885d" providerId="ADAL" clId="{99EE5B83-EC89-4187-A56A-ECCBF1D9AC62}" dt="2023-02-09T04:29:27.548" v="1276" actId="2161"/>
          <ac:graphicFrameMkLst>
            <pc:docMk/>
            <pc:sldMk cId="846241630" sldId="488"/>
            <ac:graphicFrameMk id="9" creationId="{BA39AD8E-8F19-4704-A709-5DCA4E201AC8}"/>
          </ac:graphicFrameMkLst>
        </pc:graphicFrameChg>
        <pc:graphicFrameChg chg="mod modGraphic">
          <ac:chgData name="Bao Nguyen" userId="e97f4841-82b7-4d10-9cc9-9f3b65e0885d" providerId="ADAL" clId="{99EE5B83-EC89-4187-A56A-ECCBF1D9AC62}" dt="2023-02-10T01:15:00.819" v="1439" actId="2165"/>
          <ac:graphicFrameMkLst>
            <pc:docMk/>
            <pc:sldMk cId="846241630" sldId="488"/>
            <ac:graphicFrameMk id="10" creationId="{B2BAE8FC-347C-4E19-8C06-5807FA23FC60}"/>
          </ac:graphicFrameMkLst>
        </pc:graphicFrameChg>
      </pc:sldChg>
      <pc:sldChg chg="modSp add mod ord">
        <pc:chgData name="Bao Nguyen" userId="e97f4841-82b7-4d10-9cc9-9f3b65e0885d" providerId="ADAL" clId="{99EE5B83-EC89-4187-A56A-ECCBF1D9AC62}" dt="2023-02-09T04:49:06.798" v="1339" actId="20577"/>
        <pc:sldMkLst>
          <pc:docMk/>
          <pc:sldMk cId="1060049964" sldId="489"/>
        </pc:sldMkLst>
        <pc:spChg chg="mod">
          <ac:chgData name="Bao Nguyen" userId="e97f4841-82b7-4d10-9cc9-9f3b65e0885d" providerId="ADAL" clId="{99EE5B83-EC89-4187-A56A-ECCBF1D9AC62}" dt="2023-02-09T04:44:41.221" v="1284" actId="20577"/>
          <ac:spMkLst>
            <pc:docMk/>
            <pc:sldMk cId="1060049964" sldId="489"/>
            <ac:spMk id="2" creationId="{00000000-0000-0000-0000-000000000000}"/>
          </ac:spMkLst>
        </pc:spChg>
        <pc:graphicFrameChg chg="mod modGraphic">
          <ac:chgData name="Bao Nguyen" userId="e97f4841-82b7-4d10-9cc9-9f3b65e0885d" providerId="ADAL" clId="{99EE5B83-EC89-4187-A56A-ECCBF1D9AC62}" dt="2023-02-09T04:45:06.979" v="1286" actId="2165"/>
          <ac:graphicFrameMkLst>
            <pc:docMk/>
            <pc:sldMk cId="1060049964" sldId="489"/>
            <ac:graphicFrameMk id="9" creationId="{BA39AD8E-8F19-4704-A709-5DCA4E201AC8}"/>
          </ac:graphicFrameMkLst>
        </pc:graphicFrameChg>
        <pc:graphicFrameChg chg="mod modGraphic">
          <ac:chgData name="Bao Nguyen" userId="e97f4841-82b7-4d10-9cc9-9f3b65e0885d" providerId="ADAL" clId="{99EE5B83-EC89-4187-A56A-ECCBF1D9AC62}" dt="2023-02-09T04:49:06.798" v="1339" actId="20577"/>
          <ac:graphicFrameMkLst>
            <pc:docMk/>
            <pc:sldMk cId="1060049964" sldId="489"/>
            <ac:graphicFrameMk id="10" creationId="{B2BAE8FC-347C-4E19-8C06-5807FA23FC60}"/>
          </ac:graphicFrameMkLst>
        </pc:graphicFrameChg>
      </pc:sldChg>
      <pc:sldChg chg="modSp add mod">
        <pc:chgData name="Bao Nguyen" userId="e97f4841-82b7-4d10-9cc9-9f3b65e0885d" providerId="ADAL" clId="{99EE5B83-EC89-4187-A56A-ECCBF1D9AC62}" dt="2023-02-09T04:48:11.627" v="1324" actId="108"/>
        <pc:sldMkLst>
          <pc:docMk/>
          <pc:sldMk cId="2520376341" sldId="490"/>
        </pc:sldMkLst>
        <pc:graphicFrameChg chg="mod modGraphic">
          <ac:chgData name="Bao Nguyen" userId="e97f4841-82b7-4d10-9cc9-9f3b65e0885d" providerId="ADAL" clId="{99EE5B83-EC89-4187-A56A-ECCBF1D9AC62}" dt="2023-02-09T04:47:22.990" v="1318" actId="2165"/>
          <ac:graphicFrameMkLst>
            <pc:docMk/>
            <pc:sldMk cId="2520376341" sldId="490"/>
            <ac:graphicFrameMk id="9" creationId="{BA39AD8E-8F19-4704-A709-5DCA4E201AC8}"/>
          </ac:graphicFrameMkLst>
        </pc:graphicFrameChg>
        <pc:graphicFrameChg chg="mod modGraphic">
          <ac:chgData name="Bao Nguyen" userId="e97f4841-82b7-4d10-9cc9-9f3b65e0885d" providerId="ADAL" clId="{99EE5B83-EC89-4187-A56A-ECCBF1D9AC62}" dt="2023-02-09T04:48:11.627" v="1324" actId="108"/>
          <ac:graphicFrameMkLst>
            <pc:docMk/>
            <pc:sldMk cId="2520376341" sldId="490"/>
            <ac:graphicFrameMk id="10" creationId="{B2BAE8FC-347C-4E19-8C06-5807FA23FC60}"/>
          </ac:graphicFrameMkLst>
        </pc:graphicFrameChg>
      </pc:sldChg>
      <pc:sldChg chg="modSp add mod ord">
        <pc:chgData name="Bao Nguyen" userId="e97f4841-82b7-4d10-9cc9-9f3b65e0885d" providerId="ADAL" clId="{99EE5B83-EC89-4187-A56A-ECCBF1D9AC62}" dt="2023-02-10T09:10:05.955" v="2323" actId="20578"/>
        <pc:sldMkLst>
          <pc:docMk/>
          <pc:sldMk cId="2594752295" sldId="491"/>
        </pc:sldMkLst>
        <pc:graphicFrameChg chg="mod modGraphic">
          <ac:chgData name="Bao Nguyen" userId="e97f4841-82b7-4d10-9cc9-9f3b65e0885d" providerId="ADAL" clId="{99EE5B83-EC89-4187-A56A-ECCBF1D9AC62}" dt="2023-02-09T04:48:45.604" v="1335" actId="2165"/>
          <ac:graphicFrameMkLst>
            <pc:docMk/>
            <pc:sldMk cId="2594752295" sldId="491"/>
            <ac:graphicFrameMk id="9" creationId="{BA39AD8E-8F19-4704-A709-5DCA4E201AC8}"/>
          </ac:graphicFrameMkLst>
        </pc:graphicFrameChg>
        <pc:graphicFrameChg chg="mod modGraphic">
          <ac:chgData name="Bao Nguyen" userId="e97f4841-82b7-4d10-9cc9-9f3b65e0885d" providerId="ADAL" clId="{99EE5B83-EC89-4187-A56A-ECCBF1D9AC62}" dt="2023-02-09T04:50:29.165" v="1345" actId="108"/>
          <ac:graphicFrameMkLst>
            <pc:docMk/>
            <pc:sldMk cId="2594752295" sldId="491"/>
            <ac:graphicFrameMk id="10" creationId="{B2BAE8FC-347C-4E19-8C06-5807FA23FC60}"/>
          </ac:graphicFrameMkLst>
        </pc:graphicFrameChg>
      </pc:sldChg>
      <pc:sldChg chg="modSp add mod ord">
        <pc:chgData name="Bao Nguyen" userId="e97f4841-82b7-4d10-9cc9-9f3b65e0885d" providerId="ADAL" clId="{99EE5B83-EC89-4187-A56A-ECCBF1D9AC62}" dt="2023-02-14T01:50:12.868" v="3692"/>
        <pc:sldMkLst>
          <pc:docMk/>
          <pc:sldMk cId="2410992633" sldId="492"/>
        </pc:sldMkLst>
        <pc:graphicFrameChg chg="mod modGraphic">
          <ac:chgData name="Bao Nguyen" userId="e97f4841-82b7-4d10-9cc9-9f3b65e0885d" providerId="ADAL" clId="{99EE5B83-EC89-4187-A56A-ECCBF1D9AC62}" dt="2023-02-09T04:51:15.793" v="1353" actId="2161"/>
          <ac:graphicFrameMkLst>
            <pc:docMk/>
            <pc:sldMk cId="2410992633" sldId="492"/>
            <ac:graphicFrameMk id="9" creationId="{BA39AD8E-8F19-4704-A709-5DCA4E201AC8}"/>
          </ac:graphicFrameMkLst>
        </pc:graphicFrameChg>
        <pc:graphicFrameChg chg="mod modGraphic">
          <ac:chgData name="Bao Nguyen" userId="e97f4841-82b7-4d10-9cc9-9f3b65e0885d" providerId="ADAL" clId="{99EE5B83-EC89-4187-A56A-ECCBF1D9AC62}" dt="2023-02-10T08:22:01.198" v="2304" actId="108"/>
          <ac:graphicFrameMkLst>
            <pc:docMk/>
            <pc:sldMk cId="2410992633" sldId="492"/>
            <ac:graphicFrameMk id="10" creationId="{B2BAE8FC-347C-4E19-8C06-5807FA23FC60}"/>
          </ac:graphicFrameMkLst>
        </pc:graphicFrameChg>
      </pc:sldChg>
      <pc:sldChg chg="modSp add mod ord">
        <pc:chgData name="Bao Nguyen" userId="e97f4841-82b7-4d10-9cc9-9f3b65e0885d" providerId="ADAL" clId="{99EE5B83-EC89-4187-A56A-ECCBF1D9AC62}" dt="2023-02-09T04:52:56.545" v="1372" actId="108"/>
        <pc:sldMkLst>
          <pc:docMk/>
          <pc:sldMk cId="918170355" sldId="493"/>
        </pc:sldMkLst>
        <pc:graphicFrameChg chg="mod modGraphic">
          <ac:chgData name="Bao Nguyen" userId="e97f4841-82b7-4d10-9cc9-9f3b65e0885d" providerId="ADAL" clId="{99EE5B83-EC89-4187-A56A-ECCBF1D9AC62}" dt="2023-02-09T04:52:25.843" v="1367" actId="2161"/>
          <ac:graphicFrameMkLst>
            <pc:docMk/>
            <pc:sldMk cId="918170355" sldId="493"/>
            <ac:graphicFrameMk id="9" creationId="{BA39AD8E-8F19-4704-A709-5DCA4E201AC8}"/>
          </ac:graphicFrameMkLst>
        </pc:graphicFrameChg>
        <pc:graphicFrameChg chg="mod modGraphic">
          <ac:chgData name="Bao Nguyen" userId="e97f4841-82b7-4d10-9cc9-9f3b65e0885d" providerId="ADAL" clId="{99EE5B83-EC89-4187-A56A-ECCBF1D9AC62}" dt="2023-02-09T04:52:56.545" v="1372" actId="108"/>
          <ac:graphicFrameMkLst>
            <pc:docMk/>
            <pc:sldMk cId="918170355" sldId="493"/>
            <ac:graphicFrameMk id="10" creationId="{B2BAE8FC-347C-4E19-8C06-5807FA23FC60}"/>
          </ac:graphicFrameMkLst>
        </pc:graphicFrameChg>
      </pc:sldChg>
      <pc:sldChg chg="modSp add mod ord">
        <pc:chgData name="Bao Nguyen" userId="e97f4841-82b7-4d10-9cc9-9f3b65e0885d" providerId="ADAL" clId="{99EE5B83-EC89-4187-A56A-ECCBF1D9AC62}" dt="2023-02-14T01:58:55.297" v="3695" actId="20578"/>
        <pc:sldMkLst>
          <pc:docMk/>
          <pc:sldMk cId="1637022280" sldId="494"/>
        </pc:sldMkLst>
        <pc:graphicFrameChg chg="mod modGraphic">
          <ac:chgData name="Bao Nguyen" userId="e97f4841-82b7-4d10-9cc9-9f3b65e0885d" providerId="ADAL" clId="{99EE5B83-EC89-4187-A56A-ECCBF1D9AC62}" dt="2023-02-09T04:53:15.297" v="1380" actId="2165"/>
          <ac:graphicFrameMkLst>
            <pc:docMk/>
            <pc:sldMk cId="1637022280" sldId="494"/>
            <ac:graphicFrameMk id="9" creationId="{BA39AD8E-8F19-4704-A709-5DCA4E201AC8}"/>
          </ac:graphicFrameMkLst>
        </pc:graphicFrameChg>
        <pc:graphicFrameChg chg="mod modGraphic">
          <ac:chgData name="Bao Nguyen" userId="e97f4841-82b7-4d10-9cc9-9f3b65e0885d" providerId="ADAL" clId="{99EE5B83-EC89-4187-A56A-ECCBF1D9AC62}" dt="2023-02-09T04:53:33.408" v="1386" actId="1076"/>
          <ac:graphicFrameMkLst>
            <pc:docMk/>
            <pc:sldMk cId="1637022280" sldId="494"/>
            <ac:graphicFrameMk id="10" creationId="{B2BAE8FC-347C-4E19-8C06-5807FA23FC60}"/>
          </ac:graphicFrameMkLst>
        </pc:graphicFrameChg>
      </pc:sldChg>
      <pc:sldChg chg="addSp delSp modSp add mod">
        <pc:chgData name="Bao Nguyen" userId="e97f4841-82b7-4d10-9cc9-9f3b65e0885d" providerId="ADAL" clId="{99EE5B83-EC89-4187-A56A-ECCBF1D9AC62}" dt="2023-02-10T03:15:51.786" v="1711" actId="1076"/>
        <pc:sldMkLst>
          <pc:docMk/>
          <pc:sldMk cId="2602172781" sldId="495"/>
        </pc:sldMkLst>
        <pc:picChg chg="add mod">
          <ac:chgData name="Bao Nguyen" userId="e97f4841-82b7-4d10-9cc9-9f3b65e0885d" providerId="ADAL" clId="{99EE5B83-EC89-4187-A56A-ECCBF1D9AC62}" dt="2023-02-10T03:15:51.786" v="1711" actId="1076"/>
          <ac:picMkLst>
            <pc:docMk/>
            <pc:sldMk cId="2602172781" sldId="495"/>
            <ac:picMk id="5" creationId="{3DEA27CC-3CFC-47F8-A26F-FF28D68ABA39}"/>
          </ac:picMkLst>
        </pc:picChg>
        <pc:picChg chg="del">
          <ac:chgData name="Bao Nguyen" userId="e97f4841-82b7-4d10-9cc9-9f3b65e0885d" providerId="ADAL" clId="{99EE5B83-EC89-4187-A56A-ECCBF1D9AC62}" dt="2023-02-10T03:15:49.389" v="1709" actId="478"/>
          <ac:picMkLst>
            <pc:docMk/>
            <pc:sldMk cId="2602172781" sldId="495"/>
            <ac:picMk id="9" creationId="{11C4B466-B774-431A-A4F9-AB2C4F1C82C8}"/>
          </ac:picMkLst>
        </pc:picChg>
      </pc:sldChg>
      <pc:sldChg chg="addSp delSp modSp add mod">
        <pc:chgData name="Bao Nguyen" userId="e97f4841-82b7-4d10-9cc9-9f3b65e0885d" providerId="ADAL" clId="{99EE5B83-EC89-4187-A56A-ECCBF1D9AC62}" dt="2023-02-14T01:59:15.086" v="3696" actId="1076"/>
        <pc:sldMkLst>
          <pc:docMk/>
          <pc:sldMk cId="632916139" sldId="496"/>
        </pc:sldMkLst>
        <pc:picChg chg="add mod">
          <ac:chgData name="Bao Nguyen" userId="e97f4841-82b7-4d10-9cc9-9f3b65e0885d" providerId="ADAL" clId="{99EE5B83-EC89-4187-A56A-ECCBF1D9AC62}" dt="2023-02-14T01:59:15.086" v="3696" actId="1076"/>
          <ac:picMkLst>
            <pc:docMk/>
            <pc:sldMk cId="632916139" sldId="496"/>
            <ac:picMk id="3" creationId="{FEEA7DD2-A89F-4E7B-B5D2-0C162AE192C0}"/>
          </ac:picMkLst>
        </pc:picChg>
        <pc:picChg chg="del">
          <ac:chgData name="Bao Nguyen" userId="e97f4841-82b7-4d10-9cc9-9f3b65e0885d" providerId="ADAL" clId="{99EE5B83-EC89-4187-A56A-ECCBF1D9AC62}" dt="2023-02-10T03:16:28.665" v="1713" actId="478"/>
          <ac:picMkLst>
            <pc:docMk/>
            <pc:sldMk cId="632916139" sldId="496"/>
            <ac:picMk id="5" creationId="{3DEA27CC-3CFC-47F8-A26F-FF28D68ABA39}"/>
          </ac:picMkLst>
        </pc:picChg>
      </pc:sldChg>
      <pc:sldChg chg="add del">
        <pc:chgData name="Bao Nguyen" userId="e97f4841-82b7-4d10-9cc9-9f3b65e0885d" providerId="ADAL" clId="{99EE5B83-EC89-4187-A56A-ECCBF1D9AC62}" dt="2023-02-10T06:55:34.728" v="2292" actId="47"/>
        <pc:sldMkLst>
          <pc:docMk/>
          <pc:sldMk cId="1534821166" sldId="497"/>
        </pc:sldMkLst>
      </pc:sldChg>
      <pc:sldChg chg="add del ord">
        <pc:chgData name="Bao Nguyen" userId="e97f4841-82b7-4d10-9cc9-9f3b65e0885d" providerId="ADAL" clId="{99EE5B83-EC89-4187-A56A-ECCBF1D9AC62}" dt="2023-02-10T03:58:35.244" v="1887" actId="47"/>
        <pc:sldMkLst>
          <pc:docMk/>
          <pc:sldMk cId="3391629642" sldId="497"/>
        </pc:sldMkLst>
      </pc:sldChg>
      <pc:sldChg chg="delSp modSp add mod ord">
        <pc:chgData name="Bao Nguyen" userId="e97f4841-82b7-4d10-9cc9-9f3b65e0885d" providerId="ADAL" clId="{99EE5B83-EC89-4187-A56A-ECCBF1D9AC62}" dt="2023-02-14T02:38:58.988" v="3743" actId="20577"/>
        <pc:sldMkLst>
          <pc:docMk/>
          <pc:sldMk cId="107409368" sldId="498"/>
        </pc:sldMkLst>
        <pc:spChg chg="mod">
          <ac:chgData name="Bao Nguyen" userId="e97f4841-82b7-4d10-9cc9-9f3b65e0885d" providerId="ADAL" clId="{99EE5B83-EC89-4187-A56A-ECCBF1D9AC62}" dt="2023-02-10T06:41:48.747" v="2185" actId="20577"/>
          <ac:spMkLst>
            <pc:docMk/>
            <pc:sldMk cId="107409368" sldId="498"/>
            <ac:spMk id="2" creationId="{00000000-0000-0000-0000-000000000000}"/>
          </ac:spMkLst>
        </pc:spChg>
        <pc:spChg chg="mod">
          <ac:chgData name="Bao Nguyen" userId="e97f4841-82b7-4d10-9cc9-9f3b65e0885d" providerId="ADAL" clId="{99EE5B83-EC89-4187-A56A-ECCBF1D9AC62}" dt="2023-02-14T02:38:58.988" v="3743" actId="20577"/>
          <ac:spMkLst>
            <pc:docMk/>
            <pc:sldMk cId="107409368" sldId="498"/>
            <ac:spMk id="5" creationId="{EF8D35D1-F23D-47BE-82C3-EB9BEA6B2B52}"/>
          </ac:spMkLst>
        </pc:spChg>
        <pc:picChg chg="del">
          <ac:chgData name="Bao Nguyen" userId="e97f4841-82b7-4d10-9cc9-9f3b65e0885d" providerId="ADAL" clId="{99EE5B83-EC89-4187-A56A-ECCBF1D9AC62}" dt="2023-02-10T06:41:50.474" v="2186" actId="478"/>
          <ac:picMkLst>
            <pc:docMk/>
            <pc:sldMk cId="107409368" sldId="498"/>
            <ac:picMk id="4" creationId="{D01E016A-0A0D-439A-BEEE-649CE71B0EF9}"/>
          </ac:picMkLst>
        </pc:picChg>
      </pc:sldChg>
      <pc:sldChg chg="modSp add mod ord">
        <pc:chgData name="Bao Nguyen" userId="e97f4841-82b7-4d10-9cc9-9f3b65e0885d" providerId="ADAL" clId="{99EE5B83-EC89-4187-A56A-ECCBF1D9AC62}" dt="2023-02-13T08:00:15.793" v="3298" actId="1076"/>
        <pc:sldMkLst>
          <pc:docMk/>
          <pc:sldMk cId="3143438102" sldId="499"/>
        </pc:sldMkLst>
        <pc:spChg chg="mod">
          <ac:chgData name="Bao Nguyen" userId="e97f4841-82b7-4d10-9cc9-9f3b65e0885d" providerId="ADAL" clId="{99EE5B83-EC89-4187-A56A-ECCBF1D9AC62}" dt="2023-02-13T01:33:58.379" v="2380" actId="20577"/>
          <ac:spMkLst>
            <pc:docMk/>
            <pc:sldMk cId="3143438102" sldId="499"/>
            <ac:spMk id="2" creationId="{00000000-0000-0000-0000-000000000000}"/>
          </ac:spMkLst>
        </pc:spChg>
        <pc:spChg chg="mod">
          <ac:chgData name="Bao Nguyen" userId="e97f4841-82b7-4d10-9cc9-9f3b65e0885d" providerId="ADAL" clId="{99EE5B83-EC89-4187-A56A-ECCBF1D9AC62}" dt="2023-02-13T08:00:15.793" v="3298" actId="1076"/>
          <ac:spMkLst>
            <pc:docMk/>
            <pc:sldMk cId="3143438102" sldId="499"/>
            <ac:spMk id="5" creationId="{EF8D35D1-F23D-47BE-82C3-EB9BEA6B2B52}"/>
          </ac:spMkLst>
        </pc:spChg>
      </pc:sldChg>
      <pc:sldChg chg="modSp add mod ord">
        <pc:chgData name="Bao Nguyen" userId="e97f4841-82b7-4d10-9cc9-9f3b65e0885d" providerId="ADAL" clId="{99EE5B83-EC89-4187-A56A-ECCBF1D9AC62}" dt="2023-02-13T08:01:04.940" v="3312" actId="14100"/>
        <pc:sldMkLst>
          <pc:docMk/>
          <pc:sldMk cId="1316908051" sldId="500"/>
        </pc:sldMkLst>
        <pc:spChg chg="mod">
          <ac:chgData name="Bao Nguyen" userId="e97f4841-82b7-4d10-9cc9-9f3b65e0885d" providerId="ADAL" clId="{99EE5B83-EC89-4187-A56A-ECCBF1D9AC62}" dt="2023-02-13T01:35:11.415" v="2412" actId="20577"/>
          <ac:spMkLst>
            <pc:docMk/>
            <pc:sldMk cId="1316908051" sldId="500"/>
            <ac:spMk id="2" creationId="{00000000-0000-0000-0000-000000000000}"/>
          </ac:spMkLst>
        </pc:spChg>
        <pc:spChg chg="mod">
          <ac:chgData name="Bao Nguyen" userId="e97f4841-82b7-4d10-9cc9-9f3b65e0885d" providerId="ADAL" clId="{99EE5B83-EC89-4187-A56A-ECCBF1D9AC62}" dt="2023-02-13T08:01:04.940" v="3312" actId="14100"/>
          <ac:spMkLst>
            <pc:docMk/>
            <pc:sldMk cId="1316908051" sldId="500"/>
            <ac:spMk id="5" creationId="{EF8D35D1-F23D-47BE-82C3-EB9BEA6B2B52}"/>
          </ac:spMkLst>
        </pc:spChg>
      </pc:sldChg>
      <pc:sldChg chg="addSp delSp modSp add mod">
        <pc:chgData name="Bao Nguyen" userId="e97f4841-82b7-4d10-9cc9-9f3b65e0885d" providerId="ADAL" clId="{99EE5B83-EC89-4187-A56A-ECCBF1D9AC62}" dt="2023-02-13T09:46:09.555" v="3641" actId="1076"/>
        <pc:sldMkLst>
          <pc:docMk/>
          <pc:sldMk cId="970351059" sldId="501"/>
        </pc:sldMkLst>
        <pc:spChg chg="del">
          <ac:chgData name="Bao Nguyen" userId="e97f4841-82b7-4d10-9cc9-9f3b65e0885d" providerId="ADAL" clId="{99EE5B83-EC89-4187-A56A-ECCBF1D9AC62}" dt="2023-02-13T06:26:28.404" v="2582" actId="478"/>
          <ac:spMkLst>
            <pc:docMk/>
            <pc:sldMk cId="970351059" sldId="501"/>
            <ac:spMk id="8" creationId="{09965294-72F6-405E-8787-175D039257C3}"/>
          </ac:spMkLst>
        </pc:spChg>
        <pc:spChg chg="del">
          <ac:chgData name="Bao Nguyen" userId="e97f4841-82b7-4d10-9cc9-9f3b65e0885d" providerId="ADAL" clId="{99EE5B83-EC89-4187-A56A-ECCBF1D9AC62}" dt="2023-02-13T06:26:26.553" v="2581" actId="478"/>
          <ac:spMkLst>
            <pc:docMk/>
            <pc:sldMk cId="970351059" sldId="501"/>
            <ac:spMk id="11" creationId="{DD9C9240-4BAC-48D1-B653-AEDD58FC0381}"/>
          </ac:spMkLst>
        </pc:spChg>
        <pc:spChg chg="del">
          <ac:chgData name="Bao Nguyen" userId="e97f4841-82b7-4d10-9cc9-9f3b65e0885d" providerId="ADAL" clId="{99EE5B83-EC89-4187-A56A-ECCBF1D9AC62}" dt="2023-02-13T06:26:24.513" v="2580" actId="478"/>
          <ac:spMkLst>
            <pc:docMk/>
            <pc:sldMk cId="970351059" sldId="501"/>
            <ac:spMk id="12" creationId="{D424387C-298C-41B0-A60C-B3B0DEDE8A4B}"/>
          </ac:spMkLst>
        </pc:spChg>
        <pc:spChg chg="del">
          <ac:chgData name="Bao Nguyen" userId="e97f4841-82b7-4d10-9cc9-9f3b65e0885d" providerId="ADAL" clId="{99EE5B83-EC89-4187-A56A-ECCBF1D9AC62}" dt="2023-02-13T06:27:37.407" v="2584" actId="478"/>
          <ac:spMkLst>
            <pc:docMk/>
            <pc:sldMk cId="970351059" sldId="501"/>
            <ac:spMk id="14" creationId="{60AD8C91-416F-45D2-91C8-62B679A29D83}"/>
          </ac:spMkLst>
        </pc:spChg>
        <pc:spChg chg="add mod">
          <ac:chgData name="Bao Nguyen" userId="e97f4841-82b7-4d10-9cc9-9f3b65e0885d" providerId="ADAL" clId="{99EE5B83-EC89-4187-A56A-ECCBF1D9AC62}" dt="2023-02-13T09:46:09.555" v="3641" actId="1076"/>
          <ac:spMkLst>
            <pc:docMk/>
            <pc:sldMk cId="970351059" sldId="501"/>
            <ac:spMk id="15" creationId="{6A151458-E41E-4A3A-A893-14A96331A2EB}"/>
          </ac:spMkLst>
        </pc:spChg>
        <pc:spChg chg="del">
          <ac:chgData name="Bao Nguyen" userId="e97f4841-82b7-4d10-9cc9-9f3b65e0885d" providerId="ADAL" clId="{99EE5B83-EC89-4187-A56A-ECCBF1D9AC62}" dt="2023-02-13T06:26:23.001" v="2579" actId="478"/>
          <ac:spMkLst>
            <pc:docMk/>
            <pc:sldMk cId="970351059" sldId="501"/>
            <ac:spMk id="17" creationId="{E83A1379-5793-4667-965E-17B65B3C8036}"/>
          </ac:spMkLst>
        </pc:spChg>
        <pc:spChg chg="del">
          <ac:chgData name="Bao Nguyen" userId="e97f4841-82b7-4d10-9cc9-9f3b65e0885d" providerId="ADAL" clId="{99EE5B83-EC89-4187-A56A-ECCBF1D9AC62}" dt="2023-02-13T06:26:21.680" v="2578" actId="478"/>
          <ac:spMkLst>
            <pc:docMk/>
            <pc:sldMk cId="970351059" sldId="501"/>
            <ac:spMk id="18" creationId="{3A78763E-B318-4CDA-9E56-19A5C6960811}"/>
          </ac:spMkLst>
        </pc:spChg>
        <pc:picChg chg="add del mod">
          <ac:chgData name="Bao Nguyen" userId="e97f4841-82b7-4d10-9cc9-9f3b65e0885d" providerId="ADAL" clId="{99EE5B83-EC89-4187-A56A-ECCBF1D9AC62}" dt="2023-02-13T06:26:29.602" v="2583" actId="478"/>
          <ac:picMkLst>
            <pc:docMk/>
            <pc:sldMk cId="970351059" sldId="501"/>
            <ac:picMk id="4" creationId="{65357877-AEA0-4932-8561-3E7092422248}"/>
          </ac:picMkLst>
        </pc:picChg>
        <pc:picChg chg="add mod modCrop">
          <ac:chgData name="Bao Nguyen" userId="e97f4841-82b7-4d10-9cc9-9f3b65e0885d" providerId="ADAL" clId="{99EE5B83-EC89-4187-A56A-ECCBF1D9AC62}" dt="2023-02-13T07:54:01.627" v="3264" actId="1076"/>
          <ac:picMkLst>
            <pc:docMk/>
            <pc:sldMk cId="970351059" sldId="501"/>
            <ac:picMk id="6" creationId="{D8F228EF-4691-43A2-8CE4-1E8650CB9A84}"/>
          </ac:picMkLst>
        </pc:picChg>
        <pc:picChg chg="del">
          <ac:chgData name="Bao Nguyen" userId="e97f4841-82b7-4d10-9cc9-9f3b65e0885d" providerId="ADAL" clId="{99EE5B83-EC89-4187-A56A-ECCBF1D9AC62}" dt="2023-02-13T06:26:05.207" v="2573" actId="478"/>
          <ac:picMkLst>
            <pc:docMk/>
            <pc:sldMk cId="970351059" sldId="501"/>
            <ac:picMk id="10" creationId="{B7C1BA4A-F3D9-4099-9FDD-D0B5F4150D1E}"/>
          </ac:picMkLst>
        </pc:picChg>
      </pc:sldChg>
      <pc:sldChg chg="addSp delSp modSp add mod">
        <pc:chgData name="Bao Nguyen" userId="e97f4841-82b7-4d10-9cc9-9f3b65e0885d" providerId="ADAL" clId="{99EE5B83-EC89-4187-A56A-ECCBF1D9AC62}" dt="2023-02-13T07:53:16.295" v="3257" actId="1076"/>
        <pc:sldMkLst>
          <pc:docMk/>
          <pc:sldMk cId="2981546795" sldId="502"/>
        </pc:sldMkLst>
        <pc:spChg chg="mod">
          <ac:chgData name="Bao Nguyen" userId="e97f4841-82b7-4d10-9cc9-9f3b65e0885d" providerId="ADAL" clId="{99EE5B83-EC89-4187-A56A-ECCBF1D9AC62}" dt="2023-02-13T07:06:56.948" v="2640" actId="20577"/>
          <ac:spMkLst>
            <pc:docMk/>
            <pc:sldMk cId="2981546795" sldId="502"/>
            <ac:spMk id="2" creationId="{00000000-0000-0000-0000-000000000000}"/>
          </ac:spMkLst>
        </pc:spChg>
        <pc:spChg chg="del">
          <ac:chgData name="Bao Nguyen" userId="e97f4841-82b7-4d10-9cc9-9f3b65e0885d" providerId="ADAL" clId="{99EE5B83-EC89-4187-A56A-ECCBF1D9AC62}" dt="2023-02-13T06:29:26.181" v="2593" actId="478"/>
          <ac:spMkLst>
            <pc:docMk/>
            <pc:sldMk cId="2981546795" sldId="502"/>
            <ac:spMk id="3" creationId="{BDC9CF25-0C3C-4140-A3B2-370B67EC20DE}"/>
          </ac:spMkLst>
        </pc:spChg>
        <pc:spChg chg="add mod">
          <ac:chgData name="Bao Nguyen" userId="e97f4841-82b7-4d10-9cc9-9f3b65e0885d" providerId="ADAL" clId="{99EE5B83-EC89-4187-A56A-ECCBF1D9AC62}" dt="2023-02-13T07:52:38.051" v="3251" actId="1076"/>
          <ac:spMkLst>
            <pc:docMk/>
            <pc:sldMk cId="2981546795" sldId="502"/>
            <ac:spMk id="7" creationId="{DEC54B34-8786-4663-8F69-1D3E812EACA4}"/>
          </ac:spMkLst>
        </pc:spChg>
        <pc:spChg chg="del">
          <ac:chgData name="Bao Nguyen" userId="e97f4841-82b7-4d10-9cc9-9f3b65e0885d" providerId="ADAL" clId="{99EE5B83-EC89-4187-A56A-ECCBF1D9AC62}" dt="2023-02-13T06:29:24.984" v="2592" actId="478"/>
          <ac:spMkLst>
            <pc:docMk/>
            <pc:sldMk cId="2981546795" sldId="502"/>
            <ac:spMk id="9" creationId="{CB3191DC-93E8-4112-B2A1-647668D32FB3}"/>
          </ac:spMkLst>
        </pc:spChg>
        <pc:spChg chg="del">
          <ac:chgData name="Bao Nguyen" userId="e97f4841-82b7-4d10-9cc9-9f3b65e0885d" providerId="ADAL" clId="{99EE5B83-EC89-4187-A56A-ECCBF1D9AC62}" dt="2023-02-13T06:29:27.747" v="2595" actId="478"/>
          <ac:spMkLst>
            <pc:docMk/>
            <pc:sldMk cId="2981546795" sldId="502"/>
            <ac:spMk id="10" creationId="{6D7C1865-A43D-440C-9DA4-83EF4CD8B434}"/>
          </ac:spMkLst>
        </pc:spChg>
        <pc:spChg chg="del">
          <ac:chgData name="Bao Nguyen" userId="e97f4841-82b7-4d10-9cc9-9f3b65e0885d" providerId="ADAL" clId="{99EE5B83-EC89-4187-A56A-ECCBF1D9AC62}" dt="2023-02-13T06:29:28.528" v="2596" actId="478"/>
          <ac:spMkLst>
            <pc:docMk/>
            <pc:sldMk cId="2981546795" sldId="502"/>
            <ac:spMk id="11" creationId="{99D70AA2-3975-4512-A97C-639ED9619297}"/>
          </ac:spMkLst>
        </pc:spChg>
        <pc:spChg chg="del">
          <ac:chgData name="Bao Nguyen" userId="e97f4841-82b7-4d10-9cc9-9f3b65e0885d" providerId="ADAL" clId="{99EE5B83-EC89-4187-A56A-ECCBF1D9AC62}" dt="2023-02-13T06:29:26.831" v="2594" actId="478"/>
          <ac:spMkLst>
            <pc:docMk/>
            <pc:sldMk cId="2981546795" sldId="502"/>
            <ac:spMk id="12" creationId="{98C37B8F-012C-4FFB-9CA5-763C64D8814A}"/>
          </ac:spMkLst>
        </pc:spChg>
        <pc:picChg chg="del">
          <ac:chgData name="Bao Nguyen" userId="e97f4841-82b7-4d10-9cc9-9f3b65e0885d" providerId="ADAL" clId="{99EE5B83-EC89-4187-A56A-ECCBF1D9AC62}" dt="2023-02-13T06:29:22.886" v="2591" actId="478"/>
          <ac:picMkLst>
            <pc:docMk/>
            <pc:sldMk cId="2981546795" sldId="502"/>
            <ac:picMk id="4" creationId="{BC39EA5A-FAA5-498B-A373-C0AD7B90012C}"/>
          </ac:picMkLst>
        </pc:picChg>
        <pc:picChg chg="add mod modCrop">
          <ac:chgData name="Bao Nguyen" userId="e97f4841-82b7-4d10-9cc9-9f3b65e0885d" providerId="ADAL" clId="{99EE5B83-EC89-4187-A56A-ECCBF1D9AC62}" dt="2023-02-13T07:53:16.295" v="3257" actId="1076"/>
          <ac:picMkLst>
            <pc:docMk/>
            <pc:sldMk cId="2981546795" sldId="502"/>
            <ac:picMk id="6" creationId="{314AB610-E67C-4862-82C4-DD55AE16C1DF}"/>
          </ac:picMkLst>
        </pc:picChg>
        <pc:picChg chg="add mod">
          <ac:chgData name="Bao Nguyen" userId="e97f4841-82b7-4d10-9cc9-9f3b65e0885d" providerId="ADAL" clId="{99EE5B83-EC89-4187-A56A-ECCBF1D9AC62}" dt="2023-02-13T07:52:44.972" v="3252" actId="1076"/>
          <ac:picMkLst>
            <pc:docMk/>
            <pc:sldMk cId="2981546795" sldId="502"/>
            <ac:picMk id="13" creationId="{F911095F-D534-4D0F-95A9-D428EF0803A3}"/>
          </ac:picMkLst>
        </pc:picChg>
      </pc:sldChg>
      <pc:sldChg chg="addSp delSp modSp add mod modClrScheme chgLayout">
        <pc:chgData name="Bao Nguyen" userId="e97f4841-82b7-4d10-9cc9-9f3b65e0885d" providerId="ADAL" clId="{99EE5B83-EC89-4187-A56A-ECCBF1D9AC62}" dt="2023-02-13T08:57:25.792" v="3536" actId="14100"/>
        <pc:sldMkLst>
          <pc:docMk/>
          <pc:sldMk cId="362128309" sldId="503"/>
        </pc:sldMkLst>
        <pc:spChg chg="mod">
          <ac:chgData name="Bao Nguyen" userId="e97f4841-82b7-4d10-9cc9-9f3b65e0885d" providerId="ADAL" clId="{99EE5B83-EC89-4187-A56A-ECCBF1D9AC62}" dt="2023-02-13T08:42:41.970" v="3359" actId="26606"/>
          <ac:spMkLst>
            <pc:docMk/>
            <pc:sldMk cId="362128309" sldId="503"/>
            <ac:spMk id="2" creationId="{00000000-0000-0000-0000-000000000000}"/>
          </ac:spMkLst>
        </pc:spChg>
        <pc:spChg chg="add del mod">
          <ac:chgData name="Bao Nguyen" userId="e97f4841-82b7-4d10-9cc9-9f3b65e0885d" providerId="ADAL" clId="{99EE5B83-EC89-4187-A56A-ECCBF1D9AC62}" dt="2023-02-13T08:42:21.267" v="3353"/>
          <ac:spMkLst>
            <pc:docMk/>
            <pc:sldMk cId="362128309" sldId="503"/>
            <ac:spMk id="6" creationId="{83E17FC2-7EEA-4CE0-A0D5-EA6F929CC322}"/>
          </ac:spMkLst>
        </pc:spChg>
        <pc:spChg chg="mod">
          <ac:chgData name="Bao Nguyen" userId="e97f4841-82b7-4d10-9cc9-9f3b65e0885d" providerId="ADAL" clId="{99EE5B83-EC89-4187-A56A-ECCBF1D9AC62}" dt="2023-02-13T08:42:41.970" v="3359" actId="26606"/>
          <ac:spMkLst>
            <pc:docMk/>
            <pc:sldMk cId="362128309" sldId="503"/>
            <ac:spMk id="8" creationId="{228E65D6-2A46-48AF-AEEB-56D290627C52}"/>
          </ac:spMkLst>
        </pc:spChg>
        <pc:graphicFrameChg chg="add del mod">
          <ac:chgData name="Bao Nguyen" userId="e97f4841-82b7-4d10-9cc9-9f3b65e0885d" providerId="ADAL" clId="{99EE5B83-EC89-4187-A56A-ECCBF1D9AC62}" dt="2023-02-13T08:42:21.267" v="3353"/>
          <ac:graphicFrameMkLst>
            <pc:docMk/>
            <pc:sldMk cId="362128309" sldId="503"/>
            <ac:graphicFrameMk id="3" creationId="{6B034D4B-9D23-41BA-966F-3C20E0731543}"/>
          </ac:graphicFrameMkLst>
        </pc:graphicFrameChg>
        <pc:graphicFrameChg chg="add del mod">
          <ac:chgData name="Bao Nguyen" userId="e97f4841-82b7-4d10-9cc9-9f3b65e0885d" providerId="ADAL" clId="{99EE5B83-EC89-4187-A56A-ECCBF1D9AC62}" dt="2023-02-13T08:42:21.267" v="3353"/>
          <ac:graphicFrameMkLst>
            <pc:docMk/>
            <pc:sldMk cId="362128309" sldId="503"/>
            <ac:graphicFrameMk id="4" creationId="{61E1C114-889F-454E-B8FD-EDDD4F4FDE6A}"/>
          </ac:graphicFrameMkLst>
        </pc:graphicFrameChg>
        <pc:graphicFrameChg chg="add del mod">
          <ac:chgData name="Bao Nguyen" userId="e97f4841-82b7-4d10-9cc9-9f3b65e0885d" providerId="ADAL" clId="{99EE5B83-EC89-4187-A56A-ECCBF1D9AC62}" dt="2023-02-13T08:42:21.267" v="3353"/>
          <ac:graphicFrameMkLst>
            <pc:docMk/>
            <pc:sldMk cId="362128309" sldId="503"/>
            <ac:graphicFrameMk id="5" creationId="{02195FE9-6561-411F-8B98-BA54FFD6E6B4}"/>
          </ac:graphicFrameMkLst>
        </pc:graphicFrameChg>
        <pc:graphicFrameChg chg="add del mod">
          <ac:chgData name="Bao Nguyen" userId="e97f4841-82b7-4d10-9cc9-9f3b65e0885d" providerId="ADAL" clId="{99EE5B83-EC89-4187-A56A-ECCBF1D9AC62}" dt="2023-02-13T08:42:43.971" v="3360" actId="478"/>
          <ac:graphicFrameMkLst>
            <pc:docMk/>
            <pc:sldMk cId="362128309" sldId="503"/>
            <ac:graphicFrameMk id="7" creationId="{950A8E91-C82A-447C-AC18-6D7C2A4A18ED}"/>
          </ac:graphicFrameMkLst>
        </pc:graphicFrameChg>
        <pc:graphicFrameChg chg="add del mod modGraphic">
          <ac:chgData name="Bao Nguyen" userId="e97f4841-82b7-4d10-9cc9-9f3b65e0885d" providerId="ADAL" clId="{99EE5B83-EC89-4187-A56A-ECCBF1D9AC62}" dt="2023-02-13T08:43:17.198" v="3369" actId="478"/>
          <ac:graphicFrameMkLst>
            <pc:docMk/>
            <pc:sldMk cId="362128309" sldId="503"/>
            <ac:graphicFrameMk id="9" creationId="{E2CD7C22-2779-47C3-BD13-B186FE546F73}"/>
          </ac:graphicFrameMkLst>
        </pc:graphicFrameChg>
        <pc:graphicFrameChg chg="add mod modGraphic">
          <ac:chgData name="Bao Nguyen" userId="e97f4841-82b7-4d10-9cc9-9f3b65e0885d" providerId="ADAL" clId="{99EE5B83-EC89-4187-A56A-ECCBF1D9AC62}" dt="2023-02-13T08:48:06.072" v="3433" actId="113"/>
          <ac:graphicFrameMkLst>
            <pc:docMk/>
            <pc:sldMk cId="362128309" sldId="503"/>
            <ac:graphicFrameMk id="10" creationId="{38E17940-A124-4943-A3F4-31395BED76C7}"/>
          </ac:graphicFrameMkLst>
        </pc:graphicFrameChg>
        <pc:graphicFrameChg chg="add del mod modGraphic">
          <ac:chgData name="Bao Nguyen" userId="e97f4841-82b7-4d10-9cc9-9f3b65e0885d" providerId="ADAL" clId="{99EE5B83-EC89-4187-A56A-ECCBF1D9AC62}" dt="2023-02-13T08:45:45.310" v="3393" actId="478"/>
          <ac:graphicFrameMkLst>
            <pc:docMk/>
            <pc:sldMk cId="362128309" sldId="503"/>
            <ac:graphicFrameMk id="11" creationId="{1F4F6BA9-6A00-49F0-9810-D4A3A5736558}"/>
          </ac:graphicFrameMkLst>
        </pc:graphicFrameChg>
        <pc:graphicFrameChg chg="add mod modGraphic">
          <ac:chgData name="Bao Nguyen" userId="e97f4841-82b7-4d10-9cc9-9f3b65e0885d" providerId="ADAL" clId="{99EE5B83-EC89-4187-A56A-ECCBF1D9AC62}" dt="2023-02-13T08:57:25.792" v="3536" actId="14100"/>
          <ac:graphicFrameMkLst>
            <pc:docMk/>
            <pc:sldMk cId="362128309" sldId="503"/>
            <ac:graphicFrameMk id="12" creationId="{9F4569F2-A1D9-4C4D-9932-BE2A8BC23F17}"/>
          </ac:graphicFrameMkLst>
        </pc:graphicFrameChg>
        <pc:graphicFrameChg chg="add mod modGraphic">
          <ac:chgData name="Bao Nguyen" userId="e97f4841-82b7-4d10-9cc9-9f3b65e0885d" providerId="ADAL" clId="{99EE5B83-EC89-4187-A56A-ECCBF1D9AC62}" dt="2023-02-13T08:48:26.478" v="3436" actId="1076"/>
          <ac:graphicFrameMkLst>
            <pc:docMk/>
            <pc:sldMk cId="362128309" sldId="503"/>
            <ac:graphicFrameMk id="13" creationId="{0A2A35FA-E4D6-45B7-A4E0-E0E877B3AA86}"/>
          </ac:graphicFrameMkLst>
        </pc:graphicFrameChg>
      </pc:sldChg>
      <pc:sldChg chg="addSp delSp modSp add mod">
        <pc:chgData name="Bao Nguyen" userId="e97f4841-82b7-4d10-9cc9-9f3b65e0885d" providerId="ADAL" clId="{99EE5B83-EC89-4187-A56A-ECCBF1D9AC62}" dt="2023-02-13T07:29:38.818" v="2972" actId="14100"/>
        <pc:sldMkLst>
          <pc:docMk/>
          <pc:sldMk cId="553537782" sldId="504"/>
        </pc:sldMkLst>
        <pc:spChg chg="mod">
          <ac:chgData name="Bao Nguyen" userId="e97f4841-82b7-4d10-9cc9-9f3b65e0885d" providerId="ADAL" clId="{99EE5B83-EC89-4187-A56A-ECCBF1D9AC62}" dt="2023-02-13T07:27:37.777" v="2914"/>
          <ac:spMkLst>
            <pc:docMk/>
            <pc:sldMk cId="553537782" sldId="504"/>
            <ac:spMk id="2" creationId="{00000000-0000-0000-0000-000000000000}"/>
          </ac:spMkLst>
        </pc:spChg>
        <pc:spChg chg="del">
          <ac:chgData name="Bao Nguyen" userId="e97f4841-82b7-4d10-9cc9-9f3b65e0885d" providerId="ADAL" clId="{99EE5B83-EC89-4187-A56A-ECCBF1D9AC62}" dt="2023-02-13T07:25:10.223" v="2900" actId="478"/>
          <ac:spMkLst>
            <pc:docMk/>
            <pc:sldMk cId="553537782" sldId="504"/>
            <ac:spMk id="3" creationId="{BDC9CF25-0C3C-4140-A3B2-370B67EC20DE}"/>
          </ac:spMkLst>
        </pc:spChg>
        <pc:spChg chg="add del mod">
          <ac:chgData name="Bao Nguyen" userId="e97f4841-82b7-4d10-9cc9-9f3b65e0885d" providerId="ADAL" clId="{99EE5B83-EC89-4187-A56A-ECCBF1D9AC62}" dt="2023-02-13T07:28:21.945" v="2924"/>
          <ac:spMkLst>
            <pc:docMk/>
            <pc:sldMk cId="553537782" sldId="504"/>
            <ac:spMk id="7" creationId="{F9EC3E06-CF56-4245-9D23-AFF9F66DE609}"/>
          </ac:spMkLst>
        </pc:spChg>
        <pc:spChg chg="add mod">
          <ac:chgData name="Bao Nguyen" userId="e97f4841-82b7-4d10-9cc9-9f3b65e0885d" providerId="ADAL" clId="{99EE5B83-EC89-4187-A56A-ECCBF1D9AC62}" dt="2023-02-13T07:29:38.818" v="2972" actId="14100"/>
          <ac:spMkLst>
            <pc:docMk/>
            <pc:sldMk cId="553537782" sldId="504"/>
            <ac:spMk id="8" creationId="{AE3EAE04-1485-4740-9ABF-DEFE718A9A1B}"/>
          </ac:spMkLst>
        </pc:spChg>
        <pc:spChg chg="del">
          <ac:chgData name="Bao Nguyen" userId="e97f4841-82b7-4d10-9cc9-9f3b65e0885d" providerId="ADAL" clId="{99EE5B83-EC89-4187-A56A-ECCBF1D9AC62}" dt="2023-02-13T07:25:07.671" v="2899" actId="478"/>
          <ac:spMkLst>
            <pc:docMk/>
            <pc:sldMk cId="553537782" sldId="504"/>
            <ac:spMk id="9" creationId="{CB3191DC-93E8-4112-B2A1-647668D32FB3}"/>
          </ac:spMkLst>
        </pc:spChg>
        <pc:spChg chg="del">
          <ac:chgData name="Bao Nguyen" userId="e97f4841-82b7-4d10-9cc9-9f3b65e0885d" providerId="ADAL" clId="{99EE5B83-EC89-4187-A56A-ECCBF1D9AC62}" dt="2023-02-13T07:25:07.671" v="2899" actId="478"/>
          <ac:spMkLst>
            <pc:docMk/>
            <pc:sldMk cId="553537782" sldId="504"/>
            <ac:spMk id="10" creationId="{6D7C1865-A43D-440C-9DA4-83EF4CD8B434}"/>
          </ac:spMkLst>
        </pc:spChg>
        <pc:spChg chg="del">
          <ac:chgData name="Bao Nguyen" userId="e97f4841-82b7-4d10-9cc9-9f3b65e0885d" providerId="ADAL" clId="{99EE5B83-EC89-4187-A56A-ECCBF1D9AC62}" dt="2023-02-13T07:25:07.671" v="2899" actId="478"/>
          <ac:spMkLst>
            <pc:docMk/>
            <pc:sldMk cId="553537782" sldId="504"/>
            <ac:spMk id="11" creationId="{99D70AA2-3975-4512-A97C-639ED9619297}"/>
          </ac:spMkLst>
        </pc:spChg>
        <pc:spChg chg="del">
          <ac:chgData name="Bao Nguyen" userId="e97f4841-82b7-4d10-9cc9-9f3b65e0885d" providerId="ADAL" clId="{99EE5B83-EC89-4187-A56A-ECCBF1D9AC62}" dt="2023-02-13T07:25:07.671" v="2899" actId="478"/>
          <ac:spMkLst>
            <pc:docMk/>
            <pc:sldMk cId="553537782" sldId="504"/>
            <ac:spMk id="12" creationId="{98C37B8F-012C-4FFB-9CA5-763C64D8814A}"/>
          </ac:spMkLst>
        </pc:spChg>
        <pc:picChg chg="del">
          <ac:chgData name="Bao Nguyen" userId="e97f4841-82b7-4d10-9cc9-9f3b65e0885d" providerId="ADAL" clId="{99EE5B83-EC89-4187-A56A-ECCBF1D9AC62}" dt="2023-02-13T07:25:11.581" v="2901" actId="478"/>
          <ac:picMkLst>
            <pc:docMk/>
            <pc:sldMk cId="553537782" sldId="504"/>
            <ac:picMk id="4" creationId="{BC39EA5A-FAA5-498B-A373-C0AD7B90012C}"/>
          </ac:picMkLst>
        </pc:picChg>
        <pc:picChg chg="add mod">
          <ac:chgData name="Bao Nguyen" userId="e97f4841-82b7-4d10-9cc9-9f3b65e0885d" providerId="ADAL" clId="{99EE5B83-EC89-4187-A56A-ECCBF1D9AC62}" dt="2023-02-13T07:26:37.477" v="2904" actId="14100"/>
          <ac:picMkLst>
            <pc:docMk/>
            <pc:sldMk cId="553537782" sldId="504"/>
            <ac:picMk id="6" creationId="{B4C78AE8-0B8D-48A5-A9C8-0E227C55EB86}"/>
          </ac:picMkLst>
        </pc:picChg>
      </pc:sldChg>
      <pc:sldChg chg="modSp add mod">
        <pc:chgData name="Bao Nguyen" userId="e97f4841-82b7-4d10-9cc9-9f3b65e0885d" providerId="ADAL" clId="{99EE5B83-EC89-4187-A56A-ECCBF1D9AC62}" dt="2023-02-13T07:51:59.942" v="3242" actId="1076"/>
        <pc:sldMkLst>
          <pc:docMk/>
          <pc:sldMk cId="1098899772" sldId="505"/>
        </pc:sldMkLst>
        <pc:spChg chg="mod">
          <ac:chgData name="Bao Nguyen" userId="e97f4841-82b7-4d10-9cc9-9f3b65e0885d" providerId="ADAL" clId="{99EE5B83-EC89-4187-A56A-ECCBF1D9AC62}" dt="2023-02-13T07:48:30.496" v="3219" actId="20577"/>
          <ac:spMkLst>
            <pc:docMk/>
            <pc:sldMk cId="1098899772" sldId="505"/>
            <ac:spMk id="2" creationId="{00000000-0000-0000-0000-000000000000}"/>
          </ac:spMkLst>
        </pc:spChg>
        <pc:spChg chg="mod">
          <ac:chgData name="Bao Nguyen" userId="e97f4841-82b7-4d10-9cc9-9f3b65e0885d" providerId="ADAL" clId="{99EE5B83-EC89-4187-A56A-ECCBF1D9AC62}" dt="2023-02-13T07:51:43.905" v="3238" actId="1076"/>
          <ac:spMkLst>
            <pc:docMk/>
            <pc:sldMk cId="1098899772" sldId="505"/>
            <ac:spMk id="5" creationId="{EF8D35D1-F23D-47BE-82C3-EB9BEA6B2B52}"/>
          </ac:spMkLst>
        </pc:spChg>
        <pc:spChg chg="mod">
          <ac:chgData name="Bao Nguyen" userId="e97f4841-82b7-4d10-9cc9-9f3b65e0885d" providerId="ADAL" clId="{99EE5B83-EC89-4187-A56A-ECCBF1D9AC62}" dt="2023-02-13T07:51:54.834" v="3241" actId="1076"/>
          <ac:spMkLst>
            <pc:docMk/>
            <pc:sldMk cId="1098899772" sldId="505"/>
            <ac:spMk id="13" creationId="{D53A7B30-E2C3-4A15-BBD1-8241378BB06F}"/>
          </ac:spMkLst>
        </pc:spChg>
        <pc:picChg chg="mod">
          <ac:chgData name="Bao Nguyen" userId="e97f4841-82b7-4d10-9cc9-9f3b65e0885d" providerId="ADAL" clId="{99EE5B83-EC89-4187-A56A-ECCBF1D9AC62}" dt="2023-02-13T07:51:59.942" v="3242" actId="1076"/>
          <ac:picMkLst>
            <pc:docMk/>
            <pc:sldMk cId="1098899772" sldId="505"/>
            <ac:picMk id="15" creationId="{A24CBD8F-1499-40DC-BBEF-401EE64D14C7}"/>
          </ac:picMkLst>
        </pc:picChg>
      </pc:sldChg>
      <pc:sldChg chg="modSp add mod">
        <pc:chgData name="Bao Nguyen" userId="e97f4841-82b7-4d10-9cc9-9f3b65e0885d" providerId="ADAL" clId="{99EE5B83-EC89-4187-A56A-ECCBF1D9AC62}" dt="2023-02-13T08:09:31.530" v="3330" actId="20577"/>
        <pc:sldMkLst>
          <pc:docMk/>
          <pc:sldMk cId="2074245306" sldId="506"/>
        </pc:sldMkLst>
        <pc:spChg chg="mod">
          <ac:chgData name="Bao Nguyen" userId="e97f4841-82b7-4d10-9cc9-9f3b65e0885d" providerId="ADAL" clId="{99EE5B83-EC89-4187-A56A-ECCBF1D9AC62}" dt="2023-02-13T08:09:31.530" v="3330" actId="20577"/>
          <ac:spMkLst>
            <pc:docMk/>
            <pc:sldMk cId="2074245306" sldId="506"/>
            <ac:spMk id="3" creationId="{39AE6B75-404A-4668-9B1C-C01856604112}"/>
          </ac:spMkLst>
        </pc:spChg>
      </pc:sldChg>
      <pc:sldChg chg="modSp add mod ord">
        <pc:chgData name="Bao Nguyen" userId="e97f4841-82b7-4d10-9cc9-9f3b65e0885d" providerId="ADAL" clId="{99EE5B83-EC89-4187-A56A-ECCBF1D9AC62}" dt="2023-02-13T09:50:11.162" v="3644"/>
        <pc:sldMkLst>
          <pc:docMk/>
          <pc:sldMk cId="1337088389" sldId="507"/>
        </pc:sldMkLst>
        <pc:spChg chg="mod">
          <ac:chgData name="Bao Nguyen" userId="e97f4841-82b7-4d10-9cc9-9f3b65e0885d" providerId="ADAL" clId="{99EE5B83-EC89-4187-A56A-ECCBF1D9AC62}" dt="2023-02-13T08:09:44.789" v="3339" actId="20577"/>
          <ac:spMkLst>
            <pc:docMk/>
            <pc:sldMk cId="1337088389" sldId="507"/>
            <ac:spMk id="3" creationId="{39AE6B75-404A-4668-9B1C-C01856604112}"/>
          </ac:spMkLst>
        </pc:spChg>
      </pc:sldChg>
      <pc:sldChg chg="modSp add del mod">
        <pc:chgData name="Bao Nguyen" userId="e97f4841-82b7-4d10-9cc9-9f3b65e0885d" providerId="ADAL" clId="{99EE5B83-EC89-4187-A56A-ECCBF1D9AC62}" dt="2023-02-13T08:48:43.294" v="3438" actId="47"/>
        <pc:sldMkLst>
          <pc:docMk/>
          <pc:sldMk cId="1770439320" sldId="508"/>
        </pc:sldMkLst>
        <pc:spChg chg="mod">
          <ac:chgData name="Bao Nguyen" userId="e97f4841-82b7-4d10-9cc9-9f3b65e0885d" providerId="ADAL" clId="{99EE5B83-EC89-4187-A56A-ECCBF1D9AC62}" dt="2023-02-13T08:10:48.841" v="3351" actId="20577"/>
          <ac:spMkLst>
            <pc:docMk/>
            <pc:sldMk cId="1770439320" sldId="508"/>
            <ac:spMk id="2" creationId="{00000000-0000-0000-0000-000000000000}"/>
          </ac:spMkLst>
        </pc:spChg>
      </pc:sldChg>
      <pc:sldChg chg="addSp delSp modSp add mod">
        <pc:chgData name="Bao Nguyen" userId="e97f4841-82b7-4d10-9cc9-9f3b65e0885d" providerId="ADAL" clId="{99EE5B83-EC89-4187-A56A-ECCBF1D9AC62}" dt="2023-02-13T08:56:21.824" v="3531" actId="14100"/>
        <pc:sldMkLst>
          <pc:docMk/>
          <pc:sldMk cId="2539232341" sldId="508"/>
        </pc:sldMkLst>
        <pc:spChg chg="mod">
          <ac:chgData name="Bao Nguyen" userId="e97f4841-82b7-4d10-9cc9-9f3b65e0885d" providerId="ADAL" clId="{99EE5B83-EC89-4187-A56A-ECCBF1D9AC62}" dt="2023-02-13T08:50:59.082" v="3450" actId="20577"/>
          <ac:spMkLst>
            <pc:docMk/>
            <pc:sldMk cId="2539232341" sldId="508"/>
            <ac:spMk id="2" creationId="{00000000-0000-0000-0000-000000000000}"/>
          </ac:spMkLst>
        </pc:spChg>
        <pc:graphicFrameChg chg="add mod modGraphic">
          <ac:chgData name="Bao Nguyen" userId="e97f4841-82b7-4d10-9cc9-9f3b65e0885d" providerId="ADAL" clId="{99EE5B83-EC89-4187-A56A-ECCBF1D9AC62}" dt="2023-02-13T08:56:08.441" v="3529" actId="14100"/>
          <ac:graphicFrameMkLst>
            <pc:docMk/>
            <pc:sldMk cId="2539232341" sldId="508"/>
            <ac:graphicFrameMk id="3" creationId="{6043A178-40A0-4B49-9FC8-88FD19AF189F}"/>
          </ac:graphicFrameMkLst>
        </pc:graphicFrameChg>
        <pc:graphicFrameChg chg="add mod modGraphic">
          <ac:chgData name="Bao Nguyen" userId="e97f4841-82b7-4d10-9cc9-9f3b65e0885d" providerId="ADAL" clId="{99EE5B83-EC89-4187-A56A-ECCBF1D9AC62}" dt="2023-02-13T08:56:21.824" v="3531" actId="14100"/>
          <ac:graphicFrameMkLst>
            <pc:docMk/>
            <pc:sldMk cId="2539232341" sldId="508"/>
            <ac:graphicFrameMk id="4" creationId="{4BA0130F-8E46-4D52-A31D-53186D6377F6}"/>
          </ac:graphicFrameMkLst>
        </pc:graphicFrameChg>
        <pc:graphicFrameChg chg="add del mod">
          <ac:chgData name="Bao Nguyen" userId="e97f4841-82b7-4d10-9cc9-9f3b65e0885d" providerId="ADAL" clId="{99EE5B83-EC89-4187-A56A-ECCBF1D9AC62}" dt="2023-02-13T08:55:16.398" v="3513"/>
          <ac:graphicFrameMkLst>
            <pc:docMk/>
            <pc:sldMk cId="2539232341" sldId="508"/>
            <ac:graphicFrameMk id="5" creationId="{5BDAF835-C4CD-4C58-94C7-47917EAFDC65}"/>
          </ac:graphicFrameMkLst>
        </pc:graphicFrameChg>
        <pc:graphicFrameChg chg="add mod modGraphic">
          <ac:chgData name="Bao Nguyen" userId="e97f4841-82b7-4d10-9cc9-9f3b65e0885d" providerId="ADAL" clId="{99EE5B83-EC89-4187-A56A-ECCBF1D9AC62}" dt="2023-02-13T08:56:11.109" v="3530" actId="14100"/>
          <ac:graphicFrameMkLst>
            <pc:docMk/>
            <pc:sldMk cId="2539232341" sldId="508"/>
            <ac:graphicFrameMk id="6" creationId="{2AF53EF9-3307-4071-8C47-F8CA1D21EFB1}"/>
          </ac:graphicFrameMkLst>
        </pc:graphicFrameChg>
        <pc:graphicFrameChg chg="del mod">
          <ac:chgData name="Bao Nguyen" userId="e97f4841-82b7-4d10-9cc9-9f3b65e0885d" providerId="ADAL" clId="{99EE5B83-EC89-4187-A56A-ECCBF1D9AC62}" dt="2023-02-13T08:51:26.060" v="3453" actId="478"/>
          <ac:graphicFrameMkLst>
            <pc:docMk/>
            <pc:sldMk cId="2539232341" sldId="508"/>
            <ac:graphicFrameMk id="10" creationId="{38E17940-A124-4943-A3F4-31395BED76C7}"/>
          </ac:graphicFrameMkLst>
        </pc:graphicFrameChg>
        <pc:graphicFrameChg chg="del">
          <ac:chgData name="Bao Nguyen" userId="e97f4841-82b7-4d10-9cc9-9f3b65e0885d" providerId="ADAL" clId="{99EE5B83-EC89-4187-A56A-ECCBF1D9AC62}" dt="2023-02-13T08:51:23.548" v="3452" actId="478"/>
          <ac:graphicFrameMkLst>
            <pc:docMk/>
            <pc:sldMk cId="2539232341" sldId="508"/>
            <ac:graphicFrameMk id="12" creationId="{9F4569F2-A1D9-4C4D-9932-BE2A8BC23F17}"/>
          </ac:graphicFrameMkLst>
        </pc:graphicFrameChg>
        <pc:graphicFrameChg chg="del">
          <ac:chgData name="Bao Nguyen" userId="e97f4841-82b7-4d10-9cc9-9f3b65e0885d" providerId="ADAL" clId="{99EE5B83-EC89-4187-A56A-ECCBF1D9AC62}" dt="2023-02-13T08:51:27.928" v="3454" actId="478"/>
          <ac:graphicFrameMkLst>
            <pc:docMk/>
            <pc:sldMk cId="2539232341" sldId="508"/>
            <ac:graphicFrameMk id="13" creationId="{0A2A35FA-E4D6-45B7-A4E0-E0E877B3AA8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7C3E4-834A-4FDE-8876-3ED4986C368E}" type="datetimeFigureOut">
              <a:rPr lang="en-US" smtClean="0"/>
              <a:t>2/14/2023</a:t>
            </a:fld>
            <a:endParaRPr lang="en-US"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25D16B-934A-4DDA-AA9D-F9317AC24A5D}" type="slidenum">
              <a:rPr lang="en-US" smtClean="0"/>
              <a:t>‹#›</a:t>
            </a:fld>
            <a:endParaRPr lang="en-US" dirty="0"/>
          </a:p>
        </p:txBody>
      </p:sp>
    </p:spTree>
    <p:extLst>
      <p:ext uri="{BB962C8B-B14F-4D97-AF65-F5344CB8AC3E}">
        <p14:creationId xmlns:p14="http://schemas.microsoft.com/office/powerpoint/2010/main" val="2422922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29</a:t>
            </a:fld>
            <a:endParaRPr lang="en-US" dirty="0"/>
          </a:p>
        </p:txBody>
      </p:sp>
    </p:spTree>
    <p:extLst>
      <p:ext uri="{BB962C8B-B14F-4D97-AF65-F5344CB8AC3E}">
        <p14:creationId xmlns:p14="http://schemas.microsoft.com/office/powerpoint/2010/main" val="238658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31</a:t>
            </a:fld>
            <a:endParaRPr lang="en-US" dirty="0"/>
          </a:p>
        </p:txBody>
      </p:sp>
    </p:spTree>
    <p:extLst>
      <p:ext uri="{BB962C8B-B14F-4D97-AF65-F5344CB8AC3E}">
        <p14:creationId xmlns:p14="http://schemas.microsoft.com/office/powerpoint/2010/main" val="3060366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25D16B-934A-4DDA-AA9D-F9317AC24A5D}" type="slidenum">
              <a:rPr lang="en-US" smtClean="0"/>
              <a:t>32</a:t>
            </a:fld>
            <a:endParaRPr lang="en-US" dirty="0"/>
          </a:p>
        </p:txBody>
      </p:sp>
    </p:spTree>
    <p:extLst>
      <p:ext uri="{BB962C8B-B14F-4D97-AF65-F5344CB8AC3E}">
        <p14:creationId xmlns:p14="http://schemas.microsoft.com/office/powerpoint/2010/main" val="3059773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icture">
    <p:spTree>
      <p:nvGrpSpPr>
        <p:cNvPr id="1" name=""/>
        <p:cNvGrpSpPr/>
        <p:nvPr/>
      </p:nvGrpSpPr>
      <p:grpSpPr>
        <a:xfrm>
          <a:off x="0" y="0"/>
          <a:ext cx="0" cy="0"/>
          <a:chOff x="0" y="0"/>
          <a:chExt cx="0" cy="0"/>
        </a:xfrm>
      </p:grpSpPr>
      <p:sp>
        <p:nvSpPr>
          <p:cNvPr id="10" name="Bildplatzhalter 2"/>
          <p:cNvSpPr>
            <a:spLocks noGrp="1"/>
          </p:cNvSpPr>
          <p:nvPr>
            <p:ph type="pic" sz="quarter" idx="14"/>
          </p:nvPr>
        </p:nvSpPr>
        <p:spPr>
          <a:xfrm>
            <a:off x="468000" y="0"/>
            <a:ext cx="11253600" cy="6156000"/>
          </a:xfrm>
        </p:spPr>
        <p:txBody>
          <a:bodyPr lIns="144000" tIns="144000">
            <a:normAutofit/>
          </a:bodyPr>
          <a:lstStyle>
            <a:lvl1pPr>
              <a:defRPr sz="1000"/>
            </a:lvl1pPr>
          </a:lstStyle>
          <a:p>
            <a:r>
              <a:rPr lang="en-US" altLang="ja-JP"/>
              <a:t>Click icon to add picture</a:t>
            </a:r>
            <a:endParaRPr lang="en-US"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252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rgbClr val="9D9D9D"/>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bg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pic>
        <p:nvPicPr>
          <p:cNvPr id="5" name="Bild 4" descr="Badge_grey.png" hidden="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84432" y="0"/>
            <a:ext cx="1419800" cy="1275442"/>
          </a:xfrm>
          <a:prstGeom prst="rect">
            <a:avLst/>
          </a:prstGeom>
        </p:spPr>
      </p:pic>
    </p:spTree>
    <p:extLst>
      <p:ext uri="{BB962C8B-B14F-4D97-AF65-F5344CB8AC3E}">
        <p14:creationId xmlns:p14="http://schemas.microsoft.com/office/powerpoint/2010/main" val="378177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2 Chart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7999" y="1316991"/>
            <a:ext cx="5460584" cy="4248000"/>
          </a:xfrm>
          <a:noFill/>
        </p:spPr>
        <p:txBody>
          <a:bodyPr lIns="144000" tIns="144000" rIns="144000" bIns="144000">
            <a:noAutofit/>
          </a:bodyPr>
          <a:lstStyle/>
          <a:p>
            <a:r>
              <a:rPr lang="en-US" altLang="ja-JP"/>
              <a:t>Click icon to add chart</a:t>
            </a:r>
            <a:endParaRPr lang="en-US" dirty="0"/>
          </a:p>
        </p:txBody>
      </p:sp>
      <p:sp>
        <p:nvSpPr>
          <p:cNvPr id="24" name="Diagrammplatzhalter 8"/>
          <p:cNvSpPr>
            <a:spLocks noGrp="1"/>
          </p:cNvSpPr>
          <p:nvPr>
            <p:ph type="chart" sz="quarter" idx="17"/>
          </p:nvPr>
        </p:nvSpPr>
        <p:spPr>
          <a:xfrm>
            <a:off x="6239416" y="1316991"/>
            <a:ext cx="5460584" cy="4248000"/>
          </a:xfrm>
          <a:noFill/>
        </p:spPr>
        <p:txBody>
          <a:bodyPr lIns="144000" tIns="144000" rIns="144000" bIns="144000">
            <a:noAutofit/>
          </a:bodyPr>
          <a:lstStyle/>
          <a:p>
            <a:r>
              <a:rPr lang="en-US" altLang="ja-JP"/>
              <a:t>Click icon to add chart</a:t>
            </a:r>
            <a:endParaRPr lang="en-US" dirty="0"/>
          </a:p>
        </p:txBody>
      </p:sp>
      <p:cxnSp>
        <p:nvCxnSpPr>
          <p:cNvPr id="7" name="Gerade Verbindung 4">
            <a:extLst>
              <a:ext uri="{FF2B5EF4-FFF2-40B4-BE49-F238E27FC236}">
                <a16:creationId xmlns:a16="http://schemas.microsoft.com/office/drawing/2014/main" id="{2BAE940A-B6B2-4062-A10D-8E38DBE86AC8}"/>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AE69775-672D-4AA3-8EDA-94057BEF41E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173291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hart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Diagrammplatzhalter 8"/>
          <p:cNvSpPr>
            <a:spLocks noGrp="1"/>
          </p:cNvSpPr>
          <p:nvPr>
            <p:ph type="chart" sz="quarter" idx="16"/>
          </p:nvPr>
        </p:nvSpPr>
        <p:spPr>
          <a:xfrm>
            <a:off x="468000" y="1316991"/>
            <a:ext cx="8712000" cy="4068000"/>
          </a:xfrm>
          <a:noFill/>
        </p:spPr>
        <p:txBody>
          <a:bodyPr lIns="144000" tIns="144000" rIns="144000" bIns="144000">
            <a:noAutofit/>
          </a:bodyPr>
          <a:lstStyle/>
          <a:p>
            <a:r>
              <a:rPr lang="en-US" altLang="ja-JP"/>
              <a:t>Click icon to add chart</a:t>
            </a:r>
            <a:endParaRPr lang="en-US" dirty="0"/>
          </a:p>
        </p:txBody>
      </p:sp>
      <p:sp>
        <p:nvSpPr>
          <p:cNvPr id="20"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cxnSp>
        <p:nvCxnSpPr>
          <p:cNvPr id="7" name="Gerade Verbindung 4">
            <a:extLst>
              <a:ext uri="{FF2B5EF4-FFF2-40B4-BE49-F238E27FC236}">
                <a16:creationId xmlns:a16="http://schemas.microsoft.com/office/drawing/2014/main" id="{D3A74278-5E33-47CA-ADB1-29C6159D03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D4728CF0-38B4-4893-A4B1-B1730B2CF536}"/>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40299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large + caption ">
    <p:spTree>
      <p:nvGrpSpPr>
        <p:cNvPr id="1" name=""/>
        <p:cNvGrpSpPr/>
        <p:nvPr/>
      </p:nvGrpSpPr>
      <p:grpSpPr>
        <a:xfrm>
          <a:off x="0" y="0"/>
          <a:ext cx="0" cy="0"/>
          <a:chOff x="0" y="0"/>
          <a:chExt cx="0" cy="0"/>
        </a:xfrm>
      </p:grpSpPr>
      <p:sp>
        <p:nvSpPr>
          <p:cNvPr id="20" name="Textplatzhalter 6"/>
          <p:cNvSpPr>
            <a:spLocks noGrp="1"/>
          </p:cNvSpPr>
          <p:nvPr>
            <p:ph type="body" sz="quarter" idx="17"/>
          </p:nvPr>
        </p:nvSpPr>
        <p:spPr>
          <a:xfrm>
            <a:off x="468000" y="5940000"/>
            <a:ext cx="11244575" cy="234744"/>
          </a:xfrm>
        </p:spPr>
        <p:txBody>
          <a:bodyPr>
            <a:noAutofit/>
          </a:bodyPr>
          <a:lstStyle>
            <a:lvl1pPr>
              <a:defRPr sz="1400"/>
            </a:lvl1pPr>
            <a:lvl2pPr marL="0" indent="0">
              <a:buNone/>
              <a:defRPr sz="1400"/>
            </a:lvl2pPr>
            <a:lvl3pPr>
              <a:defRPr sz="1400"/>
            </a:lvl3pPr>
            <a:lvl4pPr>
              <a:defRPr sz="1400"/>
            </a:lvl4pPr>
            <a:lvl5pPr>
              <a:defRPr sz="1400"/>
            </a:lvl5pPr>
          </a:lstStyle>
          <a:p>
            <a:pPr lvl="0"/>
            <a:r>
              <a:rPr lang="en-US" altLang="ja-JP" noProof="0"/>
              <a:t>Click to edit Master text styles</a:t>
            </a:r>
          </a:p>
        </p:txBody>
      </p:sp>
      <p:sp>
        <p:nvSpPr>
          <p:cNvPr id="4" name="コンテンツ プレースホルダー 3"/>
          <p:cNvSpPr>
            <a:spLocks noGrp="1"/>
          </p:cNvSpPr>
          <p:nvPr>
            <p:ph sz="quarter" idx="18"/>
          </p:nvPr>
        </p:nvSpPr>
        <p:spPr>
          <a:xfrm>
            <a:off x="460375" y="540000"/>
            <a:ext cx="11261725" cy="1875385"/>
          </a:xfrm>
        </p:spPr>
        <p:txBody>
          <a:bodyPr/>
          <a:lstStyle/>
          <a:p>
            <a:pPr lvl="0"/>
            <a:r>
              <a:rPr kumimoji="1" lang="en-US" altLang="ja-JP" noProof="0"/>
              <a:t>Click to edit Master text styles</a:t>
            </a:r>
          </a:p>
          <a:p>
            <a:pPr lvl="1"/>
            <a:r>
              <a:rPr kumimoji="1" lang="en-US" altLang="ja-JP" noProof="0"/>
              <a:t>Second level</a:t>
            </a:r>
          </a:p>
          <a:p>
            <a:pPr lvl="2"/>
            <a:r>
              <a:rPr kumimoji="1" lang="en-US" altLang="ja-JP" noProof="0"/>
              <a:t>Third level</a:t>
            </a:r>
          </a:p>
          <a:p>
            <a:pPr lvl="3"/>
            <a:r>
              <a:rPr kumimoji="1" lang="en-US" altLang="ja-JP" noProof="0"/>
              <a:t>Fourth level</a:t>
            </a:r>
          </a:p>
          <a:p>
            <a:pPr lvl="4"/>
            <a:r>
              <a:rPr kumimoji="1" lang="en-US" altLang="ja-JP" noProof="0"/>
              <a:t>Fifth level</a:t>
            </a:r>
            <a:endParaRPr kumimoji="1" lang="en-US" noProof="0" dirty="0"/>
          </a:p>
        </p:txBody>
      </p:sp>
      <p:sp>
        <p:nvSpPr>
          <p:cNvPr id="7" name="テキスト ボックス 6">
            <a:extLst>
              <a:ext uri="{FF2B5EF4-FFF2-40B4-BE49-F238E27FC236}">
                <a16:creationId xmlns:a16="http://schemas.microsoft.com/office/drawing/2014/main" id="{E44D5E23-B915-4847-AEAE-600DBB5D7A81}"/>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46860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4 Charts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23" name="Diagrammplatzhalter 8"/>
          <p:cNvSpPr>
            <a:spLocks noGrp="1"/>
          </p:cNvSpPr>
          <p:nvPr>
            <p:ph type="chart" sz="quarter" idx="16"/>
          </p:nvPr>
        </p:nvSpPr>
        <p:spPr>
          <a:xfrm>
            <a:off x="468000"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4"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5" name="Diagrammplatzhalter 8"/>
          <p:cNvSpPr>
            <a:spLocks noGrp="1"/>
          </p:cNvSpPr>
          <p:nvPr>
            <p:ph type="chart" sz="quarter" idx="18"/>
          </p:nvPr>
        </p:nvSpPr>
        <p:spPr>
          <a:xfrm>
            <a:off x="4907408" y="1316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6" name="Diagrammplatzhalter 8"/>
          <p:cNvSpPr>
            <a:spLocks noGrp="1"/>
          </p:cNvSpPr>
          <p:nvPr>
            <p:ph type="chart" sz="quarter" idx="19"/>
          </p:nvPr>
        </p:nvSpPr>
        <p:spPr>
          <a:xfrm>
            <a:off x="468000"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sp>
        <p:nvSpPr>
          <p:cNvPr id="27" name="Diagrammplatzhalter 8"/>
          <p:cNvSpPr>
            <a:spLocks noGrp="1"/>
          </p:cNvSpPr>
          <p:nvPr>
            <p:ph type="chart" sz="quarter" idx="20"/>
          </p:nvPr>
        </p:nvSpPr>
        <p:spPr>
          <a:xfrm>
            <a:off x="4907408" y="3620991"/>
            <a:ext cx="4272592" cy="2160000"/>
          </a:xfrm>
          <a:noFill/>
          <a:ln w="6350">
            <a:solidFill>
              <a:schemeClr val="bg2">
                <a:lumMod val="90000"/>
              </a:schemeClr>
            </a:solidFill>
          </a:ln>
        </p:spPr>
        <p:txBody>
          <a:bodyPr lIns="144000" tIns="144000" rIns="144000" bIns="144000">
            <a:noAutofit/>
          </a:bodyPr>
          <a:lstStyle/>
          <a:p>
            <a:r>
              <a:rPr lang="en-US" altLang="ja-JP"/>
              <a:t>Click icon to add chart</a:t>
            </a:r>
            <a:endParaRPr lang="en-US" dirty="0"/>
          </a:p>
        </p:txBody>
      </p:sp>
      <p:cxnSp>
        <p:nvCxnSpPr>
          <p:cNvPr id="10" name="Gerade Verbindung 4">
            <a:extLst>
              <a:ext uri="{FF2B5EF4-FFF2-40B4-BE49-F238E27FC236}">
                <a16:creationId xmlns:a16="http://schemas.microsoft.com/office/drawing/2014/main" id="{52C5DDBA-90B9-4961-A14B-98B9546E714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1F78BC6-0B72-4CC4-A317-57441D7DC260}"/>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0611976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abl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Tabellenplatzhalter 8"/>
          <p:cNvSpPr>
            <a:spLocks noGrp="1"/>
          </p:cNvSpPr>
          <p:nvPr>
            <p:ph type="tbl" sz="quarter" idx="18"/>
          </p:nvPr>
        </p:nvSpPr>
        <p:spPr>
          <a:xfrm>
            <a:off x="468000" y="1424991"/>
            <a:ext cx="8711997" cy="4248000"/>
          </a:xfrm>
        </p:spPr>
        <p:txBody>
          <a:bodyPr/>
          <a:lstStyle/>
          <a:p>
            <a:r>
              <a:rPr lang="en-US" altLang="ja-JP"/>
              <a:t>Click icon to add table</a:t>
            </a:r>
            <a:endParaRPr lang="en-US" dirty="0"/>
          </a:p>
        </p:txBody>
      </p:sp>
      <p:cxnSp>
        <p:nvCxnSpPr>
          <p:cNvPr id="7" name="Gerade Verbindung 4">
            <a:extLst>
              <a:ext uri="{FF2B5EF4-FFF2-40B4-BE49-F238E27FC236}">
                <a16:creationId xmlns:a16="http://schemas.microsoft.com/office/drawing/2014/main" id="{E5422D39-5700-42E9-887F-A2244623264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FF0E8D3-434B-43F4-ACAB-F8D5845A79B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640067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_picture ">
    <p:spTree>
      <p:nvGrpSpPr>
        <p:cNvPr id="1" name=""/>
        <p:cNvGrpSpPr/>
        <p:nvPr/>
      </p:nvGrpSpPr>
      <p:grpSpPr>
        <a:xfrm>
          <a:off x="0" y="0"/>
          <a:ext cx="0" cy="0"/>
          <a:chOff x="0" y="0"/>
          <a:chExt cx="0" cy="0"/>
        </a:xfrm>
      </p:grpSpPr>
      <p:sp>
        <p:nvSpPr>
          <p:cNvPr id="4" name="Bildplatzhalter 3"/>
          <p:cNvSpPr>
            <a:spLocks noGrp="1"/>
          </p:cNvSpPr>
          <p:nvPr>
            <p:ph type="pic" sz="quarter" idx="15"/>
          </p:nvPr>
        </p:nvSpPr>
        <p:spPr>
          <a:xfrm>
            <a:off x="468000" y="540000"/>
            <a:ext cx="11253600" cy="5616000"/>
          </a:xfrm>
          <a:noFill/>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5" name="Textplatzhalter 11"/>
          <p:cNvSpPr>
            <a:spLocks noGrp="1"/>
          </p:cNvSpPr>
          <p:nvPr>
            <p:ph type="body" sz="quarter" idx="11"/>
          </p:nvPr>
        </p:nvSpPr>
        <p:spPr>
          <a:xfrm>
            <a:off x="468000" y="1080000"/>
            <a:ext cx="7920000" cy="1500237"/>
          </a:xfrm>
          <a:solidFill>
            <a:schemeClr val="tx2"/>
          </a:solidFill>
        </p:spPr>
        <p:txBody>
          <a:bodyPr wrap="square"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8" name="テキスト ボックス 7">
            <a:extLst>
              <a:ext uri="{FF2B5EF4-FFF2-40B4-BE49-F238E27FC236}">
                <a16:creationId xmlns:a16="http://schemas.microsoft.com/office/drawing/2014/main" id="{0C07C9A7-2C7A-479E-8A14-E5E5068DFD5E}"/>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924576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_grey">
    <p:spTree>
      <p:nvGrpSpPr>
        <p:cNvPr id="1" name=""/>
        <p:cNvGrpSpPr/>
        <p:nvPr/>
      </p:nvGrpSpPr>
      <p:grpSpPr>
        <a:xfrm>
          <a:off x="0" y="0"/>
          <a:ext cx="0" cy="0"/>
          <a:chOff x="0" y="0"/>
          <a:chExt cx="0" cy="0"/>
        </a:xfrm>
      </p:grpSpPr>
      <p:sp>
        <p:nvSpPr>
          <p:cNvPr id="6" name="Rechteck 5"/>
          <p:cNvSpPr/>
          <p:nvPr userDrawn="1"/>
        </p:nvSpPr>
        <p:spPr>
          <a:xfrm>
            <a:off x="479376"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5" name="Textplatzhalter 11"/>
          <p:cNvSpPr>
            <a:spLocks noGrp="1"/>
          </p:cNvSpPr>
          <p:nvPr>
            <p:ph type="body" sz="quarter" idx="11"/>
          </p:nvPr>
        </p:nvSpPr>
        <p:spPr>
          <a:xfrm>
            <a:off x="468000" y="1080000"/>
            <a:ext cx="7920000" cy="1500237"/>
          </a:xfrm>
          <a:solidFill>
            <a:schemeClr val="tx2"/>
          </a:solidFill>
        </p:spPr>
        <p:txBody>
          <a:bodyPr lIns="252000" tIns="180000" rIns="180000" bIns="180000">
            <a:spAutoFit/>
          </a:bodyPr>
          <a:lstStyle>
            <a:lvl1pPr>
              <a:defRPr sz="3600" b="1" cap="all" baseline="0">
                <a:solidFill>
                  <a:schemeClr val="bg1"/>
                </a:solidFill>
                <a:latin typeface="+mj-lt"/>
              </a:defRPr>
            </a:lvl1pPr>
            <a:lvl2pPr marL="0" indent="0">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a:p>
            <a:pPr lvl="1"/>
            <a:r>
              <a:rPr lang="en-US" altLang="ja-JP" noProof="0"/>
              <a:t>Second level</a:t>
            </a:r>
          </a:p>
        </p:txBody>
      </p:sp>
      <p:sp>
        <p:nvSpPr>
          <p:cNvPr id="4" name="テキスト ボックス 3">
            <a:extLst>
              <a:ext uri="{FF2B5EF4-FFF2-40B4-BE49-F238E27FC236}">
                <a16:creationId xmlns:a16="http://schemas.microsoft.com/office/drawing/2014/main" id="{9215D4EC-C520-47A7-A87B-61E2B6F34AB7}"/>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1120298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nd_Slide">
    <p:spTree>
      <p:nvGrpSpPr>
        <p:cNvPr id="1" name=""/>
        <p:cNvGrpSpPr/>
        <p:nvPr/>
      </p:nvGrpSpPr>
      <p:grpSpPr>
        <a:xfrm>
          <a:off x="0" y="0"/>
          <a:ext cx="0" cy="0"/>
          <a:chOff x="0" y="0"/>
          <a:chExt cx="0" cy="0"/>
        </a:xfrm>
      </p:grpSpPr>
      <p:sp>
        <p:nvSpPr>
          <p:cNvPr id="6" name="Rechteck 5"/>
          <p:cNvSpPr/>
          <p:nvPr userDrawn="1"/>
        </p:nvSpPr>
        <p:spPr>
          <a:xfrm>
            <a:off x="468000" y="540000"/>
            <a:ext cx="11253600" cy="561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7" name="Textplatzhalter 13"/>
          <p:cNvSpPr>
            <a:spLocks noGrp="1"/>
          </p:cNvSpPr>
          <p:nvPr>
            <p:ph type="body" sz="quarter" idx="13"/>
          </p:nvPr>
        </p:nvSpPr>
        <p:spPr>
          <a:xfrm>
            <a:off x="1080000" y="1387018"/>
            <a:ext cx="5280000" cy="300339"/>
          </a:xfrm>
        </p:spPr>
        <p:txBody>
          <a:bodyPr wrap="square">
            <a:spAutoFit/>
          </a:bodyPr>
          <a:lstStyle>
            <a:lvl1pPr>
              <a:spcAft>
                <a:spcPts val="0"/>
              </a:spcAft>
              <a:defRPr sz="1800" b="1" cap="none" baseline="0">
                <a:solidFill>
                  <a:schemeClr val="bg1"/>
                </a:solidFill>
                <a:latin typeface="+mj-lt"/>
              </a:defRPr>
            </a:lvl1pPr>
            <a:lvl2pPr>
              <a:defRPr sz="1100" b="1" cap="all" baseline="0">
                <a:latin typeface="+mj-lt"/>
              </a:defRPr>
            </a:lvl2pPr>
            <a:lvl3pPr>
              <a:defRPr sz="1100" b="1" cap="all" baseline="0">
                <a:latin typeface="+mj-lt"/>
              </a:defRPr>
            </a:lvl3pPr>
            <a:lvl4pPr>
              <a:defRPr sz="1100" b="1" cap="all" baseline="0">
                <a:latin typeface="+mj-lt"/>
              </a:defRPr>
            </a:lvl4pPr>
            <a:lvl5pPr>
              <a:defRPr sz="1100" b="1" cap="all" baseline="0">
                <a:latin typeface="+mj-lt"/>
              </a:defRPr>
            </a:lvl5pPr>
          </a:lstStyle>
          <a:p>
            <a:pPr lvl="0"/>
            <a:r>
              <a:rPr lang="en-US" altLang="ja-JP" noProof="0"/>
              <a:t>Click to edit Master text styles</a:t>
            </a:r>
          </a:p>
        </p:txBody>
      </p:sp>
      <p:cxnSp>
        <p:nvCxnSpPr>
          <p:cNvPr id="8" name="Gerade Verbindung 7"/>
          <p:cNvCxnSpPr/>
          <p:nvPr userDrawn="1"/>
        </p:nvCxnSpPr>
        <p:spPr>
          <a:xfrm>
            <a:off x="1080000" y="1124744"/>
            <a:ext cx="2400000" cy="0"/>
          </a:xfrm>
          <a:prstGeom prst="line">
            <a:avLst/>
          </a:prstGeom>
          <a:ln w="38100">
            <a:solidFill>
              <a:schemeClr val="bg1"/>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943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grey">
    <p:spTree>
      <p:nvGrpSpPr>
        <p:cNvPr id="1" name=""/>
        <p:cNvGrpSpPr/>
        <p:nvPr/>
      </p:nvGrpSpPr>
      <p:grpSpPr>
        <a:xfrm>
          <a:off x="0" y="0"/>
          <a:ext cx="0" cy="0"/>
          <a:chOff x="0" y="0"/>
          <a:chExt cx="0" cy="0"/>
        </a:xfrm>
      </p:grpSpPr>
      <p:sp>
        <p:nvSpPr>
          <p:cNvPr id="10" name="Rechteck 9"/>
          <p:cNvSpPr/>
          <p:nvPr userDrawn="1"/>
        </p:nvSpPr>
        <p:spPr>
          <a:xfrm>
            <a:off x="468000" y="0"/>
            <a:ext cx="11253600" cy="615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2" name="Textplatzhalter 11"/>
          <p:cNvSpPr>
            <a:spLocks noGrp="1"/>
          </p:cNvSpPr>
          <p:nvPr>
            <p:ph type="body" sz="quarter" idx="11" hasCustomPrompt="1"/>
          </p:nvPr>
        </p:nvSpPr>
        <p:spPr>
          <a:xfrm>
            <a:off x="1080000" y="-1"/>
            <a:ext cx="5040000" cy="2592000"/>
          </a:xfrm>
          <a:solidFill>
            <a:schemeClr val="tx2"/>
          </a:solidFill>
        </p:spPr>
        <p:txBody>
          <a:bodyPr lIns="252000" tIns="252000" rIns="180000" bIns="252000" anchor="b" anchorCtr="0">
            <a:noAutofit/>
          </a:bodyPr>
          <a:lstStyle>
            <a:lvl1pPr>
              <a:lnSpc>
                <a:spcPct val="90000"/>
              </a:lnSpc>
              <a:spcAft>
                <a:spcPts val="0"/>
              </a:spcAft>
              <a:defRPr sz="3600" b="1" cap="all" baseline="0">
                <a:solidFill>
                  <a:schemeClr val="bg1"/>
                </a:solidFill>
                <a:latin typeface="+mj-lt"/>
              </a:defRPr>
            </a:lvl1pPr>
            <a:lvl2pPr marL="0" indent="0">
              <a:spcBef>
                <a:spcPts val="600"/>
              </a:spcBef>
              <a:spcAft>
                <a:spcPts val="0"/>
              </a:spcAft>
              <a:buNone/>
              <a:defRPr sz="2000" b="1" cap="all">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noProof="0" dirty="0" err="1"/>
              <a:t>Textmasterformat</a:t>
            </a:r>
            <a:br>
              <a:rPr lang="en-US" noProof="0" dirty="0"/>
            </a:b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p:txBody>
      </p:sp>
      <p:sp>
        <p:nvSpPr>
          <p:cNvPr id="9" name="Textplatzhalter 11"/>
          <p:cNvSpPr>
            <a:spLocks noGrp="1"/>
          </p:cNvSpPr>
          <p:nvPr>
            <p:ph type="body" sz="quarter" idx="13"/>
          </p:nvPr>
        </p:nvSpPr>
        <p:spPr>
          <a:xfrm>
            <a:off x="1080000" y="2700000"/>
            <a:ext cx="5040000" cy="609737"/>
          </a:xfrm>
          <a:solidFill>
            <a:schemeClr val="bg1"/>
          </a:solidFill>
        </p:spPr>
        <p:txBody>
          <a:bodyPr lIns="252000" tIns="180000" rIns="180000" bIns="180000" anchor="t" anchorCtr="0">
            <a:spAutoFit/>
          </a:bodyPr>
          <a:lstStyle>
            <a:lvl1pPr>
              <a:lnSpc>
                <a:spcPct val="100000"/>
              </a:lnSpc>
              <a:spcBef>
                <a:spcPts val="0"/>
              </a:spcBef>
              <a:spcAft>
                <a:spcPts val="0"/>
              </a:spcAft>
              <a:defRPr sz="1600" b="0" cap="all" baseline="0">
                <a:solidFill>
                  <a:schemeClr val="accent1"/>
                </a:solidFill>
                <a:latin typeface="+mj-lt"/>
              </a:defRPr>
            </a:lvl1pPr>
            <a:lvl2pPr marL="0" indent="0">
              <a:spcBef>
                <a:spcPts val="600"/>
              </a:spcBef>
              <a:spcAft>
                <a:spcPts val="0"/>
              </a:spcAft>
              <a:buNone/>
              <a:defRPr sz="1600" b="0" cap="none">
                <a:solidFill>
                  <a:schemeClr val="bg1"/>
                </a:solidFill>
                <a:latin typeface="+mj-lt"/>
              </a:defRPr>
            </a:lvl2pPr>
            <a:lvl3pPr>
              <a:defRPr b="1">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altLang="ja-JP" noProof="0"/>
              <a:t>Click to edit Master text styles</a:t>
            </a:r>
          </a:p>
        </p:txBody>
      </p:sp>
    </p:spTree>
    <p:extLst>
      <p:ext uri="{BB962C8B-B14F-4D97-AF65-F5344CB8AC3E}">
        <p14:creationId xmlns:p14="http://schemas.microsoft.com/office/powerpoint/2010/main" val="1365875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283153"/>
          </a:xfrm>
          <a:ln>
            <a:noFill/>
          </a:ln>
        </p:spPr>
        <p:txBody>
          <a:bodyPr wrap="square">
            <a:spAutoFit/>
          </a:bodyPr>
          <a:lstStyle>
            <a:lvl1pPr marL="177800" indent="-177800">
              <a:spcAft>
                <a:spcPts val="1800"/>
              </a:spcAft>
              <a:buClr>
                <a:schemeClr val="tx2"/>
              </a:buClr>
              <a:buFont typeface="Wingdings" panose="05000000000000000000" pitchFamily="2" charset="2"/>
              <a:buChar char="§"/>
              <a:tabLst>
                <a:tab pos="7177088" algn="r"/>
              </a:tabLst>
              <a:defRPr sz="1600"/>
            </a:lvl1pPr>
          </a:lstStyle>
          <a:p>
            <a:pPr lvl="0"/>
            <a:r>
              <a:rPr lang="en-US" altLang="ja-JP" noProof="0"/>
              <a:t>Click to edit Master text styles</a:t>
            </a:r>
          </a:p>
        </p:txBody>
      </p:sp>
      <p:cxnSp>
        <p:nvCxnSpPr>
          <p:cNvPr id="6" name="Gerade Verbindung 4">
            <a:extLst>
              <a:ext uri="{FF2B5EF4-FFF2-40B4-BE49-F238E27FC236}">
                <a16:creationId xmlns:a16="http://schemas.microsoft.com/office/drawing/2014/main" id="{57979797-8531-40C9-AA25-B52E6916CE05}"/>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CA12777-30D4-4D1C-8DE6-98573AE3C7E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774000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4" name="Inhaltsplatzhalter 2"/>
          <p:cNvSpPr>
            <a:spLocks noGrp="1"/>
          </p:cNvSpPr>
          <p:nvPr>
            <p:ph idx="1"/>
          </p:nvPr>
        </p:nvSpPr>
        <p:spPr>
          <a:xfrm>
            <a:off x="468000" y="1424991"/>
            <a:ext cx="11244574" cy="1887696"/>
          </a:xfrm>
        </p:spPr>
        <p:txBody>
          <a:bodyPr/>
          <a:lstStyle>
            <a:lvl1pPr>
              <a:lnSpc>
                <a:spcPct val="120000"/>
              </a:lnSpc>
              <a:spcBef>
                <a:spcPts val="0"/>
              </a:spcBef>
              <a:spcAft>
                <a:spcPts val="800"/>
              </a:spcAft>
              <a:defRPr sz="1600"/>
            </a:lvl1pPr>
            <a:lvl2pPr>
              <a:lnSpc>
                <a:spcPct val="120000"/>
              </a:lnSpc>
              <a:spcBef>
                <a:spcPts val="0"/>
              </a:spcBef>
              <a:spcAft>
                <a:spcPts val="800"/>
              </a:spcAft>
              <a:defRPr sz="1600"/>
            </a:lvl2pPr>
            <a:lvl3pPr>
              <a:lnSpc>
                <a:spcPct val="120000"/>
              </a:lnSpc>
              <a:spcBef>
                <a:spcPts val="0"/>
              </a:spcBef>
              <a:spcAft>
                <a:spcPts val="800"/>
              </a:spcAft>
              <a:defRPr sz="1600"/>
            </a:lvl3pPr>
            <a:lvl4pPr>
              <a:lnSpc>
                <a:spcPct val="120000"/>
              </a:lnSpc>
              <a:spcBef>
                <a:spcPts val="0"/>
              </a:spcBef>
              <a:spcAft>
                <a:spcPts val="800"/>
              </a:spcAft>
              <a:defRPr sz="1600"/>
            </a:lvl4pPr>
            <a:lvl5pPr>
              <a:lnSpc>
                <a:spcPct val="120000"/>
              </a:lnSpc>
              <a:spcBef>
                <a:spcPts val="0"/>
              </a:spcBef>
              <a:spcAft>
                <a:spcPts val="800"/>
              </a:spcAft>
              <a:defRPr sz="1600"/>
            </a:lvl5p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6" name="Gerade Verbindung 4">
            <a:extLst>
              <a:ext uri="{FF2B5EF4-FFF2-40B4-BE49-F238E27FC236}">
                <a16:creationId xmlns:a16="http://schemas.microsoft.com/office/drawing/2014/main" id="{A15355D3-CEB8-489E-88A7-11B56E874514}"/>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28D4BE4-8D41-47B8-82B8-4716B88FC76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580911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2col">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Textplatzhalter 4"/>
          <p:cNvSpPr>
            <a:spLocks noGrp="1"/>
          </p:cNvSpPr>
          <p:nvPr>
            <p:ph type="body" sz="quarter" idx="15"/>
          </p:nvPr>
        </p:nvSpPr>
        <p:spPr>
          <a:xfrm>
            <a:off x="6276068" y="1424991"/>
            <a:ext cx="5436506"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7" name="Gerade Verbindung 4">
            <a:extLst>
              <a:ext uri="{FF2B5EF4-FFF2-40B4-BE49-F238E27FC236}">
                <a16:creationId xmlns:a16="http://schemas.microsoft.com/office/drawing/2014/main" id="{BE3FFBE7-B0B8-40F2-A1F7-6933ED5360BE}"/>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5EAF2150-6F57-40CA-BDAB-D10D46B6BCF5}"/>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4903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Text +1 Picture">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5" name="Bildplatzhalter 3"/>
          <p:cNvSpPr>
            <a:spLocks noGrp="1"/>
          </p:cNvSpPr>
          <p:nvPr>
            <p:ph type="pic" sz="quarter" idx="15"/>
          </p:nvPr>
        </p:nvSpPr>
        <p:spPr>
          <a:xfrm>
            <a:off x="6300000" y="1424991"/>
            <a:ext cx="5400000" cy="4248000"/>
          </a:xfrm>
          <a:ln w="6350">
            <a:noFill/>
          </a:ln>
        </p:spPr>
        <p:txBody>
          <a:bodyPr lIns="144000" tIns="144000">
            <a:norm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A82DFE47-0884-463E-8FD8-434DEC37F45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C55447A-6505-45C3-AE39-4AE7D090C02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23624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Text + 4 pictures">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13" name="Textplatzhalter 4"/>
          <p:cNvSpPr>
            <a:spLocks noGrp="1"/>
          </p:cNvSpPr>
          <p:nvPr>
            <p:ph type="body" sz="quarter" idx="14"/>
          </p:nvPr>
        </p:nvSpPr>
        <p:spPr>
          <a:xfrm>
            <a:off x="467999" y="1424991"/>
            <a:ext cx="5424002"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sp>
        <p:nvSpPr>
          <p:cNvPr id="14" name="Bildplatzhalter 3"/>
          <p:cNvSpPr>
            <a:spLocks noGrp="1"/>
          </p:cNvSpPr>
          <p:nvPr>
            <p:ph type="pic" sz="quarter" idx="15"/>
          </p:nvPr>
        </p:nvSpPr>
        <p:spPr>
          <a:xfrm>
            <a:off x="6300000"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6" name="Bildplatzhalter 3"/>
          <p:cNvSpPr>
            <a:spLocks noGrp="1"/>
          </p:cNvSpPr>
          <p:nvPr>
            <p:ph type="pic" sz="quarter" idx="16"/>
          </p:nvPr>
        </p:nvSpPr>
        <p:spPr>
          <a:xfrm>
            <a:off x="9072352" y="1424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7" name="Bildplatzhalter 3"/>
          <p:cNvSpPr>
            <a:spLocks noGrp="1"/>
          </p:cNvSpPr>
          <p:nvPr>
            <p:ph type="pic" sz="quarter" idx="17"/>
          </p:nvPr>
        </p:nvSpPr>
        <p:spPr>
          <a:xfrm>
            <a:off x="6300000"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sp>
        <p:nvSpPr>
          <p:cNvPr id="18" name="Bildplatzhalter 3"/>
          <p:cNvSpPr>
            <a:spLocks noGrp="1"/>
          </p:cNvSpPr>
          <p:nvPr>
            <p:ph type="pic" sz="quarter" idx="18"/>
          </p:nvPr>
        </p:nvSpPr>
        <p:spPr>
          <a:xfrm>
            <a:off x="9072352" y="3548991"/>
            <a:ext cx="2628000" cy="1980000"/>
          </a:xfrm>
          <a:ln w="6350">
            <a:solidFill>
              <a:schemeClr val="tx1">
                <a:lumMod val="20000"/>
                <a:lumOff val="80000"/>
              </a:schemeClr>
            </a:solidFill>
          </a:ln>
        </p:spPr>
        <p:txBody>
          <a:bodyPr lIns="144000" tIns="144000">
            <a:normAutofit/>
          </a:bodyPr>
          <a:lstStyle>
            <a:lvl1pPr>
              <a:defRPr sz="1000"/>
            </a:lvl1pPr>
          </a:lstStyle>
          <a:p>
            <a:r>
              <a:rPr lang="en-US" altLang="ja-JP"/>
              <a:t>Click icon to add picture</a:t>
            </a:r>
            <a:endParaRPr lang="en-US" dirty="0"/>
          </a:p>
        </p:txBody>
      </p:sp>
      <p:cxnSp>
        <p:nvCxnSpPr>
          <p:cNvPr id="10" name="Gerade Verbindung 4">
            <a:extLst>
              <a:ext uri="{FF2B5EF4-FFF2-40B4-BE49-F238E27FC236}">
                <a16:creationId xmlns:a16="http://schemas.microsoft.com/office/drawing/2014/main" id="{B76D4DD0-4EDD-4DFD-9117-94AB0DE11A6B}"/>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C2371FC-0F29-480A-B969-A89E454B9A4D}"/>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240330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Picture large + Caption">
    <p:spTree>
      <p:nvGrpSpPr>
        <p:cNvPr id="1" name=""/>
        <p:cNvGrpSpPr/>
        <p:nvPr/>
      </p:nvGrpSpPr>
      <p:grpSpPr>
        <a:xfrm>
          <a:off x="0" y="0"/>
          <a:ext cx="0" cy="0"/>
          <a:chOff x="0" y="0"/>
          <a:chExt cx="0" cy="0"/>
        </a:xfrm>
      </p:grpSpPr>
      <p:sp>
        <p:nvSpPr>
          <p:cNvPr id="2" name="Titel 1"/>
          <p:cNvSpPr>
            <a:spLocks noGrp="1"/>
          </p:cNvSpPr>
          <p:nvPr>
            <p:ph type="title"/>
          </p:nvPr>
        </p:nvSpPr>
        <p:spPr>
          <a:xfrm>
            <a:off x="468000" y="597227"/>
            <a:ext cx="11232000" cy="455509"/>
          </a:xfrm>
        </p:spPr>
        <p:txBody>
          <a:bodyPr/>
          <a:lstStyle/>
          <a:p>
            <a:r>
              <a:rPr lang="en-US" altLang="ja-JP" noProof="0"/>
              <a:t>Click to edit Master title style</a:t>
            </a:r>
            <a:endParaRPr lang="ja-JP" altLang="en-US" noProof="0" dirty="0"/>
          </a:p>
        </p:txBody>
      </p:sp>
      <p:sp>
        <p:nvSpPr>
          <p:cNvPr id="19" name="Textplatzhalter 6"/>
          <p:cNvSpPr>
            <a:spLocks noGrp="1"/>
          </p:cNvSpPr>
          <p:nvPr>
            <p:ph type="body" sz="quarter" idx="17"/>
          </p:nvPr>
        </p:nvSpPr>
        <p:spPr>
          <a:xfrm>
            <a:off x="9972000" y="1964991"/>
            <a:ext cx="1728000" cy="1239314"/>
          </a:xfrm>
        </p:spPr>
        <p:txBody>
          <a:bodyPr/>
          <a:lstStyle>
            <a:lvl1pPr>
              <a:defRPr sz="1400"/>
            </a:lvl1pPr>
            <a:lvl2pPr>
              <a:defRPr sz="1400"/>
            </a:lvl2pPr>
            <a:lvl3pPr>
              <a:defRPr sz="1400"/>
            </a:lvl3pPr>
            <a:lvl4pPr>
              <a:defRPr sz="1400"/>
            </a:lvl4pPr>
            <a:lvl5pPr>
              <a:defRPr sz="1400"/>
            </a:lvl5pPr>
          </a:lstStyle>
          <a:p>
            <a:pPr lvl="0"/>
            <a:r>
              <a:rPr lang="en-US" altLang="ja-JP" noProof="0"/>
              <a:t>Click to edit Master text styles</a:t>
            </a:r>
          </a:p>
          <a:p>
            <a:pPr lvl="1"/>
            <a:r>
              <a:rPr lang="en-US" altLang="ja-JP" noProof="0"/>
              <a:t>Second level</a:t>
            </a:r>
          </a:p>
          <a:p>
            <a:pPr lvl="2"/>
            <a:r>
              <a:rPr lang="en-US" altLang="ja-JP" noProof="0"/>
              <a:t>Third level</a:t>
            </a:r>
          </a:p>
        </p:txBody>
      </p:sp>
      <p:sp>
        <p:nvSpPr>
          <p:cNvPr id="20" name="Bildplatzhalter 8"/>
          <p:cNvSpPr>
            <a:spLocks noGrp="1"/>
          </p:cNvSpPr>
          <p:nvPr>
            <p:ph type="pic" sz="quarter" idx="18"/>
          </p:nvPr>
        </p:nvSpPr>
        <p:spPr>
          <a:xfrm>
            <a:off x="468000" y="1424991"/>
            <a:ext cx="8712000" cy="4248000"/>
          </a:xfrm>
        </p:spPr>
        <p:txBody>
          <a:bodyPr lIns="144000" tIns="144000">
            <a:noAutofit/>
          </a:bodyPr>
          <a:lstStyle>
            <a:lvl1pPr>
              <a:defRPr sz="1000"/>
            </a:lvl1pPr>
          </a:lstStyle>
          <a:p>
            <a:r>
              <a:rPr lang="en-US" altLang="ja-JP"/>
              <a:t>Click icon to add picture</a:t>
            </a:r>
            <a:endParaRPr lang="en-US" dirty="0"/>
          </a:p>
        </p:txBody>
      </p:sp>
      <p:cxnSp>
        <p:nvCxnSpPr>
          <p:cNvPr id="7" name="Gerade Verbindung 4">
            <a:extLst>
              <a:ext uri="{FF2B5EF4-FFF2-40B4-BE49-F238E27FC236}">
                <a16:creationId xmlns:a16="http://schemas.microsoft.com/office/drawing/2014/main" id="{CE41CD3C-03A4-4769-A3DC-5D30FCB02D61}"/>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F491FE76-0178-4C83-9226-A156A31B3252}"/>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4206880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 Chart">
    <p:spTree>
      <p:nvGrpSpPr>
        <p:cNvPr id="1" name=""/>
        <p:cNvGrpSpPr/>
        <p:nvPr/>
      </p:nvGrpSpPr>
      <p:grpSpPr>
        <a:xfrm>
          <a:off x="0" y="0"/>
          <a:ext cx="0" cy="0"/>
          <a:chOff x="0" y="0"/>
          <a:chExt cx="0" cy="0"/>
        </a:xfrm>
      </p:grpSpPr>
      <p:sp>
        <p:nvSpPr>
          <p:cNvPr id="2" name="Titel 1"/>
          <p:cNvSpPr>
            <a:spLocks noGrp="1"/>
          </p:cNvSpPr>
          <p:nvPr>
            <p:ph type="title"/>
          </p:nvPr>
        </p:nvSpPr>
        <p:spPr>
          <a:xfrm>
            <a:off x="467999" y="597227"/>
            <a:ext cx="11244575" cy="455509"/>
          </a:xfrm>
        </p:spPr>
        <p:txBody>
          <a:bodyPr/>
          <a:lstStyle/>
          <a:p>
            <a:r>
              <a:rPr lang="en-US" altLang="ja-JP" noProof="0"/>
              <a:t>Click to edit Master title style</a:t>
            </a:r>
            <a:endParaRPr lang="ja-JP" altLang="en-US" noProof="0" dirty="0"/>
          </a:p>
        </p:txBody>
      </p:sp>
      <p:sp>
        <p:nvSpPr>
          <p:cNvPr id="24" name="Diagrammplatzhalter 8"/>
          <p:cNvSpPr>
            <a:spLocks noGrp="1"/>
          </p:cNvSpPr>
          <p:nvPr>
            <p:ph type="chart" sz="quarter" idx="17"/>
          </p:nvPr>
        </p:nvSpPr>
        <p:spPr>
          <a:xfrm>
            <a:off x="6480000" y="1316991"/>
            <a:ext cx="5220000" cy="4248000"/>
          </a:xfrm>
          <a:noFill/>
        </p:spPr>
        <p:txBody>
          <a:bodyPr lIns="144000" tIns="144000" rIns="144000" bIns="144000">
            <a:noAutofit/>
          </a:bodyPr>
          <a:lstStyle/>
          <a:p>
            <a:r>
              <a:rPr lang="en-US" altLang="ja-JP"/>
              <a:t>Click icon to add chart</a:t>
            </a:r>
            <a:endParaRPr lang="en-US" dirty="0"/>
          </a:p>
        </p:txBody>
      </p:sp>
      <p:sp>
        <p:nvSpPr>
          <p:cNvPr id="7" name="Textplatzhalter 4"/>
          <p:cNvSpPr>
            <a:spLocks noGrp="1"/>
          </p:cNvSpPr>
          <p:nvPr>
            <p:ph type="body" sz="quarter" idx="14"/>
          </p:nvPr>
        </p:nvSpPr>
        <p:spPr>
          <a:xfrm>
            <a:off x="467998" y="1424991"/>
            <a:ext cx="5417647" cy="1887696"/>
          </a:xfrm>
        </p:spPr>
        <p:txBody>
          <a:bodyPr wrap="square">
            <a:spAutoFit/>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endParaRPr lang="en-US" noProof="0" dirty="0"/>
          </a:p>
        </p:txBody>
      </p:sp>
      <p:cxnSp>
        <p:nvCxnSpPr>
          <p:cNvPr id="8" name="Gerade Verbindung 4">
            <a:extLst>
              <a:ext uri="{FF2B5EF4-FFF2-40B4-BE49-F238E27FC236}">
                <a16:creationId xmlns:a16="http://schemas.microsoft.com/office/drawing/2014/main" id="{48124AEF-254D-4661-97A8-FC2C4E7C939F}"/>
              </a:ext>
            </a:extLst>
          </p:cNvPr>
          <p:cNvCxnSpPr/>
          <p:nvPr userDrawn="1"/>
        </p:nvCxnSpPr>
        <p:spPr>
          <a:xfrm>
            <a:off x="468000" y="1136991"/>
            <a:ext cx="2400000" cy="0"/>
          </a:xfrm>
          <a:prstGeom prst="line">
            <a:avLst/>
          </a:prstGeom>
          <a:ln w="38100">
            <a:solidFill>
              <a:schemeClr val="bg2">
                <a:lumMod val="50000"/>
              </a:schemeClr>
            </a:solidFill>
            <a:miter lim="800000"/>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63DBF616-3B50-4D44-BED7-0BF75E4E5F14}"/>
              </a:ext>
            </a:extLst>
          </p:cNvPr>
          <p:cNvSpPr txBox="1"/>
          <p:nvPr userDrawn="1"/>
        </p:nvSpPr>
        <p:spPr>
          <a:xfrm>
            <a:off x="5668715" y="6463074"/>
            <a:ext cx="612668" cy="253916"/>
          </a:xfrm>
          <a:prstGeom prst="rect">
            <a:avLst/>
          </a:prstGeom>
          <a:noFill/>
        </p:spPr>
        <p:txBody>
          <a:bodyPr wrap="none" rtlCol="0">
            <a:spAutoFit/>
          </a:bodyPr>
          <a:lstStyle/>
          <a:p>
            <a:r>
              <a:rPr kumimoji="1" lang="en-US" altLang="ja-JP" sz="1050" b="1" dirty="0">
                <a:solidFill>
                  <a:schemeClr val="tx2"/>
                </a:solidFill>
                <a:latin typeface="+mj-lt"/>
              </a:rPr>
              <a:t>Page </a:t>
            </a:r>
            <a:fld id="{7E07E68C-CA28-4DD4-ABB0-0D9CE8D6A15A}" type="slidenum">
              <a:rPr kumimoji="1" lang="ja-JP" altLang="en-US" sz="1050" b="1" smtClean="0">
                <a:solidFill>
                  <a:schemeClr val="tx2"/>
                </a:solidFill>
                <a:latin typeface="+mj-lt"/>
              </a:rPr>
              <a:t>‹#›</a:t>
            </a:fld>
            <a:endParaRPr kumimoji="1" lang="ja-JP" altLang="en-US" sz="1050" b="1" dirty="0">
              <a:solidFill>
                <a:schemeClr val="tx2"/>
              </a:solidFill>
              <a:latin typeface="+mj-lt"/>
            </a:endParaRPr>
          </a:p>
        </p:txBody>
      </p:sp>
    </p:spTree>
    <p:extLst>
      <p:ext uri="{BB962C8B-B14F-4D97-AF65-F5344CB8AC3E}">
        <p14:creationId xmlns:p14="http://schemas.microsoft.com/office/powerpoint/2010/main" val="334495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68000" y="116632"/>
            <a:ext cx="8520000" cy="886397"/>
          </a:xfrm>
          <a:prstGeom prst="rect">
            <a:avLst/>
          </a:prstGeom>
        </p:spPr>
        <p:txBody>
          <a:bodyPr vert="horz" wrap="square" lIns="0" tIns="0" rIns="0" bIns="0" rtlCol="0" anchor="b" anchorCtr="0">
            <a:sp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468000" y="1423831"/>
            <a:ext cx="9120000" cy="1887696"/>
          </a:xfrm>
          <a:prstGeom prst="rect">
            <a:avLst/>
          </a:prstGeom>
        </p:spPr>
        <p:txBody>
          <a:bodyPr vert="horz" lIns="0" tIns="0" rIns="0" bIns="0" rtlCol="0">
            <a:sp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a:t>
            </a:r>
            <a:r>
              <a:rPr lang="en-US" noProof="0" dirty="0" err="1"/>
              <a:t>Ebene</a:t>
            </a:r>
            <a:endParaRPr lang="en-US" noProof="0" dirty="0"/>
          </a:p>
          <a:p>
            <a:pPr lvl="2"/>
            <a:r>
              <a:rPr lang="en-US" noProof="0" dirty="0" err="1"/>
              <a:t>Dritte</a:t>
            </a:r>
            <a:r>
              <a:rPr lang="en-US" noProof="0" dirty="0"/>
              <a:t> </a:t>
            </a:r>
            <a:r>
              <a:rPr lang="en-US" noProof="0" dirty="0" err="1"/>
              <a:t>Ebene</a:t>
            </a:r>
            <a:endParaRPr lang="en-US" noProof="0" dirty="0"/>
          </a:p>
          <a:p>
            <a:pPr lvl="3"/>
            <a:r>
              <a:rPr lang="en-US" noProof="0" dirty="0" err="1"/>
              <a:t>Vierte</a:t>
            </a:r>
            <a:r>
              <a:rPr lang="en-US" noProof="0" dirty="0"/>
              <a:t> </a:t>
            </a:r>
            <a:r>
              <a:rPr lang="en-US" noProof="0" dirty="0" err="1"/>
              <a:t>Ebene</a:t>
            </a:r>
            <a:endParaRPr lang="en-US" noProof="0" dirty="0"/>
          </a:p>
          <a:p>
            <a:pPr lvl="4"/>
            <a:r>
              <a:rPr lang="en-US" noProof="0" dirty="0" err="1"/>
              <a:t>Fünfte</a:t>
            </a:r>
            <a:r>
              <a:rPr lang="en-US" noProof="0" dirty="0"/>
              <a:t> </a:t>
            </a:r>
            <a:r>
              <a:rPr lang="en-US" noProof="0" dirty="0" err="1"/>
              <a:t>Ebene</a:t>
            </a:r>
            <a:endParaRPr lang="en-US" noProof="0" dirty="0"/>
          </a:p>
        </p:txBody>
      </p:sp>
      <p:sp>
        <p:nvSpPr>
          <p:cNvPr id="6" name="Foliennummernplatzhalter 5"/>
          <p:cNvSpPr>
            <a:spLocks noGrp="1"/>
          </p:cNvSpPr>
          <p:nvPr>
            <p:ph type="sldNum" sz="quarter" idx="4"/>
          </p:nvPr>
        </p:nvSpPr>
        <p:spPr>
          <a:xfrm>
            <a:off x="5760000" y="6509924"/>
            <a:ext cx="672075" cy="161583"/>
          </a:xfrm>
          <a:prstGeom prst="rect">
            <a:avLst/>
          </a:prstGeom>
        </p:spPr>
        <p:txBody>
          <a:bodyPr vert="horz" wrap="square" lIns="0" tIns="0" rIns="0" bIns="0" rtlCol="0" anchor="ctr">
            <a:spAutoFit/>
          </a:bodyPr>
          <a:lstStyle>
            <a:lvl1pPr algn="r">
              <a:defRPr lang="en-US" sz="1050" b="1" i="0" u="none" strike="noStrike" kern="1200" baseline="0" smtClean="0">
                <a:solidFill>
                  <a:schemeClr val="tx2"/>
                </a:solidFill>
                <a:latin typeface="+mj-lt"/>
                <a:ea typeface="+mn-ea"/>
                <a:cs typeface="+mn-cs"/>
              </a:defRPr>
            </a:lvl1pPr>
          </a:lstStyle>
          <a:p>
            <a:pPr algn="l"/>
            <a:r>
              <a:rPr lang="de-DE" dirty="0"/>
              <a:t>Page </a:t>
            </a:r>
            <a:fld id="{3FD030EF-7044-4946-962A-5D7D09BD1B34}" type="slidenum">
              <a:rPr lang="de-DE" smtClean="0"/>
              <a:pPr algn="l"/>
              <a:t>‹#›</a:t>
            </a:fld>
            <a:endParaRPr lang="de-DE" dirty="0"/>
          </a:p>
        </p:txBody>
      </p:sp>
      <p:sp>
        <p:nvSpPr>
          <p:cNvPr id="13" name="Textfeld 7"/>
          <p:cNvSpPr txBox="1"/>
          <p:nvPr/>
        </p:nvSpPr>
        <p:spPr>
          <a:xfrm>
            <a:off x="468000" y="6544800"/>
            <a:ext cx="2500685" cy="123111"/>
          </a:xfrm>
          <a:prstGeom prst="rect">
            <a:avLst/>
          </a:prstGeom>
          <a:noFill/>
        </p:spPr>
        <p:txBody>
          <a:bodyPr wrap="none" lIns="0" tIns="0" rIns="0" bIns="0" rtlCol="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b="1" i="0" u="none" strike="noStrike" kern="1200" baseline="0" dirty="0">
                <a:solidFill>
                  <a:schemeClr val="tx2"/>
                </a:solidFill>
                <a:latin typeface="+mj-lt"/>
                <a:ea typeface="+mn-ea"/>
                <a:cs typeface="+mn-cs"/>
              </a:rPr>
              <a:t>© 2023 Renesas Electronics Corporation. All rights reserved. </a:t>
            </a:r>
            <a:endParaRPr lang="en-US" sz="800" dirty="0">
              <a:solidFill>
                <a:schemeClr val="tx2"/>
              </a:solidFill>
              <a:latin typeface="+mj-lt"/>
            </a:endParaRPr>
          </a:p>
        </p:txBody>
      </p:sp>
      <p:cxnSp>
        <p:nvCxnSpPr>
          <p:cNvPr id="16" name="Gerade Verbindung 15"/>
          <p:cNvCxnSpPr>
            <a:cxnSpLocks/>
          </p:cNvCxnSpPr>
          <p:nvPr/>
        </p:nvCxnSpPr>
        <p:spPr>
          <a:xfrm>
            <a:off x="468000" y="6336000"/>
            <a:ext cx="112536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hteck 9">
            <a:extLst>
              <a:ext uri="{FF2B5EF4-FFF2-40B4-BE49-F238E27FC236}">
                <a16:creationId xmlns:a16="http://schemas.microsoft.com/office/drawing/2014/main" id="{29F131B3-70D8-4212-9318-49432C1DE818}"/>
              </a:ext>
            </a:extLst>
          </p:cNvPr>
          <p:cNvSpPr/>
          <p:nvPr userDrawn="1"/>
        </p:nvSpPr>
        <p:spPr>
          <a:xfrm>
            <a:off x="2999656" y="6489860"/>
            <a:ext cx="1531100" cy="20171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nchorCtr="0">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050" b="1" i="0" u="none" strike="noStrike" kern="1200" baseline="0" dirty="0">
                <a:solidFill>
                  <a:schemeClr val="bg1"/>
                </a:solidFill>
                <a:latin typeface="+mj-lt"/>
                <a:ea typeface="+mn-ea"/>
                <a:cs typeface="+mn-cs"/>
              </a:rPr>
              <a:t>RENESAS CONFIDENTIAL</a:t>
            </a:r>
            <a:endParaRPr lang="en-US" sz="1050" b="1" dirty="0">
              <a:latin typeface="+mj-lt"/>
            </a:endParaRPr>
          </a:p>
        </p:txBody>
      </p:sp>
      <p:pic>
        <p:nvPicPr>
          <p:cNvPr id="4" name="図 3" descr="挿絵 が含まれている画像&#10;&#10;自動的に生成された説明">
            <a:extLst>
              <a:ext uri="{FF2B5EF4-FFF2-40B4-BE49-F238E27FC236}">
                <a16:creationId xmlns:a16="http://schemas.microsoft.com/office/drawing/2014/main" id="{94BF021D-3B93-18B9-E1A1-842FFACFCEAA}"/>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925185" y="6435022"/>
            <a:ext cx="1796415" cy="306346"/>
          </a:xfrm>
          <a:prstGeom prst="rect">
            <a:avLst/>
          </a:prstGeom>
        </p:spPr>
      </p:pic>
    </p:spTree>
    <p:extLst>
      <p:ext uri="{BB962C8B-B14F-4D97-AF65-F5344CB8AC3E}">
        <p14:creationId xmlns:p14="http://schemas.microsoft.com/office/powerpoint/2010/main" val="1187655735"/>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68" r:id="rId9"/>
    <p:sldLayoutId id="2147483745" r:id="rId10"/>
    <p:sldLayoutId id="2147483746" r:id="rId11"/>
    <p:sldLayoutId id="2147483769" r:id="rId12"/>
    <p:sldLayoutId id="2147483747" r:id="rId13"/>
    <p:sldLayoutId id="2147483748" r:id="rId14"/>
    <p:sldLayoutId id="2147483771" r:id="rId15"/>
    <p:sldLayoutId id="2147483750" r:id="rId16"/>
    <p:sldLayoutId id="2147483751" r:id="rId17"/>
  </p:sldLayoutIdLst>
  <p:hf hdr="0" ftr="0" dt="0"/>
  <p:txStyles>
    <p:titleStyle>
      <a:lvl1pPr algn="l" defTabSz="914400" rtl="0" eaLnBrk="1" latinLnBrk="0" hangingPunct="1">
        <a:lnSpc>
          <a:spcPct val="90000"/>
        </a:lnSpc>
        <a:spcBef>
          <a:spcPct val="0"/>
        </a:spcBef>
        <a:buNone/>
        <a:defRPr kumimoji="1" sz="3200" b="1" kern="1200" cap="all" baseline="0">
          <a:solidFill>
            <a:schemeClr val="tx2"/>
          </a:solidFill>
          <a:latin typeface="+mj-lt"/>
          <a:ea typeface="+mj-ea"/>
          <a:cs typeface="+mj-cs"/>
        </a:defRPr>
      </a:lvl1pPr>
    </p:titleStyle>
    <p:bodyStyle>
      <a:lvl1pPr marL="0" indent="0" algn="l" defTabSz="914400" rtl="0" eaLnBrk="1" latinLnBrk="0" hangingPunct="1">
        <a:lnSpc>
          <a:spcPct val="120000"/>
        </a:lnSpc>
        <a:spcBef>
          <a:spcPts val="0"/>
        </a:spcBef>
        <a:spcAft>
          <a:spcPts val="800"/>
        </a:spcAft>
        <a:buFont typeface="Arial" panose="020B0604020202020204" pitchFamily="34" charset="0"/>
        <a:buNone/>
        <a:defRPr kumimoji="1" sz="1600" kern="1200">
          <a:solidFill>
            <a:schemeClr val="tx1"/>
          </a:solidFill>
          <a:latin typeface="+mn-lt"/>
          <a:ea typeface="+mn-ea"/>
          <a:cs typeface="+mn-cs"/>
        </a:defRPr>
      </a:lvl1pPr>
      <a:lvl2pPr marL="1778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2pPr>
      <a:lvl3pPr marL="355600" indent="-177800" algn="l" defTabSz="914400" rtl="0" eaLnBrk="1" latinLnBrk="0" hangingPunct="1">
        <a:lnSpc>
          <a:spcPct val="120000"/>
        </a:lnSpc>
        <a:spcBef>
          <a:spcPts val="0"/>
        </a:spcBef>
        <a:spcAft>
          <a:spcPts val="800"/>
        </a:spcAft>
        <a:buClr>
          <a:schemeClr val="tx2"/>
        </a:buClr>
        <a:buFont typeface="Wingdings" panose="05000000000000000000" pitchFamily="2" charset="2"/>
        <a:buChar char="§"/>
        <a:defRPr kumimoji="1" sz="1600" kern="1200">
          <a:solidFill>
            <a:schemeClr val="tx1"/>
          </a:solidFill>
          <a:latin typeface="+mn-lt"/>
          <a:ea typeface="+mn-ea"/>
          <a:cs typeface="+mn-cs"/>
        </a:defRPr>
      </a:lvl3pPr>
      <a:lvl4pPr marL="539750" indent="-184150"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4pPr>
      <a:lvl5pPr marL="719138" indent="-179388" algn="l" defTabSz="914400" rtl="0" eaLnBrk="1" latinLnBrk="0" hangingPunct="1">
        <a:lnSpc>
          <a:spcPct val="120000"/>
        </a:lnSpc>
        <a:spcBef>
          <a:spcPts val="0"/>
        </a:spcBef>
        <a:spcAft>
          <a:spcPts val="800"/>
        </a:spcAft>
        <a:buFont typeface="Symbol" panose="05050102010706020507" pitchFamily="18" charset="2"/>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de-DE"/>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90">
          <p15:clr>
            <a:srgbClr val="F26B43"/>
          </p15:clr>
        </p15:guide>
        <p15:guide id="2" pos="676">
          <p15:clr>
            <a:srgbClr val="F26B43"/>
          </p15:clr>
        </p15:guide>
        <p15:guide id="3" pos="3841">
          <p15:clr>
            <a:srgbClr val="F26B43"/>
          </p15:clr>
        </p15:guide>
        <p15:guide id="4" pos="7378">
          <p15:clr>
            <a:srgbClr val="F26B43"/>
          </p15:clr>
        </p15:guide>
        <p15:guide id="5" pos="6289">
          <p15:clr>
            <a:srgbClr val="F26B43"/>
          </p15:clr>
        </p15:guide>
        <p15:guide id="6" orient="horz" pos="3884" userDrawn="1">
          <p15:clr>
            <a:srgbClr val="F26B43"/>
          </p15:clr>
        </p15:guide>
        <p15:guide id="7" orient="horz" pos="890" userDrawn="1">
          <p15:clr>
            <a:srgbClr val="F26B43"/>
          </p15:clr>
        </p15:guide>
        <p15:guide id="8" orient="horz" pos="618" userDrawn="1">
          <p15:clr>
            <a:srgbClr val="F26B43"/>
          </p15:clr>
        </p15:guide>
        <p15:guide id="9" orient="horz" pos="346" userDrawn="1">
          <p15:clr>
            <a:srgbClr val="F26B43"/>
          </p15:clr>
        </p15:guide>
        <p15:guide id="10" orient="horz" pos="4201" userDrawn="1">
          <p15:clr>
            <a:srgbClr val="F26B43"/>
          </p15:clr>
        </p15:guide>
        <p15:guide id="11" orient="horz" pos="709" userDrawn="1">
          <p15:clr>
            <a:srgbClr val="F26B43"/>
          </p15:clr>
        </p15:guide>
        <p15:guide id="12" orient="horz" pos="3984" userDrawn="1">
          <p15:clr>
            <a:srgbClr val="F26B43"/>
          </p15:clr>
        </p15:guide>
        <p15:guide id="13" pos="5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renesas.github.io/fsp/group___i_o_p_o_r_t.html#gac6797f0cf13907487f66f99e3ed937b2" TargetMode="External"/><Relationship Id="rId2" Type="http://schemas.openxmlformats.org/officeDocument/2006/relationships/hyperlink" Target="https://renesas.github.io/fsp/group___i_o_p_o_r_t.html#ga01fe1fa97720d982173bf110032fa21f" TargetMode="External"/><Relationship Id="rId1" Type="http://schemas.openxmlformats.org/officeDocument/2006/relationships/slideLayout" Target="../slideLayouts/slideLayout4.xml"/><Relationship Id="rId5" Type="http://schemas.openxmlformats.org/officeDocument/2006/relationships/hyperlink" Target="https://renesas.github.io/fsp/group___i_o_p_o_r_t.html#ga8d3f8c4c90241587fee076b6fb0623ff" TargetMode="External"/><Relationship Id="rId4" Type="http://schemas.openxmlformats.org/officeDocument/2006/relationships/hyperlink" Target="https://renesas.github.io/fsp/group___i_o_p_o_r_t.html#gaa561f3c4df61925e4c24b420b78a5583"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renesas.github.io/fsp/group___i_o_p_o_r_t___a_p_i.html#gaebbb969fda93422aaf1878d6f4ff8fe8" TargetMode="External"/><Relationship Id="rId3" Type="http://schemas.openxmlformats.org/officeDocument/2006/relationships/hyperlink" Target="https://renesas.github.io/fsp/group___i_o_p_o_r_t___a_p_i.html#structioport__cfg__t" TargetMode="External"/><Relationship Id="rId7"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i_o_p_o_r_t___a_p_i.html#structioport__pin__cfg__t" TargetMode="External"/><Relationship Id="rId1" Type="http://schemas.openxmlformats.org/officeDocument/2006/relationships/slideLayout" Target="../slideLayouts/slideLayout4.xml"/><Relationship Id="rId6" Type="http://schemas.openxmlformats.org/officeDocument/2006/relationships/hyperlink" Target="https://renesas.github.io/fsp/group___i_o_p_o_r_t___a_p_i.html#gaf5da96a68757260a2cb370fec69f0836" TargetMode="External"/><Relationship Id="rId5" Type="http://schemas.openxmlformats.org/officeDocument/2006/relationships/hyperlink" Target="https://renesas.github.io/fsp/group___i_o_p_o_r_t___a_p_i.html#structioport__instance__t" TargetMode="External"/><Relationship Id="rId10" Type="http://schemas.openxmlformats.org/officeDocument/2006/relationships/hyperlink" Target="https://renesas.github.io/fsp/group___i_o_p_o_r_t___a_p_i.html#ga25ef8d1291cc073dd48f57b16d91c13e" TargetMode="External"/><Relationship Id="rId4" Type="http://schemas.openxmlformats.org/officeDocument/2006/relationships/hyperlink" Target="https://renesas.github.io/fsp/group___i_o_p_o_r_t___a_p_i.html#structioport__api__t" TargetMode="External"/><Relationship Id="rId9" Type="http://schemas.openxmlformats.org/officeDocument/2006/relationships/hyperlink" Target="https://renesas.github.io/fsp/group___i_o_p_o_r_t___a_p_i.html#gac617eebcb7c2c1e45fa8e04fc473e57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i_o_p_o_r_t___a_p_i.html#structioport__cfg__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4" Type="http://schemas.openxmlformats.org/officeDocument/2006/relationships/hyperlink" Target="https://renesas.github.io/fsp/group___i_o_p_o_r_t___a_p_i.html#a81b125b5439058c024dbac0f57405f6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i_o_p_o_r_t___a_p_i.html#ac962e87038418a6a525ac9f763687c19" TargetMode="External"/><Relationship Id="rId4" Type="http://schemas.openxmlformats.org/officeDocument/2006/relationships/hyperlink" Target="https://renesas.github.io/fsp/group___i_o_p_o_r_t___a_p_i.html#structioport__cfg__t"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5" Type="http://schemas.openxmlformats.org/officeDocument/2006/relationships/hyperlink" Target="https://renesas.github.io/fsp/group___i_o_p_o_r_t___a_p_i.html#a72162206113e825e83aa709c106cd94e" TargetMode="External"/><Relationship Id="rId4" Type="http://schemas.openxmlformats.org/officeDocument/2006/relationships/hyperlink" Target="https://renesas.github.io/fsp/group___b_s_p___i_o.html#ga0adbfd4b7db319886d667acb4804d80a"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i_o_p_o_r_t___a_p_i.html#ac0de7591b4c5680e87ab2d219e2748c2" TargetMode="External"/><Relationship Id="rId5" Type="http://schemas.openxmlformats.org/officeDocument/2006/relationships/hyperlink" Target="https://renesas.github.io/fsp/group___i_o_p_o_r_t___a_p_i.html#gaf5da96a68757260a2cb370fec69f0836" TargetMode="External"/><Relationship Id="rId4" Type="http://schemas.openxmlformats.org/officeDocument/2006/relationships/hyperlink" Target="https://renesas.github.io/fsp/group___b_s_p___i_o.html#ga33a147902fb258f531c0bae40166f46e"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i_o_p_o_r_t___a_p_i.html#a5a71c5cffcdcacab2425d46603451cf2" TargetMode="External"/><Relationship Id="rId5" Type="http://schemas.openxmlformats.org/officeDocument/2006/relationships/hyperlink" Target="https://renesas.github.io/fsp/group___i_o_p_o_r_t___a_p_i.html#gaf5da96a68757260a2cb370fec69f0836" TargetMode="External"/><Relationship Id="rId4" Type="http://schemas.openxmlformats.org/officeDocument/2006/relationships/hyperlink" Target="https://renesas.github.io/fsp/group___b_s_p___i_o.html#ga33a147902fb258f531c0bae40166f46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renesas.github.io/fsp/group___i_o_p_o_r_t___a_p_i.html#gafc061c58bb812cb2a8f25222353634cd" TargetMode="External"/><Relationship Id="rId2" Type="http://schemas.openxmlformats.org/officeDocument/2006/relationships/hyperlink" Target="https://renesas.github.io/fsp/group___r_e_n_e_s_a_s___e_r_r_o_r___c_o_d_e_s.html#gadfb1288da0fcc7ae1dc88c58601374f8" TargetMode="External"/><Relationship Id="rId1" Type="http://schemas.openxmlformats.org/officeDocument/2006/relationships/slideLayout" Target="../slideLayouts/slideLayout4.xml"/><Relationship Id="rId6" Type="http://schemas.openxmlformats.org/officeDocument/2006/relationships/hyperlink" Target="https://renesas.github.io/fsp/group___i_o_p_o_r_t___a_p_i.html#aad4fb5941cd80d4ed9db0262f29b30cf" TargetMode="External"/><Relationship Id="rId5" Type="http://schemas.openxmlformats.org/officeDocument/2006/relationships/hyperlink" Target="https://renesas.github.io/fsp/group___b_s_p___i_o.html#gab4ef0cc3fce421d48310f23c614aadc0" TargetMode="External"/><Relationship Id="rId4" Type="http://schemas.openxmlformats.org/officeDocument/2006/relationships/hyperlink" Target="https://renesas.github.io/fsp/group___b_s_p___i_o.html#ga0adbfd4b7db319886d667acb4804d80a"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i_o_p_o_r_t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 Id="rId4" Type="http://schemas.openxmlformats.org/officeDocument/2006/relationships/hyperlink" Target="file:///C:\Renesas\RA\e2studio_v2022-10_fsp_v4.2.0\fsp_documentation\v4.2.0\fsp_user_manual_v4.2.0\group___b_s_p___i_o.html"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hyperlink" Target="file:///C:\Renesas\RA\e2studio_v2022-10_fsp_v4.2.0\fsp_documentation\v4.2.0\fsp_user_manual_v4.2.0\group___p_o_e_g.html"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8" Type="http://schemas.openxmlformats.org/officeDocument/2006/relationships/hyperlink" Target="https://renesas.github.io/fsp/group___p_o_e_g___a_p_i.html#ga6964e3b0b8b2d32d2428d86b32dfeef2" TargetMode="External"/><Relationship Id="rId3" Type="http://schemas.openxmlformats.org/officeDocument/2006/relationships/hyperlink" Target="https://renesas.github.io/fsp/group___p_o_e_g___a_p_i.html#structpoeg__callback__args__t" TargetMode="External"/><Relationship Id="rId7" Type="http://schemas.openxmlformats.org/officeDocument/2006/relationships/hyperlink" Target="https://renesas.github.io/fsp/group___p_o_e_g___a_p_i.html#ga092fdb789d4a41f502e902a7a8e88ac7" TargetMode="External"/><Relationship Id="rId2" Type="http://schemas.openxmlformats.org/officeDocument/2006/relationships/hyperlink" Target="https://renesas.github.io/fsp/group___p_o_e_g___a_p_i.html#structpoeg__status__t" TargetMode="External"/><Relationship Id="rId1" Type="http://schemas.openxmlformats.org/officeDocument/2006/relationships/slideLayout" Target="../slideLayouts/slideLayout4.xml"/><Relationship Id="rId6" Type="http://schemas.openxmlformats.org/officeDocument/2006/relationships/hyperlink" Target="https://renesas.github.io/fsp/group___p_o_e_g___a_p_i.html#structpoeg__instance__t" TargetMode="External"/><Relationship Id="rId11" Type="http://schemas.openxmlformats.org/officeDocument/2006/relationships/hyperlink" Target="https://renesas.github.io/fsp/group___p_o_e_g___a_p_i.html#gab482b24d14d1c94f6f4ba9f5e39f8d0b" TargetMode="External"/><Relationship Id="rId5" Type="http://schemas.openxmlformats.org/officeDocument/2006/relationships/hyperlink" Target="https://renesas.github.io/fsp/group___p_o_e_g___a_p_i.html#structpoeg__api__t" TargetMode="External"/><Relationship Id="rId10" Type="http://schemas.openxmlformats.org/officeDocument/2006/relationships/hyperlink" Target="https://renesas.github.io/fsp/group___p_o_e_g___a_p_i.html#gaab60100277a3b044c01007e6142704b9" TargetMode="External"/><Relationship Id="rId4" Type="http://schemas.openxmlformats.org/officeDocument/2006/relationships/hyperlink" Target="https://renesas.github.io/fsp/group___p_o_e_g___a_p_i.html#structpoeg__cfg__t" TargetMode="External"/><Relationship Id="rId9" Type="http://schemas.openxmlformats.org/officeDocument/2006/relationships/hyperlink" Target="https://renesas.github.io/fsp/group___p_o_e_g___a_p_i.html#gad3a55ae7d23b90cc2621a83116d2e7d9"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hyperlink" Target="file:///C:\Renesas\RA\e2studio_v2022-10_fsp_v4.2.0\fsp_documentation\v4.2.0\fsp_user_manual_v4.2.0\group___p_o_e_g___a_p_i.html" TargetMode="External"/><Relationship Id="rId2" Type="http://schemas.openxmlformats.org/officeDocument/2006/relationships/hyperlink" Target="file:///C:\Renesas\RA\e2studio_v2022-10_fsp_v4.2.0\fsp_documentation\v4.2.0\fsp_user_manual_v4.2.0\group___r_e_n_e_s_a_s___e_r_r_o_r___c_o_d_e_s.html"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プレースホルダー 7" descr="草が生えている&#10;&#10;自動的に生成された説明">
            <a:extLst>
              <a:ext uri="{FF2B5EF4-FFF2-40B4-BE49-F238E27FC236}">
                <a16:creationId xmlns:a16="http://schemas.microsoft.com/office/drawing/2014/main" id="{EC8A6D8E-D4E5-7016-3672-0FD44715531F}"/>
              </a:ext>
            </a:extLst>
          </p:cNvPr>
          <p:cNvPicPr>
            <a:picLocks noGrp="1" noChangeAspect="1"/>
          </p:cNvPicPr>
          <p:nvPr>
            <p:ph type="pic" sz="quarter" idx="14"/>
          </p:nvPr>
        </p:nvPicPr>
        <p:blipFill>
          <a:blip r:embed="rId2" cstate="print">
            <a:extLst>
              <a:ext uri="{28A0092B-C50C-407E-A947-70E740481C1C}">
                <a14:useLocalDpi xmlns:a14="http://schemas.microsoft.com/office/drawing/2010/main" val="0"/>
              </a:ext>
            </a:extLst>
          </a:blip>
          <a:srcRect t="8925" b="8925"/>
          <a:stretch>
            <a:fillRect/>
          </a:stretch>
        </p:blipFill>
        <p:spPr/>
      </p:pic>
      <p:sp>
        <p:nvSpPr>
          <p:cNvPr id="3" name="Textplatzhalter 2"/>
          <p:cNvSpPr>
            <a:spLocks noGrp="1"/>
          </p:cNvSpPr>
          <p:nvPr>
            <p:ph type="body" sz="quarter" idx="11"/>
          </p:nvPr>
        </p:nvSpPr>
        <p:spPr/>
        <p:txBody>
          <a:bodyPr/>
          <a:lstStyle/>
          <a:p>
            <a:r>
              <a:rPr lang="en-US" altLang="ja-JP" dirty="0" err="1"/>
              <a:t>moduLE</a:t>
            </a:r>
            <a:endParaRPr lang="en-US" altLang="ja-JP" dirty="0"/>
          </a:p>
          <a:p>
            <a:pPr lvl="1"/>
            <a:r>
              <a:rPr lang="en-US" altLang="ja-JP" dirty="0"/>
              <a:t>port</a:t>
            </a:r>
          </a:p>
        </p:txBody>
      </p:sp>
      <p:sp>
        <p:nvSpPr>
          <p:cNvPr id="4" name="Textplatzhalter 3"/>
          <p:cNvSpPr>
            <a:spLocks noGrp="1"/>
          </p:cNvSpPr>
          <p:nvPr>
            <p:ph type="body" sz="quarter" idx="13"/>
          </p:nvPr>
        </p:nvSpPr>
        <p:spPr>
          <a:xfrm>
            <a:off x="1080000" y="2700000"/>
            <a:ext cx="5040000" cy="1348401"/>
          </a:xfrm>
        </p:spPr>
        <p:txBody>
          <a:bodyPr/>
          <a:lstStyle/>
          <a:p>
            <a:r>
              <a:rPr lang="en-US" dirty="0"/>
              <a:t>Feb. 14</a:t>
            </a:r>
          </a:p>
          <a:p>
            <a:r>
              <a:rPr lang="en-US" dirty="0"/>
              <a:t>Bao Nguyen</a:t>
            </a:r>
          </a:p>
          <a:p>
            <a:r>
              <a:rPr lang="en-US" dirty="0"/>
              <a:t>RA FSP, SWDD, </a:t>
            </a:r>
          </a:p>
          <a:p>
            <a:r>
              <a:rPr lang="en-US" dirty="0"/>
              <a:t>Renesas Electronics Corporation</a:t>
            </a:r>
          </a:p>
        </p:txBody>
      </p:sp>
      <p:sp>
        <p:nvSpPr>
          <p:cNvPr id="6" name="Bildplatzhalter 4">
            <a:extLst>
              <a:ext uri="{FF2B5EF4-FFF2-40B4-BE49-F238E27FC236}">
                <a16:creationId xmlns:a16="http://schemas.microsoft.com/office/drawing/2014/main" id="{8CE33CBD-7424-BAA6-8721-12081C8795AD}"/>
              </a:ext>
            </a:extLst>
          </p:cNvPr>
          <p:cNvSpPr txBox="1">
            <a:spLocks/>
          </p:cNvSpPr>
          <p:nvPr/>
        </p:nvSpPr>
        <p:spPr>
          <a:xfrm>
            <a:off x="469200" y="0"/>
            <a:ext cx="11253600" cy="6156000"/>
          </a:xfrm>
          <a:prstGeom prst="rect">
            <a:avLst/>
          </a:prstGeom>
        </p:spPr>
      </p:sp>
    </p:spTree>
    <p:extLst>
      <p:ext uri="{BB962C8B-B14F-4D97-AF65-F5344CB8AC3E}">
        <p14:creationId xmlns:p14="http://schemas.microsoft.com/office/powerpoint/2010/main" val="292927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peripherals connection</a:t>
            </a:r>
          </a:p>
        </p:txBody>
      </p:sp>
      <p:pic>
        <p:nvPicPr>
          <p:cNvPr id="6" name="Picture 5">
            <a:extLst>
              <a:ext uri="{FF2B5EF4-FFF2-40B4-BE49-F238E27FC236}">
                <a16:creationId xmlns:a16="http://schemas.microsoft.com/office/drawing/2014/main" id="{314AB610-E67C-4862-82C4-DD55AE16C1DF}"/>
              </a:ext>
            </a:extLst>
          </p:cNvPr>
          <p:cNvPicPr>
            <a:picLocks noChangeAspect="1"/>
          </p:cNvPicPr>
          <p:nvPr/>
        </p:nvPicPr>
        <p:blipFill rotWithShape="1">
          <a:blip r:embed="rId2"/>
          <a:srcRect t="1970"/>
          <a:stretch/>
        </p:blipFill>
        <p:spPr>
          <a:xfrm>
            <a:off x="4247413" y="1412875"/>
            <a:ext cx="7476588" cy="4659312"/>
          </a:xfrm>
          <a:prstGeom prst="rect">
            <a:avLst/>
          </a:prstGeom>
        </p:spPr>
      </p:pic>
      <p:sp>
        <p:nvSpPr>
          <p:cNvPr id="7" name="TextBox 6">
            <a:extLst>
              <a:ext uri="{FF2B5EF4-FFF2-40B4-BE49-F238E27FC236}">
                <a16:creationId xmlns:a16="http://schemas.microsoft.com/office/drawing/2014/main" id="{DEC54B34-8786-4663-8F69-1D3E812EACA4}"/>
              </a:ext>
            </a:extLst>
          </p:cNvPr>
          <p:cNvSpPr txBox="1"/>
          <p:nvPr/>
        </p:nvSpPr>
        <p:spPr>
          <a:xfrm>
            <a:off x="426216" y="1412875"/>
            <a:ext cx="3290503" cy="2308324"/>
          </a:xfrm>
          <a:prstGeom prst="rect">
            <a:avLst/>
          </a:prstGeom>
          <a:noFill/>
        </p:spPr>
        <p:txBody>
          <a:bodyPr wrap="square" rtlCol="0">
            <a:spAutoFit/>
          </a:bodyPr>
          <a:lstStyle/>
          <a:p>
            <a:pPr algn="just"/>
            <a:r>
              <a:rPr lang="en-US" dirty="0"/>
              <a:t>Config Peripherals connect to Port</a:t>
            </a:r>
          </a:p>
          <a:p>
            <a:pPr algn="just"/>
            <a:r>
              <a:rPr lang="en-US" dirty="0"/>
              <a:t>Pin available with peripherals corresponding to HWM and some channels can be assigned to the same port.</a:t>
            </a:r>
          </a:p>
          <a:p>
            <a:pPr algn="just"/>
            <a:r>
              <a:rPr lang="en-US" dirty="0"/>
              <a:t>Ex:</a:t>
            </a:r>
          </a:p>
          <a:p>
            <a:pPr algn="just"/>
            <a:endParaRPr lang="en-US" dirty="0"/>
          </a:p>
        </p:txBody>
      </p:sp>
      <p:pic>
        <p:nvPicPr>
          <p:cNvPr id="13" name="Picture 12">
            <a:extLst>
              <a:ext uri="{FF2B5EF4-FFF2-40B4-BE49-F238E27FC236}">
                <a16:creationId xmlns:a16="http://schemas.microsoft.com/office/drawing/2014/main" id="{F911095F-D534-4D0F-95A9-D428EF0803A3}"/>
              </a:ext>
            </a:extLst>
          </p:cNvPr>
          <p:cNvPicPr>
            <a:picLocks noChangeAspect="1"/>
          </p:cNvPicPr>
          <p:nvPr/>
        </p:nvPicPr>
        <p:blipFill>
          <a:blip r:embed="rId3"/>
          <a:stretch>
            <a:fillRect/>
          </a:stretch>
        </p:blipFill>
        <p:spPr>
          <a:xfrm>
            <a:off x="467999" y="3429000"/>
            <a:ext cx="3014134" cy="1219200"/>
          </a:xfrm>
          <a:prstGeom prst="rect">
            <a:avLst/>
          </a:prstGeom>
          <a:ln w="19050">
            <a:solidFill>
              <a:schemeClr val="tx1"/>
            </a:solidFill>
          </a:ln>
        </p:spPr>
      </p:pic>
    </p:spTree>
    <p:extLst>
      <p:ext uri="{BB962C8B-B14F-4D97-AF65-F5344CB8AC3E}">
        <p14:creationId xmlns:p14="http://schemas.microsoft.com/office/powerpoint/2010/main" val="298154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configuration</a:t>
            </a:r>
          </a:p>
        </p:txBody>
      </p:sp>
      <p:sp>
        <p:nvSpPr>
          <p:cNvPr id="8" name="Content Placeholder 7">
            <a:extLst>
              <a:ext uri="{FF2B5EF4-FFF2-40B4-BE49-F238E27FC236}">
                <a16:creationId xmlns:a16="http://schemas.microsoft.com/office/drawing/2014/main" id="{228E65D6-2A46-48AF-AEEB-56D290627C52}"/>
              </a:ext>
            </a:extLst>
          </p:cNvPr>
          <p:cNvSpPr>
            <a:spLocks noGrp="1"/>
          </p:cNvSpPr>
          <p:nvPr>
            <p:ph idx="1"/>
          </p:nvPr>
        </p:nvSpPr>
        <p:spPr>
          <a:xfrm>
            <a:off x="468000" y="1424991"/>
            <a:ext cx="11244574" cy="5623591"/>
          </a:xfrm>
        </p:spPr>
        <p:txBody>
          <a:bodyPr/>
          <a:lstStyle/>
          <a:p>
            <a:r>
              <a:rPr lang="en-US" b="1" i="0" dirty="0">
                <a:solidFill>
                  <a:schemeClr val="tx1">
                    <a:lumMod val="50000"/>
                  </a:schemeClr>
                </a:solidFill>
                <a:effectLst/>
              </a:rPr>
              <a:t>Clock Configuration</a:t>
            </a:r>
          </a:p>
          <a:p>
            <a:r>
              <a:rPr lang="en-US" dirty="0">
                <a:solidFill>
                  <a:schemeClr val="tx1">
                    <a:lumMod val="50000"/>
                  </a:schemeClr>
                </a:solidFill>
              </a:rPr>
              <a:t>The I/O PORT HAL module does not require a specific clock configuration.</a:t>
            </a:r>
          </a:p>
          <a:p>
            <a:pPr algn="l"/>
            <a:r>
              <a:rPr lang="en-US" b="1" i="0" dirty="0">
                <a:solidFill>
                  <a:srgbClr val="000000"/>
                </a:solidFill>
                <a:effectLst/>
              </a:rPr>
              <a:t>Pin Configuration</a:t>
            </a:r>
          </a:p>
          <a:p>
            <a:pPr algn="l"/>
            <a:r>
              <a:rPr lang="en-US" b="0" dirty="0">
                <a:solidFill>
                  <a:srgbClr val="000000"/>
                </a:solidFill>
                <a:effectLst/>
              </a:rPr>
              <a:t>The IOPORT module is used for configuring pins.</a:t>
            </a:r>
          </a:p>
          <a:p>
            <a:r>
              <a:rPr lang="en-US" b="1" i="0" dirty="0">
                <a:solidFill>
                  <a:srgbClr val="000000"/>
                </a:solidFill>
                <a:effectLst/>
              </a:rPr>
              <a:t>Port Group Function for ELC</a:t>
            </a:r>
          </a:p>
          <a:p>
            <a:pPr algn="l"/>
            <a:r>
              <a:rPr lang="en-US" b="0" i="0" dirty="0">
                <a:solidFill>
                  <a:srgbClr val="000000"/>
                </a:solidFill>
                <a:effectLst/>
              </a:rPr>
              <a:t>Depending on pin configuration, the IOPORT module can perform automatic reads and writes on 4 ports (RA2 series support 2 ports only) on receipt of an ELC event.</a:t>
            </a:r>
          </a:p>
          <a:p>
            <a:pPr algn="l"/>
            <a:r>
              <a:rPr lang="en-US" b="0" dirty="0">
                <a:solidFill>
                  <a:srgbClr val="000000"/>
                </a:solidFill>
                <a:effectLst/>
              </a:rPr>
              <a:t>When an event is received by a port, the state of the input pins on the port is saved in a hardware register. Simultaneously, the state of output pins on the port is set or cleared based on settings configured by the user. The functions </a:t>
            </a:r>
            <a:r>
              <a:rPr lang="en-US" b="1" u="none" strike="noStrike" dirty="0">
                <a:solidFill>
                  <a:srgbClr val="7D99D0"/>
                </a:solidFill>
                <a:effectLst/>
                <a:hlinkClick r:id="rId2"/>
              </a:rPr>
              <a:t>R_IOPORT_PinEventInputRead</a:t>
            </a:r>
            <a:r>
              <a:rPr lang="en-US" b="0" dirty="0">
                <a:solidFill>
                  <a:srgbClr val="000000"/>
                </a:solidFill>
                <a:effectLst/>
              </a:rPr>
              <a:t> and </a:t>
            </a:r>
            <a:r>
              <a:rPr lang="en-US" b="1" u="none" strike="noStrike" dirty="0">
                <a:solidFill>
                  <a:srgbClr val="7D99D0"/>
                </a:solidFill>
                <a:effectLst/>
                <a:hlinkClick r:id="rId3"/>
              </a:rPr>
              <a:t>R_IOPORT_PortEventInputRead</a:t>
            </a:r>
            <a:r>
              <a:rPr lang="en-US" b="0" dirty="0">
                <a:solidFill>
                  <a:srgbClr val="000000"/>
                </a:solidFill>
                <a:effectLst/>
              </a:rPr>
              <a:t> allow reading the last event input state of a pin or port, and event-triggered pin output can be configured through </a:t>
            </a:r>
            <a:r>
              <a:rPr lang="en-US" b="1" u="none" strike="noStrike" dirty="0">
                <a:solidFill>
                  <a:srgbClr val="7D99D0"/>
                </a:solidFill>
                <a:effectLst/>
                <a:hlinkClick r:id="rId4"/>
              </a:rPr>
              <a:t>R_IOPORT_PinEventOutputWrite</a:t>
            </a:r>
            <a:r>
              <a:rPr lang="en-US" b="0" dirty="0">
                <a:solidFill>
                  <a:srgbClr val="000000"/>
                </a:solidFill>
                <a:effectLst/>
              </a:rPr>
              <a:t> and </a:t>
            </a:r>
            <a:r>
              <a:rPr lang="en-US" b="1" u="none" strike="noStrike" dirty="0">
                <a:solidFill>
                  <a:srgbClr val="7D99D0"/>
                </a:solidFill>
                <a:effectLst/>
                <a:hlinkClick r:id="rId5"/>
              </a:rPr>
              <a:t>R_IOPORT_PortEventOutputWrite</a:t>
            </a:r>
            <a:r>
              <a:rPr lang="en-US" b="0" dirty="0">
                <a:solidFill>
                  <a:srgbClr val="000000"/>
                </a:solidFill>
                <a:effectLst/>
              </a:rPr>
              <a:t>.</a:t>
            </a:r>
          </a:p>
          <a:p>
            <a:pPr algn="l"/>
            <a:r>
              <a:rPr lang="en-US" b="0" dirty="0">
                <a:solidFill>
                  <a:srgbClr val="000000"/>
                </a:solidFill>
                <a:effectLst/>
              </a:rPr>
              <a:t>In addition, each pin on these ports can be configured to trigger an ELC event on rising, falling or both edges. This event can be used to activate other modules when the pin changes state.</a:t>
            </a:r>
          </a:p>
          <a:p>
            <a:pPr algn="l"/>
            <a:endParaRPr lang="en-US" b="0" dirty="0">
              <a:solidFill>
                <a:srgbClr val="000000"/>
              </a:solidFill>
              <a:effectLst/>
            </a:endParaRPr>
          </a:p>
          <a:p>
            <a:endParaRPr lang="en-US" dirty="0"/>
          </a:p>
        </p:txBody>
      </p:sp>
    </p:spTree>
    <p:extLst>
      <p:ext uri="{BB962C8B-B14F-4D97-AF65-F5344CB8AC3E}">
        <p14:creationId xmlns:p14="http://schemas.microsoft.com/office/powerpoint/2010/main" val="166408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a:t>IO PORT</a:t>
            </a:r>
            <a:br>
              <a:rPr lang="en-US" cap="all"/>
            </a:br>
            <a:r>
              <a:rPr lang="en-US" sz="2000" cap="all"/>
              <a:t>interface</a:t>
            </a:r>
            <a:endParaRPr lang="en-US" sz="2000" cap="all" dirty="0"/>
          </a:p>
        </p:txBody>
      </p:sp>
      <p:sp>
        <p:nvSpPr>
          <p:cNvPr id="8" name="Content Placeholder 7">
            <a:extLst>
              <a:ext uri="{FF2B5EF4-FFF2-40B4-BE49-F238E27FC236}">
                <a16:creationId xmlns:a16="http://schemas.microsoft.com/office/drawing/2014/main" id="{228E65D6-2A46-48AF-AEEB-56D290627C52}"/>
              </a:ext>
            </a:extLst>
          </p:cNvPr>
          <p:cNvSpPr>
            <a:spLocks noGrp="1"/>
          </p:cNvSpPr>
          <p:nvPr>
            <p:ph idx="1"/>
          </p:nvPr>
        </p:nvSpPr>
        <p:spPr>
          <a:xfrm>
            <a:off x="468000" y="1424991"/>
            <a:ext cx="11244574" cy="666336"/>
          </a:xfrm>
        </p:spPr>
        <p:txBody>
          <a:bodyPr/>
          <a:lstStyle/>
          <a:p>
            <a:pPr algn="l"/>
            <a:endParaRPr lang="en-US" b="0">
              <a:solidFill>
                <a:srgbClr val="000000"/>
              </a:solidFill>
              <a:effectLst/>
            </a:endParaRPr>
          </a:p>
          <a:p>
            <a:endParaRPr lang="en-US" dirty="0"/>
          </a:p>
        </p:txBody>
      </p:sp>
      <p:graphicFrame>
        <p:nvGraphicFramePr>
          <p:cNvPr id="10" name="Table 10">
            <a:extLst>
              <a:ext uri="{FF2B5EF4-FFF2-40B4-BE49-F238E27FC236}">
                <a16:creationId xmlns:a16="http://schemas.microsoft.com/office/drawing/2014/main" id="{38E17940-A124-4943-A3F4-31395BED76C7}"/>
              </a:ext>
            </a:extLst>
          </p:cNvPr>
          <p:cNvGraphicFramePr>
            <a:graphicFrameLocks noGrp="1"/>
          </p:cNvGraphicFramePr>
          <p:nvPr>
            <p:extLst>
              <p:ext uri="{D42A27DB-BD31-4B8C-83A1-F6EECF244321}">
                <p14:modId xmlns:p14="http://schemas.microsoft.com/office/powerpoint/2010/main" val="790891461"/>
              </p:ext>
            </p:extLst>
          </p:nvPr>
        </p:nvGraphicFramePr>
        <p:xfrm>
          <a:off x="479426" y="1407620"/>
          <a:ext cx="4092574" cy="1854200"/>
        </p:xfrm>
        <a:graphic>
          <a:graphicData uri="http://schemas.openxmlformats.org/drawingml/2006/table">
            <a:tbl>
              <a:tblPr bandRow="1">
                <a:tableStyleId>{5C22544A-7EE6-4342-B048-85BDC9FD1C3A}</a:tableStyleId>
              </a:tblPr>
              <a:tblGrid>
                <a:gridCol w="847511">
                  <a:extLst>
                    <a:ext uri="{9D8B030D-6E8A-4147-A177-3AD203B41FA5}">
                      <a16:colId xmlns:a16="http://schemas.microsoft.com/office/drawing/2014/main" val="758025683"/>
                    </a:ext>
                  </a:extLst>
                </a:gridCol>
                <a:gridCol w="3245063">
                  <a:extLst>
                    <a:ext uri="{9D8B030D-6E8A-4147-A177-3AD203B41FA5}">
                      <a16:colId xmlns:a16="http://schemas.microsoft.com/office/drawing/2014/main" val="50318151"/>
                    </a:ext>
                  </a:extLst>
                </a:gridCol>
              </a:tblGrid>
              <a:tr h="370840">
                <a:tc gridSpan="2">
                  <a:txBody>
                    <a:bodyPr/>
                    <a:lstStyle/>
                    <a:p>
                      <a:r>
                        <a:rPr lang="en-US" b="1" dirty="0">
                          <a:solidFill>
                            <a:srgbClr val="354C7B"/>
                          </a:solidFill>
                          <a:effectLst/>
                        </a:rPr>
                        <a:t>Data Structures</a:t>
                      </a:r>
                    </a:p>
                  </a:txBody>
                  <a:tcPr anchor="ctr"/>
                </a:tc>
                <a:tc hMerge="1">
                  <a:txBody>
                    <a:bodyPr/>
                    <a:lstStyle/>
                    <a:p>
                      <a:endParaRPr lang="en-US"/>
                    </a:p>
                  </a:txBody>
                  <a:tcPr/>
                </a:tc>
                <a:extLst>
                  <a:ext uri="{0D108BD9-81ED-4DB2-BD59-A6C34878D82A}">
                    <a16:rowId xmlns:a16="http://schemas.microsoft.com/office/drawing/2014/main" val="61779407"/>
                  </a:ext>
                </a:extLst>
              </a:tr>
              <a:tr h="370840">
                <a:tc>
                  <a:txBody>
                    <a:bodyPr/>
                    <a:lstStyle/>
                    <a:p>
                      <a:pPr algn="r"/>
                      <a:r>
                        <a:rPr lang="en-US">
                          <a:effectLst/>
                        </a:rPr>
                        <a:t>struct  </a:t>
                      </a:r>
                    </a:p>
                  </a:txBody>
                  <a:tcPr marL="50800" marT="6350"/>
                </a:tc>
                <a:tc>
                  <a:txBody>
                    <a:bodyPr/>
                    <a:lstStyle/>
                    <a:p>
                      <a:r>
                        <a:rPr lang="en-US" b="1" u="none" strike="noStrike" dirty="0" err="1">
                          <a:solidFill>
                            <a:srgbClr val="7D99D0"/>
                          </a:solidFill>
                          <a:effectLst/>
                          <a:hlinkClick r:id="rId2"/>
                        </a:rPr>
                        <a:t>ioport_pin_cfg_t</a:t>
                      </a:r>
                      <a:endParaRPr lang="en-US" dirty="0">
                        <a:effectLst/>
                      </a:endParaRPr>
                    </a:p>
                  </a:txBody>
                  <a:tcPr marL="50800" marT="6350" anchor="b"/>
                </a:tc>
                <a:extLst>
                  <a:ext uri="{0D108BD9-81ED-4DB2-BD59-A6C34878D82A}">
                    <a16:rowId xmlns:a16="http://schemas.microsoft.com/office/drawing/2014/main" val="2449479845"/>
                  </a:ext>
                </a:extLst>
              </a:tr>
              <a:tr h="370840">
                <a:tc>
                  <a:txBody>
                    <a:bodyPr/>
                    <a:lstStyle/>
                    <a:p>
                      <a:pPr algn="r"/>
                      <a:r>
                        <a:rPr lang="en-US" dirty="0">
                          <a:effectLst/>
                        </a:rPr>
                        <a:t>struct  </a:t>
                      </a:r>
                    </a:p>
                  </a:txBody>
                  <a:tcPr marL="50800" marT="6350"/>
                </a:tc>
                <a:tc>
                  <a:txBody>
                    <a:bodyPr/>
                    <a:lstStyle/>
                    <a:p>
                      <a:r>
                        <a:rPr lang="en-US" b="1" u="none" strike="noStrike" dirty="0" err="1">
                          <a:solidFill>
                            <a:srgbClr val="7D99D0"/>
                          </a:solidFill>
                          <a:effectLst/>
                          <a:hlinkClick r:id="rId3"/>
                        </a:rPr>
                        <a:t>ioport_cfg_t</a:t>
                      </a:r>
                      <a:endParaRPr lang="en-US" dirty="0">
                        <a:effectLst/>
                      </a:endParaRPr>
                    </a:p>
                  </a:txBody>
                  <a:tcPr marL="50800" marT="6350" anchor="b"/>
                </a:tc>
                <a:extLst>
                  <a:ext uri="{0D108BD9-81ED-4DB2-BD59-A6C34878D82A}">
                    <a16:rowId xmlns:a16="http://schemas.microsoft.com/office/drawing/2014/main" val="2216824999"/>
                  </a:ext>
                </a:extLst>
              </a:tr>
              <a:tr h="370840">
                <a:tc>
                  <a:txBody>
                    <a:bodyPr/>
                    <a:lstStyle/>
                    <a:p>
                      <a:pPr algn="r"/>
                      <a:r>
                        <a:rPr lang="en-US" dirty="0">
                          <a:effectLst/>
                        </a:rPr>
                        <a:t>struct  </a:t>
                      </a:r>
                    </a:p>
                  </a:txBody>
                  <a:tcPr marL="50800" marT="6350"/>
                </a:tc>
                <a:tc>
                  <a:txBody>
                    <a:bodyPr/>
                    <a:lstStyle/>
                    <a:p>
                      <a:r>
                        <a:rPr lang="en-US" b="1" u="none" strike="noStrike" dirty="0" err="1">
                          <a:solidFill>
                            <a:srgbClr val="7D99D0"/>
                          </a:solidFill>
                          <a:effectLst/>
                          <a:hlinkClick r:id="rId4"/>
                        </a:rPr>
                        <a:t>ioport_api_t</a:t>
                      </a:r>
                      <a:endParaRPr lang="en-US" dirty="0">
                        <a:effectLst/>
                      </a:endParaRPr>
                    </a:p>
                  </a:txBody>
                  <a:tcPr marL="50800" marT="6350" anchor="b"/>
                </a:tc>
                <a:extLst>
                  <a:ext uri="{0D108BD9-81ED-4DB2-BD59-A6C34878D82A}">
                    <a16:rowId xmlns:a16="http://schemas.microsoft.com/office/drawing/2014/main" val="1433903602"/>
                  </a:ext>
                </a:extLst>
              </a:tr>
              <a:tr h="370840">
                <a:tc>
                  <a:txBody>
                    <a:bodyPr/>
                    <a:lstStyle/>
                    <a:p>
                      <a:pPr algn="r"/>
                      <a:r>
                        <a:rPr lang="en-US" dirty="0">
                          <a:effectLst/>
                        </a:rPr>
                        <a:t>struct  </a:t>
                      </a:r>
                    </a:p>
                  </a:txBody>
                  <a:tcPr marL="50800" marT="6350"/>
                </a:tc>
                <a:tc>
                  <a:txBody>
                    <a:bodyPr/>
                    <a:lstStyle/>
                    <a:p>
                      <a:r>
                        <a:rPr lang="en-US" b="1" u="none" strike="noStrike" dirty="0" err="1">
                          <a:solidFill>
                            <a:srgbClr val="7D99D0"/>
                          </a:solidFill>
                          <a:effectLst/>
                          <a:hlinkClick r:id="rId5"/>
                        </a:rPr>
                        <a:t>ioport_instance_t</a:t>
                      </a:r>
                      <a:endParaRPr lang="en-US" dirty="0">
                        <a:effectLst/>
                      </a:endParaRPr>
                    </a:p>
                  </a:txBody>
                  <a:tcPr marL="50800" marT="6350" anchor="b"/>
                </a:tc>
                <a:extLst>
                  <a:ext uri="{0D108BD9-81ED-4DB2-BD59-A6C34878D82A}">
                    <a16:rowId xmlns:a16="http://schemas.microsoft.com/office/drawing/2014/main" val="3881520279"/>
                  </a:ext>
                </a:extLst>
              </a:tr>
            </a:tbl>
          </a:graphicData>
        </a:graphic>
      </p:graphicFrame>
      <p:graphicFrame>
        <p:nvGraphicFramePr>
          <p:cNvPr id="12" name="Table 12">
            <a:extLst>
              <a:ext uri="{FF2B5EF4-FFF2-40B4-BE49-F238E27FC236}">
                <a16:creationId xmlns:a16="http://schemas.microsoft.com/office/drawing/2014/main" id="{9F4569F2-A1D9-4C4D-9932-BE2A8BC23F17}"/>
              </a:ext>
            </a:extLst>
          </p:cNvPr>
          <p:cNvGraphicFramePr>
            <a:graphicFrameLocks noGrp="1"/>
          </p:cNvGraphicFramePr>
          <p:nvPr>
            <p:extLst>
              <p:ext uri="{D42A27DB-BD31-4B8C-83A1-F6EECF244321}">
                <p14:modId xmlns:p14="http://schemas.microsoft.com/office/powerpoint/2010/main" val="2310032033"/>
              </p:ext>
            </p:extLst>
          </p:nvPr>
        </p:nvGraphicFramePr>
        <p:xfrm>
          <a:off x="460375" y="3733800"/>
          <a:ext cx="7940675" cy="1337310"/>
        </p:xfrm>
        <a:graphic>
          <a:graphicData uri="http://schemas.openxmlformats.org/drawingml/2006/table">
            <a:tbl>
              <a:tblPr bandRow="1">
                <a:tableStyleId>{5C22544A-7EE6-4342-B048-85BDC9FD1C3A}</a:tableStyleId>
              </a:tblPr>
              <a:tblGrid>
                <a:gridCol w="1942581">
                  <a:extLst>
                    <a:ext uri="{9D8B030D-6E8A-4147-A177-3AD203B41FA5}">
                      <a16:colId xmlns:a16="http://schemas.microsoft.com/office/drawing/2014/main" val="2001685164"/>
                    </a:ext>
                  </a:extLst>
                </a:gridCol>
                <a:gridCol w="5998094">
                  <a:extLst>
                    <a:ext uri="{9D8B030D-6E8A-4147-A177-3AD203B41FA5}">
                      <a16:colId xmlns:a16="http://schemas.microsoft.com/office/drawing/2014/main" val="727421309"/>
                    </a:ext>
                  </a:extLst>
                </a:gridCol>
              </a:tblGrid>
              <a:tr h="0">
                <a:tc gridSpan="2">
                  <a:txBody>
                    <a:bodyPr/>
                    <a:lstStyle/>
                    <a:p>
                      <a:r>
                        <a:rPr lang="en-US" b="1" dirty="0">
                          <a:solidFill>
                            <a:srgbClr val="354C7B"/>
                          </a:solidFill>
                          <a:effectLst/>
                        </a:rPr>
                        <a:t>Typedefs</a:t>
                      </a:r>
                    </a:p>
                  </a:txBody>
                  <a:tcPr anchor="ctr"/>
                </a:tc>
                <a:tc hMerge="1">
                  <a:txBody>
                    <a:bodyPr/>
                    <a:lstStyle/>
                    <a:p>
                      <a:endParaRPr lang="en-US"/>
                    </a:p>
                  </a:txBody>
                  <a:tcPr/>
                </a:tc>
                <a:extLst>
                  <a:ext uri="{0D108BD9-81ED-4DB2-BD59-A6C34878D82A}">
                    <a16:rowId xmlns:a16="http://schemas.microsoft.com/office/drawing/2014/main" val="2621955965"/>
                  </a:ext>
                </a:extLst>
              </a:tr>
              <a:tr h="370840">
                <a:tc>
                  <a:txBody>
                    <a:bodyPr/>
                    <a:lstStyle/>
                    <a:p>
                      <a:pPr algn="l"/>
                      <a:r>
                        <a:rPr lang="en-US" dirty="0">
                          <a:effectLst/>
                        </a:rPr>
                        <a:t>typedef uint16_t </a:t>
                      </a:r>
                    </a:p>
                  </a:txBody>
                  <a:tcPr marL="50800" marT="6350"/>
                </a:tc>
                <a:tc>
                  <a:txBody>
                    <a:bodyPr/>
                    <a:lstStyle/>
                    <a:p>
                      <a:r>
                        <a:rPr lang="en-US" b="1" u="none" strike="noStrike" dirty="0" err="1">
                          <a:solidFill>
                            <a:srgbClr val="7D99D0"/>
                          </a:solidFill>
                          <a:effectLst/>
                          <a:hlinkClick r:id="rId6"/>
                        </a:rPr>
                        <a:t>ioport_size_t</a:t>
                      </a:r>
                      <a:endParaRPr lang="en-US" b="1" u="none" strike="noStrike" dirty="0">
                        <a:solidFill>
                          <a:srgbClr val="7D99D0"/>
                        </a:solidFill>
                        <a:effectLst/>
                      </a:endParaRPr>
                    </a:p>
                    <a:p>
                      <a:r>
                        <a:rPr lang="en-US" dirty="0">
                          <a:solidFill>
                            <a:srgbClr val="555555"/>
                          </a:solidFill>
                          <a:effectLst/>
                        </a:rPr>
                        <a:t>IO port size on this device. </a:t>
                      </a:r>
                      <a:r>
                        <a:rPr lang="en-US" b="0" u="none" strike="noStrike" dirty="0">
                          <a:solidFill>
                            <a:srgbClr val="7D99D0"/>
                          </a:solidFill>
                          <a:effectLst/>
                          <a:hlinkClick r:id="rId6"/>
                        </a:rPr>
                        <a:t>More...</a:t>
                      </a:r>
                      <a:endParaRPr lang="en-US" dirty="0">
                        <a:effectLst/>
                      </a:endParaRPr>
                    </a:p>
                  </a:txBody>
                  <a:tcPr marL="50800" marT="6350" anchor="b"/>
                </a:tc>
                <a:extLst>
                  <a:ext uri="{0D108BD9-81ED-4DB2-BD59-A6C34878D82A}">
                    <a16:rowId xmlns:a16="http://schemas.microsoft.com/office/drawing/2014/main" val="1073753917"/>
                  </a:ext>
                </a:extLst>
              </a:tr>
              <a:tr h="370840">
                <a:tc>
                  <a:txBody>
                    <a:bodyPr/>
                    <a:lstStyle/>
                    <a:p>
                      <a:pPr algn="l"/>
                      <a:r>
                        <a:rPr lang="en-US" dirty="0">
                          <a:effectLst/>
                        </a:rPr>
                        <a:t>typedef void </a:t>
                      </a:r>
                    </a:p>
                  </a:txBody>
                  <a:tcPr marL="50800" marT="6350"/>
                </a:tc>
                <a:tc>
                  <a:txBody>
                    <a:bodyPr/>
                    <a:lstStyle/>
                    <a:p>
                      <a:r>
                        <a:rPr lang="en-US" b="1" u="none" strike="noStrike" dirty="0" err="1">
                          <a:solidFill>
                            <a:srgbClr val="7D99D0"/>
                          </a:solidFill>
                          <a:effectLst/>
                          <a:hlinkClick r:id="rId7"/>
                        </a:rPr>
                        <a:t>ioport_ctrl_t</a:t>
                      </a:r>
                      <a:endParaRPr lang="en-US" dirty="0">
                        <a:effectLst/>
                      </a:endParaRPr>
                    </a:p>
                  </a:txBody>
                  <a:tcPr marL="50800" marT="6350" anchor="b"/>
                </a:tc>
                <a:extLst>
                  <a:ext uri="{0D108BD9-81ED-4DB2-BD59-A6C34878D82A}">
                    <a16:rowId xmlns:a16="http://schemas.microsoft.com/office/drawing/2014/main" val="276675013"/>
                  </a:ext>
                </a:extLst>
              </a:tr>
            </a:tbl>
          </a:graphicData>
        </a:graphic>
      </p:graphicFrame>
      <p:graphicFrame>
        <p:nvGraphicFramePr>
          <p:cNvPr id="13" name="Table 13">
            <a:extLst>
              <a:ext uri="{FF2B5EF4-FFF2-40B4-BE49-F238E27FC236}">
                <a16:creationId xmlns:a16="http://schemas.microsoft.com/office/drawing/2014/main" id="{0A2A35FA-E4D6-45B7-A4E0-E0E877B3AA86}"/>
              </a:ext>
            </a:extLst>
          </p:cNvPr>
          <p:cNvGraphicFramePr>
            <a:graphicFrameLocks noGrp="1"/>
          </p:cNvGraphicFramePr>
          <p:nvPr>
            <p:extLst>
              <p:ext uri="{D42A27DB-BD31-4B8C-83A1-F6EECF244321}">
                <p14:modId xmlns:p14="http://schemas.microsoft.com/office/powerpoint/2010/main" val="1696575035"/>
              </p:ext>
            </p:extLst>
          </p:nvPr>
        </p:nvGraphicFramePr>
        <p:xfrm>
          <a:off x="6100216" y="1407620"/>
          <a:ext cx="4256087" cy="1483360"/>
        </p:xfrm>
        <a:graphic>
          <a:graphicData uri="http://schemas.openxmlformats.org/drawingml/2006/table">
            <a:tbl>
              <a:tblPr bandRow="1">
                <a:tableStyleId>{5C22544A-7EE6-4342-B048-85BDC9FD1C3A}</a:tableStyleId>
              </a:tblPr>
              <a:tblGrid>
                <a:gridCol w="911900">
                  <a:extLst>
                    <a:ext uri="{9D8B030D-6E8A-4147-A177-3AD203B41FA5}">
                      <a16:colId xmlns:a16="http://schemas.microsoft.com/office/drawing/2014/main" val="3176538999"/>
                    </a:ext>
                  </a:extLst>
                </a:gridCol>
                <a:gridCol w="3344187">
                  <a:extLst>
                    <a:ext uri="{9D8B030D-6E8A-4147-A177-3AD203B41FA5}">
                      <a16:colId xmlns:a16="http://schemas.microsoft.com/office/drawing/2014/main" val="1887379919"/>
                    </a:ext>
                  </a:extLst>
                </a:gridCol>
              </a:tblGrid>
              <a:tr h="370840">
                <a:tc gridSpan="2">
                  <a:txBody>
                    <a:bodyPr/>
                    <a:lstStyle/>
                    <a:p>
                      <a:r>
                        <a:rPr lang="en-US" b="1" dirty="0">
                          <a:solidFill>
                            <a:srgbClr val="354C7B"/>
                          </a:solidFill>
                          <a:effectLst/>
                        </a:rPr>
                        <a:t>Enumerations</a:t>
                      </a:r>
                    </a:p>
                  </a:txBody>
                  <a:tcPr anchor="ctr"/>
                </a:tc>
                <a:tc hMerge="1">
                  <a:txBody>
                    <a:bodyPr/>
                    <a:lstStyle/>
                    <a:p>
                      <a:endParaRPr lang="en-US"/>
                    </a:p>
                  </a:txBody>
                  <a:tcPr/>
                </a:tc>
                <a:extLst>
                  <a:ext uri="{0D108BD9-81ED-4DB2-BD59-A6C34878D82A}">
                    <a16:rowId xmlns:a16="http://schemas.microsoft.com/office/drawing/2014/main" val="216129232"/>
                  </a:ext>
                </a:extLst>
              </a:tr>
              <a:tr h="370840">
                <a:tc>
                  <a:txBody>
                    <a:bodyPr/>
                    <a:lstStyle/>
                    <a:p>
                      <a:pPr algn="l"/>
                      <a:r>
                        <a:rPr lang="en-US">
                          <a:effectLst/>
                        </a:rPr>
                        <a:t>enum  </a:t>
                      </a:r>
                    </a:p>
                  </a:txBody>
                  <a:tcPr marL="50800" marT="6350"/>
                </a:tc>
                <a:tc>
                  <a:txBody>
                    <a:bodyPr/>
                    <a:lstStyle/>
                    <a:p>
                      <a:r>
                        <a:rPr lang="en-US" b="1" u="none" strike="noStrike">
                          <a:solidFill>
                            <a:srgbClr val="7D99D0"/>
                          </a:solidFill>
                          <a:effectLst/>
                          <a:hlinkClick r:id="rId8"/>
                        </a:rPr>
                        <a:t>ioport_peripheral_t</a:t>
                      </a:r>
                      <a:endParaRPr lang="en-US">
                        <a:effectLst/>
                      </a:endParaRPr>
                    </a:p>
                  </a:txBody>
                  <a:tcPr marL="50800" marT="6350" anchor="b"/>
                </a:tc>
                <a:extLst>
                  <a:ext uri="{0D108BD9-81ED-4DB2-BD59-A6C34878D82A}">
                    <a16:rowId xmlns:a16="http://schemas.microsoft.com/office/drawing/2014/main" val="991433507"/>
                  </a:ext>
                </a:extLst>
              </a:tr>
              <a:tr h="370840">
                <a:tc>
                  <a:txBody>
                    <a:bodyPr/>
                    <a:lstStyle/>
                    <a:p>
                      <a:pPr algn="l"/>
                      <a:r>
                        <a:rPr lang="en-US">
                          <a:effectLst/>
                        </a:rPr>
                        <a:t>enum  </a:t>
                      </a:r>
                    </a:p>
                  </a:txBody>
                  <a:tcPr marL="50800" marT="6350"/>
                </a:tc>
                <a:tc>
                  <a:txBody>
                    <a:bodyPr/>
                    <a:lstStyle/>
                    <a:p>
                      <a:r>
                        <a:rPr lang="en-US" b="1" u="none" strike="noStrike" dirty="0" err="1">
                          <a:solidFill>
                            <a:srgbClr val="7D99D0"/>
                          </a:solidFill>
                          <a:effectLst/>
                          <a:hlinkClick r:id="rId9"/>
                        </a:rPr>
                        <a:t>ioport_cfg_options_t</a:t>
                      </a:r>
                      <a:endParaRPr lang="en-US" dirty="0">
                        <a:effectLst/>
                      </a:endParaRPr>
                    </a:p>
                  </a:txBody>
                  <a:tcPr marL="50800" marT="6350" anchor="b"/>
                </a:tc>
                <a:extLst>
                  <a:ext uri="{0D108BD9-81ED-4DB2-BD59-A6C34878D82A}">
                    <a16:rowId xmlns:a16="http://schemas.microsoft.com/office/drawing/2014/main" val="1077533916"/>
                  </a:ext>
                </a:extLst>
              </a:tr>
              <a:tr h="370840">
                <a:tc>
                  <a:txBody>
                    <a:bodyPr/>
                    <a:lstStyle/>
                    <a:p>
                      <a:pPr algn="l"/>
                      <a:r>
                        <a:rPr lang="en-US" dirty="0" err="1">
                          <a:effectLst/>
                        </a:rPr>
                        <a:t>enum</a:t>
                      </a:r>
                      <a:r>
                        <a:rPr lang="en-US" dirty="0">
                          <a:effectLst/>
                        </a:rPr>
                        <a:t>  </a:t>
                      </a:r>
                    </a:p>
                  </a:txBody>
                  <a:tcPr marL="50800" marT="6350"/>
                </a:tc>
                <a:tc>
                  <a:txBody>
                    <a:bodyPr/>
                    <a:lstStyle/>
                    <a:p>
                      <a:r>
                        <a:rPr lang="en-US" b="1" u="none" strike="noStrike" dirty="0" err="1">
                          <a:solidFill>
                            <a:srgbClr val="7D99D0"/>
                          </a:solidFill>
                          <a:effectLst/>
                          <a:hlinkClick r:id="rId10"/>
                        </a:rPr>
                        <a:t>ioport_pwpr_t</a:t>
                      </a:r>
                      <a:endParaRPr lang="en-US" dirty="0">
                        <a:effectLst/>
                      </a:endParaRPr>
                    </a:p>
                  </a:txBody>
                  <a:tcPr marL="50800" marT="6350" anchor="b"/>
                </a:tc>
                <a:extLst>
                  <a:ext uri="{0D108BD9-81ED-4DB2-BD59-A6C34878D82A}">
                    <a16:rowId xmlns:a16="http://schemas.microsoft.com/office/drawing/2014/main" val="444621562"/>
                  </a:ext>
                </a:extLst>
              </a:tr>
            </a:tbl>
          </a:graphicData>
        </a:graphic>
      </p:graphicFrame>
    </p:spTree>
    <p:extLst>
      <p:ext uri="{BB962C8B-B14F-4D97-AF65-F5344CB8AC3E}">
        <p14:creationId xmlns:p14="http://schemas.microsoft.com/office/powerpoint/2010/main" val="362128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529954273"/>
              </p:ext>
            </p:extLst>
          </p:nvPr>
        </p:nvGraphicFramePr>
        <p:xfrm>
          <a:off x="468313" y="1425575"/>
          <a:ext cx="11244260" cy="148336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dirty="0">
                          <a:solidFill>
                            <a:srgbClr val="7D99D0"/>
                          </a:solidFill>
                          <a:effectLst/>
                          <a:hlinkClick r:id="rId2"/>
                        </a:rPr>
                        <a:t>fsp_err_t</a:t>
                      </a:r>
                      <a:r>
                        <a:rPr lang="en-US" b="1" dirty="0">
                          <a:effectLst/>
                        </a:rPr>
                        <a:t> R_IOPORT_Open</a:t>
                      </a:r>
                    </a:p>
                  </a:txBody>
                  <a:tcPr anchor="b"/>
                </a:tc>
                <a:tc>
                  <a:txBody>
                    <a:bodyPr/>
                    <a:lstStyle/>
                    <a:p>
                      <a:pPr fontAlgn="b"/>
                      <a:r>
                        <a:rPr lang="en-US" b="0" dirty="0">
                          <a:effectLst/>
                        </a:rPr>
                        <a:t>(</a:t>
                      </a:r>
                    </a:p>
                  </a:txBody>
                  <a:tcPr anchor="b"/>
                </a:tc>
                <a:tc>
                  <a:txBody>
                    <a:bodyPr/>
                    <a:lstStyle/>
                    <a:p>
                      <a:pPr fontAlgn="b"/>
                      <a:r>
                        <a:rPr lang="en-US" b="1" u="none" strike="noStrike" dirty="0" err="1">
                          <a:solidFill>
                            <a:srgbClr val="7D99D0"/>
                          </a:solidFill>
                          <a:effectLst/>
                          <a:hlinkClick r:id="rId3"/>
                        </a:rPr>
                        <a:t>ioport_ctrl_t</a:t>
                      </a:r>
                      <a:r>
                        <a:rPr lang="en-US" dirty="0">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b="0">
                        <a:effectLst/>
                      </a:endParaRPr>
                    </a:p>
                  </a:txBody>
                  <a:tcPr anchor="b"/>
                </a:tc>
                <a:tc>
                  <a:txBody>
                    <a:bodyPr/>
                    <a:lstStyle/>
                    <a:p>
                      <a:pPr fontAlgn="b"/>
                      <a:r>
                        <a:rPr lang="en-US" dirty="0">
                          <a:effectLst/>
                        </a:rPr>
                        <a:t>const </a:t>
                      </a:r>
                      <a:r>
                        <a:rPr lang="en-US" b="1" u="none" strike="noStrike" dirty="0" err="1">
                          <a:solidFill>
                            <a:srgbClr val="7D99D0"/>
                          </a:solidFill>
                          <a:effectLst/>
                          <a:hlinkClick r:id="rId4"/>
                        </a:rPr>
                        <a:t>ioport_cfg_t</a:t>
                      </a:r>
                      <a:r>
                        <a:rPr lang="en-US" dirty="0">
                          <a:effectLst/>
                        </a:rPr>
                        <a:t> * </a:t>
                      </a:r>
                    </a:p>
                  </a:txBody>
                  <a:tcPr anchor="b"/>
                </a:tc>
                <a:tc>
                  <a:txBody>
                    <a:bodyPr/>
                    <a:lstStyle/>
                    <a:p>
                      <a:pPr fontAlgn="b"/>
                      <a:r>
                        <a:rPr lang="en-US" i="0" dirty="0" err="1">
                          <a:solidFill>
                            <a:srgbClr val="602020"/>
                          </a:solidFill>
                          <a:effectLst/>
                        </a:rPr>
                        <a:t>p_cfg</a:t>
                      </a:r>
                      <a:r>
                        <a:rPr lang="en-US" dirty="0">
                          <a:solidFill>
                            <a:srgbClr val="602020"/>
                          </a:solidFill>
                          <a:effectLst/>
                        </a:rPr>
                        <a:t> </a:t>
                      </a:r>
                    </a:p>
                  </a:txBody>
                  <a:tcPr anchor="b"/>
                </a:tc>
                <a:extLst>
                  <a:ext uri="{0D108BD9-81ED-4DB2-BD59-A6C34878D82A}">
                    <a16:rowId xmlns:a16="http://schemas.microsoft.com/office/drawing/2014/main" val="4245192517"/>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0" i="0" dirty="0">
                          <a:solidFill>
                            <a:srgbClr val="253555"/>
                          </a:solidFill>
                          <a:effectLst/>
                          <a:latin typeface="calibri" panose="020F0502020204030204" pitchFamily="34" charset="0"/>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66958528"/>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001825905"/>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4020873370"/>
              </p:ext>
            </p:extLst>
          </p:nvPr>
        </p:nvGraphicFramePr>
        <p:xfrm>
          <a:off x="467999" y="2908935"/>
          <a:ext cx="11244260" cy="114300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Initializes internal driver data, then calls pin configuration function to configure pins.</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FSP_ERR_ASSERTION, FSP_ERR_ALREADY_OPEN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602020"/>
                        </a:solidFill>
                        <a:effectLst/>
                      </a:endParaRP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58892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1147042574"/>
              </p:ext>
            </p:extLst>
          </p:nvPr>
        </p:nvGraphicFramePr>
        <p:xfrm>
          <a:off x="468313" y="1425575"/>
          <a:ext cx="11244260" cy="74168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dirty="0">
                          <a:solidFill>
                            <a:srgbClr val="7D99D0"/>
                          </a:solidFill>
                          <a:effectLst/>
                          <a:hlinkClick r:id="rId2"/>
                        </a:rPr>
                        <a:t>fsp_err_t</a:t>
                      </a:r>
                      <a:r>
                        <a:rPr lang="en-US" b="1" dirty="0">
                          <a:effectLst/>
                        </a:rPr>
                        <a:t> </a:t>
                      </a:r>
                      <a:r>
                        <a:rPr lang="en-US" b="1" dirty="0" err="1">
                          <a:effectLst/>
                        </a:rPr>
                        <a:t>R_IOPORT_Close</a:t>
                      </a:r>
                      <a:endParaRPr lang="en-US" b="1" dirty="0">
                        <a:effectLst/>
                      </a:endParaRP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dirty="0">
                          <a:solidFill>
                            <a:srgbClr val="602020"/>
                          </a:solidFill>
                          <a:effectLst/>
                        </a:rPr>
                        <a:t>p_ctrl    )</a:t>
                      </a:r>
                      <a:endParaRPr lang="en-US" dirty="0">
                        <a:solidFill>
                          <a:srgbClr val="602020"/>
                        </a:solidFill>
                        <a:effectLst/>
                      </a:endParaRPr>
                    </a:p>
                  </a:txBody>
                  <a:tcPr anchor="b"/>
                </a:tc>
                <a:extLst>
                  <a:ext uri="{0D108BD9-81ED-4DB2-BD59-A6C34878D82A}">
                    <a16:rowId xmlns:a16="http://schemas.microsoft.com/office/drawing/2014/main" val="1271972452"/>
                  </a:ext>
                </a:extLst>
              </a:tr>
              <a:tr h="370840">
                <a:tc>
                  <a:txBody>
                    <a:bodyPr/>
                    <a:lstStyle/>
                    <a:p>
                      <a:pPr fontAlgn="b"/>
                      <a:endParaRPr lang="en-US" b="1" dirty="0">
                        <a:effectLst/>
                      </a:endParaRPr>
                    </a:p>
                  </a:txBody>
                  <a:tcPr anchor="b"/>
                </a:tc>
                <a:tc>
                  <a:txBody>
                    <a:bodyPr/>
                    <a:lstStyle/>
                    <a:p>
                      <a:pPr fontAlgn="b"/>
                      <a:endParaRPr lang="en-US">
                        <a:effectLst/>
                      </a:endParaRPr>
                    </a:p>
                  </a:txBody>
                  <a:tcPr anchor="b"/>
                </a:tc>
                <a:tc>
                  <a:txBody>
                    <a:bodyPr/>
                    <a:lstStyle/>
                    <a:p>
                      <a:pPr fontAlgn="b"/>
                      <a:endParaRPr lang="en-US">
                        <a:effectLst/>
                      </a:endParaRPr>
                    </a:p>
                  </a:txBody>
                  <a:tcPr anchor="b"/>
                </a:tc>
                <a:tc>
                  <a:txBody>
                    <a:bodyPr/>
                    <a:lstStyle/>
                    <a:p>
                      <a:pPr fontAlgn="b"/>
                      <a:endParaRPr lang="en-US" dirty="0">
                        <a:solidFill>
                          <a:srgbClr val="602020"/>
                        </a:solidFill>
                        <a:effectLst/>
                      </a:endParaRPr>
                    </a:p>
                  </a:txBody>
                  <a:tcPr anchor="b"/>
                </a:tc>
                <a:extLst>
                  <a:ext uri="{0D108BD9-81ED-4DB2-BD59-A6C34878D82A}">
                    <a16:rowId xmlns:a16="http://schemas.microsoft.com/office/drawing/2014/main" val="3344472409"/>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091847709"/>
              </p:ext>
            </p:extLst>
          </p:nvPr>
        </p:nvGraphicFramePr>
        <p:xfrm>
          <a:off x="457489" y="2167255"/>
          <a:ext cx="11244260" cy="100584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Resets IOPORT registers. Implements </a:t>
                      </a:r>
                      <a:r>
                        <a:rPr kumimoji="1" lang="en-US" sz="1800" b="1" i="0" u="none" strike="noStrike" kern="1200" dirty="0" err="1">
                          <a:solidFill>
                            <a:schemeClr val="dk1"/>
                          </a:solidFill>
                          <a:effectLst/>
                          <a:latin typeface="+mn-lt"/>
                          <a:ea typeface="+mn-ea"/>
                          <a:cs typeface="+mn-cs"/>
                          <a:hlinkClick r:id="rId4"/>
                        </a:rPr>
                        <a:t>ioport_api_t</a:t>
                      </a:r>
                      <a:r>
                        <a:rPr kumimoji="1" lang="en-US" sz="1800" b="1" i="0" u="none" strike="noStrike" kern="1200" dirty="0">
                          <a:solidFill>
                            <a:schemeClr val="dk1"/>
                          </a:solidFill>
                          <a:effectLst/>
                          <a:latin typeface="+mn-lt"/>
                          <a:ea typeface="+mn-ea"/>
                          <a:cs typeface="+mn-cs"/>
                          <a:hlinkClick r:id="rId4"/>
                        </a:rPr>
                        <a:t>::close</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97888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720641298"/>
              </p:ext>
            </p:extLst>
          </p:nvPr>
        </p:nvGraphicFramePr>
        <p:xfrm>
          <a:off x="468313" y="1425575"/>
          <a:ext cx="11244260" cy="148336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de-DE" b="1" u="none" strike="noStrike">
                          <a:solidFill>
                            <a:srgbClr val="7D99D0"/>
                          </a:solidFill>
                          <a:effectLst/>
                          <a:hlinkClick r:id="rId2"/>
                        </a:rPr>
                        <a:t>fsp_err_t</a:t>
                      </a:r>
                      <a:r>
                        <a:rPr lang="de-DE" b="1">
                          <a:effectLst/>
                        </a:rPr>
                        <a:t> R_IOPORT_PinsCfg</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dirty="0">
                          <a:effectLst/>
                        </a:rPr>
                        <a:t>const </a:t>
                      </a:r>
                      <a:r>
                        <a:rPr lang="en-US" b="1" u="none" strike="noStrike" dirty="0" err="1">
                          <a:solidFill>
                            <a:srgbClr val="7D99D0"/>
                          </a:solidFill>
                          <a:effectLst/>
                          <a:hlinkClick r:id="rId4"/>
                        </a:rPr>
                        <a:t>ioport_cfg_t</a:t>
                      </a:r>
                      <a:r>
                        <a:rPr lang="en-US" dirty="0">
                          <a:effectLst/>
                        </a:rPr>
                        <a:t> * </a:t>
                      </a:r>
                    </a:p>
                  </a:txBody>
                  <a:tcPr anchor="b"/>
                </a:tc>
                <a:tc>
                  <a:txBody>
                    <a:bodyPr/>
                    <a:lstStyle/>
                    <a:p>
                      <a:pPr fontAlgn="b"/>
                      <a:r>
                        <a:rPr lang="en-US" i="0">
                          <a:solidFill>
                            <a:srgbClr val="602020"/>
                          </a:solidFill>
                          <a:effectLst/>
                        </a:rPr>
                        <a:t>p_cfg</a:t>
                      </a:r>
                      <a:r>
                        <a:rPr lang="en-US">
                          <a:solidFill>
                            <a:srgbClr val="602020"/>
                          </a:solidFill>
                          <a:effectLst/>
                        </a:rPr>
                        <a:t> </a:t>
                      </a:r>
                    </a:p>
                  </a:txBody>
                  <a:tcPr anchor="b"/>
                </a:tc>
                <a:extLst>
                  <a:ext uri="{0D108BD9-81ED-4DB2-BD59-A6C34878D82A}">
                    <a16:rowId xmlns:a16="http://schemas.microsoft.com/office/drawing/2014/main" val="4245192517"/>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1" i="0">
                          <a:solidFill>
                            <a:srgbClr val="253555"/>
                          </a:solidFill>
                          <a:effectLst/>
                          <a:latin typeface="calibri" panose="020F0502020204030204" pitchFamily="34" charset="0"/>
                        </a:rPr>
                        <a:t>)</a:t>
                      </a: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1366958528"/>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001825905"/>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760407436"/>
              </p:ext>
            </p:extLst>
          </p:nvPr>
        </p:nvGraphicFramePr>
        <p:xfrm>
          <a:off x="467999" y="2908935"/>
          <a:ext cx="11244260" cy="1143000"/>
        </p:xfrm>
        <a:graphic>
          <a:graphicData uri="http://schemas.openxmlformats.org/drawingml/2006/table">
            <a:tbl>
              <a:tblPr bandRow="1">
                <a:tableStyleId>{5C22544A-7EE6-4342-B048-85BDC9FD1C3A}</a:tableStyleId>
              </a:tblPr>
              <a:tblGrid>
                <a:gridCol w="2656201">
                  <a:extLst>
                    <a:ext uri="{9D8B030D-6E8A-4147-A177-3AD203B41FA5}">
                      <a16:colId xmlns:a16="http://schemas.microsoft.com/office/drawing/2014/main" val="2484010910"/>
                    </a:ext>
                  </a:extLst>
                </a:gridCol>
                <a:gridCol w="8588059">
                  <a:extLst>
                    <a:ext uri="{9D8B030D-6E8A-4147-A177-3AD203B41FA5}">
                      <a16:colId xmlns:a16="http://schemas.microsoft.com/office/drawing/2014/main" val="4174876495"/>
                    </a:ext>
                  </a:extLst>
                </a:gridCol>
              </a:tblGrid>
              <a:tr h="502920">
                <a:tc gridSpan="2">
                  <a:txBody>
                    <a:bodyPr/>
                    <a:lstStyle/>
                    <a:p>
                      <a:pPr algn="just"/>
                      <a:r>
                        <a:rPr kumimoji="1" lang="en-US" sz="1800" b="0" kern="1200" dirty="0">
                          <a:solidFill>
                            <a:schemeClr val="dk1"/>
                          </a:solidFill>
                          <a:effectLst/>
                          <a:latin typeface="+mn-lt"/>
                          <a:ea typeface="+mn-ea"/>
                          <a:cs typeface="+mn-cs"/>
                        </a:rPr>
                        <a:t>Configures the functions of multiple pins by loading configuration data into pin PFS registers. Implements </a:t>
                      </a:r>
                      <a:r>
                        <a:rPr kumimoji="1" lang="en-US" sz="1800" b="1" u="none" strike="noStrike" kern="1200" dirty="0" err="1">
                          <a:solidFill>
                            <a:schemeClr val="dk1"/>
                          </a:solidFill>
                          <a:effectLst/>
                          <a:latin typeface="+mn-lt"/>
                          <a:ea typeface="+mn-ea"/>
                          <a:cs typeface="+mn-cs"/>
                          <a:hlinkClick r:id="rId5"/>
                        </a:rPr>
                        <a:t>ioport_api_t</a:t>
                      </a:r>
                      <a:r>
                        <a:rPr kumimoji="1" lang="en-US" sz="1800" b="1" u="none" strike="noStrike" kern="1200" dirty="0">
                          <a:solidFill>
                            <a:schemeClr val="dk1"/>
                          </a:solidFill>
                          <a:effectLst/>
                          <a:latin typeface="+mn-lt"/>
                          <a:ea typeface="+mn-ea"/>
                          <a:cs typeface="+mn-cs"/>
                          <a:hlinkClick r:id="rId5"/>
                        </a:rPr>
                        <a:t>::</a:t>
                      </a:r>
                      <a:r>
                        <a:rPr kumimoji="1" lang="en-US" sz="1800" b="1" u="none" strike="noStrike" kern="1200" dirty="0" err="1">
                          <a:solidFill>
                            <a:schemeClr val="dk1"/>
                          </a:solidFill>
                          <a:effectLst/>
                          <a:latin typeface="+mn-lt"/>
                          <a:ea typeface="+mn-ea"/>
                          <a:cs typeface="+mn-cs"/>
                          <a:hlinkClick r:id="rId5"/>
                        </a:rPr>
                        <a:t>pinsCfg</a:t>
                      </a:r>
                      <a:r>
                        <a:rPr kumimoji="1" lang="en-US" sz="1800" b="0" kern="1200" dirty="0">
                          <a:solidFill>
                            <a:schemeClr val="dk1"/>
                          </a:solidFill>
                          <a:effectLst/>
                          <a:latin typeface="+mn-lt"/>
                          <a:ea typeface="+mn-ea"/>
                          <a:cs typeface="+mn-cs"/>
                        </a:rPr>
                        <a:t>.</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FSP_ERR_NOT_OPEN, FSP_ERR_ASSERTION</a:t>
                      </a:r>
                      <a:endParaRPr lang="en-US" dirty="0"/>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309069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62029014"/>
              </p:ext>
            </p:extLst>
          </p:nvPr>
        </p:nvGraphicFramePr>
        <p:xfrm>
          <a:off x="468313" y="1425575"/>
          <a:ext cx="11244260" cy="185420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de-DE" b="1" u="none" strike="noStrike">
                          <a:solidFill>
                            <a:srgbClr val="7D99D0"/>
                          </a:solidFill>
                          <a:effectLst/>
                          <a:hlinkClick r:id="rId2"/>
                        </a:rPr>
                        <a:t>fsp_err_t</a:t>
                      </a:r>
                      <a:r>
                        <a:rPr lang="de-DE" b="1">
                          <a:effectLst/>
                        </a:rPr>
                        <a:t> R_IOPORT_PinCfg</a:t>
                      </a:r>
                    </a:p>
                  </a:txBody>
                  <a:tcPr anchor="b"/>
                </a:tc>
                <a:tc>
                  <a:txBody>
                    <a:bodyPr/>
                    <a:lstStyle/>
                    <a:p>
                      <a:pPr fontAlgn="b"/>
                      <a:r>
                        <a:rPr lang="en-US" b="0">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b="0">
                        <a:effectLst/>
                      </a:endParaRPr>
                    </a:p>
                  </a:txBody>
                  <a:tcPr anchor="b"/>
                </a:tc>
                <a:tc>
                  <a:txBody>
                    <a:bodyPr/>
                    <a:lstStyle/>
                    <a:p>
                      <a:pPr fontAlgn="b"/>
                      <a:r>
                        <a:rPr lang="fr-FR" b="1" u="none" strike="noStrike">
                          <a:solidFill>
                            <a:srgbClr val="7D99D0"/>
                          </a:solidFill>
                          <a:effectLst/>
                          <a:hlinkClick r:id="rId4"/>
                        </a:rPr>
                        <a:t>bsp_io_port_pin_t</a:t>
                      </a:r>
                      <a:r>
                        <a:rPr lang="fr-FR">
                          <a:effectLst/>
                        </a:rPr>
                        <a:t> </a:t>
                      </a:r>
                    </a:p>
                  </a:txBody>
                  <a:tcPr anchor="b"/>
                </a:tc>
                <a:tc>
                  <a:txBody>
                    <a:bodyPr/>
                    <a:lstStyle/>
                    <a:p>
                      <a:pPr fontAlgn="b"/>
                      <a:r>
                        <a:rPr lang="en-US" i="0">
                          <a:solidFill>
                            <a:srgbClr val="602020"/>
                          </a:solidFill>
                          <a:effectLst/>
                        </a:rPr>
                        <a:t>pin</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b="0">
                        <a:effectLst/>
                      </a:endParaRPr>
                    </a:p>
                  </a:txBody>
                  <a:tcPr anchor="b"/>
                </a:tc>
                <a:tc>
                  <a:txBody>
                    <a:bodyPr/>
                    <a:lstStyle/>
                    <a:p>
                      <a:pPr fontAlgn="b"/>
                      <a:r>
                        <a:rPr lang="en-US">
                          <a:effectLst/>
                        </a:rPr>
                        <a:t>uint32_t </a:t>
                      </a:r>
                    </a:p>
                  </a:txBody>
                  <a:tcPr anchor="b"/>
                </a:tc>
                <a:tc>
                  <a:txBody>
                    <a:bodyPr/>
                    <a:lstStyle/>
                    <a:p>
                      <a:pPr fontAlgn="b"/>
                      <a:r>
                        <a:rPr lang="en-US" i="0">
                          <a:solidFill>
                            <a:srgbClr val="602020"/>
                          </a:solidFill>
                          <a:effectLst/>
                        </a:rPr>
                        <a:t>cfg</a:t>
                      </a:r>
                      <a:r>
                        <a:rPr lang="en-US">
                          <a:solidFill>
                            <a:srgbClr val="602020"/>
                          </a:solidFill>
                          <a:effectLst/>
                        </a:rPr>
                        <a:t> </a:t>
                      </a:r>
                    </a:p>
                  </a:txBody>
                  <a:tcPr anchor="b"/>
                </a:tc>
                <a:extLst>
                  <a:ext uri="{0D108BD9-81ED-4DB2-BD59-A6C34878D82A}">
                    <a16:rowId xmlns:a16="http://schemas.microsoft.com/office/drawing/2014/main" val="1366958528"/>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0" i="0" dirty="0">
                          <a:solidFill>
                            <a:srgbClr val="253555"/>
                          </a:solidFill>
                          <a:effectLst/>
                          <a:latin typeface="calibri" panose="020F0502020204030204" pitchFamily="34" charset="0"/>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1825905"/>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8706887"/>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78562512"/>
              </p:ext>
            </p:extLst>
          </p:nvPr>
        </p:nvGraphicFramePr>
        <p:xfrm>
          <a:off x="467999" y="3274520"/>
          <a:ext cx="11255688" cy="1005840"/>
        </p:xfrm>
        <a:graphic>
          <a:graphicData uri="http://schemas.openxmlformats.org/drawingml/2006/table">
            <a:tbl>
              <a:tblPr bandRow="1">
                <a:tableStyleId>{5C22544A-7EE6-4342-B048-85BDC9FD1C3A}</a:tableStyleId>
              </a:tblPr>
              <a:tblGrid>
                <a:gridCol w="3320755">
                  <a:extLst>
                    <a:ext uri="{9D8B030D-6E8A-4147-A177-3AD203B41FA5}">
                      <a16:colId xmlns:a16="http://schemas.microsoft.com/office/drawing/2014/main" val="2484010910"/>
                    </a:ext>
                  </a:extLst>
                </a:gridCol>
                <a:gridCol w="7934933">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Configures the settings of a pin. Implements </a:t>
                      </a:r>
                      <a:r>
                        <a:rPr kumimoji="1" lang="en-US" sz="1800" b="1" i="0" u="none" strike="noStrike" kern="1200" dirty="0" err="1">
                          <a:solidFill>
                            <a:schemeClr val="dk1"/>
                          </a:solidFill>
                          <a:effectLst/>
                          <a:latin typeface="+mn-lt"/>
                          <a:ea typeface="+mn-ea"/>
                          <a:cs typeface="+mn-cs"/>
                          <a:hlinkClick r:id="rId5"/>
                        </a:rPr>
                        <a:t>ioport_api_t</a:t>
                      </a:r>
                      <a:r>
                        <a:rPr kumimoji="1" lang="en-US" sz="1800" b="1" i="0" u="none" strike="noStrike" kern="1200" dirty="0">
                          <a:solidFill>
                            <a:schemeClr val="dk1"/>
                          </a:solidFill>
                          <a:effectLst/>
                          <a:latin typeface="+mn-lt"/>
                          <a:ea typeface="+mn-ea"/>
                          <a:cs typeface="+mn-cs"/>
                          <a:hlinkClick r:id="rId5"/>
                        </a:rPr>
                        <a:t>::</a:t>
                      </a:r>
                      <a:r>
                        <a:rPr kumimoji="1" lang="en-US" sz="1800" b="1" i="0" u="none" strike="noStrike" kern="1200" dirty="0" err="1">
                          <a:solidFill>
                            <a:schemeClr val="dk1"/>
                          </a:solidFill>
                          <a:effectLst/>
                          <a:latin typeface="+mn-lt"/>
                          <a:ea typeface="+mn-ea"/>
                          <a:cs typeface="+mn-cs"/>
                          <a:hlinkClick r:id="rId5"/>
                        </a:rPr>
                        <a:t>pinCfg</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FSP_ERR_NOT_OPEN, FSP_ERR_ASSERTION</a:t>
                      </a:r>
                      <a:endParaRPr lang="en-US" dirty="0"/>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3495386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301434795"/>
              </p:ext>
            </p:extLst>
          </p:nvPr>
        </p:nvGraphicFramePr>
        <p:xfrm>
          <a:off x="468313" y="1425575"/>
          <a:ext cx="11244260" cy="185420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R_IOPORT_PinRead</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dirty="0">
                          <a:solidFill>
                            <a:srgbClr val="602020"/>
                          </a:solidFill>
                          <a:effectLst/>
                        </a:rPr>
                        <a:t>p_ctrl</a:t>
                      </a:r>
                      <a:r>
                        <a:rPr lang="en-US" dirty="0">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fr-FR" b="1" u="sng">
                          <a:solidFill>
                            <a:srgbClr val="7D99D0"/>
                          </a:solidFill>
                          <a:effectLst/>
                          <a:hlinkClick r:id="rId4"/>
                        </a:rPr>
                        <a:t>bsp_io_port_pin_t</a:t>
                      </a:r>
                      <a:r>
                        <a:rPr lang="fr-FR">
                          <a:effectLst/>
                        </a:rPr>
                        <a:t> </a:t>
                      </a:r>
                    </a:p>
                  </a:txBody>
                  <a:tcPr anchor="b"/>
                </a:tc>
                <a:tc>
                  <a:txBody>
                    <a:bodyPr/>
                    <a:lstStyle/>
                    <a:p>
                      <a:pPr fontAlgn="b"/>
                      <a:r>
                        <a:rPr lang="en-US" i="0">
                          <a:solidFill>
                            <a:srgbClr val="602020"/>
                          </a:solidFill>
                          <a:effectLst/>
                        </a:rPr>
                        <a:t>pin</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bsp_io_level_t</a:t>
                      </a:r>
                      <a:r>
                        <a:rPr lang="en-US">
                          <a:effectLst/>
                        </a:rPr>
                        <a:t> * </a:t>
                      </a:r>
                    </a:p>
                  </a:txBody>
                  <a:tcPr anchor="b"/>
                </a:tc>
                <a:tc>
                  <a:txBody>
                    <a:bodyPr/>
                    <a:lstStyle/>
                    <a:p>
                      <a:pPr fontAlgn="b"/>
                      <a:r>
                        <a:rPr lang="en-US" i="0">
                          <a:solidFill>
                            <a:srgbClr val="602020"/>
                          </a:solidFill>
                          <a:effectLst/>
                        </a:rPr>
                        <a:t>p_pin_value</a:t>
                      </a:r>
                      <a:r>
                        <a:rPr lang="en-US">
                          <a:solidFill>
                            <a:srgbClr val="602020"/>
                          </a:solidFill>
                          <a:effectLst/>
                        </a:rPr>
                        <a:t> </a:t>
                      </a:r>
                    </a:p>
                  </a:txBody>
                  <a:tcPr anchor="b"/>
                </a:tc>
                <a:extLst>
                  <a:ext uri="{0D108BD9-81ED-4DB2-BD59-A6C34878D82A}">
                    <a16:rowId xmlns:a16="http://schemas.microsoft.com/office/drawing/2014/main" val="3001825905"/>
                  </a:ext>
                </a:extLst>
              </a:tr>
              <a:tr h="370840">
                <a:tc>
                  <a:txBody>
                    <a:bodyPr/>
                    <a:lstStyle/>
                    <a:p>
                      <a:pPr fontAlgn="b"/>
                      <a:endParaRPr lang="en-US" dirty="0">
                        <a:effectLst/>
                      </a:endParaRPr>
                    </a:p>
                  </a:txBody>
                  <a:tcPr anchor="b"/>
                </a:tc>
                <a:tc>
                  <a:txBody>
                    <a:bodyPr/>
                    <a:lstStyle/>
                    <a:p>
                      <a:pPr fontAlgn="b"/>
                      <a:r>
                        <a:rPr lang="en-US" dirty="0">
                          <a:effectLst/>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08706887"/>
                  </a:ext>
                </a:extLst>
              </a:tr>
              <a:tr h="370840">
                <a:tc>
                  <a:txBody>
                    <a:bodyPr/>
                    <a:lstStyle/>
                    <a:p>
                      <a:pPr fontAlgn="b"/>
                      <a:endParaRPr lang="en-US" dirty="0">
                        <a:effectLst/>
                      </a:endParaRPr>
                    </a:p>
                  </a:txBody>
                  <a:tcPr anchor="b"/>
                </a:tc>
                <a:tc>
                  <a:txBody>
                    <a:bodyPr/>
                    <a:lstStyle/>
                    <a:p>
                      <a:pPr fontAlgn="b"/>
                      <a:endParaRPr lang="en-US" dirty="0">
                        <a:effectLst/>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91351566"/>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975732481"/>
              </p:ext>
            </p:extLst>
          </p:nvPr>
        </p:nvGraphicFramePr>
        <p:xfrm>
          <a:off x="467999" y="3274520"/>
          <a:ext cx="11255688" cy="1005840"/>
        </p:xfrm>
        <a:graphic>
          <a:graphicData uri="http://schemas.openxmlformats.org/drawingml/2006/table">
            <a:tbl>
              <a:tblPr bandRow="1">
                <a:tableStyleId>{5C22544A-7EE6-4342-B048-85BDC9FD1C3A}</a:tableStyleId>
              </a:tblPr>
              <a:tblGrid>
                <a:gridCol w="3320755">
                  <a:extLst>
                    <a:ext uri="{9D8B030D-6E8A-4147-A177-3AD203B41FA5}">
                      <a16:colId xmlns:a16="http://schemas.microsoft.com/office/drawing/2014/main" val="2484010910"/>
                    </a:ext>
                  </a:extLst>
                </a:gridCol>
                <a:gridCol w="7934933">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Reads the level on a pin. Implements </a:t>
                      </a:r>
                      <a:r>
                        <a:rPr kumimoji="1" lang="en-US" sz="1800" b="1" i="0" u="none" strike="noStrike" kern="1200" dirty="0" err="1">
                          <a:solidFill>
                            <a:schemeClr val="dk1"/>
                          </a:solidFill>
                          <a:effectLst/>
                          <a:latin typeface="+mn-lt"/>
                          <a:ea typeface="+mn-ea"/>
                          <a:cs typeface="+mn-cs"/>
                          <a:hlinkClick r:id="rId3"/>
                        </a:rPr>
                        <a:t>ioport_api_t</a:t>
                      </a:r>
                      <a:r>
                        <a:rPr kumimoji="1" lang="en-US" sz="1800" b="1" i="0" u="none" strike="noStrike" kern="1200" dirty="0">
                          <a:solidFill>
                            <a:schemeClr val="dk1"/>
                          </a:solidFill>
                          <a:effectLst/>
                          <a:latin typeface="+mn-lt"/>
                          <a:ea typeface="+mn-ea"/>
                          <a:cs typeface="+mn-cs"/>
                          <a:hlinkClick r:id="rId3"/>
                        </a:rPr>
                        <a:t>::</a:t>
                      </a:r>
                      <a:r>
                        <a:rPr kumimoji="1" lang="en-US" sz="1800" b="1" i="0" u="none" strike="noStrike" kern="1200" dirty="0" err="1">
                          <a:solidFill>
                            <a:schemeClr val="dk1"/>
                          </a:solidFill>
                          <a:effectLst/>
                          <a:latin typeface="+mn-lt"/>
                          <a:ea typeface="+mn-ea"/>
                          <a:cs typeface="+mn-cs"/>
                          <a:hlinkClick r:id="rId3"/>
                        </a:rPr>
                        <a:t>pinRead</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FSP_ERR_NOT_OPEN, FSP_ERR_ASSERTION</a:t>
                      </a:r>
                      <a:endParaRPr lang="en-US" dirty="0"/>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846241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876439629"/>
              </p:ext>
            </p:extLst>
          </p:nvPr>
        </p:nvGraphicFramePr>
        <p:xfrm>
          <a:off x="468313" y="1425575"/>
          <a:ext cx="11244260" cy="185420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R_IOPORT_PortRead</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bsp_io_port_t</a:t>
                      </a:r>
                      <a:r>
                        <a:rPr lang="en-US">
                          <a:effectLst/>
                        </a:rPr>
                        <a:t> </a:t>
                      </a:r>
                    </a:p>
                  </a:txBody>
                  <a:tcPr anchor="b"/>
                </a:tc>
                <a:tc>
                  <a:txBody>
                    <a:bodyPr/>
                    <a:lstStyle/>
                    <a:p>
                      <a:pPr fontAlgn="b"/>
                      <a:r>
                        <a:rPr lang="en-US" i="0">
                          <a:solidFill>
                            <a:srgbClr val="602020"/>
                          </a:solidFill>
                          <a:effectLst/>
                        </a:rPr>
                        <a:t>port</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5"/>
                        </a:rPr>
                        <a:t>ioport_size_t</a:t>
                      </a:r>
                      <a:r>
                        <a:rPr lang="en-US">
                          <a:effectLst/>
                        </a:rPr>
                        <a:t> * </a:t>
                      </a:r>
                    </a:p>
                  </a:txBody>
                  <a:tcPr anchor="b"/>
                </a:tc>
                <a:tc>
                  <a:txBody>
                    <a:bodyPr/>
                    <a:lstStyle/>
                    <a:p>
                      <a:pPr fontAlgn="b"/>
                      <a:r>
                        <a:rPr lang="en-US" i="0">
                          <a:solidFill>
                            <a:srgbClr val="602020"/>
                          </a:solidFill>
                          <a:effectLst/>
                        </a:rPr>
                        <a:t>p_port_value</a:t>
                      </a:r>
                      <a:r>
                        <a:rPr lang="en-US">
                          <a:solidFill>
                            <a:srgbClr val="602020"/>
                          </a:solidFill>
                          <a:effectLst/>
                        </a:rPr>
                        <a:t> </a:t>
                      </a:r>
                    </a:p>
                  </a:txBody>
                  <a:tcPr anchor="b"/>
                </a:tc>
                <a:extLst>
                  <a:ext uri="{0D108BD9-81ED-4DB2-BD59-A6C34878D82A}">
                    <a16:rowId xmlns:a16="http://schemas.microsoft.com/office/drawing/2014/main" val="3001825905"/>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1" i="0">
                          <a:solidFill>
                            <a:srgbClr val="253555"/>
                          </a:solidFill>
                          <a:effectLst/>
                          <a:latin typeface="calibri" panose="020F0502020204030204" pitchFamily="34" charset="0"/>
                        </a:rPr>
                        <a:t>)</a:t>
                      </a: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908706887"/>
                  </a:ext>
                </a:extLst>
              </a:tr>
              <a:tr h="370840">
                <a:tc>
                  <a:txBody>
                    <a:bodyPr/>
                    <a:lstStyle/>
                    <a:p>
                      <a:pPr fontAlgn="b"/>
                      <a:endParaRPr lang="en-US">
                        <a:effectLst/>
                      </a:endParaRPr>
                    </a:p>
                  </a:txBody>
                  <a:tcPr anchor="b"/>
                </a:tc>
                <a:tc>
                  <a:txBody>
                    <a:bodyPr/>
                    <a:lstStyle/>
                    <a:p>
                      <a:pPr fontAlgn="b"/>
                      <a:endParaRPr lang="en-US">
                        <a:effectLst/>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4107109069"/>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284669880"/>
              </p:ext>
            </p:extLst>
          </p:nvPr>
        </p:nvGraphicFramePr>
        <p:xfrm>
          <a:off x="467999" y="3274520"/>
          <a:ext cx="11255688" cy="1554480"/>
        </p:xfrm>
        <a:graphic>
          <a:graphicData uri="http://schemas.openxmlformats.org/drawingml/2006/table">
            <a:tbl>
              <a:tblPr bandRow="1">
                <a:tableStyleId>{5C22544A-7EE6-4342-B048-85BDC9FD1C3A}</a:tableStyleId>
              </a:tblPr>
              <a:tblGrid>
                <a:gridCol w="3320755">
                  <a:extLst>
                    <a:ext uri="{9D8B030D-6E8A-4147-A177-3AD203B41FA5}">
                      <a16:colId xmlns:a16="http://schemas.microsoft.com/office/drawing/2014/main" val="2484010910"/>
                    </a:ext>
                  </a:extLst>
                </a:gridCol>
                <a:gridCol w="7934933">
                  <a:extLst>
                    <a:ext uri="{9D8B030D-6E8A-4147-A177-3AD203B41FA5}">
                      <a16:colId xmlns:a16="http://schemas.microsoft.com/office/drawing/2014/main" val="4174876495"/>
                    </a:ext>
                  </a:extLst>
                </a:gridCol>
              </a:tblGrid>
              <a:tr h="502920">
                <a:tc gridSpan="2">
                  <a:txBody>
                    <a:bodyPr/>
                    <a:lstStyle/>
                    <a:p>
                      <a:pPr algn="just"/>
                      <a:r>
                        <a:rPr kumimoji="1" lang="en-US" sz="1800" b="0" kern="1200" dirty="0">
                          <a:solidFill>
                            <a:schemeClr val="dk1"/>
                          </a:solidFill>
                          <a:effectLst/>
                          <a:latin typeface="+mn-lt"/>
                          <a:ea typeface="+mn-ea"/>
                          <a:cs typeface="+mn-cs"/>
                        </a:rPr>
                        <a:t>Reads the value on an IO port. Implements </a:t>
                      </a:r>
                      <a:r>
                        <a:rPr kumimoji="1" lang="en-US" sz="1800" b="1" u="none" strike="noStrike" kern="1200" dirty="0" err="1">
                          <a:solidFill>
                            <a:schemeClr val="dk1"/>
                          </a:solidFill>
                          <a:effectLst/>
                          <a:latin typeface="+mn-lt"/>
                          <a:ea typeface="+mn-ea"/>
                          <a:cs typeface="+mn-cs"/>
                          <a:hlinkClick r:id="rId6"/>
                        </a:rPr>
                        <a:t>ioport_api_t</a:t>
                      </a:r>
                      <a:r>
                        <a:rPr kumimoji="1" lang="en-US" sz="1800" b="1" u="none" strike="noStrike" kern="1200" dirty="0">
                          <a:solidFill>
                            <a:schemeClr val="dk1"/>
                          </a:solidFill>
                          <a:effectLst/>
                          <a:latin typeface="+mn-lt"/>
                          <a:ea typeface="+mn-ea"/>
                          <a:cs typeface="+mn-cs"/>
                          <a:hlinkClick r:id="rId6"/>
                        </a:rPr>
                        <a:t>::</a:t>
                      </a:r>
                      <a:r>
                        <a:rPr kumimoji="1" lang="en-US" sz="1800" b="1" u="none" strike="noStrike" kern="1200" dirty="0" err="1">
                          <a:solidFill>
                            <a:schemeClr val="dk1"/>
                          </a:solidFill>
                          <a:effectLst/>
                          <a:latin typeface="+mn-lt"/>
                          <a:ea typeface="+mn-ea"/>
                          <a:cs typeface="+mn-cs"/>
                          <a:hlinkClick r:id="rId6"/>
                        </a:rPr>
                        <a:t>portRead</a:t>
                      </a:r>
                      <a:r>
                        <a:rPr kumimoji="1" lang="en-US" sz="1800" b="0" kern="1200" dirty="0">
                          <a:solidFill>
                            <a:schemeClr val="dk1"/>
                          </a:solidFill>
                          <a:effectLst/>
                          <a:latin typeface="+mn-lt"/>
                          <a:ea typeface="+mn-ea"/>
                          <a:cs typeface="+mn-cs"/>
                        </a:rPr>
                        <a:t>.</a:t>
                      </a:r>
                    </a:p>
                    <a:p>
                      <a:pPr algn="just"/>
                      <a:r>
                        <a:rPr kumimoji="1" lang="en-US" sz="1800" b="0" kern="1200" dirty="0">
                          <a:solidFill>
                            <a:schemeClr val="dk1"/>
                          </a:solidFill>
                          <a:effectLst/>
                          <a:latin typeface="+mn-lt"/>
                          <a:ea typeface="+mn-ea"/>
                          <a:cs typeface="+mn-cs"/>
                        </a:rPr>
                        <a:t>The specified port will be read, and the levels for all the pins will be returned. Each bit in the returned value corresponds to a pin on the port. For example, bit 7 corresponds to pin 7, bit 6 to pin 6, and so on.</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FSP_ERR_ASSERTION, FSP_ERR_NOT_OPEN</a:t>
                      </a:r>
                      <a:endParaRPr lang="en-US" dirty="0"/>
                    </a:p>
                    <a:p>
                      <a:endParaRPr lang="en-US" dirty="0"/>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131792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1387344834"/>
              </p:ext>
            </p:extLst>
          </p:nvPr>
        </p:nvGraphicFramePr>
        <p:xfrm>
          <a:off x="468313" y="1425575"/>
          <a:ext cx="11244260" cy="185420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R_IOPORT_PortWrite</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bsp_io_port_t</a:t>
                      </a:r>
                      <a:r>
                        <a:rPr lang="en-US">
                          <a:effectLst/>
                        </a:rPr>
                        <a:t> </a:t>
                      </a:r>
                    </a:p>
                  </a:txBody>
                  <a:tcPr anchor="b"/>
                </a:tc>
                <a:tc>
                  <a:txBody>
                    <a:bodyPr/>
                    <a:lstStyle/>
                    <a:p>
                      <a:pPr fontAlgn="b"/>
                      <a:r>
                        <a:rPr lang="en-US" i="0">
                          <a:solidFill>
                            <a:srgbClr val="602020"/>
                          </a:solidFill>
                          <a:effectLst/>
                        </a:rPr>
                        <a:t>port</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5"/>
                        </a:rPr>
                        <a:t>ioport_size_t</a:t>
                      </a:r>
                      <a:r>
                        <a:rPr lang="en-US">
                          <a:effectLst/>
                        </a:rPr>
                        <a:t> </a:t>
                      </a:r>
                    </a:p>
                  </a:txBody>
                  <a:tcPr anchor="b"/>
                </a:tc>
                <a:tc>
                  <a:txBody>
                    <a:bodyPr/>
                    <a:lstStyle/>
                    <a:p>
                      <a:pPr fontAlgn="b"/>
                      <a:r>
                        <a:rPr lang="en-US" i="0">
                          <a:solidFill>
                            <a:srgbClr val="602020"/>
                          </a:solidFill>
                          <a:effectLst/>
                        </a:rPr>
                        <a:t>value</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5"/>
                        </a:rPr>
                        <a:t>ioport_size_t</a:t>
                      </a:r>
                      <a:r>
                        <a:rPr lang="en-US">
                          <a:effectLst/>
                        </a:rPr>
                        <a:t> </a:t>
                      </a:r>
                    </a:p>
                  </a:txBody>
                  <a:tcPr anchor="b"/>
                </a:tc>
                <a:tc>
                  <a:txBody>
                    <a:bodyPr/>
                    <a:lstStyle/>
                    <a:p>
                      <a:pPr fontAlgn="b"/>
                      <a:r>
                        <a:rPr lang="en-US" i="0" dirty="0">
                          <a:solidFill>
                            <a:srgbClr val="602020"/>
                          </a:solidFill>
                          <a:effectLst/>
                        </a:rPr>
                        <a:t>mask</a:t>
                      </a:r>
                      <a:endParaRPr lang="en-US" dirty="0">
                        <a:solidFill>
                          <a:srgbClr val="602020"/>
                        </a:solidFill>
                        <a:effectLst/>
                      </a:endParaRPr>
                    </a:p>
                  </a:txBody>
                  <a:tcPr anchor="b"/>
                </a:tc>
                <a:extLst>
                  <a:ext uri="{0D108BD9-81ED-4DB2-BD59-A6C34878D82A}">
                    <a16:rowId xmlns:a16="http://schemas.microsoft.com/office/drawing/2014/main" val="3001825905"/>
                  </a:ext>
                </a:extLst>
              </a:tr>
              <a:tr h="370840">
                <a:tc>
                  <a:txBody>
                    <a:bodyPr/>
                    <a:lstStyle/>
                    <a:p>
                      <a:pPr algn="r" fontAlgn="b"/>
                      <a:endParaRPr lang="en-US">
                        <a:effectLst/>
                      </a:endParaRPr>
                    </a:p>
                  </a:txBody>
                  <a:tcPr anchor="b"/>
                </a:tc>
                <a:tc>
                  <a:txBody>
                    <a:bodyPr/>
                    <a:lstStyle/>
                    <a:p>
                      <a:pPr fontAlgn="b"/>
                      <a:r>
                        <a:rPr lang="en-US" dirty="0">
                          <a:effectLst/>
                        </a:rPr>
                        <a:t>)</a:t>
                      </a:r>
                    </a:p>
                  </a:txBody>
                  <a:tcPr anchor="b"/>
                </a:tc>
                <a:tc>
                  <a:txBody>
                    <a:bodyPr/>
                    <a:lstStyle/>
                    <a:p>
                      <a:pPr fontAlgn="b"/>
                      <a:endParaRPr lang="en-US">
                        <a:effectLst/>
                      </a:endParaRPr>
                    </a:p>
                  </a:txBody>
                  <a:tcPr anchor="b"/>
                </a:tc>
                <a:tc>
                  <a:txBody>
                    <a:bodyPr/>
                    <a:lstStyle/>
                    <a:p>
                      <a:pPr fontAlgn="b"/>
                      <a:endParaRPr lang="en-US" dirty="0">
                        <a:solidFill>
                          <a:srgbClr val="602020"/>
                        </a:solidFill>
                        <a:effectLst/>
                      </a:endParaRPr>
                    </a:p>
                  </a:txBody>
                  <a:tcPr anchor="b"/>
                </a:tc>
                <a:extLst>
                  <a:ext uri="{0D108BD9-81ED-4DB2-BD59-A6C34878D82A}">
                    <a16:rowId xmlns:a16="http://schemas.microsoft.com/office/drawing/2014/main" val="3330508509"/>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131813681"/>
              </p:ext>
            </p:extLst>
          </p:nvPr>
        </p:nvGraphicFramePr>
        <p:xfrm>
          <a:off x="467999" y="3269265"/>
          <a:ext cx="11244260" cy="156972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pPr algn="just"/>
                      <a:r>
                        <a:rPr kumimoji="1" lang="en-US" sz="1600" b="0" kern="1200" dirty="0">
                          <a:solidFill>
                            <a:schemeClr val="dk1"/>
                          </a:solidFill>
                          <a:effectLst/>
                          <a:latin typeface="+mn-lt"/>
                          <a:ea typeface="+mn-ea"/>
                          <a:cs typeface="+mn-cs"/>
                        </a:rPr>
                        <a:t>Writes to multiple pins on a port. Implements </a:t>
                      </a:r>
                      <a:r>
                        <a:rPr kumimoji="1" lang="en-US" sz="1600" b="1" u="none" strike="noStrike" kern="1200" dirty="0" err="1">
                          <a:solidFill>
                            <a:schemeClr val="dk1"/>
                          </a:solidFill>
                          <a:effectLst/>
                          <a:latin typeface="+mn-lt"/>
                          <a:ea typeface="+mn-ea"/>
                          <a:cs typeface="+mn-cs"/>
                          <a:hlinkClick r:id="rId6"/>
                        </a:rPr>
                        <a:t>ioport_api_t</a:t>
                      </a:r>
                      <a:r>
                        <a:rPr kumimoji="1" lang="en-US" sz="1600" b="1" u="none" strike="noStrike" kern="1200" dirty="0">
                          <a:solidFill>
                            <a:schemeClr val="dk1"/>
                          </a:solidFill>
                          <a:effectLst/>
                          <a:latin typeface="+mn-lt"/>
                          <a:ea typeface="+mn-ea"/>
                          <a:cs typeface="+mn-cs"/>
                          <a:hlinkClick r:id="rId6"/>
                        </a:rPr>
                        <a:t>::</a:t>
                      </a:r>
                      <a:r>
                        <a:rPr kumimoji="1" lang="en-US" sz="1600" b="1" u="none" strike="noStrike" kern="1200" dirty="0" err="1">
                          <a:solidFill>
                            <a:schemeClr val="dk1"/>
                          </a:solidFill>
                          <a:effectLst/>
                          <a:latin typeface="+mn-lt"/>
                          <a:ea typeface="+mn-ea"/>
                          <a:cs typeface="+mn-cs"/>
                          <a:hlinkClick r:id="rId6"/>
                        </a:rPr>
                        <a:t>portWrite</a:t>
                      </a:r>
                      <a:r>
                        <a:rPr kumimoji="1" lang="en-US" sz="1600" b="0" kern="1200" dirty="0">
                          <a:solidFill>
                            <a:schemeClr val="dk1"/>
                          </a:solidFill>
                          <a:effectLst/>
                          <a:latin typeface="+mn-lt"/>
                          <a:ea typeface="+mn-ea"/>
                          <a:cs typeface="+mn-cs"/>
                        </a:rPr>
                        <a:t>.</a:t>
                      </a:r>
                    </a:p>
                    <a:p>
                      <a:pPr algn="just"/>
                      <a:r>
                        <a:rPr kumimoji="1" lang="en-US" sz="1600" b="0" kern="1200" dirty="0">
                          <a:solidFill>
                            <a:schemeClr val="dk1"/>
                          </a:solidFill>
                          <a:effectLst/>
                          <a:latin typeface="+mn-lt"/>
                          <a:ea typeface="+mn-ea"/>
                          <a:cs typeface="+mn-cs"/>
                        </a:rPr>
                        <a:t>The input value will be written to the specified port. Each bit in the value parameter corresponds to a bit on the port. For example, bit 7 corresponds to pin 7, bit 6 to pin 6, and so on. Each bit in the mask parameter corresponds to a pin on the port.</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1" lang="en-US" sz="1800" b="1" kern="1200" dirty="0">
                          <a:solidFill>
                            <a:srgbClr val="602020"/>
                          </a:solidFill>
                          <a:effectLst/>
                          <a:latin typeface="+mn-lt"/>
                          <a:ea typeface="+mn-ea"/>
                          <a:cs typeface="+mn-cs"/>
                        </a:rPr>
                        <a:t>FSP_SUCCESS, FSP_ERR_ASSERTION, FSP_ERR_ALREADY_OPEN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394037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cap="all" dirty="0"/>
              <a:t>Agenda</a:t>
            </a:r>
            <a:endParaRPr lang="en-US" dirty="0"/>
          </a:p>
        </p:txBody>
      </p:sp>
      <p:sp>
        <p:nvSpPr>
          <p:cNvPr id="4" name="Inhaltsplatzhalter 3"/>
          <p:cNvSpPr>
            <a:spLocks noGrp="1"/>
          </p:cNvSpPr>
          <p:nvPr>
            <p:ph idx="1"/>
          </p:nvPr>
        </p:nvSpPr>
        <p:spPr>
          <a:xfrm>
            <a:off x="468000" y="1424991"/>
            <a:ext cx="11244574" cy="1320874"/>
          </a:xfrm>
        </p:spPr>
        <p:txBody>
          <a:bodyPr/>
          <a:lstStyle/>
          <a:p>
            <a:r>
              <a:rPr lang="en-US" dirty="0"/>
              <a:t>IO Port	</a:t>
            </a:r>
            <a:r>
              <a:rPr lang="en-US" b="1" dirty="0"/>
              <a:t>Page 03</a:t>
            </a:r>
          </a:p>
          <a:p>
            <a:r>
              <a:rPr lang="en-US" dirty="0"/>
              <a:t>POEG	</a:t>
            </a:r>
            <a:r>
              <a:rPr lang="en-US" b="1" dirty="0"/>
              <a:t>Page 27</a:t>
            </a:r>
            <a:endParaRPr lang="en-US" dirty="0"/>
          </a:p>
          <a:p>
            <a:r>
              <a:rPr lang="en-US" dirty="0"/>
              <a:t>Appendix	</a:t>
            </a:r>
            <a:r>
              <a:rPr lang="en-US" b="1"/>
              <a:t>Page 42</a:t>
            </a:r>
            <a:endParaRPr lang="en-US" b="1" dirty="0"/>
          </a:p>
        </p:txBody>
      </p:sp>
    </p:spTree>
    <p:extLst>
      <p:ext uri="{BB962C8B-B14F-4D97-AF65-F5344CB8AC3E}">
        <p14:creationId xmlns:p14="http://schemas.microsoft.com/office/powerpoint/2010/main" val="2292503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845462066"/>
              </p:ext>
            </p:extLst>
          </p:nvPr>
        </p:nvGraphicFramePr>
        <p:xfrm>
          <a:off x="468313" y="1425575"/>
          <a:ext cx="11244260" cy="1854200"/>
        </p:xfrm>
        <a:graphic>
          <a:graphicData uri="http://schemas.openxmlformats.org/drawingml/2006/table">
            <a:tbl>
              <a:tblPr>
                <a:tableStyleId>{073A0DAA-6AF3-43AB-8588-CEC1D06C72B9}</a:tableStyleId>
              </a:tblPr>
              <a:tblGrid>
                <a:gridCol w="3875087">
                  <a:extLst>
                    <a:ext uri="{9D8B030D-6E8A-4147-A177-3AD203B41FA5}">
                      <a16:colId xmlns:a16="http://schemas.microsoft.com/office/drawing/2014/main" val="1004240647"/>
                    </a:ext>
                  </a:extLst>
                </a:gridCol>
                <a:gridCol w="457200">
                  <a:extLst>
                    <a:ext uri="{9D8B030D-6E8A-4147-A177-3AD203B41FA5}">
                      <a16:colId xmlns:a16="http://schemas.microsoft.com/office/drawing/2014/main" val="2918324953"/>
                    </a:ext>
                  </a:extLst>
                </a:gridCol>
                <a:gridCol w="4100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R_IOPORT_PinWrite</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fr-FR" b="1" u="none" strike="noStrike">
                          <a:solidFill>
                            <a:srgbClr val="7D99D0"/>
                          </a:solidFill>
                          <a:effectLst/>
                          <a:hlinkClick r:id="rId4"/>
                        </a:rPr>
                        <a:t>bsp_io_port_pin_t</a:t>
                      </a:r>
                      <a:r>
                        <a:rPr lang="fr-FR">
                          <a:effectLst/>
                        </a:rPr>
                        <a:t> </a:t>
                      </a:r>
                    </a:p>
                  </a:txBody>
                  <a:tcPr anchor="b"/>
                </a:tc>
                <a:tc>
                  <a:txBody>
                    <a:bodyPr/>
                    <a:lstStyle/>
                    <a:p>
                      <a:pPr fontAlgn="b"/>
                      <a:r>
                        <a:rPr lang="en-US" i="0">
                          <a:solidFill>
                            <a:srgbClr val="602020"/>
                          </a:solidFill>
                          <a:effectLst/>
                        </a:rPr>
                        <a:t>pin</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5"/>
                        </a:rPr>
                        <a:t>bsp_io_level_t</a:t>
                      </a:r>
                      <a:r>
                        <a:rPr lang="en-US">
                          <a:effectLst/>
                        </a:rPr>
                        <a:t> </a:t>
                      </a:r>
                    </a:p>
                  </a:txBody>
                  <a:tcPr anchor="b"/>
                </a:tc>
                <a:tc>
                  <a:txBody>
                    <a:bodyPr/>
                    <a:lstStyle/>
                    <a:p>
                      <a:pPr fontAlgn="b"/>
                      <a:r>
                        <a:rPr lang="en-US" i="0">
                          <a:solidFill>
                            <a:srgbClr val="602020"/>
                          </a:solidFill>
                          <a:effectLst/>
                        </a:rPr>
                        <a:t>level</a:t>
                      </a:r>
                      <a:r>
                        <a:rPr lang="en-US">
                          <a:solidFill>
                            <a:srgbClr val="602020"/>
                          </a:solidFill>
                          <a:effectLst/>
                        </a:rPr>
                        <a:t> </a:t>
                      </a:r>
                    </a:p>
                  </a:txBody>
                  <a:tcPr anchor="b"/>
                </a:tc>
                <a:extLst>
                  <a:ext uri="{0D108BD9-81ED-4DB2-BD59-A6C34878D82A}">
                    <a16:rowId xmlns:a16="http://schemas.microsoft.com/office/drawing/2014/main" val="1366958528"/>
                  </a:ext>
                </a:extLst>
              </a:tr>
              <a:tr h="370840">
                <a:tc>
                  <a:txBody>
                    <a:bodyPr/>
                    <a:lstStyle/>
                    <a:p>
                      <a:pPr fontAlgn="b"/>
                      <a:endParaRPr lang="en-US">
                        <a:effectLst/>
                      </a:endParaRPr>
                    </a:p>
                  </a:txBody>
                  <a:tcPr anchor="b"/>
                </a:tc>
                <a:tc>
                  <a:txBody>
                    <a:bodyPr/>
                    <a:lstStyle/>
                    <a:p>
                      <a:pPr fontAlgn="b"/>
                      <a:r>
                        <a:rPr lang="en-US" dirty="0">
                          <a:effectLst/>
                        </a:rPr>
                        <a:t>)</a:t>
                      </a:r>
                    </a:p>
                  </a:txBody>
                  <a:tcPr anchor="b"/>
                </a:tc>
                <a:tc>
                  <a:txBody>
                    <a:bodyPr/>
                    <a:lstStyle/>
                    <a:p>
                      <a:pPr fontAlgn="b"/>
                      <a:endParaRPr lang="en-US" dirty="0">
                        <a:effectLst/>
                      </a:endParaRPr>
                    </a:p>
                  </a:txBody>
                  <a:tcPr anchor="b"/>
                </a:tc>
                <a:tc>
                  <a:txBody>
                    <a:bodyPr/>
                    <a:lstStyle/>
                    <a:p>
                      <a:pPr fontAlgn="b"/>
                      <a:endParaRPr lang="en-US" dirty="0">
                        <a:effectLst/>
                      </a:endParaRPr>
                    </a:p>
                  </a:txBody>
                  <a:tcPr anchor="b"/>
                </a:tc>
                <a:extLst>
                  <a:ext uri="{0D108BD9-81ED-4DB2-BD59-A6C34878D82A}">
                    <a16:rowId xmlns:a16="http://schemas.microsoft.com/office/drawing/2014/main" val="3001825905"/>
                  </a:ext>
                </a:extLst>
              </a:tr>
              <a:tr h="370840">
                <a:tc>
                  <a:txBody>
                    <a:bodyPr/>
                    <a:lstStyle/>
                    <a:p>
                      <a:pPr fontAlgn="b"/>
                      <a:endParaRPr lang="en-US">
                        <a:effectLst/>
                      </a:endParaRPr>
                    </a:p>
                  </a:txBody>
                  <a:tcPr anchor="b"/>
                </a:tc>
                <a:tc>
                  <a:txBody>
                    <a:bodyPr/>
                    <a:lstStyle/>
                    <a:p>
                      <a:pPr fontAlgn="b"/>
                      <a:endParaRPr lang="en-US">
                        <a:effectLst/>
                      </a:endParaRPr>
                    </a:p>
                  </a:txBody>
                  <a:tcPr anchor="b"/>
                </a:tc>
                <a:tc>
                  <a:txBody>
                    <a:bodyPr/>
                    <a:lstStyle/>
                    <a:p>
                      <a:pPr fontAlgn="b"/>
                      <a:endParaRPr lang="en-US">
                        <a:effectLst/>
                      </a:endParaRPr>
                    </a:p>
                  </a:txBody>
                  <a:tcPr anchor="b"/>
                </a:tc>
                <a:tc>
                  <a:txBody>
                    <a:bodyPr/>
                    <a:lstStyle/>
                    <a:p>
                      <a:pPr fontAlgn="b"/>
                      <a:endParaRPr lang="en-US" dirty="0">
                        <a:effectLst/>
                      </a:endParaRPr>
                    </a:p>
                  </a:txBody>
                  <a:tcPr anchor="b"/>
                </a:tc>
                <a:extLst>
                  <a:ext uri="{0D108BD9-81ED-4DB2-BD59-A6C34878D82A}">
                    <a16:rowId xmlns:a16="http://schemas.microsoft.com/office/drawing/2014/main" val="3769528635"/>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69679134"/>
              </p:ext>
            </p:extLst>
          </p:nvPr>
        </p:nvGraphicFramePr>
        <p:xfrm>
          <a:off x="467999" y="3264009"/>
          <a:ext cx="11244260" cy="114300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Sets a pin's output either high or low. Implements </a:t>
                      </a:r>
                      <a:r>
                        <a:rPr kumimoji="1" lang="en-US" sz="1800" b="1" i="0" u="none" strike="noStrike" kern="1200" dirty="0" err="1">
                          <a:solidFill>
                            <a:schemeClr val="dk1"/>
                          </a:solidFill>
                          <a:effectLst/>
                          <a:latin typeface="+mn-lt"/>
                          <a:ea typeface="+mn-ea"/>
                          <a:cs typeface="+mn-cs"/>
                          <a:hlinkClick r:id="rId6"/>
                        </a:rPr>
                        <a:t>ioport_api_t</a:t>
                      </a:r>
                      <a:r>
                        <a:rPr kumimoji="1" lang="en-US" sz="1800" b="1" i="0" u="none" strike="noStrike" kern="1200" dirty="0">
                          <a:solidFill>
                            <a:schemeClr val="dk1"/>
                          </a:solidFill>
                          <a:effectLst/>
                          <a:latin typeface="+mn-lt"/>
                          <a:ea typeface="+mn-ea"/>
                          <a:cs typeface="+mn-cs"/>
                          <a:hlinkClick r:id="rId6"/>
                        </a:rPr>
                        <a:t>::</a:t>
                      </a:r>
                      <a:r>
                        <a:rPr kumimoji="1" lang="en-US" sz="1800" b="1" i="0" u="none" strike="noStrike" kern="1200" dirty="0" err="1">
                          <a:solidFill>
                            <a:schemeClr val="dk1"/>
                          </a:solidFill>
                          <a:effectLst/>
                          <a:latin typeface="+mn-lt"/>
                          <a:ea typeface="+mn-ea"/>
                          <a:cs typeface="+mn-cs"/>
                          <a:hlinkClick r:id="rId6"/>
                        </a:rPr>
                        <a:t>pinWrite</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FSP_ERR_INVALID_ARGUMENT, FSP_ERR_NOT_OPEN, FSP_ERR_ASSERTION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1352625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944850444"/>
              </p:ext>
            </p:extLst>
          </p:nvPr>
        </p:nvGraphicFramePr>
        <p:xfrm>
          <a:off x="468313" y="1425575"/>
          <a:ext cx="11244260" cy="222504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fr-FR" b="1" u="none" strike="noStrike">
                          <a:solidFill>
                            <a:srgbClr val="7D99D0"/>
                          </a:solidFill>
                          <a:effectLst/>
                          <a:hlinkClick r:id="rId2"/>
                        </a:rPr>
                        <a:t>fsp_err_t</a:t>
                      </a:r>
                      <a:r>
                        <a:rPr lang="fr-FR" b="1">
                          <a:effectLst/>
                        </a:rPr>
                        <a:t> R_IOPORT_PortDirectionSet</a:t>
                      </a:r>
                    </a:p>
                  </a:txBody>
                  <a:tcPr anchor="b"/>
                </a:tc>
                <a:tc>
                  <a:txBody>
                    <a:bodyPr/>
                    <a:lstStyle/>
                    <a:p>
                      <a:pPr fontAlgn="b"/>
                      <a:r>
                        <a:rPr lang="en-US" dirty="0">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bsp_io_port_t</a:t>
                      </a:r>
                      <a:r>
                        <a:rPr lang="en-US">
                          <a:effectLst/>
                        </a:rPr>
                        <a:t> </a:t>
                      </a:r>
                    </a:p>
                  </a:txBody>
                  <a:tcPr anchor="b"/>
                </a:tc>
                <a:tc>
                  <a:txBody>
                    <a:bodyPr/>
                    <a:lstStyle/>
                    <a:p>
                      <a:pPr fontAlgn="b"/>
                      <a:r>
                        <a:rPr lang="en-US" i="0">
                          <a:solidFill>
                            <a:srgbClr val="602020"/>
                          </a:solidFill>
                          <a:effectLst/>
                        </a:rPr>
                        <a:t>port</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ioport_size_t</a:t>
                      </a:r>
                      <a:r>
                        <a:rPr lang="en-US">
                          <a:effectLst/>
                        </a:rPr>
                        <a:t> </a:t>
                      </a:r>
                    </a:p>
                  </a:txBody>
                  <a:tcPr anchor="b"/>
                </a:tc>
                <a:tc>
                  <a:txBody>
                    <a:bodyPr/>
                    <a:lstStyle/>
                    <a:p>
                      <a:pPr fontAlgn="b"/>
                      <a:r>
                        <a:rPr lang="en-US" i="0">
                          <a:solidFill>
                            <a:srgbClr val="602020"/>
                          </a:solidFill>
                          <a:effectLst/>
                        </a:rPr>
                        <a:t>direction_values</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ioport_size_t</a:t>
                      </a:r>
                      <a:r>
                        <a:rPr lang="en-US">
                          <a:effectLst/>
                        </a:rPr>
                        <a:t> </a:t>
                      </a:r>
                    </a:p>
                  </a:txBody>
                  <a:tcPr anchor="b"/>
                </a:tc>
                <a:tc>
                  <a:txBody>
                    <a:bodyPr/>
                    <a:lstStyle/>
                    <a:p>
                      <a:pPr fontAlgn="b"/>
                      <a:r>
                        <a:rPr lang="en-US" i="0">
                          <a:solidFill>
                            <a:srgbClr val="602020"/>
                          </a:solidFill>
                          <a:effectLst/>
                        </a:rPr>
                        <a:t>mask</a:t>
                      </a:r>
                      <a:r>
                        <a:rPr lang="en-US">
                          <a:solidFill>
                            <a:srgbClr val="602020"/>
                          </a:solidFill>
                          <a:effectLst/>
                        </a:rPr>
                        <a:t> </a:t>
                      </a:r>
                    </a:p>
                  </a:txBody>
                  <a:tcPr anchor="b"/>
                </a:tc>
                <a:extLst>
                  <a:ext uri="{0D108BD9-81ED-4DB2-BD59-A6C34878D82A}">
                    <a16:rowId xmlns:a16="http://schemas.microsoft.com/office/drawing/2014/main" val="3001825905"/>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r>
                        <a:rPr lang="en-US" b="1" i="0" dirty="0">
                          <a:solidFill>
                            <a:srgbClr val="253555"/>
                          </a:solidFill>
                          <a:effectLst/>
                          <a:latin typeface="calibri" panose="020F0502020204030204" pitchFamily="34" charset="0"/>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769528635"/>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3552068749"/>
              </p:ext>
            </p:extLst>
          </p:nvPr>
        </p:nvGraphicFramePr>
        <p:xfrm>
          <a:off x="467999" y="3549015"/>
          <a:ext cx="11244260" cy="210312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Sets the direction of individual pins on a port. Implements </a:t>
                      </a:r>
                      <a:r>
                        <a:rPr kumimoji="1" lang="en-US" sz="1800" b="1" i="0" u="none" strike="noStrike" kern="1200" dirty="0" err="1">
                          <a:solidFill>
                            <a:schemeClr val="dk1"/>
                          </a:solidFill>
                          <a:effectLst/>
                          <a:latin typeface="+mn-lt"/>
                          <a:ea typeface="+mn-ea"/>
                          <a:cs typeface="+mn-cs"/>
                          <a:hlinkClick r:id="rId3"/>
                        </a:rPr>
                        <a:t>ioport_api_t</a:t>
                      </a:r>
                      <a:r>
                        <a:rPr kumimoji="1" lang="en-US" sz="1800" b="1" i="0" u="none" strike="noStrike" kern="1200" dirty="0">
                          <a:solidFill>
                            <a:schemeClr val="dk1"/>
                          </a:solidFill>
                          <a:effectLst/>
                          <a:latin typeface="+mn-lt"/>
                          <a:ea typeface="+mn-ea"/>
                          <a:cs typeface="+mn-cs"/>
                          <a:hlinkClick r:id="rId3"/>
                        </a:rPr>
                        <a:t>::</a:t>
                      </a:r>
                      <a:r>
                        <a:rPr kumimoji="1" lang="en-US" sz="1800" b="1" i="0" u="none" strike="noStrike" kern="1200" dirty="0" err="1">
                          <a:solidFill>
                            <a:schemeClr val="dk1"/>
                          </a:solidFill>
                          <a:effectLst/>
                          <a:latin typeface="+mn-lt"/>
                          <a:ea typeface="+mn-ea"/>
                          <a:cs typeface="+mn-cs"/>
                          <a:hlinkClick r:id="rId3"/>
                        </a:rPr>
                        <a:t>portDirectionSet</a:t>
                      </a:r>
                      <a:r>
                        <a:rPr kumimoji="1" lang="en-US" sz="1800" b="1" i="0" u="none" strike="noStrike" kern="1200" dirty="0">
                          <a:solidFill>
                            <a:schemeClr val="dk1"/>
                          </a:solidFill>
                          <a:effectLst/>
                          <a:latin typeface="+mn-lt"/>
                          <a:ea typeface="+mn-ea"/>
                          <a:cs typeface="+mn-cs"/>
                          <a:hlinkClick r:id="rId3"/>
                        </a:rPr>
                        <a:t>()</a:t>
                      </a:r>
                      <a:r>
                        <a:rPr kumimoji="1" lang="en-US" sz="1800" b="0" i="0" kern="1200" dirty="0">
                          <a:solidFill>
                            <a:schemeClr val="dk1"/>
                          </a:solidFill>
                          <a:effectLst/>
                          <a:latin typeface="+mn-lt"/>
                          <a:ea typeface="+mn-ea"/>
                          <a:cs typeface="+mn-cs"/>
                        </a:rPr>
                        <a:t>.</a:t>
                      </a:r>
                    </a:p>
                    <a:p>
                      <a:pPr algn="just"/>
                      <a:r>
                        <a:rPr kumimoji="1" lang="en-US" sz="1800" b="0" i="0" kern="1200" dirty="0">
                          <a:solidFill>
                            <a:schemeClr val="dk1"/>
                          </a:solidFill>
                          <a:effectLst/>
                          <a:latin typeface="+mn-lt"/>
                          <a:ea typeface="+mn-ea"/>
                          <a:cs typeface="+mn-cs"/>
                        </a:rPr>
                        <a:t>Multiple pins on a port can be set to inputs or outputs at once. Each bit in the mask parameter corresponds to a pin on the port. For example, bit 7 corresponds to pin 7, bit 6 to pin 6, and so on. If a bit is set to 1 then the corresponding pin will be changed to an input or an output as specified by the direction values. If a mask bit is set to 0 then the direction of the pin will not be changed.</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FSP_ERR_INVALID_ARGUMENT, FSP_ERR_NOT_OPEN, FSP_ERR_ASSERTION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1453648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368874382"/>
              </p:ext>
            </p:extLst>
          </p:nvPr>
        </p:nvGraphicFramePr>
        <p:xfrm>
          <a:off x="468313" y="1425575"/>
          <a:ext cx="11244260" cy="185420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R_IOPORT_PortEventInputRead</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bsp_io_port_t</a:t>
                      </a:r>
                      <a:r>
                        <a:rPr lang="en-US">
                          <a:effectLst/>
                        </a:rPr>
                        <a:t> </a:t>
                      </a:r>
                    </a:p>
                  </a:txBody>
                  <a:tcPr anchor="b"/>
                </a:tc>
                <a:tc>
                  <a:txBody>
                    <a:bodyPr/>
                    <a:lstStyle/>
                    <a:p>
                      <a:pPr fontAlgn="b"/>
                      <a:r>
                        <a:rPr lang="en-US" i="0">
                          <a:solidFill>
                            <a:srgbClr val="602020"/>
                          </a:solidFill>
                          <a:effectLst/>
                        </a:rPr>
                        <a:t>port</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ioport_size_t</a:t>
                      </a:r>
                      <a:r>
                        <a:rPr lang="en-US">
                          <a:effectLst/>
                        </a:rPr>
                        <a:t> * </a:t>
                      </a:r>
                    </a:p>
                  </a:txBody>
                  <a:tcPr anchor="b"/>
                </a:tc>
                <a:tc>
                  <a:txBody>
                    <a:bodyPr/>
                    <a:lstStyle/>
                    <a:p>
                      <a:pPr fontAlgn="b"/>
                      <a:r>
                        <a:rPr lang="en-US" i="0">
                          <a:solidFill>
                            <a:srgbClr val="602020"/>
                          </a:solidFill>
                          <a:effectLst/>
                        </a:rPr>
                        <a:t>p_event_data</a:t>
                      </a:r>
                      <a:r>
                        <a:rPr lang="en-US">
                          <a:solidFill>
                            <a:srgbClr val="602020"/>
                          </a:solidFill>
                          <a:effectLst/>
                        </a:rPr>
                        <a:t> </a:t>
                      </a:r>
                    </a:p>
                  </a:txBody>
                  <a:tcPr anchor="b"/>
                </a:tc>
                <a:extLst>
                  <a:ext uri="{0D108BD9-81ED-4DB2-BD59-A6C34878D82A}">
                    <a16:rowId xmlns:a16="http://schemas.microsoft.com/office/drawing/2014/main" val="1366958528"/>
                  </a:ext>
                </a:extLst>
              </a:tr>
              <a:tr h="370840">
                <a:tc>
                  <a:txBody>
                    <a:bodyPr/>
                    <a:lstStyle/>
                    <a:p>
                      <a:pPr fontAlgn="b"/>
                      <a:endParaRPr lang="en-US">
                        <a:effectLst/>
                      </a:endParaRPr>
                    </a:p>
                  </a:txBody>
                  <a:tcPr anchor="b"/>
                </a:tc>
                <a:tc>
                  <a:txBody>
                    <a:bodyPr/>
                    <a:lstStyle/>
                    <a:p>
                      <a:pPr fontAlgn="b"/>
                      <a:r>
                        <a:rPr lang="en-US">
                          <a:effectLst/>
                        </a:rPr>
                        <a:t>)</a:t>
                      </a: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3001825905"/>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890863945"/>
              </p:ext>
            </p:extLst>
          </p:nvPr>
        </p:nvGraphicFramePr>
        <p:xfrm>
          <a:off x="467999" y="3279775"/>
          <a:ext cx="11244260" cy="237744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pPr algn="just"/>
                      <a:r>
                        <a:rPr kumimoji="1" lang="en-US" sz="1800" b="0" kern="1200" dirty="0">
                          <a:solidFill>
                            <a:schemeClr val="dk1"/>
                          </a:solidFill>
                          <a:effectLst/>
                          <a:latin typeface="+mn-lt"/>
                          <a:ea typeface="+mn-ea"/>
                          <a:cs typeface="+mn-cs"/>
                        </a:rPr>
                        <a:t>Reads the value of the event input data. Implements </a:t>
                      </a:r>
                      <a:r>
                        <a:rPr kumimoji="1" lang="en-US" sz="1800" b="1" u="none" strike="noStrike" kern="1200" dirty="0" err="1">
                          <a:solidFill>
                            <a:schemeClr val="dk1"/>
                          </a:solidFill>
                          <a:effectLst/>
                          <a:latin typeface="+mn-lt"/>
                          <a:ea typeface="+mn-ea"/>
                          <a:cs typeface="+mn-cs"/>
                          <a:hlinkClick r:id="rId3"/>
                        </a:rPr>
                        <a:t>ioport_api_t</a:t>
                      </a:r>
                      <a:r>
                        <a:rPr kumimoji="1" lang="en-US" sz="1800" b="1" u="none" strike="noStrike" kern="1200" dirty="0">
                          <a:solidFill>
                            <a:schemeClr val="dk1"/>
                          </a:solidFill>
                          <a:effectLst/>
                          <a:latin typeface="+mn-lt"/>
                          <a:ea typeface="+mn-ea"/>
                          <a:cs typeface="+mn-cs"/>
                          <a:hlinkClick r:id="rId3"/>
                        </a:rPr>
                        <a:t>::</a:t>
                      </a:r>
                      <a:r>
                        <a:rPr kumimoji="1" lang="en-US" sz="1800" b="1" u="none" strike="noStrike" kern="1200" dirty="0" err="1">
                          <a:solidFill>
                            <a:schemeClr val="dk1"/>
                          </a:solidFill>
                          <a:effectLst/>
                          <a:latin typeface="+mn-lt"/>
                          <a:ea typeface="+mn-ea"/>
                          <a:cs typeface="+mn-cs"/>
                          <a:hlinkClick r:id="rId3"/>
                        </a:rPr>
                        <a:t>portEventInputRead</a:t>
                      </a:r>
                      <a:r>
                        <a:rPr kumimoji="1" lang="en-US" sz="1800" b="1" u="none" strike="noStrike" kern="1200" dirty="0">
                          <a:solidFill>
                            <a:schemeClr val="dk1"/>
                          </a:solidFill>
                          <a:effectLst/>
                          <a:latin typeface="+mn-lt"/>
                          <a:ea typeface="+mn-ea"/>
                          <a:cs typeface="+mn-cs"/>
                          <a:hlinkClick r:id="rId3"/>
                        </a:rPr>
                        <a:t>()</a:t>
                      </a:r>
                      <a:r>
                        <a:rPr kumimoji="1" lang="en-US" sz="1800" b="0" kern="1200" dirty="0">
                          <a:solidFill>
                            <a:schemeClr val="dk1"/>
                          </a:solidFill>
                          <a:effectLst/>
                          <a:latin typeface="+mn-lt"/>
                          <a:ea typeface="+mn-ea"/>
                          <a:cs typeface="+mn-cs"/>
                        </a:rPr>
                        <a:t>.</a:t>
                      </a:r>
                    </a:p>
                    <a:p>
                      <a:pPr algn="just"/>
                      <a:r>
                        <a:rPr kumimoji="1" lang="en-US" sz="1800" b="0" kern="1200" dirty="0">
                          <a:solidFill>
                            <a:schemeClr val="dk1"/>
                          </a:solidFill>
                          <a:effectLst/>
                          <a:latin typeface="+mn-lt"/>
                          <a:ea typeface="+mn-ea"/>
                          <a:cs typeface="+mn-cs"/>
                        </a:rPr>
                        <a:t>The event input data for the port will be read. Each bit in the returned value corresponds to a pin on the port. For example, bit 7 corresponds to pin 7, bit 6 to pin 6, and so on.</a:t>
                      </a:r>
                    </a:p>
                    <a:p>
                      <a:pPr algn="just"/>
                      <a:r>
                        <a:rPr kumimoji="1" lang="en-US" sz="1800" b="0" kern="1200" dirty="0">
                          <a:solidFill>
                            <a:schemeClr val="dk1"/>
                          </a:solidFill>
                          <a:effectLst/>
                          <a:latin typeface="+mn-lt"/>
                          <a:ea typeface="+mn-ea"/>
                          <a:cs typeface="+mn-cs"/>
                        </a:rPr>
                        <a:t>The port event data is captured in response to a trigger from the ELC. This function enables this data to be read. Using the event system allows the captured data to be stored when it occurs and then read back at a later time.</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FSP_ERR_INVALID_ARGUMENT,  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3123593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628183106"/>
              </p:ext>
            </p:extLst>
          </p:nvPr>
        </p:nvGraphicFramePr>
        <p:xfrm>
          <a:off x="468313" y="1425575"/>
          <a:ext cx="11244260" cy="185420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R_IOPORT_PinEventInputRead</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dirty="0">
                          <a:solidFill>
                            <a:srgbClr val="602020"/>
                          </a:solidFill>
                          <a:effectLst/>
                        </a:rPr>
                        <a:t>p_ctrl</a:t>
                      </a:r>
                      <a:r>
                        <a:rPr lang="en-US" dirty="0">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fr-FR" b="1" u="none" strike="noStrike">
                          <a:solidFill>
                            <a:srgbClr val="7D99D0"/>
                          </a:solidFill>
                          <a:effectLst/>
                          <a:hlinkClick r:id="rId4"/>
                        </a:rPr>
                        <a:t>bsp_io_port_pin_t</a:t>
                      </a:r>
                      <a:r>
                        <a:rPr lang="fr-FR">
                          <a:effectLst/>
                        </a:rPr>
                        <a:t> </a:t>
                      </a:r>
                    </a:p>
                  </a:txBody>
                  <a:tcPr anchor="b"/>
                </a:tc>
                <a:tc>
                  <a:txBody>
                    <a:bodyPr/>
                    <a:lstStyle/>
                    <a:p>
                      <a:pPr fontAlgn="b"/>
                      <a:r>
                        <a:rPr lang="en-US" i="0">
                          <a:solidFill>
                            <a:srgbClr val="602020"/>
                          </a:solidFill>
                          <a:effectLst/>
                        </a:rPr>
                        <a:t>pin</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bsp_io_level_t</a:t>
                      </a:r>
                      <a:r>
                        <a:rPr lang="en-US">
                          <a:effectLst/>
                        </a:rPr>
                        <a:t> * </a:t>
                      </a:r>
                    </a:p>
                  </a:txBody>
                  <a:tcPr anchor="b"/>
                </a:tc>
                <a:tc>
                  <a:txBody>
                    <a:bodyPr/>
                    <a:lstStyle/>
                    <a:p>
                      <a:pPr fontAlgn="b"/>
                      <a:r>
                        <a:rPr lang="en-US" i="0">
                          <a:solidFill>
                            <a:srgbClr val="602020"/>
                          </a:solidFill>
                          <a:effectLst/>
                        </a:rPr>
                        <a:t>p_pin_event</a:t>
                      </a:r>
                      <a:r>
                        <a:rPr lang="en-US">
                          <a:solidFill>
                            <a:srgbClr val="602020"/>
                          </a:solidFill>
                          <a:effectLst/>
                        </a:rPr>
                        <a:t> </a:t>
                      </a:r>
                    </a:p>
                  </a:txBody>
                  <a:tcPr anchor="b"/>
                </a:tc>
                <a:extLst>
                  <a:ext uri="{0D108BD9-81ED-4DB2-BD59-A6C34878D82A}">
                    <a16:rowId xmlns:a16="http://schemas.microsoft.com/office/drawing/2014/main" val="3001825905"/>
                  </a:ext>
                </a:extLst>
              </a:tr>
              <a:tr h="370840">
                <a:tc>
                  <a:txBody>
                    <a:bodyPr/>
                    <a:lstStyle/>
                    <a:p>
                      <a:pPr fontAlgn="b"/>
                      <a:endParaRPr lang="en-US">
                        <a:effectLst/>
                      </a:endParaRPr>
                    </a:p>
                  </a:txBody>
                  <a:tcPr anchor="b"/>
                </a:tc>
                <a:tc>
                  <a:txBody>
                    <a:bodyPr/>
                    <a:lstStyle/>
                    <a:p>
                      <a:pPr fontAlgn="b"/>
                      <a:r>
                        <a:rPr lang="en-US">
                          <a:effectLst/>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r h="370840">
                <a:tc>
                  <a:txBody>
                    <a:bodyPr/>
                    <a:lstStyle/>
                    <a:p>
                      <a:pPr fontAlgn="b"/>
                      <a:endParaRPr lang="en-US">
                        <a:effectLst/>
                      </a:endParaRPr>
                    </a:p>
                  </a:txBody>
                  <a:tcPr anchor="b"/>
                </a:tc>
                <a:tc>
                  <a:txBody>
                    <a:bodyPr/>
                    <a:lstStyle/>
                    <a:p>
                      <a:pPr fontAlgn="b"/>
                      <a:endParaRPr lang="en-US">
                        <a:effectLst/>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1309776"/>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597627659"/>
              </p:ext>
            </p:extLst>
          </p:nvPr>
        </p:nvGraphicFramePr>
        <p:xfrm>
          <a:off x="467999" y="3279775"/>
          <a:ext cx="11244260" cy="182880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682625">
                <a:tc gridSpan="2">
                  <a:txBody>
                    <a:bodyPr/>
                    <a:lstStyle/>
                    <a:p>
                      <a:pPr algn="just"/>
                      <a:r>
                        <a:rPr kumimoji="1" lang="en-US" sz="1800" b="0" kern="1200" dirty="0">
                          <a:solidFill>
                            <a:schemeClr val="dk1"/>
                          </a:solidFill>
                          <a:effectLst/>
                          <a:latin typeface="+mn-lt"/>
                          <a:ea typeface="+mn-ea"/>
                          <a:cs typeface="+mn-cs"/>
                        </a:rPr>
                        <a:t>Reads the value of the event input data of a specific pin. Implements </a:t>
                      </a:r>
                      <a:r>
                        <a:rPr kumimoji="1" lang="en-US" sz="1800" b="1" u="none" strike="noStrike" kern="1200" dirty="0" err="1">
                          <a:solidFill>
                            <a:schemeClr val="dk1"/>
                          </a:solidFill>
                          <a:effectLst/>
                          <a:latin typeface="+mn-lt"/>
                          <a:ea typeface="+mn-ea"/>
                          <a:cs typeface="+mn-cs"/>
                          <a:hlinkClick r:id="rId3"/>
                        </a:rPr>
                        <a:t>ioport_api_t</a:t>
                      </a:r>
                      <a:r>
                        <a:rPr kumimoji="1" lang="en-US" sz="1800" b="1" u="none" strike="noStrike" kern="1200" dirty="0">
                          <a:solidFill>
                            <a:schemeClr val="dk1"/>
                          </a:solidFill>
                          <a:effectLst/>
                          <a:latin typeface="+mn-lt"/>
                          <a:ea typeface="+mn-ea"/>
                          <a:cs typeface="+mn-cs"/>
                          <a:hlinkClick r:id="rId3"/>
                        </a:rPr>
                        <a:t>::</a:t>
                      </a:r>
                      <a:r>
                        <a:rPr kumimoji="1" lang="en-US" sz="1800" b="1" u="none" strike="noStrike" kern="1200" dirty="0" err="1">
                          <a:solidFill>
                            <a:schemeClr val="dk1"/>
                          </a:solidFill>
                          <a:effectLst/>
                          <a:latin typeface="+mn-lt"/>
                          <a:ea typeface="+mn-ea"/>
                          <a:cs typeface="+mn-cs"/>
                          <a:hlinkClick r:id="rId3"/>
                        </a:rPr>
                        <a:t>pinEventInputRead</a:t>
                      </a:r>
                      <a:r>
                        <a:rPr kumimoji="1" lang="en-US" sz="1800" b="0" kern="1200" dirty="0">
                          <a:solidFill>
                            <a:schemeClr val="dk1"/>
                          </a:solidFill>
                          <a:effectLst/>
                          <a:latin typeface="+mn-lt"/>
                          <a:ea typeface="+mn-ea"/>
                          <a:cs typeface="+mn-cs"/>
                        </a:rPr>
                        <a:t>.</a:t>
                      </a:r>
                    </a:p>
                    <a:p>
                      <a:pPr algn="just"/>
                      <a:r>
                        <a:rPr kumimoji="1" lang="en-US" sz="1800" b="0" kern="1200" dirty="0">
                          <a:solidFill>
                            <a:schemeClr val="dk1"/>
                          </a:solidFill>
                          <a:effectLst/>
                          <a:latin typeface="+mn-lt"/>
                          <a:ea typeface="+mn-ea"/>
                          <a:cs typeface="+mn-cs"/>
                        </a:rPr>
                        <a:t>The pin event data is captured in response to a trigger from the ELC. This function enables this data to be read. Using the event system allows the captured data to be stored when it occurs and then read back at a later time.</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FSP_ERR_ASSERTION,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FSP_ERR_NOT_OPEN,</a:t>
                      </a:r>
                      <a:r>
                        <a:rPr kumimoji="1" lang="en-US" sz="1800" b="1" i="0" kern="1200" dirty="0">
                          <a:solidFill>
                            <a:schemeClr val="dk1"/>
                          </a:solidFill>
                          <a:effectLst/>
                          <a:latin typeface="+mn-lt"/>
                          <a:ea typeface="+mn-ea"/>
                          <a:cs typeface="+mn-cs"/>
                        </a:rPr>
                        <a:t> </a:t>
                      </a:r>
                      <a:r>
                        <a:rPr kumimoji="1" lang="en-US" sz="1800" b="1" kern="1200" dirty="0">
                          <a:solidFill>
                            <a:srgbClr val="602020"/>
                          </a:solidFill>
                          <a:effectLst/>
                          <a:latin typeface="+mn-lt"/>
                          <a:ea typeface="+mn-ea"/>
                          <a:cs typeface="+mn-cs"/>
                        </a:rPr>
                        <a:t>FSP_ERR_INVALID_ARGUMENT</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06670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3875607404"/>
              </p:ext>
            </p:extLst>
          </p:nvPr>
        </p:nvGraphicFramePr>
        <p:xfrm>
          <a:off x="468313" y="1425575"/>
          <a:ext cx="11244260" cy="2225040"/>
        </p:xfrm>
        <a:graphic>
          <a:graphicData uri="http://schemas.openxmlformats.org/drawingml/2006/table">
            <a:tbl>
              <a:tblPr>
                <a:tableStyleId>{073A0DAA-6AF3-43AB-8588-CEC1D06C72B9}</a:tableStyleId>
              </a:tblPr>
              <a:tblGrid>
                <a:gridCol w="52466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28817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R_IOPORT_PortEventOutputWrite</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bsp_io_port_t</a:t>
                      </a:r>
                      <a:r>
                        <a:rPr lang="en-US">
                          <a:effectLst/>
                        </a:rPr>
                        <a:t> </a:t>
                      </a:r>
                    </a:p>
                  </a:txBody>
                  <a:tcPr anchor="b"/>
                </a:tc>
                <a:tc>
                  <a:txBody>
                    <a:bodyPr/>
                    <a:lstStyle/>
                    <a:p>
                      <a:pPr fontAlgn="b"/>
                      <a:r>
                        <a:rPr lang="en-US" i="0">
                          <a:solidFill>
                            <a:srgbClr val="602020"/>
                          </a:solidFill>
                          <a:effectLst/>
                        </a:rPr>
                        <a:t>port</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ioport_size_t</a:t>
                      </a:r>
                      <a:r>
                        <a:rPr lang="en-US">
                          <a:effectLst/>
                        </a:rPr>
                        <a:t> </a:t>
                      </a:r>
                    </a:p>
                  </a:txBody>
                  <a:tcPr anchor="b"/>
                </a:tc>
                <a:tc>
                  <a:txBody>
                    <a:bodyPr/>
                    <a:lstStyle/>
                    <a:p>
                      <a:pPr fontAlgn="b"/>
                      <a:r>
                        <a:rPr lang="en-US" i="0">
                          <a:solidFill>
                            <a:srgbClr val="602020"/>
                          </a:solidFill>
                          <a:effectLst/>
                        </a:rPr>
                        <a:t>event_data</a:t>
                      </a:r>
                      <a:r>
                        <a:rPr lang="en-US">
                          <a:solidFill>
                            <a:srgbClr val="602020"/>
                          </a:solidFill>
                          <a:effectLst/>
                        </a:rPr>
                        <a:t>,</a:t>
                      </a:r>
                    </a:p>
                  </a:txBody>
                  <a:tcPr anchor="b"/>
                </a:tc>
                <a:extLst>
                  <a:ext uri="{0D108BD9-81ED-4DB2-BD59-A6C34878D82A}">
                    <a16:rowId xmlns:a16="http://schemas.microsoft.com/office/drawing/2014/main" val="3001825905"/>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ioport_size_t</a:t>
                      </a:r>
                      <a:r>
                        <a:rPr lang="en-US">
                          <a:effectLst/>
                        </a:rPr>
                        <a:t> </a:t>
                      </a:r>
                    </a:p>
                  </a:txBody>
                  <a:tcPr anchor="b"/>
                </a:tc>
                <a:tc>
                  <a:txBody>
                    <a:bodyPr/>
                    <a:lstStyle/>
                    <a:p>
                      <a:pPr fontAlgn="b"/>
                      <a:r>
                        <a:rPr lang="en-US" i="0">
                          <a:solidFill>
                            <a:srgbClr val="602020"/>
                          </a:solidFill>
                          <a:effectLst/>
                        </a:rPr>
                        <a:t>mask_value</a:t>
                      </a:r>
                      <a:r>
                        <a:rPr lang="en-US">
                          <a:solidFill>
                            <a:srgbClr val="602020"/>
                          </a:solidFill>
                          <a:effectLst/>
                        </a:rPr>
                        <a:t> </a:t>
                      </a:r>
                    </a:p>
                  </a:txBody>
                  <a:tcPr anchor="b"/>
                </a:tc>
                <a:extLst>
                  <a:ext uri="{0D108BD9-81ED-4DB2-BD59-A6C34878D82A}">
                    <a16:rowId xmlns:a16="http://schemas.microsoft.com/office/drawing/2014/main" val="698823720"/>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1" i="0">
                          <a:solidFill>
                            <a:srgbClr val="253555"/>
                          </a:solidFill>
                          <a:effectLst/>
                          <a:latin typeface="calibri" panose="020F0502020204030204" pitchFamily="34" charset="0"/>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09776"/>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14691634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4232646390"/>
              </p:ext>
            </p:extLst>
          </p:nvPr>
        </p:nvGraphicFramePr>
        <p:xfrm>
          <a:off x="467999" y="3650615"/>
          <a:ext cx="11244260" cy="265176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682625">
                <a:tc gridSpan="2">
                  <a:txBody>
                    <a:bodyPr/>
                    <a:lstStyle/>
                    <a:p>
                      <a:pPr algn="just"/>
                      <a:r>
                        <a:rPr kumimoji="1" lang="en-US" sz="1800" b="0" kern="1200" dirty="0">
                          <a:solidFill>
                            <a:schemeClr val="dk1"/>
                          </a:solidFill>
                          <a:effectLst/>
                          <a:latin typeface="+mn-lt"/>
                          <a:ea typeface="+mn-ea"/>
                          <a:cs typeface="+mn-cs"/>
                        </a:rPr>
                        <a:t>This function writes the set and reset event output data for a </a:t>
                      </a:r>
                      <a:r>
                        <a:rPr kumimoji="1" lang="en-US" sz="1800" b="0" kern="1200">
                          <a:solidFill>
                            <a:schemeClr val="dk1"/>
                          </a:solidFill>
                          <a:effectLst/>
                          <a:latin typeface="+mn-lt"/>
                          <a:ea typeface="+mn-ea"/>
                          <a:cs typeface="+mn-cs"/>
                        </a:rPr>
                        <a:t>port. </a:t>
                      </a:r>
                    </a:p>
                    <a:p>
                      <a:pPr algn="just"/>
                      <a:r>
                        <a:rPr kumimoji="1" lang="en-US" sz="1800" b="0" kern="1200">
                          <a:solidFill>
                            <a:schemeClr val="dk1"/>
                          </a:solidFill>
                          <a:effectLst/>
                          <a:latin typeface="+mn-lt"/>
                          <a:ea typeface="+mn-ea"/>
                          <a:cs typeface="+mn-cs"/>
                        </a:rPr>
                        <a:t>Implements </a:t>
                      </a:r>
                      <a:r>
                        <a:rPr kumimoji="1" lang="en-US" sz="1800" b="1" u="none" strike="noStrike" kern="1200" dirty="0" err="1">
                          <a:solidFill>
                            <a:schemeClr val="dk1"/>
                          </a:solidFill>
                          <a:effectLst/>
                          <a:latin typeface="+mn-lt"/>
                          <a:ea typeface="+mn-ea"/>
                          <a:cs typeface="+mn-cs"/>
                          <a:hlinkClick r:id="rId3"/>
                        </a:rPr>
                        <a:t>ioport_api_t</a:t>
                      </a:r>
                      <a:r>
                        <a:rPr kumimoji="1" lang="en-US" sz="1800" b="1" u="none" strike="noStrike" kern="1200" dirty="0">
                          <a:solidFill>
                            <a:schemeClr val="dk1"/>
                          </a:solidFill>
                          <a:effectLst/>
                          <a:latin typeface="+mn-lt"/>
                          <a:ea typeface="+mn-ea"/>
                          <a:cs typeface="+mn-cs"/>
                          <a:hlinkClick r:id="rId3"/>
                        </a:rPr>
                        <a:t>::</a:t>
                      </a:r>
                      <a:r>
                        <a:rPr kumimoji="1" lang="en-US" sz="1800" b="1" u="none" strike="noStrike" kern="1200" dirty="0" err="1">
                          <a:solidFill>
                            <a:schemeClr val="dk1"/>
                          </a:solidFill>
                          <a:effectLst/>
                          <a:latin typeface="+mn-lt"/>
                          <a:ea typeface="+mn-ea"/>
                          <a:cs typeface="+mn-cs"/>
                          <a:hlinkClick r:id="rId3"/>
                        </a:rPr>
                        <a:t>portEventOutputWrite</a:t>
                      </a:r>
                      <a:r>
                        <a:rPr kumimoji="1" lang="en-US" sz="1800" b="0" kern="1200" dirty="0">
                          <a:solidFill>
                            <a:schemeClr val="dk1"/>
                          </a:solidFill>
                          <a:effectLst/>
                          <a:latin typeface="+mn-lt"/>
                          <a:ea typeface="+mn-ea"/>
                          <a:cs typeface="+mn-cs"/>
                        </a:rPr>
                        <a:t>.</a:t>
                      </a:r>
                    </a:p>
                    <a:p>
                      <a:pPr algn="just"/>
                      <a:r>
                        <a:rPr kumimoji="1" lang="en-US" sz="1800" b="0" kern="1200" dirty="0">
                          <a:solidFill>
                            <a:schemeClr val="dk1"/>
                          </a:solidFill>
                          <a:effectLst/>
                          <a:latin typeface="+mn-lt"/>
                          <a:ea typeface="+mn-ea"/>
                          <a:cs typeface="+mn-cs"/>
                        </a:rPr>
                        <a:t>Using the event system enables a port state to be stored by this function in advance of being output on the port. The output to the port will occur when the ELC event occurs.</a:t>
                      </a:r>
                    </a:p>
                    <a:p>
                      <a:pPr algn="just"/>
                      <a:r>
                        <a:rPr kumimoji="1" lang="en-US" sz="1800" b="0" kern="1200" dirty="0">
                          <a:solidFill>
                            <a:schemeClr val="dk1"/>
                          </a:solidFill>
                          <a:effectLst/>
                          <a:latin typeface="+mn-lt"/>
                          <a:ea typeface="+mn-ea"/>
                          <a:cs typeface="+mn-cs"/>
                        </a:rPr>
                        <a:t>The input value will be written to the specified port when an ELC event configured for that port occurs. Each bit in the value parameter corresponds to a bit on the port. For example, bit 7 corresponds to pin 7, bit 6 to pin 6, and so on. Each bit in the mask parameter corresponds to a pin on the port.</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a:t>
                      </a:r>
                      <a:r>
                        <a:rPr kumimoji="1" lang="en-US" sz="1800" b="1" kern="1200" dirty="0">
                          <a:solidFill>
                            <a:srgbClr val="602020"/>
                          </a:solidFill>
                          <a:effectLst/>
                          <a:latin typeface="+mn-lt"/>
                          <a:ea typeface="+mn-ea"/>
                          <a:cs typeface="+mn-cs"/>
                        </a:rPr>
                        <a:t>FSP_ERR_INVALID_ARGUMENT,</a:t>
                      </a:r>
                      <a:r>
                        <a:rPr lang="en-US" b="1" dirty="0">
                          <a:solidFill>
                            <a:srgbClr val="602020"/>
                          </a:solidFill>
                          <a:effectLst/>
                        </a:rPr>
                        <a:t> FSP_ERR_NOT_OPEN,</a:t>
                      </a:r>
                      <a:r>
                        <a:rPr kumimoji="1" lang="en-US" sz="1800" b="1" i="0" kern="1200" dirty="0">
                          <a:solidFill>
                            <a:schemeClr val="dk1"/>
                          </a:solidFill>
                          <a:effectLst/>
                          <a:latin typeface="+mn-lt"/>
                          <a:ea typeface="+mn-ea"/>
                          <a:cs typeface="+mn-cs"/>
                        </a:rPr>
                        <a:t> </a:t>
                      </a:r>
                      <a:r>
                        <a:rPr lang="en-US" b="1" dirty="0">
                          <a:solidFill>
                            <a:srgbClr val="602020"/>
                          </a:solidFill>
                          <a:effectLst/>
                        </a:rPr>
                        <a:t>FSP_ERR_ASSERTION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466974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3683682532"/>
              </p:ext>
            </p:extLst>
          </p:nvPr>
        </p:nvGraphicFramePr>
        <p:xfrm>
          <a:off x="468313" y="1425575"/>
          <a:ext cx="11244260" cy="1854200"/>
        </p:xfrm>
        <a:graphic>
          <a:graphicData uri="http://schemas.openxmlformats.org/drawingml/2006/table">
            <a:tbl>
              <a:tblPr>
                <a:tableStyleId>{073A0DAA-6AF3-43AB-8588-CEC1D06C72B9}</a:tableStyleId>
              </a:tblPr>
              <a:tblGrid>
                <a:gridCol w="52466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28817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sng">
                          <a:solidFill>
                            <a:srgbClr val="7D99D0"/>
                          </a:solidFill>
                          <a:effectLst/>
                          <a:hlinkClick r:id="rId2"/>
                        </a:rPr>
                        <a:t>fsp_err_t</a:t>
                      </a:r>
                      <a:r>
                        <a:rPr lang="en-US" b="1">
                          <a:effectLst/>
                        </a:rPr>
                        <a:t> R_IOPORT_PinEventOutputWrite</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ioport_ctrl_t</a:t>
                      </a:r>
                      <a:r>
                        <a:rPr lang="en-US">
                          <a:effectLst/>
                        </a:rPr>
                        <a:t> *const </a:t>
                      </a:r>
                    </a:p>
                  </a:txBody>
                  <a:tcPr anchor="b"/>
                </a:tc>
                <a:tc>
                  <a:txBody>
                    <a:bodyPr/>
                    <a:lstStyle/>
                    <a:p>
                      <a:pPr fontAlgn="b"/>
                      <a:r>
                        <a:rPr lang="en-US" i="0" dirty="0">
                          <a:solidFill>
                            <a:srgbClr val="602020"/>
                          </a:solidFill>
                          <a:effectLst/>
                        </a:rPr>
                        <a:t>p_ctrl</a:t>
                      </a:r>
                      <a:r>
                        <a:rPr lang="en-US" dirty="0">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fr-FR" b="1" u="none" strike="noStrike">
                          <a:solidFill>
                            <a:srgbClr val="7D99D0"/>
                          </a:solidFill>
                          <a:effectLst/>
                          <a:hlinkClick r:id="rId4"/>
                        </a:rPr>
                        <a:t>bsp_io_port_pin_t</a:t>
                      </a:r>
                      <a:r>
                        <a:rPr lang="fr-FR">
                          <a:effectLst/>
                        </a:rPr>
                        <a:t> </a:t>
                      </a:r>
                    </a:p>
                  </a:txBody>
                  <a:tcPr anchor="b"/>
                </a:tc>
                <a:tc>
                  <a:txBody>
                    <a:bodyPr/>
                    <a:lstStyle/>
                    <a:p>
                      <a:pPr fontAlgn="b"/>
                      <a:r>
                        <a:rPr lang="en-US" i="0">
                          <a:solidFill>
                            <a:srgbClr val="602020"/>
                          </a:solidFill>
                          <a:effectLst/>
                        </a:rPr>
                        <a:t>pin</a:t>
                      </a:r>
                      <a:r>
                        <a:rPr lang="en-US">
                          <a:solidFill>
                            <a:srgbClr val="602020"/>
                          </a:solidFill>
                          <a:effectLst/>
                        </a:rPr>
                        <a:t>,</a:t>
                      </a:r>
                    </a:p>
                  </a:txBody>
                  <a:tcPr anchor="b"/>
                </a:tc>
                <a:extLst>
                  <a:ext uri="{0D108BD9-81ED-4DB2-BD59-A6C34878D82A}">
                    <a16:rowId xmlns:a16="http://schemas.microsoft.com/office/drawing/2014/main" val="3001825905"/>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4"/>
                        </a:rPr>
                        <a:t>bsp_io_level_t</a:t>
                      </a:r>
                      <a:r>
                        <a:rPr lang="en-US">
                          <a:effectLst/>
                        </a:rPr>
                        <a:t> </a:t>
                      </a:r>
                    </a:p>
                  </a:txBody>
                  <a:tcPr anchor="b"/>
                </a:tc>
                <a:tc>
                  <a:txBody>
                    <a:bodyPr/>
                    <a:lstStyle/>
                    <a:p>
                      <a:pPr fontAlgn="b"/>
                      <a:r>
                        <a:rPr lang="en-US" i="0">
                          <a:solidFill>
                            <a:srgbClr val="602020"/>
                          </a:solidFill>
                          <a:effectLst/>
                        </a:rPr>
                        <a:t>pin_value</a:t>
                      </a:r>
                      <a:r>
                        <a:rPr lang="en-US">
                          <a:solidFill>
                            <a:srgbClr val="602020"/>
                          </a:solidFill>
                          <a:effectLst/>
                        </a:rPr>
                        <a:t> </a:t>
                      </a:r>
                    </a:p>
                  </a:txBody>
                  <a:tcPr anchor="b"/>
                </a:tc>
                <a:extLst>
                  <a:ext uri="{0D108BD9-81ED-4DB2-BD59-A6C34878D82A}">
                    <a16:rowId xmlns:a16="http://schemas.microsoft.com/office/drawing/2014/main" val="698823720"/>
                  </a:ext>
                </a:extLst>
              </a:tr>
              <a:tr h="370840">
                <a:tc>
                  <a:txBody>
                    <a:bodyPr/>
                    <a:lstStyle/>
                    <a:p>
                      <a:pPr fontAlgn="b"/>
                      <a:endParaRPr lang="en-US">
                        <a:effectLst/>
                      </a:endParaRPr>
                    </a:p>
                  </a:txBody>
                  <a:tcPr anchor="b"/>
                </a:tc>
                <a:tc>
                  <a:txBody>
                    <a:bodyPr/>
                    <a:lstStyle/>
                    <a:p>
                      <a:pPr fontAlgn="b"/>
                      <a:r>
                        <a:rPr lang="en-US">
                          <a:effectLst/>
                        </a:rPr>
                        <a:t>)</a:t>
                      </a: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1309776"/>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214691634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721271623"/>
              </p:ext>
            </p:extLst>
          </p:nvPr>
        </p:nvGraphicFramePr>
        <p:xfrm>
          <a:off x="467999" y="3279775"/>
          <a:ext cx="11244260" cy="155448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682625">
                <a:tc gridSpan="2">
                  <a:txBody>
                    <a:bodyPr/>
                    <a:lstStyle/>
                    <a:p>
                      <a:pPr algn="just"/>
                      <a:r>
                        <a:rPr kumimoji="1" lang="en-US" sz="1800" b="0" kern="1200" dirty="0">
                          <a:solidFill>
                            <a:schemeClr val="dk1"/>
                          </a:solidFill>
                          <a:effectLst/>
                          <a:latin typeface="+mn-lt"/>
                          <a:ea typeface="+mn-ea"/>
                          <a:cs typeface="+mn-cs"/>
                        </a:rPr>
                        <a:t>This function writes the event output data value to a pin. Implements </a:t>
                      </a:r>
                      <a:r>
                        <a:rPr kumimoji="1" lang="en-US" sz="1800" b="1" u="none" strike="noStrike" kern="1200" dirty="0" err="1">
                          <a:solidFill>
                            <a:schemeClr val="dk1"/>
                          </a:solidFill>
                          <a:effectLst/>
                          <a:latin typeface="+mn-lt"/>
                          <a:ea typeface="+mn-ea"/>
                          <a:cs typeface="+mn-cs"/>
                          <a:hlinkClick r:id="rId3"/>
                        </a:rPr>
                        <a:t>ioport_api_t</a:t>
                      </a:r>
                      <a:r>
                        <a:rPr kumimoji="1" lang="en-US" sz="1800" b="1" u="none" strike="noStrike" kern="1200" dirty="0">
                          <a:solidFill>
                            <a:schemeClr val="dk1"/>
                          </a:solidFill>
                          <a:effectLst/>
                          <a:latin typeface="+mn-lt"/>
                          <a:ea typeface="+mn-ea"/>
                          <a:cs typeface="+mn-cs"/>
                          <a:hlinkClick r:id="rId3"/>
                        </a:rPr>
                        <a:t>::</a:t>
                      </a:r>
                      <a:r>
                        <a:rPr kumimoji="1" lang="en-US" sz="1800" b="1" u="none" strike="noStrike" kern="1200" dirty="0" err="1">
                          <a:solidFill>
                            <a:schemeClr val="dk1"/>
                          </a:solidFill>
                          <a:effectLst/>
                          <a:latin typeface="+mn-lt"/>
                          <a:ea typeface="+mn-ea"/>
                          <a:cs typeface="+mn-cs"/>
                          <a:hlinkClick r:id="rId3"/>
                        </a:rPr>
                        <a:t>pinEventOutputWrite</a:t>
                      </a:r>
                      <a:r>
                        <a:rPr kumimoji="1" lang="en-US" sz="1800" b="0" kern="1200" dirty="0">
                          <a:solidFill>
                            <a:schemeClr val="dk1"/>
                          </a:solidFill>
                          <a:effectLst/>
                          <a:latin typeface="+mn-lt"/>
                          <a:ea typeface="+mn-ea"/>
                          <a:cs typeface="+mn-cs"/>
                        </a:rPr>
                        <a:t>.</a:t>
                      </a:r>
                    </a:p>
                    <a:p>
                      <a:pPr algn="just"/>
                      <a:r>
                        <a:rPr kumimoji="1" lang="en-US" sz="1800" b="0" kern="1200" dirty="0">
                          <a:solidFill>
                            <a:schemeClr val="dk1"/>
                          </a:solidFill>
                          <a:effectLst/>
                          <a:latin typeface="+mn-lt"/>
                          <a:ea typeface="+mn-ea"/>
                          <a:cs typeface="+mn-cs"/>
                        </a:rPr>
                        <a:t>Using the event system enables a pin state to be stored by this function in advance of being output on the pin. The output to the pin will occur when the ELC event occurs.</a:t>
                      </a:r>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dirty="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 </a:t>
                      </a:r>
                      <a:r>
                        <a:rPr kumimoji="1" lang="en-US" sz="1800" b="1" kern="1200" dirty="0">
                          <a:solidFill>
                            <a:srgbClr val="602020"/>
                          </a:solidFill>
                          <a:effectLst/>
                          <a:latin typeface="+mn-lt"/>
                          <a:ea typeface="+mn-ea"/>
                          <a:cs typeface="+mn-cs"/>
                        </a:rPr>
                        <a:t>FSP_ERR_INVALID_ARGUMENT,</a:t>
                      </a:r>
                      <a:r>
                        <a:rPr lang="en-US" b="1" dirty="0">
                          <a:solidFill>
                            <a:srgbClr val="602020"/>
                          </a:solidFill>
                          <a:effectLst/>
                        </a:rPr>
                        <a:t> FSP_ERR_NOT_OPEN,</a:t>
                      </a:r>
                      <a:r>
                        <a:rPr kumimoji="1" lang="en-US" sz="1800" b="1" i="0" kern="1200" dirty="0">
                          <a:solidFill>
                            <a:schemeClr val="dk1"/>
                          </a:solidFill>
                          <a:effectLst/>
                          <a:latin typeface="+mn-lt"/>
                          <a:ea typeface="+mn-ea"/>
                          <a:cs typeface="+mn-cs"/>
                        </a:rPr>
                        <a:t> </a:t>
                      </a:r>
                      <a:r>
                        <a:rPr lang="en-US" b="1" dirty="0">
                          <a:solidFill>
                            <a:srgbClr val="602020"/>
                          </a:solidFill>
                          <a:effectLst/>
                        </a:rPr>
                        <a:t>FSP_ERR_ASSERTION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087781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EXAMPLE BLYNKY</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0375" y="1423385"/>
            <a:ext cx="11244575" cy="5064207"/>
          </a:xfrm>
        </p:spPr>
        <p:txBody>
          <a:bodyPr numCol="2"/>
          <a:lstStyle/>
          <a:p>
            <a:pPr algn="l"/>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blinky_example</a:t>
            </a:r>
            <a:r>
              <a:rPr lang="en-US" sz="1000" b="1"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t>
            </a:r>
            <a:r>
              <a:rPr lang="en-US" sz="1000" dirty="0">
                <a:solidFill>
                  <a:srgbClr val="005032"/>
                </a:solidFill>
                <a:latin typeface="Consolas" panose="020B0609020204030204" pitchFamily="49" charset="0"/>
              </a:rPr>
              <a:t>fsp_err_t</a:t>
            </a:r>
            <a:r>
              <a:rPr lang="en-US" sz="1000" dirty="0">
                <a:solidFill>
                  <a:srgbClr val="000000"/>
                </a:solidFill>
                <a:latin typeface="Consolas" panose="020B0609020204030204" pitchFamily="49" charset="0"/>
              </a:rPr>
              <a:t> err;</a:t>
            </a: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Initialize the IOPORT module and configure the pins */</a:t>
            </a:r>
          </a:p>
          <a:p>
            <a:pPr algn="l"/>
            <a:r>
              <a:rPr lang="en-US" sz="1000" dirty="0">
                <a:solidFill>
                  <a:srgbClr val="000000"/>
                </a:solidFill>
                <a:latin typeface="Consolas" panose="020B0609020204030204" pitchFamily="49" charset="0"/>
              </a:rPr>
              <a:t>    err = R_IOPORT_Open (&amp;</a:t>
            </a:r>
            <a:r>
              <a:rPr lang="en-US" sz="1000" dirty="0" err="1">
                <a:solidFill>
                  <a:srgbClr val="000000"/>
                </a:solidFill>
                <a:latin typeface="Consolas" panose="020B0609020204030204" pitchFamily="49" charset="0"/>
              </a:rPr>
              <a:t>g_ioport_ctrl</a:t>
            </a:r>
            <a:r>
              <a:rPr lang="en-US" sz="1000" dirty="0">
                <a:solidFill>
                  <a:srgbClr val="000000"/>
                </a:solidFill>
                <a:latin typeface="Consolas" panose="020B0609020204030204" pitchFamily="49" charset="0"/>
              </a:rPr>
              <a:t>, &amp;</a:t>
            </a:r>
            <a:r>
              <a:rPr lang="en-US" sz="1000" dirty="0" err="1">
                <a:solidFill>
                  <a:srgbClr val="000000"/>
                </a:solidFill>
                <a:latin typeface="Consolas" panose="020B0609020204030204" pitchFamily="49" charset="0"/>
              </a:rPr>
              <a:t>g_bsp_pin_cfg</a:t>
            </a:r>
            <a:r>
              <a:rPr lang="en-US" sz="1000"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Handle any errors. This function should be defined by the user. */</a:t>
            </a:r>
          </a:p>
          <a:p>
            <a:pPr algn="l"/>
            <a:r>
              <a:rPr lang="en-US" sz="1000" dirty="0">
                <a:solidFill>
                  <a:srgbClr val="000000"/>
                </a:solidFill>
                <a:latin typeface="Consolas" panose="020B0609020204030204" pitchFamily="49" charset="0"/>
              </a:rPr>
              <a:t>    assert(</a:t>
            </a:r>
            <a:r>
              <a:rPr lang="en-US" sz="1000" i="1" dirty="0">
                <a:solidFill>
                  <a:srgbClr val="0000C0"/>
                </a:solidFill>
                <a:latin typeface="Consolas" panose="020B0609020204030204" pitchFamily="49" charset="0"/>
              </a:rPr>
              <a:t>FSP_SUCCESS</a:t>
            </a:r>
            <a:r>
              <a:rPr lang="en-US" sz="1000" i="1" dirty="0">
                <a:solidFill>
                  <a:srgbClr val="000000"/>
                </a:solidFill>
                <a:latin typeface="Consolas" panose="020B0609020204030204" pitchFamily="49" charset="0"/>
              </a:rPr>
              <a:t> == err);</a:t>
            </a: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Configure Pin as output</a:t>
            </a:r>
          </a:p>
          <a:p>
            <a:pPr algn="l"/>
            <a:r>
              <a:rPr lang="en-US" sz="1000" dirty="0">
                <a:solidFill>
                  <a:srgbClr val="3F7F5F"/>
                </a:solidFill>
                <a:latin typeface="Consolas" panose="020B0609020204030204" pitchFamily="49" charset="0"/>
              </a:rPr>
              <a:t>     * Call the </a:t>
            </a:r>
            <a:r>
              <a:rPr lang="en-US" sz="1000" dirty="0" err="1">
                <a:solidFill>
                  <a:srgbClr val="3F7F5F"/>
                </a:solidFill>
                <a:latin typeface="Consolas" panose="020B0609020204030204" pitchFamily="49" charset="0"/>
              </a:rPr>
              <a:t>R_IOPORT_PinCfg</a:t>
            </a:r>
            <a:r>
              <a:rPr lang="en-US" sz="1000" dirty="0">
                <a:solidFill>
                  <a:srgbClr val="3F7F5F"/>
                </a:solidFill>
                <a:latin typeface="Consolas" panose="020B0609020204030204" pitchFamily="49" charset="0"/>
              </a:rPr>
              <a:t> if the configuration was not part of initial configurations made in open */</a:t>
            </a:r>
          </a:p>
          <a:p>
            <a:pPr algn="l"/>
            <a:r>
              <a:rPr lang="en-US" sz="1000" dirty="0">
                <a:solidFill>
                  <a:srgbClr val="000000"/>
                </a:solidFill>
                <a:latin typeface="Consolas" panose="020B0609020204030204" pitchFamily="49" charset="0"/>
              </a:rPr>
              <a:t>    err = </a:t>
            </a:r>
            <a:r>
              <a:rPr lang="en-US" sz="1000" dirty="0" err="1">
                <a:solidFill>
                  <a:srgbClr val="000000"/>
                </a:solidFill>
                <a:latin typeface="Consolas" panose="020B0609020204030204" pitchFamily="49" charset="0"/>
              </a:rPr>
              <a:t>R_IOPORT_PinCfg</a:t>
            </a:r>
            <a:r>
              <a:rPr lang="en-US" sz="1000" dirty="0">
                <a:solidFill>
                  <a:srgbClr val="000000"/>
                </a:solidFill>
                <a:latin typeface="Consolas" panose="020B0609020204030204" pitchFamily="49" charset="0"/>
              </a:rPr>
              <a:t> (&amp;</a:t>
            </a:r>
            <a:r>
              <a:rPr lang="en-US" sz="1000" dirty="0" err="1">
                <a:solidFill>
                  <a:srgbClr val="000000"/>
                </a:solidFill>
                <a:latin typeface="Consolas" panose="020B0609020204030204" pitchFamily="49" charset="0"/>
              </a:rPr>
              <a:t>g_ioport_ctrl</a:t>
            </a:r>
            <a:r>
              <a:rPr lang="en-US" sz="1000" dirty="0">
                <a:solidFill>
                  <a:srgbClr val="000000"/>
                </a:solidFill>
                <a:latin typeface="Consolas" panose="020B0609020204030204" pitchFamily="49" charset="0"/>
              </a:rPr>
              <a:t>, </a:t>
            </a:r>
            <a:r>
              <a:rPr lang="en-US" sz="1000" i="1" dirty="0">
                <a:solidFill>
                  <a:srgbClr val="0000C0"/>
                </a:solidFill>
                <a:latin typeface="Consolas" panose="020B0609020204030204" pitchFamily="49" charset="0"/>
              </a:rPr>
              <a:t>BSP_IO_PORT_06_PIN_00</a:t>
            </a:r>
            <a:r>
              <a:rPr lang="en-US" sz="1000" i="1" dirty="0">
                <a:solidFill>
                  <a:srgbClr val="000000"/>
                </a:solidFill>
                <a:latin typeface="Consolas" panose="020B0609020204030204" pitchFamily="49" charset="0"/>
              </a:rPr>
              <a:t>, </a:t>
            </a:r>
            <a:r>
              <a:rPr lang="en-US" sz="1000" i="1" dirty="0">
                <a:solidFill>
                  <a:srgbClr val="0000C0"/>
                </a:solidFill>
                <a:latin typeface="Consolas" panose="020B0609020204030204" pitchFamily="49" charset="0"/>
              </a:rPr>
              <a:t>IOPORT_CFG_PORT_DIRECTION_OUTPUT</a:t>
            </a:r>
            <a:r>
              <a:rPr lang="en-US" sz="1000" i="1"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assert(</a:t>
            </a:r>
            <a:r>
              <a:rPr lang="en-US" sz="1000" i="1" dirty="0">
                <a:solidFill>
                  <a:srgbClr val="0000C0"/>
                </a:solidFill>
                <a:latin typeface="Consolas" panose="020B0609020204030204" pitchFamily="49" charset="0"/>
              </a:rPr>
              <a:t>FSP_SUCCESS</a:t>
            </a:r>
            <a:r>
              <a:rPr lang="en-US" sz="1000" i="1" dirty="0">
                <a:solidFill>
                  <a:srgbClr val="000000"/>
                </a:solidFill>
                <a:latin typeface="Consolas" panose="020B0609020204030204" pitchFamily="49" charset="0"/>
              </a:rPr>
              <a:t> == err);</a:t>
            </a:r>
          </a:p>
          <a:p>
            <a:pPr algn="l"/>
            <a:r>
              <a:rPr lang="en-US" sz="1000" dirty="0">
                <a:solidFill>
                  <a:srgbClr val="000000"/>
                </a:solidFill>
                <a:latin typeface="Consolas" panose="020B0609020204030204" pitchFamily="49" charset="0"/>
              </a:rPr>
              <a:t>    </a:t>
            </a:r>
            <a:r>
              <a:rPr lang="en-US" sz="1000" dirty="0" err="1">
                <a:solidFill>
                  <a:srgbClr val="005032"/>
                </a:solidFill>
                <a:latin typeface="Consolas" panose="020B0609020204030204" pitchFamily="49" charset="0"/>
              </a:rPr>
              <a:t>bsp_io_level_t</a:t>
            </a:r>
            <a:r>
              <a:rPr lang="en-US" sz="1000" dirty="0">
                <a:solidFill>
                  <a:srgbClr val="000000"/>
                </a:solidFill>
                <a:latin typeface="Consolas" panose="020B0609020204030204" pitchFamily="49" charset="0"/>
              </a:rPr>
              <a:t> level = </a:t>
            </a:r>
            <a:r>
              <a:rPr lang="en-US" sz="1000" i="1" dirty="0">
                <a:solidFill>
                  <a:srgbClr val="0000C0"/>
                </a:solidFill>
                <a:latin typeface="Consolas" panose="020B0609020204030204" pitchFamily="49" charset="0"/>
              </a:rPr>
              <a:t>BSP_IO_LEVEL_LOW</a:t>
            </a:r>
            <a:r>
              <a:rPr lang="en-US" sz="1000" i="1"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while</a:t>
            </a:r>
            <a:r>
              <a:rPr lang="en-US" sz="1000" b="1" dirty="0">
                <a:solidFill>
                  <a:srgbClr val="000000"/>
                </a:solidFill>
                <a:latin typeface="Consolas" panose="020B0609020204030204" pitchFamily="49" charset="0"/>
              </a:rPr>
              <a:t> (1)</a:t>
            </a:r>
          </a:p>
          <a:p>
            <a:pPr algn="l"/>
            <a:r>
              <a:rPr lang="en-US" sz="1000" dirty="0">
                <a:solidFill>
                  <a:srgbClr val="000000"/>
                </a:solidFill>
                <a:latin typeface="Consolas" panose="020B0609020204030204" pitchFamily="49" charset="0"/>
              </a:rPr>
              <a:t>    {</a:t>
            </a:r>
          </a:p>
          <a:p>
            <a:pPr algn="l"/>
            <a:endParaRPr lang="en-US" sz="1000" dirty="0">
              <a:latin typeface="Consolas" panose="020B0609020204030204" pitchFamily="49" charset="0"/>
            </a:endParaRP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Determine the next state of the LEDs */</a:t>
            </a:r>
          </a:p>
          <a:p>
            <a:pPr algn="l"/>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if</a:t>
            </a:r>
            <a:r>
              <a:rPr lang="en-US" sz="1000" b="1" dirty="0">
                <a:solidFill>
                  <a:srgbClr val="000000"/>
                </a:solidFill>
                <a:latin typeface="Consolas" panose="020B0609020204030204" pitchFamily="49" charset="0"/>
              </a:rPr>
              <a:t> (</a:t>
            </a:r>
            <a:r>
              <a:rPr lang="en-US" sz="1000" b="1" i="1" dirty="0">
                <a:solidFill>
                  <a:srgbClr val="0000C0"/>
                </a:solidFill>
                <a:latin typeface="Consolas" panose="020B0609020204030204" pitchFamily="49" charset="0"/>
              </a:rPr>
              <a:t>BSP_IO_LEVEL_LOW</a:t>
            </a:r>
            <a:r>
              <a:rPr lang="en-US" sz="1000" b="1" i="1" dirty="0">
                <a:solidFill>
                  <a:srgbClr val="000000"/>
                </a:solidFill>
                <a:latin typeface="Consolas" panose="020B0609020204030204" pitchFamily="49" charset="0"/>
              </a:rPr>
              <a:t> == level)</a:t>
            </a:r>
          </a:p>
          <a:p>
            <a:pPr algn="l"/>
            <a:r>
              <a:rPr lang="en-US" sz="1000" dirty="0">
                <a:solidFill>
                  <a:srgbClr val="000000"/>
                </a:solidFill>
                <a:latin typeface="Consolas" panose="020B0609020204030204" pitchFamily="49" charset="0"/>
              </a:rPr>
              <a:t>        {</a:t>
            </a:r>
          </a:p>
          <a:p>
            <a:pPr algn="l"/>
            <a:r>
              <a:rPr lang="en-US" sz="1000" dirty="0">
                <a:solidFill>
                  <a:srgbClr val="000000"/>
                </a:solidFill>
                <a:latin typeface="Consolas" panose="020B0609020204030204" pitchFamily="49" charset="0"/>
              </a:rPr>
              <a:t>            level = </a:t>
            </a:r>
            <a:r>
              <a:rPr lang="en-US" sz="1000" i="1" dirty="0">
                <a:solidFill>
                  <a:srgbClr val="0000C0"/>
                </a:solidFill>
                <a:latin typeface="Consolas" panose="020B0609020204030204" pitchFamily="49" charset="0"/>
              </a:rPr>
              <a:t>BSP_IO_LEVEL_HIGH</a:t>
            </a:r>
            <a:r>
              <a:rPr lang="en-US" sz="1000" i="1"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t>
            </a:r>
          </a:p>
          <a:p>
            <a:pPr algn="l"/>
            <a:r>
              <a:rPr lang="en-US" sz="1000"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else</a:t>
            </a:r>
          </a:p>
          <a:p>
            <a:pPr algn="l"/>
            <a:r>
              <a:rPr lang="en-US" sz="1000" dirty="0">
                <a:solidFill>
                  <a:srgbClr val="000000"/>
                </a:solidFill>
                <a:latin typeface="Consolas" panose="020B0609020204030204" pitchFamily="49" charset="0"/>
              </a:rPr>
              <a:t>        {</a:t>
            </a:r>
          </a:p>
          <a:p>
            <a:pPr algn="l"/>
            <a:r>
              <a:rPr lang="en-US" sz="1000" dirty="0">
                <a:solidFill>
                  <a:srgbClr val="000000"/>
                </a:solidFill>
                <a:latin typeface="Consolas" panose="020B0609020204030204" pitchFamily="49" charset="0"/>
              </a:rPr>
              <a:t>            level = </a:t>
            </a:r>
            <a:r>
              <a:rPr lang="en-US" sz="1000" i="1" dirty="0">
                <a:solidFill>
                  <a:srgbClr val="0000C0"/>
                </a:solidFill>
                <a:latin typeface="Consolas" panose="020B0609020204030204" pitchFamily="49" charset="0"/>
              </a:rPr>
              <a:t>BSP_IO_LEVEL_LOW</a:t>
            </a:r>
            <a:r>
              <a:rPr lang="en-US" sz="1000" i="1" dirty="0">
                <a:solidFill>
                  <a:srgbClr val="000000"/>
                </a:solidFill>
                <a:latin typeface="Consolas" panose="020B0609020204030204" pitchFamily="49" charset="0"/>
              </a:rPr>
              <a:t>;</a:t>
            </a:r>
          </a:p>
          <a:p>
            <a:pPr algn="l"/>
            <a:r>
              <a:rPr lang="en-US" sz="1000" dirty="0">
                <a:solidFill>
                  <a:srgbClr val="000000"/>
                </a:solidFill>
                <a:latin typeface="Consolas" panose="020B0609020204030204" pitchFamily="49" charset="0"/>
              </a:rPr>
              <a:t>        }</a:t>
            </a: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Update LED on RA6M3-PK */</a:t>
            </a:r>
          </a:p>
          <a:p>
            <a:pPr algn="l"/>
            <a:r>
              <a:rPr lang="en-US" sz="1000" dirty="0">
                <a:solidFill>
                  <a:srgbClr val="000000"/>
                </a:solidFill>
                <a:latin typeface="Consolas" panose="020B0609020204030204" pitchFamily="49" charset="0"/>
              </a:rPr>
              <a:t>        err = </a:t>
            </a:r>
            <a:r>
              <a:rPr lang="en-US" sz="1000" dirty="0" err="1">
                <a:solidFill>
                  <a:srgbClr val="000000"/>
                </a:solidFill>
                <a:latin typeface="Consolas" panose="020B0609020204030204" pitchFamily="49" charset="0"/>
              </a:rPr>
              <a:t>R_IOPORT_PinWrite</a:t>
            </a:r>
            <a:r>
              <a:rPr lang="en-US" sz="1000" dirty="0">
                <a:solidFill>
                  <a:srgbClr val="000000"/>
                </a:solidFill>
                <a:latin typeface="Consolas" panose="020B0609020204030204" pitchFamily="49" charset="0"/>
              </a:rPr>
              <a:t> (&amp;</a:t>
            </a:r>
            <a:r>
              <a:rPr lang="en-US" sz="1000" dirty="0" err="1">
                <a:solidFill>
                  <a:srgbClr val="000000"/>
                </a:solidFill>
                <a:latin typeface="Consolas" panose="020B0609020204030204" pitchFamily="49" charset="0"/>
              </a:rPr>
              <a:t>g_ioport_ctrl</a:t>
            </a:r>
            <a:r>
              <a:rPr lang="en-US" sz="1000" dirty="0">
                <a:solidFill>
                  <a:srgbClr val="000000"/>
                </a:solidFill>
                <a:latin typeface="Consolas" panose="020B0609020204030204" pitchFamily="49" charset="0"/>
              </a:rPr>
              <a:t>, </a:t>
            </a:r>
            <a:r>
              <a:rPr lang="en-US" sz="1000" i="1" dirty="0">
                <a:solidFill>
                  <a:srgbClr val="0000C0"/>
                </a:solidFill>
                <a:latin typeface="Consolas" panose="020B0609020204030204" pitchFamily="49" charset="0"/>
              </a:rPr>
              <a:t>BSP_IO_PORT_06_PIN_00</a:t>
            </a:r>
            <a:r>
              <a:rPr lang="en-US" sz="1000" i="1" dirty="0">
                <a:solidFill>
                  <a:srgbClr val="000000"/>
                </a:solidFill>
                <a:latin typeface="Consolas" panose="020B0609020204030204" pitchFamily="49" charset="0"/>
              </a:rPr>
              <a:t>, level);</a:t>
            </a:r>
          </a:p>
          <a:p>
            <a:pPr algn="l"/>
            <a:r>
              <a:rPr lang="en-US" sz="1000" dirty="0">
                <a:solidFill>
                  <a:srgbClr val="000000"/>
                </a:solidFill>
                <a:latin typeface="Consolas" panose="020B0609020204030204" pitchFamily="49" charset="0"/>
              </a:rPr>
              <a:t>        assert(</a:t>
            </a:r>
            <a:r>
              <a:rPr lang="en-US" sz="1000" i="1" dirty="0">
                <a:solidFill>
                  <a:srgbClr val="0000C0"/>
                </a:solidFill>
                <a:latin typeface="Consolas" panose="020B0609020204030204" pitchFamily="49" charset="0"/>
              </a:rPr>
              <a:t>FSP_SUCCESS</a:t>
            </a:r>
            <a:r>
              <a:rPr lang="en-US" sz="1000" i="1" dirty="0">
                <a:solidFill>
                  <a:srgbClr val="000000"/>
                </a:solidFill>
                <a:latin typeface="Consolas" panose="020B0609020204030204" pitchFamily="49" charset="0"/>
              </a:rPr>
              <a:t> == err);</a:t>
            </a:r>
          </a:p>
          <a:p>
            <a:pPr algn="l"/>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Delay */</a:t>
            </a:r>
          </a:p>
          <a:p>
            <a:pPr algn="l"/>
            <a:r>
              <a:rPr lang="en-US" sz="1000" dirty="0">
                <a:solidFill>
                  <a:srgbClr val="000000"/>
                </a:solidFill>
                <a:latin typeface="Consolas" panose="020B0609020204030204" pitchFamily="49" charset="0"/>
              </a:rPr>
              <a:t>        </a:t>
            </a:r>
            <a:r>
              <a:rPr lang="en-US" sz="1000" dirty="0" err="1">
                <a:solidFill>
                  <a:srgbClr val="000000"/>
                </a:solidFill>
                <a:latin typeface="Consolas" panose="020B0609020204030204" pitchFamily="49" charset="0"/>
              </a:rPr>
              <a:t>R_BSP_SoftwareDelay</a:t>
            </a:r>
            <a:r>
              <a:rPr lang="en-US" sz="1000" dirty="0">
                <a:solidFill>
                  <a:srgbClr val="000000"/>
                </a:solidFill>
                <a:latin typeface="Consolas" panose="020B0609020204030204" pitchFamily="49" charset="0"/>
              </a:rPr>
              <a:t> (100, </a:t>
            </a:r>
            <a:r>
              <a:rPr lang="en-US" sz="1000" i="1" dirty="0">
                <a:solidFill>
                  <a:srgbClr val="0000C0"/>
                </a:solidFill>
                <a:latin typeface="Consolas" panose="020B0609020204030204" pitchFamily="49" charset="0"/>
              </a:rPr>
              <a:t>BSP_DELAY_UNITS_MILLISECONDS</a:t>
            </a:r>
            <a:r>
              <a:rPr lang="en-US" sz="1000" i="1" dirty="0">
                <a:solidFill>
                  <a:srgbClr val="000000"/>
                </a:solidFill>
                <a:latin typeface="Consolas" panose="020B0609020204030204" pitchFamily="49" charset="0"/>
              </a:rPr>
              <a:t>); </a:t>
            </a:r>
            <a:r>
              <a:rPr lang="en-US" sz="1000" i="1" dirty="0">
                <a:solidFill>
                  <a:srgbClr val="3F7F5F"/>
                </a:solidFill>
                <a:latin typeface="Consolas" panose="020B0609020204030204" pitchFamily="49" charset="0"/>
              </a:rPr>
              <a:t>// NOLINT</a:t>
            </a:r>
          </a:p>
          <a:p>
            <a:pPr algn="l"/>
            <a:r>
              <a:rPr lang="en-US" sz="1000" dirty="0">
                <a:solidFill>
                  <a:srgbClr val="000000"/>
                </a:solidFill>
                <a:latin typeface="Consolas" panose="020B0609020204030204" pitchFamily="49" charset="0"/>
              </a:rPr>
              <a:t>    }</a:t>
            </a:r>
          </a:p>
          <a:p>
            <a:pPr algn="l"/>
            <a:r>
              <a:rPr lang="en-US" sz="1000" dirty="0">
                <a:solidFill>
                  <a:srgbClr val="000000"/>
                </a:solidFill>
                <a:latin typeface="Consolas" panose="020B0609020204030204" pitchFamily="49" charset="0"/>
              </a:rPr>
              <a:t>}</a:t>
            </a:r>
          </a:p>
          <a:p>
            <a:pPr algn="just"/>
            <a:endParaRPr kumimoji="1" lang="ja-JP" altLang="en-US" sz="900" dirty="0"/>
          </a:p>
        </p:txBody>
      </p:sp>
    </p:spTree>
    <p:extLst>
      <p:ext uri="{BB962C8B-B14F-4D97-AF65-F5344CB8AC3E}">
        <p14:creationId xmlns:p14="http://schemas.microsoft.com/office/powerpoint/2010/main" val="31434381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dirty="0" err="1"/>
              <a:t>poeg</a:t>
            </a:r>
            <a:endParaRPr kumimoji="1" lang="en-US" altLang="ja-JP" cap="all" dirty="0"/>
          </a:p>
        </p:txBody>
      </p:sp>
    </p:spTree>
    <p:extLst>
      <p:ext uri="{BB962C8B-B14F-4D97-AF65-F5344CB8AC3E}">
        <p14:creationId xmlns:p14="http://schemas.microsoft.com/office/powerpoint/2010/main" val="1337088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cap="all" dirty="0"/>
              <a:t>Overview</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3875400" cy="3557897"/>
          </a:xfrm>
        </p:spPr>
        <p:txBody>
          <a:bodyPr/>
          <a:lstStyle/>
          <a:p>
            <a:pPr algn="just"/>
            <a:r>
              <a:rPr kumimoji="1" lang="en-US" altLang="ja-JP" dirty="0"/>
              <a:t>The Port Output Enable (POEG) function can place the General PWM Timer (GPT) output pins in the output disable state in</a:t>
            </a:r>
          </a:p>
          <a:p>
            <a:pPr algn="just"/>
            <a:r>
              <a:rPr kumimoji="1" lang="en-US" altLang="ja-JP" dirty="0"/>
              <a:t>one of the following ways:</a:t>
            </a:r>
          </a:p>
          <a:p>
            <a:pPr algn="just"/>
            <a:r>
              <a:rPr kumimoji="1" lang="en-US" altLang="ja-JP" dirty="0"/>
              <a:t>● Input level detection of the </a:t>
            </a:r>
          </a:p>
          <a:p>
            <a:pPr algn="just"/>
            <a:r>
              <a:rPr kumimoji="1" lang="en-US" altLang="ja-JP" dirty="0"/>
              <a:t>GTETRGn (n = A to D) pins</a:t>
            </a:r>
          </a:p>
          <a:p>
            <a:pPr algn="just"/>
            <a:r>
              <a:rPr kumimoji="1" lang="en-US" altLang="ja-JP" dirty="0"/>
              <a:t>● Output-disable request from the GPT</a:t>
            </a:r>
          </a:p>
          <a:p>
            <a:pPr algn="just"/>
            <a:r>
              <a:rPr kumimoji="1" lang="en-US" altLang="ja-JP" dirty="0"/>
              <a:t>● Oscillation stop detection of the clock generation circuit</a:t>
            </a:r>
          </a:p>
          <a:p>
            <a:pPr algn="just"/>
            <a:r>
              <a:rPr kumimoji="1" lang="en-US" altLang="ja-JP" dirty="0"/>
              <a:t>● Register settings</a:t>
            </a:r>
            <a:endParaRPr kumimoji="1" lang="ja-JP" altLang="en-US" dirty="0"/>
          </a:p>
        </p:txBody>
      </p:sp>
      <p:pic>
        <p:nvPicPr>
          <p:cNvPr id="4" name="Picture 3">
            <a:extLst>
              <a:ext uri="{FF2B5EF4-FFF2-40B4-BE49-F238E27FC236}">
                <a16:creationId xmlns:a16="http://schemas.microsoft.com/office/drawing/2014/main" id="{1D5D929F-7625-4034-8FB7-DFC519D81CC3}"/>
              </a:ext>
            </a:extLst>
          </p:cNvPr>
          <p:cNvPicPr>
            <a:picLocks noChangeAspect="1"/>
          </p:cNvPicPr>
          <p:nvPr/>
        </p:nvPicPr>
        <p:blipFill>
          <a:blip r:embed="rId2"/>
          <a:stretch>
            <a:fillRect/>
          </a:stretch>
        </p:blipFill>
        <p:spPr>
          <a:xfrm>
            <a:off x="4648200" y="926807"/>
            <a:ext cx="7302083" cy="5194628"/>
          </a:xfrm>
          <a:prstGeom prst="rect">
            <a:avLst/>
          </a:prstGeom>
        </p:spPr>
      </p:pic>
    </p:spTree>
    <p:extLst>
      <p:ext uri="{BB962C8B-B14F-4D97-AF65-F5344CB8AC3E}">
        <p14:creationId xmlns:p14="http://schemas.microsoft.com/office/powerpoint/2010/main" val="80862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dirty="0"/>
              <a:t>feature</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3645613"/>
          </a:xfrm>
        </p:spPr>
        <p:txBody>
          <a:bodyPr/>
          <a:lstStyle/>
          <a:p>
            <a:r>
              <a:rPr lang="en-US" b="0" i="0" dirty="0">
                <a:solidFill>
                  <a:schemeClr val="tx1">
                    <a:lumMod val="50000"/>
                  </a:schemeClr>
                </a:solidFill>
                <a:effectLst/>
              </a:rPr>
              <a:t>The POEG module has the following features:</a:t>
            </a:r>
            <a:endParaRPr kumimoji="1" lang="en-US" altLang="ja-JP" dirty="0">
              <a:solidFill>
                <a:schemeClr val="tx1">
                  <a:lumMod val="50000"/>
                </a:schemeClr>
              </a:solidFill>
            </a:endParaRPr>
          </a:p>
          <a:p>
            <a:pPr marL="285750" indent="-285750">
              <a:buFont typeface="Wingdings" panose="05000000000000000000" pitchFamily="2" charset="2"/>
              <a:buChar char="§"/>
            </a:pPr>
            <a:r>
              <a:rPr kumimoji="1" lang="en-US" altLang="ja-JP" dirty="0">
                <a:solidFill>
                  <a:schemeClr val="tx1">
                    <a:lumMod val="50000"/>
                  </a:schemeClr>
                </a:solidFill>
              </a:rPr>
              <a:t>Supports disabling GPT output pins based on GTETRG input pin level.</a:t>
            </a:r>
          </a:p>
          <a:p>
            <a:pPr marL="285750" indent="-285750">
              <a:buFont typeface="Wingdings" panose="05000000000000000000" pitchFamily="2" charset="2"/>
              <a:buChar char="§"/>
            </a:pPr>
            <a:r>
              <a:rPr kumimoji="1" lang="en-US" altLang="ja-JP" dirty="0">
                <a:solidFill>
                  <a:schemeClr val="tx1">
                    <a:lumMod val="50000"/>
                  </a:schemeClr>
                </a:solidFill>
              </a:rPr>
              <a:t>Supports disabling GPT output pins based on comparator crossing events (configurable in the Comparator, High-Speed (</a:t>
            </a:r>
            <a:r>
              <a:rPr kumimoji="1" lang="en-US" altLang="ja-JP" dirty="0" err="1">
                <a:solidFill>
                  <a:schemeClr val="tx1">
                    <a:lumMod val="50000"/>
                  </a:schemeClr>
                </a:solidFill>
              </a:rPr>
              <a:t>r_acmphs</a:t>
            </a:r>
            <a:r>
              <a:rPr kumimoji="1" lang="en-US" altLang="ja-JP" dirty="0">
                <a:solidFill>
                  <a:schemeClr val="tx1">
                    <a:lumMod val="50000"/>
                  </a:schemeClr>
                </a:solidFill>
              </a:rPr>
              <a:t>) driver).</a:t>
            </a:r>
          </a:p>
          <a:p>
            <a:pPr marL="285750" indent="-285750">
              <a:buFont typeface="Wingdings" panose="05000000000000000000" pitchFamily="2" charset="2"/>
              <a:buChar char="§"/>
            </a:pPr>
            <a:r>
              <a:rPr kumimoji="1" lang="en-US" altLang="ja-JP" dirty="0">
                <a:solidFill>
                  <a:schemeClr val="tx1">
                    <a:lumMod val="50000"/>
                  </a:schemeClr>
                </a:solidFill>
              </a:rPr>
              <a:t>Supports disabling GPT output pins when GTIOC pins are the same level (configurable in the Timer, General PWM (</a:t>
            </a:r>
            <a:r>
              <a:rPr kumimoji="1" lang="en-US" altLang="ja-JP" dirty="0" err="1">
                <a:solidFill>
                  <a:schemeClr val="tx1">
                    <a:lumMod val="50000"/>
                  </a:schemeClr>
                </a:solidFill>
              </a:rPr>
              <a:t>r_gpt</a:t>
            </a:r>
            <a:r>
              <a:rPr kumimoji="1" lang="en-US" altLang="ja-JP" dirty="0">
                <a:solidFill>
                  <a:schemeClr val="tx1">
                    <a:lumMod val="50000"/>
                  </a:schemeClr>
                </a:solidFill>
              </a:rPr>
              <a:t>) driver).</a:t>
            </a:r>
          </a:p>
          <a:p>
            <a:pPr marL="285750" indent="-285750">
              <a:buFont typeface="Wingdings" panose="05000000000000000000" pitchFamily="2" charset="2"/>
              <a:buChar char="§"/>
            </a:pPr>
            <a:r>
              <a:rPr kumimoji="1" lang="en-US" altLang="ja-JP" dirty="0">
                <a:solidFill>
                  <a:schemeClr val="tx1">
                    <a:lumMod val="50000"/>
                  </a:schemeClr>
                </a:solidFill>
              </a:rPr>
              <a:t>Supports disabling GPT output pins when main oscillator stop is detected.</a:t>
            </a:r>
          </a:p>
          <a:p>
            <a:pPr marL="285750" indent="-285750">
              <a:buFont typeface="Wingdings" panose="05000000000000000000" pitchFamily="2" charset="2"/>
              <a:buChar char="§"/>
            </a:pPr>
            <a:r>
              <a:rPr kumimoji="1" lang="en-US" altLang="ja-JP" dirty="0">
                <a:solidFill>
                  <a:schemeClr val="tx1">
                    <a:lumMod val="50000"/>
                  </a:schemeClr>
                </a:solidFill>
              </a:rPr>
              <a:t>Supports disabling GPT output pins by software API.</a:t>
            </a:r>
          </a:p>
          <a:p>
            <a:pPr marL="285750" indent="-285750">
              <a:buFont typeface="Wingdings" panose="05000000000000000000" pitchFamily="2" charset="2"/>
              <a:buChar char="§"/>
            </a:pPr>
            <a:r>
              <a:rPr kumimoji="1" lang="en-US" altLang="ja-JP" dirty="0">
                <a:solidFill>
                  <a:schemeClr val="tx1">
                    <a:lumMod val="50000"/>
                  </a:schemeClr>
                </a:solidFill>
              </a:rPr>
              <a:t>Supports notifying the application when GPT output pins are disabled by POEG.</a:t>
            </a:r>
          </a:p>
          <a:p>
            <a:pPr marL="285750" indent="-285750">
              <a:buFont typeface="Wingdings" panose="05000000000000000000" pitchFamily="2" charset="2"/>
              <a:buChar char="§"/>
            </a:pPr>
            <a:r>
              <a:rPr kumimoji="1" lang="en-US" altLang="ja-JP" dirty="0">
                <a:solidFill>
                  <a:schemeClr val="tx1">
                    <a:lumMod val="50000"/>
                  </a:schemeClr>
                </a:solidFill>
              </a:rPr>
              <a:t>Supports resetting POEG status.</a:t>
            </a:r>
            <a:endParaRPr lang="en-US" altLang="ja-JP" dirty="0">
              <a:solidFill>
                <a:schemeClr val="tx1">
                  <a:lumMod val="50000"/>
                </a:schemeClr>
              </a:solidFill>
            </a:endParaRPr>
          </a:p>
        </p:txBody>
      </p:sp>
    </p:spTree>
    <p:extLst>
      <p:ext uri="{BB962C8B-B14F-4D97-AF65-F5344CB8AC3E}">
        <p14:creationId xmlns:p14="http://schemas.microsoft.com/office/powerpoint/2010/main" val="155094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プレースホルダー 5" descr="屋外, ストリート, 交通, 光 が含まれている画像&#10;&#10;自動的に生成された説明">
            <a:extLst>
              <a:ext uri="{FF2B5EF4-FFF2-40B4-BE49-F238E27FC236}">
                <a16:creationId xmlns:a16="http://schemas.microsoft.com/office/drawing/2014/main" id="{D0BF8220-5A76-469F-A721-16287097CB57}"/>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t="4296" b="4296"/>
          <a:stretch>
            <a:fillRect/>
          </a:stretch>
        </p:blipFill>
        <p:spPr/>
      </p:pic>
      <p:sp>
        <p:nvSpPr>
          <p:cNvPr id="3" name="テキスト プレースホルダー 2">
            <a:extLst>
              <a:ext uri="{FF2B5EF4-FFF2-40B4-BE49-F238E27FC236}">
                <a16:creationId xmlns:a16="http://schemas.microsoft.com/office/drawing/2014/main" id="{39AE6B75-404A-4668-9B1C-C01856604112}"/>
              </a:ext>
            </a:extLst>
          </p:cNvPr>
          <p:cNvSpPr>
            <a:spLocks noGrp="1"/>
          </p:cNvSpPr>
          <p:nvPr>
            <p:ph type="body" sz="quarter" idx="11"/>
          </p:nvPr>
        </p:nvSpPr>
        <p:spPr>
          <a:xfrm>
            <a:off x="468000" y="1080000"/>
            <a:ext cx="7920000" cy="964065"/>
          </a:xfrm>
        </p:spPr>
        <p:txBody>
          <a:bodyPr/>
          <a:lstStyle/>
          <a:p>
            <a:r>
              <a:rPr kumimoji="1" lang="en-US" altLang="ja-JP" cap="all" dirty="0" err="1"/>
              <a:t>i</a:t>
            </a:r>
            <a:r>
              <a:rPr kumimoji="1" lang="en-US" altLang="ja-JP" cap="all" dirty="0"/>
              <a:t>/o port</a:t>
            </a:r>
          </a:p>
        </p:txBody>
      </p:sp>
    </p:spTree>
    <p:extLst>
      <p:ext uri="{BB962C8B-B14F-4D97-AF65-F5344CB8AC3E}">
        <p14:creationId xmlns:p14="http://schemas.microsoft.com/office/powerpoint/2010/main" val="20742453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dirty="0"/>
              <a:t>configuration</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94275" y="1412875"/>
            <a:ext cx="3048000" cy="563744"/>
          </a:xfrm>
        </p:spPr>
        <p:txBody>
          <a:bodyPr/>
          <a:lstStyle/>
          <a:p>
            <a:pPr algn="just"/>
            <a:r>
              <a:rPr kumimoji="1" lang="en-US" altLang="ja-JP" dirty="0"/>
              <a:t>Add POEG in Stack configuration of FSP Configuration </a:t>
            </a:r>
            <a:endParaRPr kumimoji="1" lang="ja-JP" altLang="en-US" dirty="0"/>
          </a:p>
        </p:txBody>
      </p:sp>
      <p:pic>
        <p:nvPicPr>
          <p:cNvPr id="4" name="Picture 3">
            <a:extLst>
              <a:ext uri="{FF2B5EF4-FFF2-40B4-BE49-F238E27FC236}">
                <a16:creationId xmlns:a16="http://schemas.microsoft.com/office/drawing/2014/main" id="{D01E016A-0A0D-439A-BEEE-649CE71B0EF9}"/>
              </a:ext>
            </a:extLst>
          </p:cNvPr>
          <p:cNvPicPr>
            <a:picLocks noChangeAspect="1"/>
          </p:cNvPicPr>
          <p:nvPr/>
        </p:nvPicPr>
        <p:blipFill>
          <a:blip r:embed="rId2"/>
          <a:stretch>
            <a:fillRect/>
          </a:stretch>
        </p:blipFill>
        <p:spPr>
          <a:xfrm>
            <a:off x="4027006" y="1424990"/>
            <a:ext cx="7685569" cy="4740860"/>
          </a:xfrm>
          <a:prstGeom prst="rect">
            <a:avLst/>
          </a:prstGeom>
        </p:spPr>
      </p:pic>
    </p:spTree>
    <p:extLst>
      <p:ext uri="{BB962C8B-B14F-4D97-AF65-F5344CB8AC3E}">
        <p14:creationId xmlns:p14="http://schemas.microsoft.com/office/powerpoint/2010/main" val="3829461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cap="all" dirty="0"/>
              <a:t>configuration</a:t>
            </a:r>
          </a:p>
        </p:txBody>
      </p:sp>
      <p:pic>
        <p:nvPicPr>
          <p:cNvPr id="10" name="Picture 9">
            <a:extLst>
              <a:ext uri="{FF2B5EF4-FFF2-40B4-BE49-F238E27FC236}">
                <a16:creationId xmlns:a16="http://schemas.microsoft.com/office/drawing/2014/main" id="{B7C1BA4A-F3D9-4099-9FDD-D0B5F4150D1E}"/>
              </a:ext>
            </a:extLst>
          </p:cNvPr>
          <p:cNvPicPr>
            <a:picLocks noChangeAspect="1"/>
          </p:cNvPicPr>
          <p:nvPr/>
        </p:nvPicPr>
        <p:blipFill>
          <a:blip r:embed="rId3"/>
          <a:stretch>
            <a:fillRect/>
          </a:stretch>
        </p:blipFill>
        <p:spPr>
          <a:xfrm>
            <a:off x="468916" y="1424991"/>
            <a:ext cx="6008084" cy="4551579"/>
          </a:xfrm>
          <a:prstGeom prst="rect">
            <a:avLst/>
          </a:prstGeom>
          <a:ln w="12700">
            <a:solidFill>
              <a:schemeClr val="tx1"/>
            </a:solidFill>
          </a:ln>
        </p:spPr>
      </p:pic>
      <p:sp>
        <p:nvSpPr>
          <p:cNvPr id="8" name="Callout: Line with No Border 7">
            <a:extLst>
              <a:ext uri="{FF2B5EF4-FFF2-40B4-BE49-F238E27FC236}">
                <a16:creationId xmlns:a16="http://schemas.microsoft.com/office/drawing/2014/main" id="{09965294-72F6-405E-8787-175D039257C3}"/>
              </a:ext>
            </a:extLst>
          </p:cNvPr>
          <p:cNvSpPr/>
          <p:nvPr/>
        </p:nvSpPr>
        <p:spPr>
          <a:xfrm>
            <a:off x="8077200" y="846922"/>
            <a:ext cx="2743200" cy="609600"/>
          </a:xfrm>
          <a:prstGeom prst="callout1">
            <a:avLst>
              <a:gd name="adj1" fmla="val 53633"/>
              <a:gd name="adj2" fmla="val 17850"/>
              <a:gd name="adj3" fmla="val 268001"/>
              <a:gd name="adj4" fmla="val -5730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Enable/Disable Parameter checking</a:t>
            </a:r>
          </a:p>
        </p:txBody>
      </p:sp>
      <p:sp>
        <p:nvSpPr>
          <p:cNvPr id="11" name="Callout: Line with No Border 10">
            <a:extLst>
              <a:ext uri="{FF2B5EF4-FFF2-40B4-BE49-F238E27FC236}">
                <a16:creationId xmlns:a16="http://schemas.microsoft.com/office/drawing/2014/main" id="{DD9C9240-4BAC-48D1-B653-AEDD58FC0381}"/>
              </a:ext>
            </a:extLst>
          </p:cNvPr>
          <p:cNvSpPr/>
          <p:nvPr/>
        </p:nvSpPr>
        <p:spPr>
          <a:xfrm>
            <a:off x="8001000" y="2125091"/>
            <a:ext cx="2819400" cy="609600"/>
          </a:xfrm>
          <a:prstGeom prst="callout1">
            <a:avLst>
              <a:gd name="adj1" fmla="val 51909"/>
              <a:gd name="adj2" fmla="val 8530"/>
              <a:gd name="adj3" fmla="val 254208"/>
              <a:gd name="adj4" fmla="val -6140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50000"/>
                  </a:schemeClr>
                </a:solidFill>
              </a:rPr>
              <a:t>HW Channel must be a valid POEG channel</a:t>
            </a:r>
          </a:p>
        </p:txBody>
      </p:sp>
      <p:sp>
        <p:nvSpPr>
          <p:cNvPr id="12" name="Callout: Line with No Border 11">
            <a:extLst>
              <a:ext uri="{FF2B5EF4-FFF2-40B4-BE49-F238E27FC236}">
                <a16:creationId xmlns:a16="http://schemas.microsoft.com/office/drawing/2014/main" id="{D424387C-298C-41B0-A60C-B3B0DEDE8A4B}"/>
              </a:ext>
            </a:extLst>
          </p:cNvPr>
          <p:cNvSpPr/>
          <p:nvPr/>
        </p:nvSpPr>
        <p:spPr>
          <a:xfrm>
            <a:off x="7985234" y="2883823"/>
            <a:ext cx="2819400" cy="609600"/>
          </a:xfrm>
          <a:prstGeom prst="callout1">
            <a:avLst>
              <a:gd name="adj1" fmla="val 67426"/>
              <a:gd name="adj2" fmla="val 11139"/>
              <a:gd name="adj3" fmla="val 226621"/>
              <a:gd name="adj4" fmla="val -4574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000000"/>
                </a:solidFill>
                <a:effectLst/>
                <a:latin typeface="calibri" panose="020F0502020204030204" pitchFamily="34" charset="0"/>
              </a:rPr>
              <a:t>Only applicable if GTETRG pin is selected under Trigger.</a:t>
            </a:r>
            <a:endParaRPr lang="en-US" sz="1600" dirty="0">
              <a:solidFill>
                <a:schemeClr val="tx1">
                  <a:lumMod val="50000"/>
                </a:schemeClr>
              </a:solidFill>
            </a:endParaRPr>
          </a:p>
        </p:txBody>
      </p:sp>
      <p:sp>
        <p:nvSpPr>
          <p:cNvPr id="14" name="Right Bracket 13">
            <a:extLst>
              <a:ext uri="{FF2B5EF4-FFF2-40B4-BE49-F238E27FC236}">
                <a16:creationId xmlns:a16="http://schemas.microsoft.com/office/drawing/2014/main" id="{60AD8C91-416F-45D2-91C8-62B679A29D83}"/>
              </a:ext>
            </a:extLst>
          </p:cNvPr>
          <p:cNvSpPr/>
          <p:nvPr/>
        </p:nvSpPr>
        <p:spPr>
          <a:xfrm>
            <a:off x="6248400" y="4114800"/>
            <a:ext cx="457200" cy="381000"/>
          </a:xfrm>
          <a:prstGeom prst="rightBracket">
            <a:avLst/>
          </a:prstGeom>
          <a:noFill/>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Callout: Line with No Border 16">
            <a:extLst>
              <a:ext uri="{FF2B5EF4-FFF2-40B4-BE49-F238E27FC236}">
                <a16:creationId xmlns:a16="http://schemas.microsoft.com/office/drawing/2014/main" id="{E83A1379-5793-4667-965E-17B65B3C8036}"/>
              </a:ext>
            </a:extLst>
          </p:cNvPr>
          <p:cNvSpPr/>
          <p:nvPr/>
        </p:nvSpPr>
        <p:spPr>
          <a:xfrm>
            <a:off x="7848600" y="3656032"/>
            <a:ext cx="3722084" cy="1080681"/>
          </a:xfrm>
          <a:prstGeom prst="callout1">
            <a:avLst>
              <a:gd name="adj1" fmla="val 24411"/>
              <a:gd name="adj2" fmla="val 2604"/>
              <a:gd name="adj3" fmla="val 116366"/>
              <a:gd name="adj4" fmla="val -39753"/>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000000"/>
                </a:solidFill>
                <a:effectLst/>
                <a:latin typeface="calibri" panose="020F0502020204030204" pitchFamily="34" charset="0"/>
              </a:rPr>
              <a:t>User call back function, it will be called be called from (ISR) when GPT output pins are disabled by POEG.</a:t>
            </a:r>
            <a:endParaRPr lang="en-US" sz="1600" dirty="0">
              <a:solidFill>
                <a:schemeClr val="tx1">
                  <a:lumMod val="50000"/>
                </a:schemeClr>
              </a:solidFill>
            </a:endParaRPr>
          </a:p>
        </p:txBody>
      </p:sp>
      <p:sp>
        <p:nvSpPr>
          <p:cNvPr id="18" name="Callout: Line with No Border 17">
            <a:extLst>
              <a:ext uri="{FF2B5EF4-FFF2-40B4-BE49-F238E27FC236}">
                <a16:creationId xmlns:a16="http://schemas.microsoft.com/office/drawing/2014/main" id="{3A78763E-B318-4CDA-9E56-19A5C6960811}"/>
              </a:ext>
            </a:extLst>
          </p:cNvPr>
          <p:cNvSpPr/>
          <p:nvPr/>
        </p:nvSpPr>
        <p:spPr>
          <a:xfrm>
            <a:off x="8001000" y="4747223"/>
            <a:ext cx="3162300" cy="609600"/>
          </a:xfrm>
          <a:prstGeom prst="callout1">
            <a:avLst>
              <a:gd name="adj1" fmla="val 65702"/>
              <a:gd name="adj2" fmla="val 3149"/>
              <a:gd name="adj3" fmla="val 62827"/>
              <a:gd name="adj4" fmla="val -5168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0" i="0" dirty="0">
                <a:solidFill>
                  <a:srgbClr val="000000"/>
                </a:solidFill>
                <a:effectLst/>
                <a:latin typeface="calibri" panose="020F0502020204030204" pitchFamily="34" charset="0"/>
              </a:rPr>
              <a:t>Select the POEG interrupt priority.</a:t>
            </a:r>
            <a:endParaRPr lang="en-US" sz="1600" dirty="0">
              <a:solidFill>
                <a:schemeClr val="tx1">
                  <a:lumMod val="50000"/>
                </a:schemeClr>
              </a:solidFill>
            </a:endParaRPr>
          </a:p>
        </p:txBody>
      </p:sp>
    </p:spTree>
    <p:extLst>
      <p:ext uri="{BB962C8B-B14F-4D97-AF65-F5344CB8AC3E}">
        <p14:creationId xmlns:p14="http://schemas.microsoft.com/office/powerpoint/2010/main" val="1046071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cap="all" dirty="0"/>
              <a:t>configuration</a:t>
            </a:r>
          </a:p>
        </p:txBody>
      </p:sp>
      <p:pic>
        <p:nvPicPr>
          <p:cNvPr id="6" name="Picture 5">
            <a:extLst>
              <a:ext uri="{FF2B5EF4-FFF2-40B4-BE49-F238E27FC236}">
                <a16:creationId xmlns:a16="http://schemas.microsoft.com/office/drawing/2014/main" id="{D8F228EF-4691-43A2-8CE4-1E8650CB9A84}"/>
              </a:ext>
            </a:extLst>
          </p:cNvPr>
          <p:cNvPicPr>
            <a:picLocks noChangeAspect="1"/>
          </p:cNvPicPr>
          <p:nvPr/>
        </p:nvPicPr>
        <p:blipFill rotWithShape="1">
          <a:blip r:embed="rId3"/>
          <a:srcRect t="658" b="1"/>
          <a:stretch/>
        </p:blipFill>
        <p:spPr>
          <a:xfrm>
            <a:off x="4171950" y="1412875"/>
            <a:ext cx="7540625" cy="4757786"/>
          </a:xfrm>
          <a:prstGeom prst="rect">
            <a:avLst/>
          </a:prstGeom>
        </p:spPr>
      </p:pic>
      <p:sp>
        <p:nvSpPr>
          <p:cNvPr id="15" name="TextBox 14">
            <a:extLst>
              <a:ext uri="{FF2B5EF4-FFF2-40B4-BE49-F238E27FC236}">
                <a16:creationId xmlns:a16="http://schemas.microsoft.com/office/drawing/2014/main" id="{6A151458-E41E-4A3A-A893-14A96331A2EB}"/>
              </a:ext>
            </a:extLst>
          </p:cNvPr>
          <p:cNvSpPr txBox="1"/>
          <p:nvPr/>
        </p:nvSpPr>
        <p:spPr>
          <a:xfrm>
            <a:off x="381000" y="1366897"/>
            <a:ext cx="3047999" cy="2062103"/>
          </a:xfrm>
          <a:prstGeom prst="rect">
            <a:avLst/>
          </a:prstGeom>
          <a:noFill/>
        </p:spPr>
        <p:txBody>
          <a:bodyPr wrap="square">
            <a:spAutoFit/>
          </a:bodyPr>
          <a:lstStyle/>
          <a:p>
            <a:pPr algn="just"/>
            <a:r>
              <a:rPr lang="en-US" sz="1600" b="0" i="0" dirty="0">
                <a:solidFill>
                  <a:srgbClr val="000000"/>
                </a:solidFill>
                <a:effectLst/>
              </a:rPr>
              <a:t>POEG can use GTETRGA, GTETRGB, GTETRGC, or GTETRGD as an input signal to disable GPT output pins. GTETRGA must be used with POEG channel 0, GTETRGB must be used with POEG channel 1, </a:t>
            </a:r>
            <a:r>
              <a:rPr lang="en-US" sz="1600" b="0" i="0" dirty="0" err="1">
                <a:solidFill>
                  <a:srgbClr val="000000"/>
                </a:solidFill>
                <a:effectLst/>
              </a:rPr>
              <a:t>etc</a:t>
            </a:r>
            <a:endParaRPr lang="en-US" sz="1600" dirty="0"/>
          </a:p>
        </p:txBody>
      </p:sp>
    </p:spTree>
    <p:extLst>
      <p:ext uri="{BB962C8B-B14F-4D97-AF65-F5344CB8AC3E}">
        <p14:creationId xmlns:p14="http://schemas.microsoft.com/office/powerpoint/2010/main" val="97035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dirty="0"/>
              <a:t>Configuration</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11244574" cy="3247556"/>
          </a:xfrm>
        </p:spPr>
        <p:txBody>
          <a:bodyPr/>
          <a:lstStyle/>
          <a:p>
            <a:r>
              <a:rPr lang="en-US" b="1" i="0" dirty="0">
                <a:solidFill>
                  <a:srgbClr val="000000"/>
                </a:solidFill>
                <a:effectLst/>
              </a:rPr>
              <a:t>Clock Configuration</a:t>
            </a:r>
          </a:p>
          <a:p>
            <a:r>
              <a:rPr lang="en-US" b="0" i="0" dirty="0">
                <a:solidFill>
                  <a:srgbClr val="000000"/>
                </a:solidFill>
                <a:effectLst/>
              </a:rPr>
              <a:t>The POEG clock is based on the PCLKB frequency.</a:t>
            </a:r>
          </a:p>
          <a:p>
            <a:r>
              <a:rPr lang="en-US" b="1" i="0" dirty="0">
                <a:solidFill>
                  <a:srgbClr val="000000"/>
                </a:solidFill>
                <a:effectLst/>
              </a:rPr>
              <a:t>Limitations</a:t>
            </a:r>
          </a:p>
          <a:p>
            <a:pPr algn="l"/>
            <a:r>
              <a:rPr lang="en-US" b="0" i="0" dirty="0">
                <a:solidFill>
                  <a:srgbClr val="000000"/>
                </a:solidFill>
                <a:effectLst/>
              </a:rPr>
              <a:t>The POEG trigger source can only be set once per channel. Modifying the POEG trigger source after it is set is not allowed by the hardware.</a:t>
            </a:r>
          </a:p>
          <a:p>
            <a:pPr algn="l"/>
            <a:r>
              <a:rPr lang="en-US" dirty="0">
                <a:solidFill>
                  <a:srgbClr val="000000"/>
                </a:solidFill>
              </a:rPr>
              <a:t>T</a:t>
            </a:r>
            <a:r>
              <a:rPr lang="en-US" b="0" i="0" dirty="0">
                <a:solidFill>
                  <a:srgbClr val="000000"/>
                </a:solidFill>
                <a:effectLst/>
              </a:rPr>
              <a:t>he POEG cannot be disabled using POEG API. The interrupt is disabled in </a:t>
            </a:r>
            <a:r>
              <a:rPr lang="en-US" b="1" i="0" u="none" strike="noStrike" dirty="0" err="1">
                <a:solidFill>
                  <a:srgbClr val="7D99D0"/>
                </a:solidFill>
                <a:effectLst/>
                <a:hlinkClick r:id="rId2"/>
              </a:rPr>
              <a:t>R_POEG_Close</a:t>
            </a:r>
            <a:r>
              <a:rPr lang="en-US" b="1" i="0" u="none" strike="noStrike" dirty="0">
                <a:solidFill>
                  <a:srgbClr val="7D99D0"/>
                </a:solidFill>
                <a:effectLst/>
                <a:hlinkClick r:id="rId2"/>
              </a:rPr>
              <a:t>()</a:t>
            </a:r>
            <a:r>
              <a:rPr lang="en-US" b="0" i="0" dirty="0">
                <a:solidFill>
                  <a:srgbClr val="000000"/>
                </a:solidFill>
                <a:effectLst/>
              </a:rPr>
              <a:t>, but the POEG will still disable the GPT output pins if a trigger is detected even if the module is closed.</a:t>
            </a:r>
          </a:p>
          <a:p>
            <a:endParaRPr lang="en-US" dirty="0"/>
          </a:p>
          <a:p>
            <a:endParaRPr kumimoji="1" lang="ja-JP" altLang="en-US" dirty="0"/>
          </a:p>
        </p:txBody>
      </p:sp>
    </p:spTree>
    <p:extLst>
      <p:ext uri="{BB962C8B-B14F-4D97-AF65-F5344CB8AC3E}">
        <p14:creationId xmlns:p14="http://schemas.microsoft.com/office/powerpoint/2010/main" val="107409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cap="all" dirty="0" err="1"/>
              <a:t>poeg</a:t>
            </a:r>
            <a:br>
              <a:rPr lang="en-US" cap="all" dirty="0"/>
            </a:br>
            <a:r>
              <a:rPr lang="en-US" sz="2000" cap="all" dirty="0"/>
              <a:t>interface</a:t>
            </a:r>
          </a:p>
        </p:txBody>
      </p:sp>
      <p:sp>
        <p:nvSpPr>
          <p:cNvPr id="8" name="Content Placeholder 7">
            <a:extLst>
              <a:ext uri="{FF2B5EF4-FFF2-40B4-BE49-F238E27FC236}">
                <a16:creationId xmlns:a16="http://schemas.microsoft.com/office/drawing/2014/main" id="{228E65D6-2A46-48AF-AEEB-56D290627C52}"/>
              </a:ext>
            </a:extLst>
          </p:cNvPr>
          <p:cNvSpPr>
            <a:spLocks noGrp="1"/>
          </p:cNvSpPr>
          <p:nvPr>
            <p:ph idx="1"/>
          </p:nvPr>
        </p:nvSpPr>
        <p:spPr>
          <a:xfrm>
            <a:off x="468000" y="1424991"/>
            <a:ext cx="11244574" cy="666336"/>
          </a:xfrm>
        </p:spPr>
        <p:txBody>
          <a:bodyPr/>
          <a:lstStyle/>
          <a:p>
            <a:pPr algn="l"/>
            <a:endParaRPr lang="en-US" b="0">
              <a:solidFill>
                <a:srgbClr val="000000"/>
              </a:solidFill>
              <a:effectLst/>
            </a:endParaRPr>
          </a:p>
          <a:p>
            <a:endParaRPr lang="en-US" dirty="0"/>
          </a:p>
        </p:txBody>
      </p:sp>
      <p:graphicFrame>
        <p:nvGraphicFramePr>
          <p:cNvPr id="3" name="Table 3">
            <a:extLst>
              <a:ext uri="{FF2B5EF4-FFF2-40B4-BE49-F238E27FC236}">
                <a16:creationId xmlns:a16="http://schemas.microsoft.com/office/drawing/2014/main" id="{6043A178-40A0-4B49-9FC8-88FD19AF189F}"/>
              </a:ext>
            </a:extLst>
          </p:cNvPr>
          <p:cNvGraphicFramePr>
            <a:graphicFrameLocks noGrp="1"/>
          </p:cNvGraphicFramePr>
          <p:nvPr>
            <p:extLst>
              <p:ext uri="{D42A27DB-BD31-4B8C-83A1-F6EECF244321}">
                <p14:modId xmlns:p14="http://schemas.microsoft.com/office/powerpoint/2010/main" val="4185078695"/>
              </p:ext>
            </p:extLst>
          </p:nvPr>
        </p:nvGraphicFramePr>
        <p:xfrm>
          <a:off x="460374" y="1408459"/>
          <a:ext cx="4568825" cy="2225040"/>
        </p:xfrm>
        <a:graphic>
          <a:graphicData uri="http://schemas.openxmlformats.org/drawingml/2006/table">
            <a:tbl>
              <a:tblPr bandRow="1">
                <a:tableStyleId>{5C22544A-7EE6-4342-B048-85BDC9FD1C3A}</a:tableStyleId>
              </a:tblPr>
              <a:tblGrid>
                <a:gridCol w="911170">
                  <a:extLst>
                    <a:ext uri="{9D8B030D-6E8A-4147-A177-3AD203B41FA5}">
                      <a16:colId xmlns:a16="http://schemas.microsoft.com/office/drawing/2014/main" val="3077264156"/>
                    </a:ext>
                  </a:extLst>
                </a:gridCol>
                <a:gridCol w="3657655">
                  <a:extLst>
                    <a:ext uri="{9D8B030D-6E8A-4147-A177-3AD203B41FA5}">
                      <a16:colId xmlns:a16="http://schemas.microsoft.com/office/drawing/2014/main" val="133400851"/>
                    </a:ext>
                  </a:extLst>
                </a:gridCol>
              </a:tblGrid>
              <a:tr h="370840">
                <a:tc gridSpan="2">
                  <a:txBody>
                    <a:bodyPr/>
                    <a:lstStyle/>
                    <a:p>
                      <a:r>
                        <a:rPr lang="en-US" b="1" dirty="0">
                          <a:solidFill>
                            <a:srgbClr val="354C7B"/>
                          </a:solidFill>
                          <a:effectLst/>
                        </a:rPr>
                        <a:t>Data Structures</a:t>
                      </a:r>
                    </a:p>
                  </a:txBody>
                  <a:tcPr anchor="ctr"/>
                </a:tc>
                <a:tc hMerge="1">
                  <a:txBody>
                    <a:bodyPr/>
                    <a:lstStyle/>
                    <a:p>
                      <a:endParaRPr lang="en-US"/>
                    </a:p>
                  </a:txBody>
                  <a:tcPr/>
                </a:tc>
                <a:extLst>
                  <a:ext uri="{0D108BD9-81ED-4DB2-BD59-A6C34878D82A}">
                    <a16:rowId xmlns:a16="http://schemas.microsoft.com/office/drawing/2014/main" val="3558495343"/>
                  </a:ext>
                </a:extLst>
              </a:tr>
              <a:tr h="370840">
                <a:tc>
                  <a:txBody>
                    <a:bodyPr/>
                    <a:lstStyle/>
                    <a:p>
                      <a:pPr algn="l"/>
                      <a:r>
                        <a:rPr lang="en-US">
                          <a:effectLst/>
                        </a:rPr>
                        <a:t>struct  </a:t>
                      </a:r>
                    </a:p>
                  </a:txBody>
                  <a:tcPr marL="50800" marT="6350"/>
                </a:tc>
                <a:tc>
                  <a:txBody>
                    <a:bodyPr/>
                    <a:lstStyle/>
                    <a:p>
                      <a:r>
                        <a:rPr lang="en-US" b="1" u="none" strike="noStrike" dirty="0" err="1">
                          <a:solidFill>
                            <a:srgbClr val="7D99D0"/>
                          </a:solidFill>
                          <a:effectLst/>
                          <a:hlinkClick r:id="rId2"/>
                        </a:rPr>
                        <a:t>poeg_status_t</a:t>
                      </a:r>
                      <a:endParaRPr lang="en-US" dirty="0">
                        <a:effectLst/>
                      </a:endParaRPr>
                    </a:p>
                  </a:txBody>
                  <a:tcPr marL="50800" marT="6350" anchor="b"/>
                </a:tc>
                <a:extLst>
                  <a:ext uri="{0D108BD9-81ED-4DB2-BD59-A6C34878D82A}">
                    <a16:rowId xmlns:a16="http://schemas.microsoft.com/office/drawing/2014/main" val="1135310799"/>
                  </a:ext>
                </a:extLst>
              </a:tr>
              <a:tr h="370840">
                <a:tc>
                  <a:txBody>
                    <a:bodyPr/>
                    <a:lstStyle/>
                    <a:p>
                      <a:pPr algn="l"/>
                      <a:r>
                        <a:rPr lang="en-US" dirty="0">
                          <a:effectLst/>
                        </a:rPr>
                        <a:t>struct  </a:t>
                      </a:r>
                    </a:p>
                  </a:txBody>
                  <a:tcPr marL="50800" marT="6350"/>
                </a:tc>
                <a:tc>
                  <a:txBody>
                    <a:bodyPr/>
                    <a:lstStyle/>
                    <a:p>
                      <a:r>
                        <a:rPr lang="en-US" b="1" u="none" strike="noStrike" dirty="0" err="1">
                          <a:solidFill>
                            <a:srgbClr val="7D99D0"/>
                          </a:solidFill>
                          <a:effectLst/>
                          <a:hlinkClick r:id="rId3"/>
                        </a:rPr>
                        <a:t>poeg_callback_args_t</a:t>
                      </a:r>
                      <a:endParaRPr lang="en-US" dirty="0">
                        <a:effectLst/>
                      </a:endParaRPr>
                    </a:p>
                  </a:txBody>
                  <a:tcPr marL="50800" marT="6350" anchor="b"/>
                </a:tc>
                <a:extLst>
                  <a:ext uri="{0D108BD9-81ED-4DB2-BD59-A6C34878D82A}">
                    <a16:rowId xmlns:a16="http://schemas.microsoft.com/office/drawing/2014/main" val="2118042112"/>
                  </a:ext>
                </a:extLst>
              </a:tr>
              <a:tr h="370840">
                <a:tc>
                  <a:txBody>
                    <a:bodyPr/>
                    <a:lstStyle/>
                    <a:p>
                      <a:pPr algn="l"/>
                      <a:r>
                        <a:rPr lang="en-US" dirty="0">
                          <a:effectLst/>
                        </a:rPr>
                        <a:t>struct  </a:t>
                      </a:r>
                    </a:p>
                  </a:txBody>
                  <a:tcPr marL="50800" marT="6350"/>
                </a:tc>
                <a:tc>
                  <a:txBody>
                    <a:bodyPr/>
                    <a:lstStyle/>
                    <a:p>
                      <a:r>
                        <a:rPr lang="en-US" b="1" u="none" strike="noStrike" dirty="0" err="1">
                          <a:solidFill>
                            <a:srgbClr val="7D99D0"/>
                          </a:solidFill>
                          <a:effectLst/>
                          <a:hlinkClick r:id="rId4"/>
                        </a:rPr>
                        <a:t>poeg_cfg_t</a:t>
                      </a:r>
                      <a:endParaRPr lang="en-US" dirty="0">
                        <a:effectLst/>
                      </a:endParaRPr>
                    </a:p>
                  </a:txBody>
                  <a:tcPr marL="50800" marT="6350" anchor="b"/>
                </a:tc>
                <a:extLst>
                  <a:ext uri="{0D108BD9-81ED-4DB2-BD59-A6C34878D82A}">
                    <a16:rowId xmlns:a16="http://schemas.microsoft.com/office/drawing/2014/main" val="4082118280"/>
                  </a:ext>
                </a:extLst>
              </a:tr>
              <a:tr h="370840">
                <a:tc>
                  <a:txBody>
                    <a:bodyPr/>
                    <a:lstStyle/>
                    <a:p>
                      <a:pPr algn="l"/>
                      <a:r>
                        <a:rPr lang="en-US">
                          <a:effectLst/>
                        </a:rPr>
                        <a:t>struct  </a:t>
                      </a:r>
                    </a:p>
                  </a:txBody>
                  <a:tcPr marL="50800" marT="6350"/>
                </a:tc>
                <a:tc>
                  <a:txBody>
                    <a:bodyPr/>
                    <a:lstStyle/>
                    <a:p>
                      <a:r>
                        <a:rPr lang="en-US" b="1" u="none" strike="noStrike" dirty="0" err="1">
                          <a:solidFill>
                            <a:srgbClr val="7D99D0"/>
                          </a:solidFill>
                          <a:effectLst/>
                          <a:hlinkClick r:id="rId5"/>
                        </a:rPr>
                        <a:t>poeg_api_t</a:t>
                      </a:r>
                      <a:endParaRPr lang="en-US" dirty="0">
                        <a:effectLst/>
                      </a:endParaRPr>
                    </a:p>
                  </a:txBody>
                  <a:tcPr marL="50800" marT="6350" anchor="b"/>
                </a:tc>
                <a:extLst>
                  <a:ext uri="{0D108BD9-81ED-4DB2-BD59-A6C34878D82A}">
                    <a16:rowId xmlns:a16="http://schemas.microsoft.com/office/drawing/2014/main" val="4124178507"/>
                  </a:ext>
                </a:extLst>
              </a:tr>
              <a:tr h="370840">
                <a:tc>
                  <a:txBody>
                    <a:bodyPr/>
                    <a:lstStyle/>
                    <a:p>
                      <a:pPr algn="l"/>
                      <a:r>
                        <a:rPr lang="en-US" dirty="0">
                          <a:effectLst/>
                        </a:rPr>
                        <a:t>struct  </a:t>
                      </a:r>
                    </a:p>
                  </a:txBody>
                  <a:tcPr marL="50800" marT="6350"/>
                </a:tc>
                <a:tc>
                  <a:txBody>
                    <a:bodyPr/>
                    <a:lstStyle/>
                    <a:p>
                      <a:r>
                        <a:rPr lang="en-US" b="1" u="none" strike="noStrike" dirty="0" err="1">
                          <a:solidFill>
                            <a:srgbClr val="7D99D0"/>
                          </a:solidFill>
                          <a:effectLst/>
                          <a:hlinkClick r:id="rId6"/>
                        </a:rPr>
                        <a:t>poeg_instance_t</a:t>
                      </a:r>
                      <a:endParaRPr lang="en-US" dirty="0">
                        <a:effectLst/>
                      </a:endParaRPr>
                    </a:p>
                  </a:txBody>
                  <a:tcPr marL="50800" marT="6350" anchor="b"/>
                </a:tc>
                <a:extLst>
                  <a:ext uri="{0D108BD9-81ED-4DB2-BD59-A6C34878D82A}">
                    <a16:rowId xmlns:a16="http://schemas.microsoft.com/office/drawing/2014/main" val="2185935025"/>
                  </a:ext>
                </a:extLst>
              </a:tr>
            </a:tbl>
          </a:graphicData>
        </a:graphic>
      </p:graphicFrame>
      <p:graphicFrame>
        <p:nvGraphicFramePr>
          <p:cNvPr id="4" name="Table 4">
            <a:extLst>
              <a:ext uri="{FF2B5EF4-FFF2-40B4-BE49-F238E27FC236}">
                <a16:creationId xmlns:a16="http://schemas.microsoft.com/office/drawing/2014/main" id="{4BA0130F-8E46-4D52-A31D-53186D6377F6}"/>
              </a:ext>
            </a:extLst>
          </p:cNvPr>
          <p:cNvGraphicFramePr>
            <a:graphicFrameLocks noGrp="1"/>
          </p:cNvGraphicFramePr>
          <p:nvPr>
            <p:extLst>
              <p:ext uri="{D42A27DB-BD31-4B8C-83A1-F6EECF244321}">
                <p14:modId xmlns:p14="http://schemas.microsoft.com/office/powerpoint/2010/main" val="1338370504"/>
              </p:ext>
            </p:extLst>
          </p:nvPr>
        </p:nvGraphicFramePr>
        <p:xfrm>
          <a:off x="460374" y="4004861"/>
          <a:ext cx="4568825" cy="799447"/>
        </p:xfrm>
        <a:graphic>
          <a:graphicData uri="http://schemas.openxmlformats.org/drawingml/2006/table">
            <a:tbl>
              <a:tblPr bandRow="1">
                <a:tableStyleId>{5C22544A-7EE6-4342-B048-85BDC9FD1C3A}</a:tableStyleId>
              </a:tblPr>
              <a:tblGrid>
                <a:gridCol w="1713310">
                  <a:extLst>
                    <a:ext uri="{9D8B030D-6E8A-4147-A177-3AD203B41FA5}">
                      <a16:colId xmlns:a16="http://schemas.microsoft.com/office/drawing/2014/main" val="2285887474"/>
                    </a:ext>
                  </a:extLst>
                </a:gridCol>
                <a:gridCol w="2855515">
                  <a:extLst>
                    <a:ext uri="{9D8B030D-6E8A-4147-A177-3AD203B41FA5}">
                      <a16:colId xmlns:a16="http://schemas.microsoft.com/office/drawing/2014/main" val="4163384644"/>
                    </a:ext>
                  </a:extLst>
                </a:gridCol>
              </a:tblGrid>
              <a:tr h="457200">
                <a:tc gridSpan="2">
                  <a:txBody>
                    <a:bodyPr/>
                    <a:lstStyle/>
                    <a:p>
                      <a:r>
                        <a:rPr lang="en-US" b="1" dirty="0">
                          <a:solidFill>
                            <a:srgbClr val="354C7B"/>
                          </a:solidFill>
                          <a:effectLst/>
                        </a:rPr>
                        <a:t>Typedefs</a:t>
                      </a:r>
                    </a:p>
                  </a:txBody>
                  <a:tcPr anchor="ctr"/>
                </a:tc>
                <a:tc hMerge="1">
                  <a:txBody>
                    <a:bodyPr/>
                    <a:lstStyle/>
                    <a:p>
                      <a:endParaRPr lang="en-US"/>
                    </a:p>
                  </a:txBody>
                  <a:tcPr/>
                </a:tc>
                <a:extLst>
                  <a:ext uri="{0D108BD9-81ED-4DB2-BD59-A6C34878D82A}">
                    <a16:rowId xmlns:a16="http://schemas.microsoft.com/office/drawing/2014/main" val="2278244716"/>
                  </a:ext>
                </a:extLst>
              </a:tr>
              <a:tr h="342247">
                <a:tc>
                  <a:txBody>
                    <a:bodyPr/>
                    <a:lstStyle/>
                    <a:p>
                      <a:pPr algn="l"/>
                      <a:r>
                        <a:rPr lang="en-US" dirty="0">
                          <a:effectLst/>
                        </a:rPr>
                        <a:t>typedef void </a:t>
                      </a:r>
                    </a:p>
                  </a:txBody>
                  <a:tcPr marL="50800" marT="6350"/>
                </a:tc>
                <a:tc>
                  <a:txBody>
                    <a:bodyPr/>
                    <a:lstStyle/>
                    <a:p>
                      <a:r>
                        <a:rPr lang="en-US" b="1" u="none" strike="noStrike" dirty="0" err="1">
                          <a:solidFill>
                            <a:srgbClr val="7D99D0"/>
                          </a:solidFill>
                          <a:effectLst/>
                          <a:hlinkClick r:id="rId7"/>
                        </a:rPr>
                        <a:t>poeg_ctrl_t</a:t>
                      </a:r>
                      <a:endParaRPr lang="en-US" dirty="0">
                        <a:effectLst/>
                      </a:endParaRPr>
                    </a:p>
                  </a:txBody>
                  <a:tcPr marL="50800" marT="6350" anchor="b"/>
                </a:tc>
                <a:extLst>
                  <a:ext uri="{0D108BD9-81ED-4DB2-BD59-A6C34878D82A}">
                    <a16:rowId xmlns:a16="http://schemas.microsoft.com/office/drawing/2014/main" val="3931705385"/>
                  </a:ext>
                </a:extLst>
              </a:tr>
            </a:tbl>
          </a:graphicData>
        </a:graphic>
      </p:graphicFrame>
      <p:graphicFrame>
        <p:nvGraphicFramePr>
          <p:cNvPr id="6" name="Table 6">
            <a:extLst>
              <a:ext uri="{FF2B5EF4-FFF2-40B4-BE49-F238E27FC236}">
                <a16:creationId xmlns:a16="http://schemas.microsoft.com/office/drawing/2014/main" id="{2AF53EF9-3307-4071-8C47-F8CA1D21EFB1}"/>
              </a:ext>
            </a:extLst>
          </p:cNvPr>
          <p:cNvGraphicFramePr>
            <a:graphicFrameLocks noGrp="1"/>
          </p:cNvGraphicFramePr>
          <p:nvPr>
            <p:extLst>
              <p:ext uri="{D42A27DB-BD31-4B8C-83A1-F6EECF244321}">
                <p14:modId xmlns:p14="http://schemas.microsoft.com/office/powerpoint/2010/main" val="1727570201"/>
              </p:ext>
            </p:extLst>
          </p:nvPr>
        </p:nvGraphicFramePr>
        <p:xfrm>
          <a:off x="6090286" y="1408459"/>
          <a:ext cx="4958714" cy="1854200"/>
        </p:xfrm>
        <a:graphic>
          <a:graphicData uri="http://schemas.openxmlformats.org/drawingml/2006/table">
            <a:tbl>
              <a:tblPr bandRow="1">
                <a:tableStyleId>{5C22544A-7EE6-4342-B048-85BDC9FD1C3A}</a:tableStyleId>
              </a:tblPr>
              <a:tblGrid>
                <a:gridCol w="1147549">
                  <a:extLst>
                    <a:ext uri="{9D8B030D-6E8A-4147-A177-3AD203B41FA5}">
                      <a16:colId xmlns:a16="http://schemas.microsoft.com/office/drawing/2014/main" val="3507398291"/>
                    </a:ext>
                  </a:extLst>
                </a:gridCol>
                <a:gridCol w="3811165">
                  <a:extLst>
                    <a:ext uri="{9D8B030D-6E8A-4147-A177-3AD203B41FA5}">
                      <a16:colId xmlns:a16="http://schemas.microsoft.com/office/drawing/2014/main" val="1507695378"/>
                    </a:ext>
                  </a:extLst>
                </a:gridCol>
              </a:tblGrid>
              <a:tr h="370840">
                <a:tc gridSpan="2">
                  <a:txBody>
                    <a:bodyPr/>
                    <a:lstStyle/>
                    <a:p>
                      <a:r>
                        <a:rPr lang="en-US" b="1" dirty="0">
                          <a:solidFill>
                            <a:srgbClr val="354C7B"/>
                          </a:solidFill>
                          <a:effectLst/>
                        </a:rPr>
                        <a:t>Enumerations</a:t>
                      </a:r>
                    </a:p>
                  </a:txBody>
                  <a:tcPr anchor="ctr"/>
                </a:tc>
                <a:tc hMerge="1">
                  <a:txBody>
                    <a:bodyPr/>
                    <a:lstStyle/>
                    <a:p>
                      <a:endParaRPr lang="en-US"/>
                    </a:p>
                  </a:txBody>
                  <a:tcPr/>
                </a:tc>
                <a:extLst>
                  <a:ext uri="{0D108BD9-81ED-4DB2-BD59-A6C34878D82A}">
                    <a16:rowId xmlns:a16="http://schemas.microsoft.com/office/drawing/2014/main" val="1081030221"/>
                  </a:ext>
                </a:extLst>
              </a:tr>
              <a:tr h="370840">
                <a:tc>
                  <a:txBody>
                    <a:bodyPr/>
                    <a:lstStyle/>
                    <a:p>
                      <a:pPr algn="l"/>
                      <a:r>
                        <a:rPr lang="en-US" dirty="0" err="1">
                          <a:effectLst/>
                        </a:rPr>
                        <a:t>enum</a:t>
                      </a:r>
                      <a:r>
                        <a:rPr lang="en-US" dirty="0">
                          <a:effectLst/>
                        </a:rPr>
                        <a:t>  </a:t>
                      </a:r>
                    </a:p>
                  </a:txBody>
                  <a:tcPr marL="50800" marT="6350"/>
                </a:tc>
                <a:tc>
                  <a:txBody>
                    <a:bodyPr/>
                    <a:lstStyle/>
                    <a:p>
                      <a:r>
                        <a:rPr lang="en-US" b="1" u="none" strike="noStrike" dirty="0" err="1">
                          <a:solidFill>
                            <a:srgbClr val="7D99D0"/>
                          </a:solidFill>
                          <a:effectLst/>
                          <a:hlinkClick r:id="rId8"/>
                        </a:rPr>
                        <a:t>poeg_state_t</a:t>
                      </a:r>
                      <a:endParaRPr lang="en-US" dirty="0">
                        <a:effectLst/>
                      </a:endParaRPr>
                    </a:p>
                  </a:txBody>
                  <a:tcPr marL="50800" marT="6350" anchor="b"/>
                </a:tc>
                <a:extLst>
                  <a:ext uri="{0D108BD9-81ED-4DB2-BD59-A6C34878D82A}">
                    <a16:rowId xmlns:a16="http://schemas.microsoft.com/office/drawing/2014/main" val="226312862"/>
                  </a:ext>
                </a:extLst>
              </a:tr>
              <a:tr h="370840">
                <a:tc>
                  <a:txBody>
                    <a:bodyPr/>
                    <a:lstStyle/>
                    <a:p>
                      <a:pPr algn="l"/>
                      <a:r>
                        <a:rPr lang="en-US" dirty="0" err="1">
                          <a:effectLst/>
                        </a:rPr>
                        <a:t>enum</a:t>
                      </a:r>
                      <a:r>
                        <a:rPr lang="en-US" dirty="0">
                          <a:effectLst/>
                        </a:rPr>
                        <a:t>  </a:t>
                      </a:r>
                    </a:p>
                  </a:txBody>
                  <a:tcPr marL="50800" marT="6350"/>
                </a:tc>
                <a:tc>
                  <a:txBody>
                    <a:bodyPr/>
                    <a:lstStyle/>
                    <a:p>
                      <a:r>
                        <a:rPr lang="en-US" b="1" u="none" strike="noStrike" dirty="0" err="1">
                          <a:solidFill>
                            <a:srgbClr val="7D99D0"/>
                          </a:solidFill>
                          <a:effectLst/>
                          <a:hlinkClick r:id="rId9"/>
                        </a:rPr>
                        <a:t>poeg_trigger_t</a:t>
                      </a:r>
                      <a:endParaRPr lang="en-US" dirty="0">
                        <a:effectLst/>
                      </a:endParaRPr>
                    </a:p>
                  </a:txBody>
                  <a:tcPr marL="50800" marT="6350" anchor="b"/>
                </a:tc>
                <a:extLst>
                  <a:ext uri="{0D108BD9-81ED-4DB2-BD59-A6C34878D82A}">
                    <a16:rowId xmlns:a16="http://schemas.microsoft.com/office/drawing/2014/main" val="1389666764"/>
                  </a:ext>
                </a:extLst>
              </a:tr>
              <a:tr h="370840">
                <a:tc>
                  <a:txBody>
                    <a:bodyPr/>
                    <a:lstStyle/>
                    <a:p>
                      <a:pPr algn="l"/>
                      <a:r>
                        <a:rPr lang="en-US" dirty="0" err="1">
                          <a:effectLst/>
                        </a:rPr>
                        <a:t>enum</a:t>
                      </a:r>
                      <a:r>
                        <a:rPr lang="en-US" dirty="0">
                          <a:effectLst/>
                        </a:rPr>
                        <a:t>  </a:t>
                      </a:r>
                    </a:p>
                  </a:txBody>
                  <a:tcPr marL="50800" marT="6350"/>
                </a:tc>
                <a:tc>
                  <a:txBody>
                    <a:bodyPr/>
                    <a:lstStyle/>
                    <a:p>
                      <a:r>
                        <a:rPr lang="en-US" b="1" u="none" strike="noStrike" dirty="0" err="1">
                          <a:solidFill>
                            <a:srgbClr val="7D99D0"/>
                          </a:solidFill>
                          <a:effectLst/>
                          <a:hlinkClick r:id="rId10"/>
                        </a:rPr>
                        <a:t>poeg_gtetrg_polarity_t</a:t>
                      </a:r>
                      <a:endParaRPr lang="en-US" dirty="0">
                        <a:effectLst/>
                      </a:endParaRPr>
                    </a:p>
                  </a:txBody>
                  <a:tcPr marL="50800" marT="6350" anchor="b"/>
                </a:tc>
                <a:extLst>
                  <a:ext uri="{0D108BD9-81ED-4DB2-BD59-A6C34878D82A}">
                    <a16:rowId xmlns:a16="http://schemas.microsoft.com/office/drawing/2014/main" val="1930270316"/>
                  </a:ext>
                </a:extLst>
              </a:tr>
              <a:tr h="370840">
                <a:tc>
                  <a:txBody>
                    <a:bodyPr/>
                    <a:lstStyle/>
                    <a:p>
                      <a:pPr algn="l"/>
                      <a:r>
                        <a:rPr lang="en-US" dirty="0" err="1">
                          <a:effectLst/>
                        </a:rPr>
                        <a:t>enum</a:t>
                      </a:r>
                      <a:r>
                        <a:rPr lang="en-US" dirty="0">
                          <a:effectLst/>
                        </a:rPr>
                        <a:t>  </a:t>
                      </a:r>
                    </a:p>
                  </a:txBody>
                  <a:tcPr marL="50800" marT="6350"/>
                </a:tc>
                <a:tc>
                  <a:txBody>
                    <a:bodyPr/>
                    <a:lstStyle/>
                    <a:p>
                      <a:r>
                        <a:rPr lang="en-US" b="1" u="none" strike="noStrike" dirty="0" err="1">
                          <a:solidFill>
                            <a:srgbClr val="7D99D0"/>
                          </a:solidFill>
                          <a:effectLst/>
                          <a:hlinkClick r:id="rId11"/>
                        </a:rPr>
                        <a:t>poeg_gtetrg_noise_filter_t</a:t>
                      </a:r>
                      <a:endParaRPr lang="en-US" dirty="0">
                        <a:effectLst/>
                      </a:endParaRPr>
                    </a:p>
                  </a:txBody>
                  <a:tcPr marL="50800" marT="6350" anchor="b"/>
                </a:tc>
                <a:extLst>
                  <a:ext uri="{0D108BD9-81ED-4DB2-BD59-A6C34878D82A}">
                    <a16:rowId xmlns:a16="http://schemas.microsoft.com/office/drawing/2014/main" val="1877853105"/>
                  </a:ext>
                </a:extLst>
              </a:tr>
            </a:tbl>
          </a:graphicData>
        </a:graphic>
      </p:graphicFrame>
    </p:spTree>
    <p:extLst>
      <p:ext uri="{BB962C8B-B14F-4D97-AF65-F5344CB8AC3E}">
        <p14:creationId xmlns:p14="http://schemas.microsoft.com/office/powerpoint/2010/main" val="2539232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187797890"/>
              </p:ext>
            </p:extLst>
          </p:nvPr>
        </p:nvGraphicFramePr>
        <p:xfrm>
          <a:off x="468313" y="1425575"/>
          <a:ext cx="11244260" cy="148336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nn-NO" b="1" u="none" strike="noStrike">
                          <a:solidFill>
                            <a:srgbClr val="7D99D0"/>
                          </a:solidFill>
                          <a:effectLst/>
                          <a:hlinkClick r:id="rId2"/>
                        </a:rPr>
                        <a:t>fsp_err_t</a:t>
                      </a:r>
                      <a:r>
                        <a:rPr lang="nn-NO" b="1">
                          <a:effectLst/>
                        </a:rPr>
                        <a:t> R_POEG_Open</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fr-FR" b="1" u="none" strike="noStrike">
                          <a:solidFill>
                            <a:srgbClr val="7D99D0"/>
                          </a:solidFill>
                          <a:effectLst/>
                          <a:hlinkClick r:id="rId3"/>
                        </a:rPr>
                        <a:t>poeg_cfg_t</a:t>
                      </a:r>
                      <a:r>
                        <a:rPr lang="fr-FR">
                          <a:effectLst/>
                        </a:rPr>
                        <a:t> const *const </a:t>
                      </a:r>
                    </a:p>
                  </a:txBody>
                  <a:tcPr anchor="b"/>
                </a:tc>
                <a:tc>
                  <a:txBody>
                    <a:bodyPr/>
                    <a:lstStyle/>
                    <a:p>
                      <a:pPr fontAlgn="b"/>
                      <a:r>
                        <a:rPr lang="en-US" i="0">
                          <a:solidFill>
                            <a:srgbClr val="602020"/>
                          </a:solidFill>
                          <a:effectLst/>
                        </a:rPr>
                        <a:t>p_cfg</a:t>
                      </a:r>
                      <a:r>
                        <a:rPr lang="en-US">
                          <a:solidFill>
                            <a:srgbClr val="602020"/>
                          </a:solidFill>
                          <a:effectLst/>
                        </a:rPr>
                        <a:t> </a:t>
                      </a:r>
                    </a:p>
                  </a:txBody>
                  <a:tcPr anchor="b"/>
                </a:tc>
                <a:extLst>
                  <a:ext uri="{0D108BD9-81ED-4DB2-BD59-A6C34878D82A}">
                    <a16:rowId xmlns:a16="http://schemas.microsoft.com/office/drawing/2014/main" val="4245192517"/>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1" i="0">
                          <a:solidFill>
                            <a:srgbClr val="253555"/>
                          </a:solidFill>
                          <a:effectLst/>
                          <a:latin typeface="calibri" panose="020F0502020204030204" pitchFamily="34" charset="0"/>
                        </a:rPr>
                        <a:t>)</a:t>
                      </a:r>
                    </a:p>
                  </a:txBody>
                  <a:tcPr anchor="b"/>
                </a:tc>
                <a:tc>
                  <a:txBody>
                    <a:bodyPr/>
                    <a:lstStyle/>
                    <a:p>
                      <a:endParaRPr lang="en-US"/>
                    </a:p>
                  </a:txBody>
                  <a:tcPr/>
                </a:tc>
                <a:tc>
                  <a:txBody>
                    <a:bodyPr/>
                    <a:lstStyle/>
                    <a:p>
                      <a:endParaRPr lang="en-US" dirty="0"/>
                    </a:p>
                  </a:txBody>
                  <a:tcPr/>
                </a:tc>
                <a:extLst>
                  <a:ext uri="{0D108BD9-81ED-4DB2-BD59-A6C34878D82A}">
                    <a16:rowId xmlns:a16="http://schemas.microsoft.com/office/drawing/2014/main" val="1366958528"/>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390637951"/>
              </p:ext>
            </p:extLst>
          </p:nvPr>
        </p:nvGraphicFramePr>
        <p:xfrm>
          <a:off x="467999" y="2908935"/>
          <a:ext cx="11244260" cy="141732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Initializes the POEG module and applies configurations. Implements </a:t>
                      </a:r>
                      <a:r>
                        <a:rPr kumimoji="1" lang="en-US" sz="1800" b="1" i="0" u="none" strike="noStrike" kern="1200" dirty="0" err="1">
                          <a:solidFill>
                            <a:schemeClr val="dk1"/>
                          </a:solidFill>
                          <a:effectLst/>
                          <a:latin typeface="+mn-lt"/>
                          <a:ea typeface="+mn-ea"/>
                          <a:cs typeface="+mn-cs"/>
                          <a:hlinkClick r:id="rId3"/>
                        </a:rPr>
                        <a:t>poeg_api_t</a:t>
                      </a:r>
                      <a:r>
                        <a:rPr kumimoji="1" lang="en-US" sz="1800" b="1" i="0" u="none" strike="noStrike" kern="1200" dirty="0">
                          <a:solidFill>
                            <a:schemeClr val="dk1"/>
                          </a:solidFill>
                          <a:effectLst/>
                          <a:latin typeface="+mn-lt"/>
                          <a:ea typeface="+mn-ea"/>
                          <a:cs typeface="+mn-cs"/>
                          <a:hlinkClick r:id="rId3"/>
                        </a:rPr>
                        <a:t>::open</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a:t>
                      </a:r>
                      <a:r>
                        <a:rPr kumimoji="1" lang="en-US" sz="1800" b="1" i="0" kern="1200" dirty="0">
                          <a:solidFill>
                            <a:schemeClr val="dk1"/>
                          </a:solidFill>
                          <a:effectLst/>
                          <a:latin typeface="+mn-lt"/>
                          <a:ea typeface="+mn-ea"/>
                          <a:cs typeface="+mn-cs"/>
                        </a:rPr>
                        <a:t> </a:t>
                      </a:r>
                      <a:r>
                        <a:rPr kumimoji="1" lang="en-US" sz="1800" b="1" kern="1200" dirty="0">
                          <a:solidFill>
                            <a:srgbClr val="602020"/>
                          </a:solidFill>
                          <a:effectLst/>
                          <a:latin typeface="+mn-lt"/>
                          <a:ea typeface="+mn-ea"/>
                          <a:cs typeface="+mn-cs"/>
                        </a:rPr>
                        <a:t>FSP_ERR_ASSERTION, FSP_ERR_ALREADY_OPEN, FSP_ERR_IRQ_BSP_DISABLED, FSP_ERR_IP_CHANNEL_NOT_PRESENT</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1060049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1093253404"/>
              </p:ext>
            </p:extLst>
          </p:nvPr>
        </p:nvGraphicFramePr>
        <p:xfrm>
          <a:off x="468313" y="1425575"/>
          <a:ext cx="11244260" cy="74168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dirty="0" err="1">
                          <a:solidFill>
                            <a:srgbClr val="7D99D0"/>
                          </a:solidFill>
                          <a:effectLst/>
                          <a:hlinkClick r:id="rId2"/>
                        </a:rPr>
                        <a:t>fsp_err_t</a:t>
                      </a:r>
                      <a:r>
                        <a:rPr lang="en-US" b="1" dirty="0">
                          <a:effectLst/>
                        </a:rPr>
                        <a:t> </a:t>
                      </a:r>
                      <a:r>
                        <a:rPr lang="en-US" b="1" dirty="0" err="1">
                          <a:effectLst/>
                        </a:rPr>
                        <a:t>R_POEG_OutputDisable</a:t>
                      </a:r>
                      <a:endParaRPr lang="en-US" b="1" dirty="0">
                        <a:effectLst/>
                      </a:endParaRP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dirty="0">
                          <a:solidFill>
                            <a:srgbClr val="602020"/>
                          </a:solidFill>
                          <a:effectLst/>
                        </a:rPr>
                        <a:t>p_ctrl    </a:t>
                      </a:r>
                      <a:r>
                        <a:rPr lang="en-US" i="0" dirty="0">
                          <a:solidFill>
                            <a:schemeClr val="tx1">
                              <a:lumMod val="50000"/>
                            </a:schemeClr>
                          </a:solidFill>
                          <a:effectLst/>
                        </a:rPr>
                        <a:t>)</a:t>
                      </a:r>
                      <a:endParaRPr lang="en-US" dirty="0">
                        <a:solidFill>
                          <a:schemeClr val="tx1">
                            <a:lumMod val="50000"/>
                          </a:schemeClr>
                        </a:solidFill>
                        <a:effectLst/>
                      </a:endParaRPr>
                    </a:p>
                  </a:txBody>
                  <a:tcPr anchor="b"/>
                </a:tc>
                <a:extLst>
                  <a:ext uri="{0D108BD9-81ED-4DB2-BD59-A6C34878D82A}">
                    <a16:rowId xmlns:a16="http://schemas.microsoft.com/office/drawing/2014/main" val="1271972452"/>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482609550"/>
              </p:ext>
            </p:extLst>
          </p:nvPr>
        </p:nvGraphicFramePr>
        <p:xfrm>
          <a:off x="467999" y="2167255"/>
          <a:ext cx="11244260" cy="100584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fr-FR" sz="1800" b="0" i="0" kern="1200" dirty="0" err="1">
                          <a:solidFill>
                            <a:schemeClr val="dk1"/>
                          </a:solidFill>
                          <a:effectLst/>
                          <a:latin typeface="+mn-lt"/>
                          <a:ea typeface="+mn-ea"/>
                          <a:cs typeface="+mn-cs"/>
                        </a:rPr>
                        <a:t>Disables</a:t>
                      </a:r>
                      <a:r>
                        <a:rPr kumimoji="1" lang="fr-FR" sz="1800" b="0" i="0" kern="1200" dirty="0">
                          <a:solidFill>
                            <a:schemeClr val="dk1"/>
                          </a:solidFill>
                          <a:effectLst/>
                          <a:latin typeface="+mn-lt"/>
                          <a:ea typeface="+mn-ea"/>
                          <a:cs typeface="+mn-cs"/>
                        </a:rPr>
                        <a:t> GPT output pins. </a:t>
                      </a:r>
                      <a:r>
                        <a:rPr kumimoji="1" lang="fr-FR" sz="1800" b="0" i="0" kern="1200" dirty="0" err="1">
                          <a:solidFill>
                            <a:schemeClr val="dk1"/>
                          </a:solidFill>
                          <a:effectLst/>
                          <a:latin typeface="+mn-lt"/>
                          <a:ea typeface="+mn-ea"/>
                          <a:cs typeface="+mn-cs"/>
                        </a:rPr>
                        <a:t>Implements</a:t>
                      </a:r>
                      <a:r>
                        <a:rPr kumimoji="1" lang="fr-FR" sz="1800" b="0" i="0" kern="1200" dirty="0">
                          <a:solidFill>
                            <a:schemeClr val="dk1"/>
                          </a:solidFill>
                          <a:effectLst/>
                          <a:latin typeface="+mn-lt"/>
                          <a:ea typeface="+mn-ea"/>
                          <a:cs typeface="+mn-cs"/>
                        </a:rPr>
                        <a:t> </a:t>
                      </a:r>
                      <a:r>
                        <a:rPr kumimoji="1" lang="fr-FR" sz="1800" b="1" i="0" u="none" strike="noStrike" kern="1200" dirty="0" err="1">
                          <a:solidFill>
                            <a:schemeClr val="dk1"/>
                          </a:solidFill>
                          <a:effectLst/>
                          <a:latin typeface="+mn-lt"/>
                          <a:ea typeface="+mn-ea"/>
                          <a:cs typeface="+mn-cs"/>
                          <a:hlinkClick r:id="rId3"/>
                        </a:rPr>
                        <a:t>poeg_api_t</a:t>
                      </a:r>
                      <a:r>
                        <a:rPr kumimoji="1" lang="fr-FR" sz="1800" b="1" i="0" u="none" strike="noStrike" kern="1200" dirty="0">
                          <a:solidFill>
                            <a:schemeClr val="dk1"/>
                          </a:solidFill>
                          <a:effectLst/>
                          <a:latin typeface="+mn-lt"/>
                          <a:ea typeface="+mn-ea"/>
                          <a:cs typeface="+mn-cs"/>
                          <a:hlinkClick r:id="rId3"/>
                        </a:rPr>
                        <a:t>::</a:t>
                      </a:r>
                      <a:r>
                        <a:rPr kumimoji="1" lang="fr-FR" sz="1800" b="1" i="0" u="none" strike="noStrike" kern="1200" dirty="0" err="1">
                          <a:solidFill>
                            <a:schemeClr val="dk1"/>
                          </a:solidFill>
                          <a:effectLst/>
                          <a:latin typeface="+mn-lt"/>
                          <a:ea typeface="+mn-ea"/>
                          <a:cs typeface="+mn-cs"/>
                          <a:hlinkClick r:id="rId3"/>
                        </a:rPr>
                        <a:t>outputDisable</a:t>
                      </a:r>
                      <a:r>
                        <a:rPr kumimoji="1" lang="fr-FR"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a:t>
                      </a:r>
                      <a:r>
                        <a:rPr kumimoji="1" lang="en-US" sz="1800" b="1" i="0" kern="1200" dirty="0">
                          <a:solidFill>
                            <a:schemeClr val="dk1"/>
                          </a:solidFill>
                          <a:effectLst/>
                          <a:latin typeface="+mn-lt"/>
                          <a:ea typeface="+mn-ea"/>
                          <a:cs typeface="+mn-cs"/>
                        </a:rPr>
                        <a:t> </a:t>
                      </a:r>
                      <a:r>
                        <a:rPr kumimoji="1" lang="en-US" sz="1800" b="1" kern="1200" dirty="0">
                          <a:solidFill>
                            <a:srgbClr val="602020"/>
                          </a:solidFill>
                          <a:effectLst/>
                          <a:latin typeface="+mn-lt"/>
                          <a:ea typeface="+mn-ea"/>
                          <a:cs typeface="+mn-cs"/>
                        </a:rPr>
                        <a:t>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520376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1487815959"/>
              </p:ext>
            </p:extLst>
          </p:nvPr>
        </p:nvGraphicFramePr>
        <p:xfrm>
          <a:off x="468313" y="1425575"/>
          <a:ext cx="11244260" cy="148336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de-DE" b="1" u="none" strike="noStrike">
                          <a:solidFill>
                            <a:srgbClr val="7D99D0"/>
                          </a:solidFill>
                          <a:effectLst/>
                          <a:hlinkClick r:id="rId2"/>
                        </a:rPr>
                        <a:t>fsp_err_t</a:t>
                      </a:r>
                      <a:r>
                        <a:rPr lang="de-DE" b="1">
                          <a:effectLst/>
                        </a:rPr>
                        <a:t> R_POEG_StatusGet</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dirty="0">
                          <a:solidFill>
                            <a:srgbClr val="602020"/>
                          </a:solidFill>
                          <a:effectLst/>
                        </a:rPr>
                        <a:t>p_ctrl</a:t>
                      </a:r>
                      <a:r>
                        <a:rPr lang="en-US" dirty="0">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dirty="0" err="1">
                          <a:solidFill>
                            <a:srgbClr val="7D99D0"/>
                          </a:solidFill>
                          <a:effectLst/>
                          <a:hlinkClick r:id="rId3"/>
                        </a:rPr>
                        <a:t>poeg_status_t</a:t>
                      </a:r>
                      <a:r>
                        <a:rPr lang="en-US" dirty="0">
                          <a:effectLst/>
                        </a:rPr>
                        <a:t> *const </a:t>
                      </a:r>
                    </a:p>
                  </a:txBody>
                  <a:tcPr anchor="b"/>
                </a:tc>
                <a:tc>
                  <a:txBody>
                    <a:bodyPr/>
                    <a:lstStyle/>
                    <a:p>
                      <a:pPr fontAlgn="b"/>
                      <a:r>
                        <a:rPr lang="en-US" i="0" dirty="0" err="1">
                          <a:solidFill>
                            <a:srgbClr val="602020"/>
                          </a:solidFill>
                          <a:effectLst/>
                        </a:rPr>
                        <a:t>p_status</a:t>
                      </a:r>
                      <a:r>
                        <a:rPr lang="en-US" dirty="0">
                          <a:solidFill>
                            <a:srgbClr val="602020"/>
                          </a:solidFill>
                          <a:effectLst/>
                        </a:rPr>
                        <a:t> </a:t>
                      </a:r>
                    </a:p>
                  </a:txBody>
                  <a:tcPr anchor="b"/>
                </a:tc>
                <a:extLst>
                  <a:ext uri="{0D108BD9-81ED-4DB2-BD59-A6C34878D82A}">
                    <a16:rowId xmlns:a16="http://schemas.microsoft.com/office/drawing/2014/main" val="1366958528"/>
                  </a:ext>
                </a:extLst>
              </a:tr>
              <a:tr h="370840">
                <a:tc>
                  <a:txBody>
                    <a:bodyPr/>
                    <a:lstStyle/>
                    <a:p>
                      <a:pPr fontAlgn="b"/>
                      <a:endParaRPr lang="en-US">
                        <a:effectLst/>
                      </a:endParaRPr>
                    </a:p>
                  </a:txBody>
                  <a:tcPr anchor="b"/>
                </a:tc>
                <a:tc>
                  <a:txBody>
                    <a:bodyPr/>
                    <a:lstStyle/>
                    <a:p>
                      <a:pPr fontAlgn="b"/>
                      <a:r>
                        <a:rPr lang="en-US">
                          <a:effectLst/>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r h="370840">
                <a:tc>
                  <a:txBody>
                    <a:bodyPr/>
                    <a:lstStyle/>
                    <a:p>
                      <a:pPr fontAlgn="b"/>
                      <a:endParaRPr lang="en-US" dirty="0">
                        <a:effectLst/>
                      </a:endParaRPr>
                    </a:p>
                  </a:txBody>
                  <a:tcPr anchor="b"/>
                </a:tc>
                <a:tc>
                  <a:txBody>
                    <a:bodyPr/>
                    <a:lstStyle/>
                    <a:p>
                      <a:pPr fontAlgn="b"/>
                      <a:endParaRPr lang="en-US">
                        <a:effectLst/>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840792485"/>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1203295828"/>
              </p:ext>
            </p:extLst>
          </p:nvPr>
        </p:nvGraphicFramePr>
        <p:xfrm>
          <a:off x="467999" y="2908935"/>
          <a:ext cx="11244260" cy="100584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Get current POEG status and store it in provided pointer </a:t>
                      </a:r>
                      <a:r>
                        <a:rPr kumimoji="1" lang="en-US" sz="1800" b="0" i="0" kern="1200" dirty="0" err="1">
                          <a:solidFill>
                            <a:schemeClr val="dk1"/>
                          </a:solidFill>
                          <a:effectLst/>
                          <a:latin typeface="+mn-lt"/>
                          <a:ea typeface="+mn-ea"/>
                          <a:cs typeface="+mn-cs"/>
                        </a:rPr>
                        <a:t>p_status</a:t>
                      </a:r>
                      <a:r>
                        <a:rPr kumimoji="1" lang="en-US" sz="1800" b="0" i="0" kern="1200" dirty="0">
                          <a:solidFill>
                            <a:schemeClr val="dk1"/>
                          </a:solidFill>
                          <a:effectLst/>
                          <a:latin typeface="+mn-lt"/>
                          <a:ea typeface="+mn-ea"/>
                          <a:cs typeface="+mn-cs"/>
                        </a:rPr>
                        <a:t>. Implements </a:t>
                      </a:r>
                      <a:r>
                        <a:rPr kumimoji="1" lang="en-US" sz="1800" b="1" i="0" u="none" strike="noStrike" kern="1200" dirty="0" err="1">
                          <a:solidFill>
                            <a:schemeClr val="dk1"/>
                          </a:solidFill>
                          <a:effectLst/>
                          <a:latin typeface="+mn-lt"/>
                          <a:ea typeface="+mn-ea"/>
                          <a:cs typeface="+mn-cs"/>
                          <a:hlinkClick r:id="rId3"/>
                        </a:rPr>
                        <a:t>poeg_api_t</a:t>
                      </a:r>
                      <a:r>
                        <a:rPr kumimoji="1" lang="en-US" sz="1800" b="1" i="0" u="none" strike="noStrike" kern="1200" dirty="0">
                          <a:solidFill>
                            <a:schemeClr val="dk1"/>
                          </a:solidFill>
                          <a:effectLst/>
                          <a:latin typeface="+mn-lt"/>
                          <a:ea typeface="+mn-ea"/>
                          <a:cs typeface="+mn-cs"/>
                          <a:hlinkClick r:id="rId3"/>
                        </a:rPr>
                        <a:t>::</a:t>
                      </a:r>
                      <a:r>
                        <a:rPr kumimoji="1" lang="en-US" sz="1800" b="1" i="0" u="none" strike="noStrike" kern="1200" dirty="0" err="1">
                          <a:solidFill>
                            <a:schemeClr val="dk1"/>
                          </a:solidFill>
                          <a:effectLst/>
                          <a:latin typeface="+mn-lt"/>
                          <a:ea typeface="+mn-ea"/>
                          <a:cs typeface="+mn-cs"/>
                          <a:hlinkClick r:id="rId3"/>
                        </a:rPr>
                        <a:t>statusGet</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a:t>
                      </a:r>
                      <a:r>
                        <a:rPr kumimoji="1" lang="en-US" sz="1800" b="1" i="0" kern="1200" dirty="0">
                          <a:solidFill>
                            <a:schemeClr val="dk1"/>
                          </a:solidFill>
                          <a:effectLst/>
                          <a:latin typeface="+mn-lt"/>
                          <a:ea typeface="+mn-ea"/>
                          <a:cs typeface="+mn-cs"/>
                        </a:rPr>
                        <a:t> </a:t>
                      </a:r>
                      <a:r>
                        <a:rPr kumimoji="1" lang="en-US" sz="1800" b="1" kern="1200" dirty="0">
                          <a:solidFill>
                            <a:srgbClr val="602020"/>
                          </a:solidFill>
                          <a:effectLst/>
                          <a:latin typeface="+mn-lt"/>
                          <a:ea typeface="+mn-ea"/>
                          <a:cs typeface="+mn-cs"/>
                        </a:rPr>
                        <a:t>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4109926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2002403072"/>
              </p:ext>
            </p:extLst>
          </p:nvPr>
        </p:nvGraphicFramePr>
        <p:xfrm>
          <a:off x="468313" y="1425575"/>
          <a:ext cx="11244260" cy="741680"/>
        </p:xfrm>
        <a:graphic>
          <a:graphicData uri="http://schemas.openxmlformats.org/drawingml/2006/table">
            <a:tbl>
              <a:tblPr>
                <a:tableStyleId>{073A0DAA-6AF3-43AB-8588-CEC1D06C72B9}</a:tableStyleId>
              </a:tblPr>
              <a:tblGrid>
                <a:gridCol w="47894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33389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nn-NO" b="1" u="none" strike="noStrike">
                          <a:solidFill>
                            <a:srgbClr val="7D99D0"/>
                          </a:solidFill>
                          <a:effectLst/>
                          <a:hlinkClick r:id="rId2"/>
                        </a:rPr>
                        <a:t>fsp_err_t</a:t>
                      </a:r>
                      <a:r>
                        <a:rPr lang="nn-NO" b="1">
                          <a:effectLst/>
                        </a:rPr>
                        <a:t> R_POEG_Reset</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dirty="0">
                          <a:solidFill>
                            <a:srgbClr val="602020"/>
                          </a:solidFill>
                          <a:effectLst/>
                        </a:rPr>
                        <a:t>p_ctrl    )</a:t>
                      </a:r>
                      <a:endParaRPr lang="en-US" dirty="0">
                        <a:solidFill>
                          <a:srgbClr val="602020"/>
                        </a:solidFill>
                        <a:effectLst/>
                      </a:endParaRPr>
                    </a:p>
                  </a:txBody>
                  <a:tcPr anchor="b"/>
                </a:tc>
                <a:extLst>
                  <a:ext uri="{0D108BD9-81ED-4DB2-BD59-A6C34878D82A}">
                    <a16:rowId xmlns:a16="http://schemas.microsoft.com/office/drawing/2014/main" val="1271972452"/>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98823720"/>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3766345841"/>
              </p:ext>
            </p:extLst>
          </p:nvPr>
        </p:nvGraphicFramePr>
        <p:xfrm>
          <a:off x="468313" y="2167255"/>
          <a:ext cx="11244260" cy="86868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fr-FR" sz="1800" b="0" i="0" kern="1200" dirty="0" err="1">
                          <a:solidFill>
                            <a:schemeClr val="dk1"/>
                          </a:solidFill>
                          <a:effectLst/>
                          <a:latin typeface="+mn-lt"/>
                          <a:ea typeface="+mn-ea"/>
                          <a:cs typeface="+mn-cs"/>
                        </a:rPr>
                        <a:t>Resets</a:t>
                      </a:r>
                      <a:r>
                        <a:rPr kumimoji="1" lang="fr-FR" sz="1800" b="0" i="0" kern="1200" dirty="0">
                          <a:solidFill>
                            <a:schemeClr val="dk1"/>
                          </a:solidFill>
                          <a:effectLst/>
                          <a:latin typeface="+mn-lt"/>
                          <a:ea typeface="+mn-ea"/>
                          <a:cs typeface="+mn-cs"/>
                        </a:rPr>
                        <a:t> </a:t>
                      </a:r>
                      <a:r>
                        <a:rPr kumimoji="1" lang="fr-FR" sz="1800" b="0" i="0" kern="1200" dirty="0" err="1">
                          <a:solidFill>
                            <a:schemeClr val="dk1"/>
                          </a:solidFill>
                          <a:effectLst/>
                          <a:latin typeface="+mn-lt"/>
                          <a:ea typeface="+mn-ea"/>
                          <a:cs typeface="+mn-cs"/>
                        </a:rPr>
                        <a:t>status</a:t>
                      </a:r>
                      <a:r>
                        <a:rPr kumimoji="1" lang="fr-FR" sz="1800" b="0" i="0" kern="1200" dirty="0">
                          <a:solidFill>
                            <a:schemeClr val="dk1"/>
                          </a:solidFill>
                          <a:effectLst/>
                          <a:latin typeface="+mn-lt"/>
                          <a:ea typeface="+mn-ea"/>
                          <a:cs typeface="+mn-cs"/>
                        </a:rPr>
                        <a:t> flags. </a:t>
                      </a:r>
                      <a:r>
                        <a:rPr kumimoji="1" lang="fr-FR" sz="1800" b="0" i="0" kern="1200" dirty="0" err="1">
                          <a:solidFill>
                            <a:schemeClr val="dk1"/>
                          </a:solidFill>
                          <a:effectLst/>
                          <a:latin typeface="+mn-lt"/>
                          <a:ea typeface="+mn-ea"/>
                          <a:cs typeface="+mn-cs"/>
                        </a:rPr>
                        <a:t>Implements</a:t>
                      </a:r>
                      <a:r>
                        <a:rPr kumimoji="1" lang="fr-FR" sz="1800" b="0" i="0" kern="1200" dirty="0">
                          <a:solidFill>
                            <a:schemeClr val="dk1"/>
                          </a:solidFill>
                          <a:effectLst/>
                          <a:latin typeface="+mn-lt"/>
                          <a:ea typeface="+mn-ea"/>
                          <a:cs typeface="+mn-cs"/>
                        </a:rPr>
                        <a:t> </a:t>
                      </a:r>
                      <a:r>
                        <a:rPr kumimoji="1" lang="fr-FR" sz="1800" b="1" i="0" u="none" strike="noStrike" kern="1200" dirty="0" err="1">
                          <a:solidFill>
                            <a:schemeClr val="dk1"/>
                          </a:solidFill>
                          <a:effectLst/>
                          <a:latin typeface="+mn-lt"/>
                          <a:ea typeface="+mn-ea"/>
                          <a:cs typeface="+mn-cs"/>
                          <a:hlinkClick r:id="rId3"/>
                        </a:rPr>
                        <a:t>poeg_api_t</a:t>
                      </a:r>
                      <a:r>
                        <a:rPr kumimoji="1" lang="fr-FR" sz="1800" b="1" i="0" u="none" strike="noStrike" kern="1200" dirty="0">
                          <a:solidFill>
                            <a:schemeClr val="dk1"/>
                          </a:solidFill>
                          <a:effectLst/>
                          <a:latin typeface="+mn-lt"/>
                          <a:ea typeface="+mn-ea"/>
                          <a:cs typeface="+mn-cs"/>
                          <a:hlinkClick r:id="rId3"/>
                        </a:rPr>
                        <a:t>::reset</a:t>
                      </a:r>
                      <a:r>
                        <a:rPr kumimoji="1" lang="fr-FR"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602020"/>
                          </a:solidFill>
                          <a:effectLst/>
                        </a:rPr>
                        <a:t>FSP_SUCCESS,</a:t>
                      </a:r>
                      <a:r>
                        <a:rPr kumimoji="1" lang="en-US" sz="1800" b="1" i="0" kern="1200" dirty="0">
                          <a:solidFill>
                            <a:schemeClr val="dk1"/>
                          </a:solidFill>
                          <a:effectLst/>
                          <a:latin typeface="+mn-lt"/>
                          <a:ea typeface="+mn-ea"/>
                          <a:cs typeface="+mn-cs"/>
                        </a:rPr>
                        <a:t> </a:t>
                      </a:r>
                      <a:r>
                        <a:rPr kumimoji="1" lang="en-US" sz="1800" b="1" kern="1200" dirty="0">
                          <a:solidFill>
                            <a:srgbClr val="602020"/>
                          </a:solidFill>
                          <a:effectLst/>
                          <a:latin typeface="+mn-lt"/>
                          <a:ea typeface="+mn-ea"/>
                          <a:cs typeface="+mn-cs"/>
                        </a:rPr>
                        <a:t>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25947522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791791340"/>
              </p:ext>
            </p:extLst>
          </p:nvPr>
        </p:nvGraphicFramePr>
        <p:xfrm>
          <a:off x="468313" y="1425575"/>
          <a:ext cx="11244260" cy="2225040"/>
        </p:xfrm>
        <a:graphic>
          <a:graphicData uri="http://schemas.openxmlformats.org/drawingml/2006/table">
            <a:tbl>
              <a:tblPr>
                <a:tableStyleId>{073A0DAA-6AF3-43AB-8588-CEC1D06C72B9}</a:tableStyleId>
              </a:tblPr>
              <a:tblGrid>
                <a:gridCol w="37988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43295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R_POEG_CallbackSet</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a:solidFill>
                            <a:srgbClr val="602020"/>
                          </a:solidFill>
                          <a:effectLst/>
                        </a:rPr>
                        <a:t>p_ctrl</a:t>
                      </a:r>
                      <a:r>
                        <a:rPr lang="en-US">
                          <a:solidFill>
                            <a:srgbClr val="602020"/>
                          </a:solidFill>
                          <a:effectLst/>
                        </a:rPr>
                        <a:t>,</a:t>
                      </a:r>
                    </a:p>
                  </a:txBody>
                  <a:tcPr anchor="b"/>
                </a:tc>
                <a:extLst>
                  <a:ext uri="{0D108BD9-81ED-4DB2-BD59-A6C34878D82A}">
                    <a16:rowId xmlns:a16="http://schemas.microsoft.com/office/drawing/2014/main" val="1271972452"/>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a:effectLst/>
                        </a:rPr>
                        <a:t>void(*)(</a:t>
                      </a:r>
                      <a:r>
                        <a:rPr lang="en-US" b="1" u="none" strike="noStrike">
                          <a:solidFill>
                            <a:srgbClr val="7D99D0"/>
                          </a:solidFill>
                          <a:effectLst/>
                          <a:hlinkClick r:id="rId3"/>
                        </a:rPr>
                        <a:t>poeg_callback_args_t</a:t>
                      </a:r>
                      <a:r>
                        <a:rPr lang="en-US">
                          <a:effectLst/>
                        </a:rPr>
                        <a:t> *) </a:t>
                      </a:r>
                    </a:p>
                  </a:txBody>
                  <a:tcPr anchor="b"/>
                </a:tc>
                <a:tc>
                  <a:txBody>
                    <a:bodyPr/>
                    <a:lstStyle/>
                    <a:p>
                      <a:pPr fontAlgn="b"/>
                      <a:r>
                        <a:rPr lang="en-US" i="0">
                          <a:solidFill>
                            <a:srgbClr val="602020"/>
                          </a:solidFill>
                          <a:effectLst/>
                        </a:rPr>
                        <a:t>p_callback</a:t>
                      </a:r>
                      <a:r>
                        <a:rPr lang="en-US">
                          <a:solidFill>
                            <a:srgbClr val="602020"/>
                          </a:solidFill>
                          <a:effectLst/>
                        </a:rPr>
                        <a:t>,</a:t>
                      </a:r>
                    </a:p>
                  </a:txBody>
                  <a:tcPr anchor="b"/>
                </a:tc>
                <a:extLst>
                  <a:ext uri="{0D108BD9-81ED-4DB2-BD59-A6C34878D82A}">
                    <a16:rowId xmlns:a16="http://schemas.microsoft.com/office/drawing/2014/main" val="4245192517"/>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a:effectLst/>
                        </a:rPr>
                        <a:t>void const *const </a:t>
                      </a:r>
                    </a:p>
                  </a:txBody>
                  <a:tcPr anchor="b"/>
                </a:tc>
                <a:tc>
                  <a:txBody>
                    <a:bodyPr/>
                    <a:lstStyle/>
                    <a:p>
                      <a:pPr fontAlgn="b"/>
                      <a:r>
                        <a:rPr lang="en-US" i="0">
                          <a:solidFill>
                            <a:srgbClr val="602020"/>
                          </a:solidFill>
                          <a:effectLst/>
                        </a:rPr>
                        <a:t>p_context</a:t>
                      </a:r>
                      <a:r>
                        <a:rPr lang="en-US">
                          <a:solidFill>
                            <a:srgbClr val="602020"/>
                          </a:solidFill>
                          <a:effectLst/>
                        </a:rPr>
                        <a:t>,</a:t>
                      </a:r>
                    </a:p>
                  </a:txBody>
                  <a:tcPr anchor="b"/>
                </a:tc>
                <a:extLst>
                  <a:ext uri="{0D108BD9-81ED-4DB2-BD59-A6C34878D82A}">
                    <a16:rowId xmlns:a16="http://schemas.microsoft.com/office/drawing/2014/main" val="1366958528"/>
                  </a:ext>
                </a:extLst>
              </a:tr>
              <a:tr h="370840">
                <a:tc>
                  <a:txBody>
                    <a:bodyPr/>
                    <a:lstStyle/>
                    <a:p>
                      <a:pPr algn="r" fontAlgn="b"/>
                      <a:endParaRPr lang="en-US">
                        <a:effectLst/>
                      </a:endParaRPr>
                    </a:p>
                  </a:txBody>
                  <a:tcPr anchor="b"/>
                </a:tc>
                <a:tc>
                  <a:txBody>
                    <a:bodyPr/>
                    <a:lstStyle/>
                    <a:p>
                      <a:pPr fontAlgn="b"/>
                      <a:endParaRPr lang="en-US">
                        <a:effectLst/>
                      </a:endParaRPr>
                    </a:p>
                  </a:txBody>
                  <a:tcPr anchor="b"/>
                </a:tc>
                <a:tc>
                  <a:txBody>
                    <a:bodyPr/>
                    <a:lstStyle/>
                    <a:p>
                      <a:pPr fontAlgn="b"/>
                      <a:r>
                        <a:rPr lang="en-US" b="1" u="none" strike="noStrike">
                          <a:solidFill>
                            <a:srgbClr val="7D99D0"/>
                          </a:solidFill>
                          <a:effectLst/>
                          <a:hlinkClick r:id="rId3"/>
                        </a:rPr>
                        <a:t>poeg_callback_args_t</a:t>
                      </a:r>
                      <a:r>
                        <a:rPr lang="en-US">
                          <a:effectLst/>
                        </a:rPr>
                        <a:t> *const </a:t>
                      </a:r>
                    </a:p>
                  </a:txBody>
                  <a:tcPr anchor="b"/>
                </a:tc>
                <a:tc>
                  <a:txBody>
                    <a:bodyPr/>
                    <a:lstStyle/>
                    <a:p>
                      <a:pPr fontAlgn="b"/>
                      <a:r>
                        <a:rPr lang="en-US" i="0">
                          <a:solidFill>
                            <a:srgbClr val="602020"/>
                          </a:solidFill>
                          <a:effectLst/>
                        </a:rPr>
                        <a:t>p_callback_memory</a:t>
                      </a:r>
                      <a:r>
                        <a:rPr lang="en-US">
                          <a:solidFill>
                            <a:srgbClr val="602020"/>
                          </a:solidFill>
                          <a:effectLst/>
                        </a:rPr>
                        <a:t> </a:t>
                      </a:r>
                    </a:p>
                  </a:txBody>
                  <a:tcPr anchor="b"/>
                </a:tc>
                <a:extLst>
                  <a:ext uri="{0D108BD9-81ED-4DB2-BD59-A6C34878D82A}">
                    <a16:rowId xmlns:a16="http://schemas.microsoft.com/office/drawing/2014/main" val="698823720"/>
                  </a:ext>
                </a:extLst>
              </a:tr>
              <a:tr h="370840">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pPr algn="l" fontAlgn="b"/>
                      <a:r>
                        <a:rPr lang="en-US" b="1" i="0">
                          <a:solidFill>
                            <a:srgbClr val="253555"/>
                          </a:solidFill>
                          <a:effectLst/>
                          <a:latin typeface="calibri" panose="020F0502020204030204" pitchFamily="34" charset="0"/>
                        </a:rPr>
                        <a:t>)</a:t>
                      </a: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051089754"/>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4075893"/>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3843961856"/>
              </p:ext>
            </p:extLst>
          </p:nvPr>
        </p:nvGraphicFramePr>
        <p:xfrm>
          <a:off x="467999" y="3650615"/>
          <a:ext cx="11244260" cy="128016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en-US" sz="1800" b="0" i="0" kern="1200" dirty="0">
                          <a:solidFill>
                            <a:schemeClr val="dk1"/>
                          </a:solidFill>
                          <a:effectLst/>
                          <a:latin typeface="+mn-lt"/>
                          <a:ea typeface="+mn-ea"/>
                          <a:cs typeface="+mn-cs"/>
                        </a:rPr>
                        <a:t>Updates the user callback with the option to provide memory for the callback argument structure. Implements </a:t>
                      </a:r>
                      <a:r>
                        <a:rPr kumimoji="1" lang="en-US" sz="1800" b="1" i="0" u="none" strike="noStrike" kern="1200" dirty="0" err="1">
                          <a:solidFill>
                            <a:schemeClr val="dk1"/>
                          </a:solidFill>
                          <a:effectLst/>
                          <a:latin typeface="+mn-lt"/>
                          <a:ea typeface="+mn-ea"/>
                          <a:cs typeface="+mn-cs"/>
                          <a:hlinkClick r:id="rId3"/>
                        </a:rPr>
                        <a:t>poeg_api_t</a:t>
                      </a:r>
                      <a:r>
                        <a:rPr kumimoji="1" lang="en-US" sz="1800" b="1" i="0" u="none" strike="noStrike" kern="1200" dirty="0">
                          <a:solidFill>
                            <a:schemeClr val="dk1"/>
                          </a:solidFill>
                          <a:effectLst/>
                          <a:latin typeface="+mn-lt"/>
                          <a:ea typeface="+mn-ea"/>
                          <a:cs typeface="+mn-cs"/>
                          <a:hlinkClick r:id="rId3"/>
                        </a:rPr>
                        <a:t>::</a:t>
                      </a:r>
                      <a:r>
                        <a:rPr kumimoji="1" lang="en-US" sz="1800" b="1" i="0" u="none" strike="noStrike" kern="1200" dirty="0" err="1">
                          <a:solidFill>
                            <a:schemeClr val="dk1"/>
                          </a:solidFill>
                          <a:effectLst/>
                          <a:latin typeface="+mn-lt"/>
                          <a:ea typeface="+mn-ea"/>
                          <a:cs typeface="+mn-cs"/>
                          <a:hlinkClick r:id="rId3"/>
                        </a:rPr>
                        <a:t>callbackSet</a:t>
                      </a:r>
                      <a:r>
                        <a:rPr kumimoji="1" lang="en-US"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rgbClr val="602020"/>
                          </a:solidFill>
                          <a:effectLst/>
                          <a:latin typeface="+mn-lt"/>
                          <a:ea typeface="+mn-ea"/>
                          <a:cs typeface="+mn-cs"/>
                        </a:rPr>
                        <a:t>FSP_SUCCESS, FSP_ERR_ASSERTION, FSP_ERR_NOT_OPEN, FSP_ERR_NO_CALLBACK_MEMORY</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91817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overview</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84681" y="1412875"/>
            <a:ext cx="3311524" cy="1154675"/>
          </a:xfrm>
        </p:spPr>
        <p:txBody>
          <a:bodyPr/>
          <a:lstStyle/>
          <a:p>
            <a:pPr algn="just"/>
            <a:r>
              <a:rPr lang="en-US" dirty="0"/>
              <a:t>The I/O port pins operate as general I/O port pins, I/O pins for peripheral modules, interrupt input pins, analog I/O, port group function for the ELC</a:t>
            </a:r>
            <a:endParaRPr kumimoji="1" lang="en-US" altLang="ja-JP" dirty="0"/>
          </a:p>
        </p:txBody>
      </p:sp>
      <p:pic>
        <p:nvPicPr>
          <p:cNvPr id="19" name="Picture 18">
            <a:extLst>
              <a:ext uri="{FF2B5EF4-FFF2-40B4-BE49-F238E27FC236}">
                <a16:creationId xmlns:a16="http://schemas.microsoft.com/office/drawing/2014/main" id="{D19D5465-2BB8-4B02-8376-413E6ECF79CA}"/>
              </a:ext>
            </a:extLst>
          </p:cNvPr>
          <p:cNvPicPr>
            <a:picLocks noChangeAspect="1"/>
          </p:cNvPicPr>
          <p:nvPr/>
        </p:nvPicPr>
        <p:blipFill>
          <a:blip r:embed="rId2"/>
          <a:stretch>
            <a:fillRect/>
          </a:stretch>
        </p:blipFill>
        <p:spPr>
          <a:xfrm>
            <a:off x="5334000" y="967937"/>
            <a:ext cx="6378574" cy="5226116"/>
          </a:xfrm>
          <a:prstGeom prst="rect">
            <a:avLst/>
          </a:prstGeom>
        </p:spPr>
      </p:pic>
    </p:spTree>
    <p:extLst>
      <p:ext uri="{BB962C8B-B14F-4D97-AF65-F5344CB8AC3E}">
        <p14:creationId xmlns:p14="http://schemas.microsoft.com/office/powerpoint/2010/main" val="3437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err="1"/>
              <a:t>poeg</a:t>
            </a:r>
            <a:br>
              <a:rPr lang="en-US" cap="all" dirty="0"/>
            </a:br>
            <a:r>
              <a:rPr lang="en-US" sz="2000" dirty="0"/>
              <a:t>function</a:t>
            </a:r>
            <a:endParaRPr lang="en-US" sz="2000" cap="all" dirty="0"/>
          </a:p>
        </p:txBody>
      </p:sp>
      <p:graphicFrame>
        <p:nvGraphicFramePr>
          <p:cNvPr id="9" name="Table 9">
            <a:extLst>
              <a:ext uri="{FF2B5EF4-FFF2-40B4-BE49-F238E27FC236}">
                <a16:creationId xmlns:a16="http://schemas.microsoft.com/office/drawing/2014/main" id="{BA39AD8E-8F19-4704-A709-5DCA4E201AC8}"/>
              </a:ext>
            </a:extLst>
          </p:cNvPr>
          <p:cNvGraphicFramePr>
            <a:graphicFrameLocks noGrp="1"/>
          </p:cNvGraphicFramePr>
          <p:nvPr>
            <p:ph idx="1"/>
            <p:extLst>
              <p:ext uri="{D42A27DB-BD31-4B8C-83A1-F6EECF244321}">
                <p14:modId xmlns:p14="http://schemas.microsoft.com/office/powerpoint/2010/main" val="1969507594"/>
              </p:ext>
            </p:extLst>
          </p:nvPr>
        </p:nvGraphicFramePr>
        <p:xfrm>
          <a:off x="468313" y="1425575"/>
          <a:ext cx="11244260" cy="741680"/>
        </p:xfrm>
        <a:graphic>
          <a:graphicData uri="http://schemas.openxmlformats.org/drawingml/2006/table">
            <a:tbl>
              <a:tblPr>
                <a:tableStyleId>{073A0DAA-6AF3-43AB-8588-CEC1D06C72B9}</a:tableStyleId>
              </a:tblPr>
              <a:tblGrid>
                <a:gridCol w="3798887">
                  <a:extLst>
                    <a:ext uri="{9D8B030D-6E8A-4147-A177-3AD203B41FA5}">
                      <a16:colId xmlns:a16="http://schemas.microsoft.com/office/drawing/2014/main" val="1004240647"/>
                    </a:ext>
                  </a:extLst>
                </a:gridCol>
                <a:gridCol w="304800">
                  <a:extLst>
                    <a:ext uri="{9D8B030D-6E8A-4147-A177-3AD203B41FA5}">
                      <a16:colId xmlns:a16="http://schemas.microsoft.com/office/drawing/2014/main" val="2918324953"/>
                    </a:ext>
                  </a:extLst>
                </a:gridCol>
                <a:gridCol w="4329508">
                  <a:extLst>
                    <a:ext uri="{9D8B030D-6E8A-4147-A177-3AD203B41FA5}">
                      <a16:colId xmlns:a16="http://schemas.microsoft.com/office/drawing/2014/main" val="1783210466"/>
                    </a:ext>
                  </a:extLst>
                </a:gridCol>
                <a:gridCol w="2811065">
                  <a:extLst>
                    <a:ext uri="{9D8B030D-6E8A-4147-A177-3AD203B41FA5}">
                      <a16:colId xmlns:a16="http://schemas.microsoft.com/office/drawing/2014/main" val="2608026355"/>
                    </a:ext>
                  </a:extLst>
                </a:gridCol>
              </a:tblGrid>
              <a:tr h="370840">
                <a:tc>
                  <a:txBody>
                    <a:bodyPr/>
                    <a:lstStyle/>
                    <a:p>
                      <a:pPr fontAlgn="b"/>
                      <a:r>
                        <a:rPr lang="en-US" b="1" u="none" strike="noStrike">
                          <a:solidFill>
                            <a:srgbClr val="7D99D0"/>
                          </a:solidFill>
                          <a:effectLst/>
                          <a:hlinkClick r:id="rId2"/>
                        </a:rPr>
                        <a:t>fsp_err_t</a:t>
                      </a:r>
                      <a:r>
                        <a:rPr lang="en-US" b="1">
                          <a:effectLst/>
                        </a:rPr>
                        <a:t> R_POEG_Close</a:t>
                      </a:r>
                    </a:p>
                  </a:txBody>
                  <a:tcPr anchor="b"/>
                </a:tc>
                <a:tc>
                  <a:txBody>
                    <a:bodyPr/>
                    <a:lstStyle/>
                    <a:p>
                      <a:pPr fontAlgn="b"/>
                      <a:r>
                        <a:rPr lang="en-US">
                          <a:effectLst/>
                        </a:rPr>
                        <a:t>(</a:t>
                      </a:r>
                    </a:p>
                  </a:txBody>
                  <a:tcPr anchor="b"/>
                </a:tc>
                <a:tc>
                  <a:txBody>
                    <a:bodyPr/>
                    <a:lstStyle/>
                    <a:p>
                      <a:pPr fontAlgn="b"/>
                      <a:r>
                        <a:rPr lang="en-US" b="1" u="none" strike="noStrike">
                          <a:solidFill>
                            <a:srgbClr val="7D99D0"/>
                          </a:solidFill>
                          <a:effectLst/>
                          <a:hlinkClick r:id="rId3"/>
                        </a:rPr>
                        <a:t>poeg_ctrl_t</a:t>
                      </a:r>
                      <a:r>
                        <a:rPr lang="en-US">
                          <a:effectLst/>
                        </a:rPr>
                        <a:t> *const </a:t>
                      </a:r>
                    </a:p>
                  </a:txBody>
                  <a:tcPr anchor="b"/>
                </a:tc>
                <a:tc>
                  <a:txBody>
                    <a:bodyPr/>
                    <a:lstStyle/>
                    <a:p>
                      <a:pPr fontAlgn="b"/>
                      <a:r>
                        <a:rPr lang="en-US" i="0" dirty="0">
                          <a:solidFill>
                            <a:srgbClr val="602020"/>
                          </a:solidFill>
                          <a:effectLst/>
                        </a:rPr>
                        <a:t>p_ctrl    )</a:t>
                      </a:r>
                      <a:endParaRPr lang="en-US" dirty="0">
                        <a:solidFill>
                          <a:srgbClr val="602020"/>
                        </a:solidFill>
                        <a:effectLst/>
                      </a:endParaRPr>
                    </a:p>
                  </a:txBody>
                  <a:tcPr anchor="b"/>
                </a:tc>
                <a:extLst>
                  <a:ext uri="{0D108BD9-81ED-4DB2-BD59-A6C34878D82A}">
                    <a16:rowId xmlns:a16="http://schemas.microsoft.com/office/drawing/2014/main" val="1271972452"/>
                  </a:ext>
                </a:extLst>
              </a:tr>
              <a:tr h="370840">
                <a:tc>
                  <a:txBody>
                    <a:bodyPr/>
                    <a:lstStyle/>
                    <a:p>
                      <a:pPr algn="l" fontAlgn="b"/>
                      <a:endParaRPr lang="en-US" b="1" i="0" dirty="0">
                        <a:solidFill>
                          <a:srgbClr val="253555"/>
                        </a:solidFill>
                        <a:effectLst/>
                        <a:latin typeface="calibri" panose="020F0502020204030204" pitchFamily="34" charset="0"/>
                      </a:endParaRPr>
                    </a:p>
                  </a:txBody>
                  <a:tcPr anchor="b"/>
                </a:tc>
                <a:tc>
                  <a:txBody>
                    <a:bodyPr/>
                    <a:lstStyle/>
                    <a:p>
                      <a:pPr algn="l" fontAlgn="b"/>
                      <a:endParaRPr lang="en-US" b="1" i="0">
                        <a:solidFill>
                          <a:srgbClr val="253555"/>
                        </a:solidFill>
                        <a:effectLst/>
                        <a:latin typeface="calibri" panose="020F0502020204030204" pitchFamily="34" charset="0"/>
                      </a:endParaRPr>
                    </a:p>
                  </a:txBody>
                  <a:tcPr anchor="b"/>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544075893"/>
                  </a:ext>
                </a:extLst>
              </a:tr>
            </a:tbl>
          </a:graphicData>
        </a:graphic>
      </p:graphicFrame>
      <p:graphicFrame>
        <p:nvGraphicFramePr>
          <p:cNvPr id="10" name="Table 10">
            <a:extLst>
              <a:ext uri="{FF2B5EF4-FFF2-40B4-BE49-F238E27FC236}">
                <a16:creationId xmlns:a16="http://schemas.microsoft.com/office/drawing/2014/main" id="{B2BAE8FC-347C-4E19-8C06-5807FA23FC60}"/>
              </a:ext>
            </a:extLst>
          </p:cNvPr>
          <p:cNvGraphicFramePr>
            <a:graphicFrameLocks noGrp="1"/>
          </p:cNvGraphicFramePr>
          <p:nvPr>
            <p:extLst>
              <p:ext uri="{D42A27DB-BD31-4B8C-83A1-F6EECF244321}">
                <p14:modId xmlns:p14="http://schemas.microsoft.com/office/powerpoint/2010/main" val="2909667636"/>
              </p:ext>
            </p:extLst>
          </p:nvPr>
        </p:nvGraphicFramePr>
        <p:xfrm>
          <a:off x="467999" y="2167255"/>
          <a:ext cx="11244260" cy="1005840"/>
        </p:xfrm>
        <a:graphic>
          <a:graphicData uri="http://schemas.openxmlformats.org/drawingml/2006/table">
            <a:tbl>
              <a:tblPr bandRow="1">
                <a:tableStyleId>{5C22544A-7EE6-4342-B048-85BDC9FD1C3A}</a:tableStyleId>
              </a:tblPr>
              <a:tblGrid>
                <a:gridCol w="3342002">
                  <a:extLst>
                    <a:ext uri="{9D8B030D-6E8A-4147-A177-3AD203B41FA5}">
                      <a16:colId xmlns:a16="http://schemas.microsoft.com/office/drawing/2014/main" val="2484010910"/>
                    </a:ext>
                  </a:extLst>
                </a:gridCol>
                <a:gridCol w="7902258">
                  <a:extLst>
                    <a:ext uri="{9D8B030D-6E8A-4147-A177-3AD203B41FA5}">
                      <a16:colId xmlns:a16="http://schemas.microsoft.com/office/drawing/2014/main" val="4174876495"/>
                    </a:ext>
                  </a:extLst>
                </a:gridCol>
              </a:tblGrid>
              <a:tr h="502920">
                <a:tc gridSpan="2">
                  <a:txBody>
                    <a:bodyPr/>
                    <a:lstStyle/>
                    <a:p>
                      <a:r>
                        <a:rPr kumimoji="1" lang="fr-FR" sz="1800" b="0" i="0" kern="1200" dirty="0" err="1">
                          <a:solidFill>
                            <a:schemeClr val="dk1"/>
                          </a:solidFill>
                          <a:effectLst/>
                          <a:latin typeface="+mn-lt"/>
                          <a:ea typeface="+mn-ea"/>
                          <a:cs typeface="+mn-cs"/>
                        </a:rPr>
                        <a:t>Disables</a:t>
                      </a:r>
                      <a:r>
                        <a:rPr kumimoji="1" lang="fr-FR" sz="1800" b="0" i="0" kern="1200" dirty="0">
                          <a:solidFill>
                            <a:schemeClr val="dk1"/>
                          </a:solidFill>
                          <a:effectLst/>
                          <a:latin typeface="+mn-lt"/>
                          <a:ea typeface="+mn-ea"/>
                          <a:cs typeface="+mn-cs"/>
                        </a:rPr>
                        <a:t> POEG </a:t>
                      </a:r>
                      <a:r>
                        <a:rPr kumimoji="1" lang="fr-FR" sz="1800" b="0" i="0" kern="1200" dirty="0" err="1">
                          <a:solidFill>
                            <a:schemeClr val="dk1"/>
                          </a:solidFill>
                          <a:effectLst/>
                          <a:latin typeface="+mn-lt"/>
                          <a:ea typeface="+mn-ea"/>
                          <a:cs typeface="+mn-cs"/>
                        </a:rPr>
                        <a:t>interrupt</a:t>
                      </a:r>
                      <a:r>
                        <a:rPr kumimoji="1" lang="fr-FR" sz="1800" b="0" i="0" kern="1200" dirty="0">
                          <a:solidFill>
                            <a:schemeClr val="dk1"/>
                          </a:solidFill>
                          <a:effectLst/>
                          <a:latin typeface="+mn-lt"/>
                          <a:ea typeface="+mn-ea"/>
                          <a:cs typeface="+mn-cs"/>
                        </a:rPr>
                        <a:t>. </a:t>
                      </a:r>
                      <a:r>
                        <a:rPr kumimoji="1" lang="fr-FR" sz="1800" b="0" i="0" kern="1200" dirty="0" err="1">
                          <a:solidFill>
                            <a:schemeClr val="dk1"/>
                          </a:solidFill>
                          <a:effectLst/>
                          <a:latin typeface="+mn-lt"/>
                          <a:ea typeface="+mn-ea"/>
                          <a:cs typeface="+mn-cs"/>
                        </a:rPr>
                        <a:t>Implements</a:t>
                      </a:r>
                      <a:r>
                        <a:rPr kumimoji="1" lang="fr-FR" sz="1800" b="0" i="0" kern="1200" dirty="0">
                          <a:solidFill>
                            <a:schemeClr val="dk1"/>
                          </a:solidFill>
                          <a:effectLst/>
                          <a:latin typeface="+mn-lt"/>
                          <a:ea typeface="+mn-ea"/>
                          <a:cs typeface="+mn-cs"/>
                        </a:rPr>
                        <a:t> </a:t>
                      </a:r>
                      <a:r>
                        <a:rPr kumimoji="1" lang="fr-FR" sz="1800" b="1" i="0" u="none" strike="noStrike" kern="1200" dirty="0" err="1">
                          <a:solidFill>
                            <a:schemeClr val="dk1"/>
                          </a:solidFill>
                          <a:effectLst/>
                          <a:latin typeface="+mn-lt"/>
                          <a:ea typeface="+mn-ea"/>
                          <a:cs typeface="+mn-cs"/>
                          <a:hlinkClick r:id="rId3"/>
                        </a:rPr>
                        <a:t>poeg_api_t</a:t>
                      </a:r>
                      <a:r>
                        <a:rPr kumimoji="1" lang="fr-FR" sz="1800" b="1" i="0" u="none" strike="noStrike" kern="1200" dirty="0">
                          <a:solidFill>
                            <a:schemeClr val="dk1"/>
                          </a:solidFill>
                          <a:effectLst/>
                          <a:latin typeface="+mn-lt"/>
                          <a:ea typeface="+mn-ea"/>
                          <a:cs typeface="+mn-cs"/>
                          <a:hlinkClick r:id="rId3"/>
                        </a:rPr>
                        <a:t>::close</a:t>
                      </a:r>
                      <a:r>
                        <a:rPr kumimoji="1" lang="fr-FR" sz="1800" b="0" i="0" kern="1200" dirty="0">
                          <a:solidFill>
                            <a:schemeClr val="dk1"/>
                          </a:solidFill>
                          <a:effectLst/>
                          <a:latin typeface="+mn-lt"/>
                          <a:ea typeface="+mn-ea"/>
                          <a:cs typeface="+mn-cs"/>
                        </a:rPr>
                        <a:t>.</a:t>
                      </a:r>
                      <a:endParaRPr lang="en-US" dirty="0"/>
                    </a:p>
                  </a:txBody>
                  <a:tcPr anchor="ctr"/>
                </a:tc>
                <a:tc hMerge="1">
                  <a:txBody>
                    <a:bodyPr/>
                    <a:lstStyle/>
                    <a:p>
                      <a:endParaRPr lang="en-US" dirty="0"/>
                    </a:p>
                  </a:txBody>
                  <a:tcPr/>
                </a:tc>
                <a:extLst>
                  <a:ext uri="{0D108BD9-81ED-4DB2-BD59-A6C34878D82A}">
                    <a16:rowId xmlns:a16="http://schemas.microsoft.com/office/drawing/2014/main" val="1712368192"/>
                  </a:ext>
                </a:extLst>
              </a:tr>
              <a:tr h="502920">
                <a:tc>
                  <a:txBody>
                    <a:bodyPr/>
                    <a:lstStyle/>
                    <a:p>
                      <a:r>
                        <a:rPr kumimoji="1" lang="en-US" sz="1800" b="1" i="0" kern="1200">
                          <a:solidFill>
                            <a:schemeClr val="dk1"/>
                          </a:solidFill>
                          <a:effectLst/>
                          <a:latin typeface="+mn-lt"/>
                          <a:ea typeface="+mn-ea"/>
                          <a:cs typeface="+mn-cs"/>
                        </a:rPr>
                        <a:t>Return values</a:t>
                      </a:r>
                      <a:endParaRPr lang="en-US"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sz="1800" b="1" kern="1200" dirty="0">
                          <a:solidFill>
                            <a:srgbClr val="602020"/>
                          </a:solidFill>
                          <a:effectLst/>
                          <a:latin typeface="+mn-lt"/>
                          <a:ea typeface="+mn-ea"/>
                          <a:cs typeface="+mn-cs"/>
                        </a:rPr>
                        <a:t>FSP_SUCCESS, FSP_ERR_ASSERTION, FSP_ERR_NOT_OPEN</a:t>
                      </a:r>
                    </a:p>
                  </a:txBody>
                  <a:tcPr anchor="ctr"/>
                </a:tc>
                <a:extLst>
                  <a:ext uri="{0D108BD9-81ED-4DB2-BD59-A6C34878D82A}">
                    <a16:rowId xmlns:a16="http://schemas.microsoft.com/office/drawing/2014/main" val="3264142096"/>
                  </a:ext>
                </a:extLst>
              </a:tr>
            </a:tbl>
          </a:graphicData>
        </a:graphic>
      </p:graphicFrame>
    </p:spTree>
    <p:extLst>
      <p:ext uri="{BB962C8B-B14F-4D97-AF65-F5344CB8AC3E}">
        <p14:creationId xmlns:p14="http://schemas.microsoft.com/office/powerpoint/2010/main" val="1637022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POEG</a:t>
            </a:r>
            <a:br>
              <a:rPr lang="en-US" cap="all" dirty="0"/>
            </a:br>
            <a:r>
              <a:rPr lang="en-US" sz="2000" dirty="0"/>
              <a:t>EXAMPLE CALL BACK</a:t>
            </a:r>
            <a:endParaRPr lang="en-US" sz="2000" cap="all" dirty="0"/>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7999" y="1424990"/>
            <a:ext cx="11244576" cy="4442409"/>
          </a:xfrm>
        </p:spPr>
        <p:txBody>
          <a:bodyPr numCol="2"/>
          <a:lstStyle/>
          <a:p>
            <a:pPr algn="l"/>
            <a:r>
              <a:rPr lang="en-US" sz="1200" dirty="0">
                <a:solidFill>
                  <a:srgbClr val="3F7F5F"/>
                </a:solidFill>
                <a:latin typeface="Consolas" panose="020B0609020204030204" pitchFamily="49" charset="0"/>
              </a:rPr>
              <a:t>/* Example callback called when POEG disables GPT output pins. */</a:t>
            </a:r>
          </a:p>
          <a:p>
            <a:pPr algn="l"/>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poeg_callback</a:t>
            </a:r>
            <a:r>
              <a:rPr lang="en-US" sz="1200" b="1" dirty="0">
                <a:solidFill>
                  <a:srgbClr val="000000"/>
                </a:solidFill>
                <a:latin typeface="Consolas" panose="020B0609020204030204" pitchFamily="49" charset="0"/>
              </a:rPr>
              <a:t>(</a:t>
            </a:r>
            <a:r>
              <a:rPr lang="en-US" sz="1200" b="1" dirty="0" err="1">
                <a:solidFill>
                  <a:srgbClr val="005032"/>
                </a:solidFill>
                <a:latin typeface="Consolas" panose="020B0609020204030204" pitchFamily="49" charset="0"/>
              </a:rPr>
              <a:t>poeg_callback_args_t</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p_args</a:t>
            </a:r>
            <a:r>
              <a:rPr lang="en-US" sz="1200" b="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FSP_PARAMETER_NOT_USED (</a:t>
            </a:r>
            <a:r>
              <a:rPr lang="en-US" sz="1200" dirty="0" err="1">
                <a:solidFill>
                  <a:srgbClr val="000000"/>
                </a:solidFill>
                <a:latin typeface="Consolas" panose="020B0609020204030204" pitchFamily="49" charset="0"/>
              </a:rPr>
              <a:t>p_args</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(Optional) Determine the cause of the POEG event. */</a:t>
            </a:r>
          </a:p>
          <a:p>
            <a:pPr algn="l"/>
            <a:r>
              <a:rPr lang="en-US" sz="1200" dirty="0">
                <a:solidFill>
                  <a:srgbClr val="000000"/>
                </a:solidFill>
                <a:latin typeface="Consolas" panose="020B0609020204030204" pitchFamily="49" charset="0"/>
              </a:rPr>
              <a:t>    </a:t>
            </a:r>
            <a:r>
              <a:rPr lang="en-US" sz="1200" dirty="0" err="1">
                <a:solidFill>
                  <a:srgbClr val="005032"/>
                </a:solidFill>
                <a:latin typeface="Consolas" panose="020B0609020204030204" pitchFamily="49" charset="0"/>
              </a:rPr>
              <a:t>poeg_status_t</a:t>
            </a:r>
            <a:r>
              <a:rPr lang="en-US" sz="1200" dirty="0">
                <a:solidFill>
                  <a:srgbClr val="000000"/>
                </a:solidFill>
                <a:latin typeface="Consolas" panose="020B0609020204030204" pitchFamily="49" charset="0"/>
              </a:rPr>
              <a:t> status;</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R_POEG_StatusGet</a:t>
            </a:r>
            <a:r>
              <a:rPr lang="en-US" sz="1200" b="1" dirty="0">
                <a:solidFill>
                  <a:srgbClr val="000000"/>
                </a:solidFill>
                <a:latin typeface="Consolas" panose="020B0609020204030204" pitchFamily="49" charset="0"/>
              </a:rPr>
              <a:t> (&amp;g_poeg0_ctrl, &amp;status);</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Correct the cause of the POEG event before resetting POEG. */</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Reset the POEG before exiting the callback.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R_POEG_Reset</a:t>
            </a:r>
            <a:r>
              <a:rPr lang="en-US" sz="1200" b="1" dirty="0">
                <a:solidFill>
                  <a:srgbClr val="000000"/>
                </a:solidFill>
                <a:latin typeface="Consolas" panose="020B0609020204030204" pitchFamily="49" charset="0"/>
              </a:rPr>
              <a:t> (&amp;g_poeg0_ctrl);</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Wait for the status to clear after reset before exiting the callback to ensure the interrupt does not fire</a:t>
            </a:r>
          </a:p>
          <a:p>
            <a:pPr algn="l"/>
            <a:r>
              <a:rPr lang="en-US" sz="1200" dirty="0">
                <a:solidFill>
                  <a:srgbClr val="3F7F5F"/>
                </a:solidFill>
                <a:latin typeface="Consolas" panose="020B0609020204030204" pitchFamily="49" charset="0"/>
              </a:rPr>
              <a:t>     * again.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do</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void</a:t>
            </a:r>
            <a:r>
              <a:rPr lang="en-US" sz="1200" b="1" dirty="0">
                <a:solidFill>
                  <a:srgbClr val="000000"/>
                </a:solidFill>
                <a:latin typeface="Consolas" panose="020B0609020204030204" pitchFamily="49" charset="0"/>
              </a:rPr>
              <a:t>) </a:t>
            </a:r>
            <a:r>
              <a:rPr lang="en-US" sz="1200" b="1" dirty="0" err="1">
                <a:solidFill>
                  <a:srgbClr val="000000"/>
                </a:solidFill>
                <a:latin typeface="Consolas" panose="020B0609020204030204" pitchFamily="49" charset="0"/>
              </a:rPr>
              <a:t>R_POEG_StatusGet</a:t>
            </a:r>
            <a:r>
              <a:rPr lang="en-US" sz="1200" b="1" dirty="0">
                <a:solidFill>
                  <a:srgbClr val="000000"/>
                </a:solidFill>
                <a:latin typeface="Consolas" panose="020B0609020204030204" pitchFamily="49" charset="0"/>
              </a:rPr>
              <a:t> (&amp;g_poeg0_ctrl, &amp;status);</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b="1" dirty="0">
                <a:solidFill>
                  <a:srgbClr val="7F0055"/>
                </a:solidFill>
                <a:latin typeface="Consolas" panose="020B0609020204030204" pitchFamily="49" charset="0"/>
              </a:rPr>
              <a:t>while</a:t>
            </a:r>
            <a:r>
              <a:rPr lang="en-US" sz="1200" b="1" dirty="0">
                <a:solidFill>
                  <a:srgbClr val="000000"/>
                </a:solidFill>
                <a:latin typeface="Consolas" panose="020B0609020204030204" pitchFamily="49" charset="0"/>
              </a:rPr>
              <a:t> (</a:t>
            </a:r>
            <a:r>
              <a:rPr lang="en-US" sz="1200" b="1" i="1" dirty="0">
                <a:solidFill>
                  <a:srgbClr val="0000C0"/>
                </a:solidFill>
                <a:latin typeface="Consolas" panose="020B0609020204030204" pitchFamily="49" charset="0"/>
              </a:rPr>
              <a:t>POEG_STATE_NO_DISABLE_REQUEST</a:t>
            </a:r>
            <a:r>
              <a:rPr lang="en-US" sz="1200" b="1" i="1" dirty="0">
                <a:solidFill>
                  <a:srgbClr val="000000"/>
                </a:solidFill>
                <a:latin typeface="Consolas" panose="020B0609020204030204" pitchFamily="49" charset="0"/>
              </a:rPr>
              <a:t> != </a:t>
            </a:r>
            <a:r>
              <a:rPr lang="en-US" sz="1200" b="1" i="1" dirty="0" err="1">
                <a:solidFill>
                  <a:srgbClr val="000000"/>
                </a:solidFill>
                <a:latin typeface="Consolas" panose="020B0609020204030204" pitchFamily="49" charset="0"/>
              </a:rPr>
              <a:t>status.</a:t>
            </a:r>
            <a:r>
              <a:rPr lang="en-US" sz="1200" b="1" i="1" dirty="0" err="1">
                <a:solidFill>
                  <a:srgbClr val="0000C0"/>
                </a:solidFill>
                <a:latin typeface="Consolas" panose="020B0609020204030204" pitchFamily="49" charset="0"/>
              </a:rPr>
              <a:t>state</a:t>
            </a:r>
            <a:r>
              <a:rPr lang="en-US" sz="1200" b="1" i="1"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a:solidFill>
                  <a:srgbClr val="3F7F5F"/>
                </a:solidFill>
                <a:latin typeface="Consolas" panose="020B0609020204030204" pitchFamily="49" charset="0"/>
              </a:rPr>
              <a:t>/* Alternatively, if the POEG cannot be reset, disable the POEG interrupt to prevent it from firing continuously.</a:t>
            </a:r>
          </a:p>
          <a:p>
            <a:pPr algn="l"/>
            <a:r>
              <a:rPr lang="en-US" sz="1200" dirty="0">
                <a:solidFill>
                  <a:srgbClr val="3F7F5F"/>
                </a:solidFill>
                <a:latin typeface="Consolas" panose="020B0609020204030204" pitchFamily="49" charset="0"/>
              </a:rPr>
              <a:t>     * Update the 0 in the macro below to match the POEG channel number.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NVIC_DisableIRQ</a:t>
            </a:r>
            <a:r>
              <a:rPr lang="en-US" sz="1200" dirty="0">
                <a:solidFill>
                  <a:srgbClr val="000000"/>
                </a:solidFill>
                <a:latin typeface="Consolas" panose="020B0609020204030204" pitchFamily="49" charset="0"/>
              </a:rPr>
              <a:t> (</a:t>
            </a:r>
            <a:r>
              <a:rPr lang="en-US" sz="1200" u="sng" dirty="0">
                <a:solidFill>
                  <a:srgbClr val="000000"/>
                </a:solidFill>
                <a:latin typeface="Consolas" panose="020B0609020204030204" pitchFamily="49" charset="0"/>
              </a:rPr>
              <a:t>VECTOR_NUMBER_POEG0_EVENT);</a:t>
            </a:r>
          </a:p>
          <a:p>
            <a:pPr algn="l"/>
            <a:r>
              <a:rPr lang="en-US" sz="1200" dirty="0">
                <a:solidFill>
                  <a:srgbClr val="000000"/>
                </a:solidFill>
                <a:latin typeface="Consolas" panose="020B0609020204030204" pitchFamily="49" charset="0"/>
              </a:rPr>
              <a:t>}</a:t>
            </a:r>
          </a:p>
          <a:p>
            <a:pPr algn="l"/>
            <a:endParaRPr lang="en-US" sz="1200" dirty="0">
              <a:latin typeface="Consolas" panose="020B0609020204030204" pitchFamily="49" charset="0"/>
            </a:endParaRPr>
          </a:p>
          <a:p>
            <a:pPr algn="l"/>
            <a:endParaRPr lang="en-US" sz="900" b="0" dirty="0">
              <a:solidFill>
                <a:srgbClr val="000000"/>
              </a:solidFill>
              <a:effectLst/>
              <a:latin typeface="Courier New" panose="02070309020205020404" pitchFamily="49" charset="0"/>
            </a:endParaRPr>
          </a:p>
        </p:txBody>
      </p:sp>
    </p:spTree>
    <p:extLst>
      <p:ext uri="{BB962C8B-B14F-4D97-AF65-F5344CB8AC3E}">
        <p14:creationId xmlns:p14="http://schemas.microsoft.com/office/powerpoint/2010/main" val="13169080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296953-1DF4-4BDC-AE03-921B3DC09F33}"/>
              </a:ext>
            </a:extLst>
          </p:cNvPr>
          <p:cNvSpPr>
            <a:spLocks noGrp="1"/>
          </p:cNvSpPr>
          <p:nvPr>
            <p:ph type="title"/>
          </p:nvPr>
        </p:nvSpPr>
        <p:spPr>
          <a:xfrm>
            <a:off x="467999" y="166339"/>
            <a:ext cx="11244575" cy="886397"/>
          </a:xfrm>
        </p:spPr>
        <p:txBody>
          <a:bodyPr/>
          <a:lstStyle/>
          <a:p>
            <a:r>
              <a:rPr lang="en-US" dirty="0"/>
              <a:t>APENDIX</a:t>
            </a:r>
            <a:br>
              <a:rPr lang="en-US" dirty="0"/>
            </a:br>
            <a:endParaRPr lang="en-US" dirty="0"/>
          </a:p>
        </p:txBody>
      </p:sp>
      <p:sp>
        <p:nvSpPr>
          <p:cNvPr id="7" name="Content Placeholder 6">
            <a:extLst>
              <a:ext uri="{FF2B5EF4-FFF2-40B4-BE49-F238E27FC236}">
                <a16:creationId xmlns:a16="http://schemas.microsoft.com/office/drawing/2014/main" id="{7E329E1C-183F-434E-8632-2E1238663195}"/>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11C4B466-B774-431A-A4F9-AB2C4F1C82C8}"/>
              </a:ext>
            </a:extLst>
          </p:cNvPr>
          <p:cNvPicPr>
            <a:picLocks noChangeAspect="1"/>
          </p:cNvPicPr>
          <p:nvPr/>
        </p:nvPicPr>
        <p:blipFill>
          <a:blip r:embed="rId2"/>
          <a:stretch>
            <a:fillRect/>
          </a:stretch>
        </p:blipFill>
        <p:spPr>
          <a:xfrm>
            <a:off x="467999" y="1424991"/>
            <a:ext cx="11174384" cy="2562583"/>
          </a:xfrm>
          <a:prstGeom prst="rect">
            <a:avLst/>
          </a:prstGeom>
        </p:spPr>
      </p:pic>
    </p:spTree>
    <p:extLst>
      <p:ext uri="{BB962C8B-B14F-4D97-AF65-F5344CB8AC3E}">
        <p14:creationId xmlns:p14="http://schemas.microsoft.com/office/powerpoint/2010/main" val="2105040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296953-1DF4-4BDC-AE03-921B3DC09F33}"/>
              </a:ext>
            </a:extLst>
          </p:cNvPr>
          <p:cNvSpPr>
            <a:spLocks noGrp="1"/>
          </p:cNvSpPr>
          <p:nvPr>
            <p:ph type="title"/>
          </p:nvPr>
        </p:nvSpPr>
        <p:spPr>
          <a:xfrm>
            <a:off x="467999" y="166339"/>
            <a:ext cx="11244575" cy="886397"/>
          </a:xfrm>
        </p:spPr>
        <p:txBody>
          <a:bodyPr/>
          <a:lstStyle/>
          <a:p>
            <a:r>
              <a:rPr lang="en-US" dirty="0"/>
              <a:t>APENDIX</a:t>
            </a:r>
            <a:br>
              <a:rPr lang="en-US" dirty="0"/>
            </a:br>
            <a:endParaRPr lang="en-US" dirty="0"/>
          </a:p>
        </p:txBody>
      </p:sp>
      <p:sp>
        <p:nvSpPr>
          <p:cNvPr id="7" name="Content Placeholder 6">
            <a:extLst>
              <a:ext uri="{FF2B5EF4-FFF2-40B4-BE49-F238E27FC236}">
                <a16:creationId xmlns:a16="http://schemas.microsoft.com/office/drawing/2014/main" id="{7E329E1C-183F-434E-8632-2E1238663195}"/>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3DEA27CC-3CFC-47F8-A26F-FF28D68ABA39}"/>
              </a:ext>
            </a:extLst>
          </p:cNvPr>
          <p:cNvPicPr>
            <a:picLocks noChangeAspect="1"/>
          </p:cNvPicPr>
          <p:nvPr/>
        </p:nvPicPr>
        <p:blipFill>
          <a:blip r:embed="rId2"/>
          <a:stretch>
            <a:fillRect/>
          </a:stretch>
        </p:blipFill>
        <p:spPr>
          <a:xfrm>
            <a:off x="467999" y="1424991"/>
            <a:ext cx="11212490" cy="3429479"/>
          </a:xfrm>
          <a:prstGeom prst="rect">
            <a:avLst/>
          </a:prstGeom>
        </p:spPr>
      </p:pic>
    </p:spTree>
    <p:extLst>
      <p:ext uri="{BB962C8B-B14F-4D97-AF65-F5344CB8AC3E}">
        <p14:creationId xmlns:p14="http://schemas.microsoft.com/office/powerpoint/2010/main" val="26021727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B296953-1DF4-4BDC-AE03-921B3DC09F33}"/>
              </a:ext>
            </a:extLst>
          </p:cNvPr>
          <p:cNvSpPr>
            <a:spLocks noGrp="1"/>
          </p:cNvSpPr>
          <p:nvPr>
            <p:ph type="title"/>
          </p:nvPr>
        </p:nvSpPr>
        <p:spPr>
          <a:xfrm>
            <a:off x="467999" y="166339"/>
            <a:ext cx="11244575" cy="886397"/>
          </a:xfrm>
        </p:spPr>
        <p:txBody>
          <a:bodyPr/>
          <a:lstStyle/>
          <a:p>
            <a:r>
              <a:rPr lang="en-US" dirty="0"/>
              <a:t>APENDIX</a:t>
            </a:r>
            <a:br>
              <a:rPr lang="en-US" dirty="0"/>
            </a:br>
            <a:endParaRPr lang="en-US" dirty="0"/>
          </a:p>
        </p:txBody>
      </p:sp>
      <p:sp>
        <p:nvSpPr>
          <p:cNvPr id="7" name="Content Placeholder 6">
            <a:extLst>
              <a:ext uri="{FF2B5EF4-FFF2-40B4-BE49-F238E27FC236}">
                <a16:creationId xmlns:a16="http://schemas.microsoft.com/office/drawing/2014/main" id="{7E329E1C-183F-434E-8632-2E1238663195}"/>
              </a:ext>
            </a:extLst>
          </p:cNvPr>
          <p:cNvSpPr>
            <a:spLocks noGrp="1"/>
          </p:cNvSpPr>
          <p:nvPr>
            <p:ph idx="1"/>
          </p:nvPr>
        </p:nvSpPr>
        <p:spPr/>
        <p:txBody>
          <a:bodyPr/>
          <a:lstStyle/>
          <a:p>
            <a:endParaRPr lang="en-US" dirty="0"/>
          </a:p>
        </p:txBody>
      </p:sp>
      <p:pic>
        <p:nvPicPr>
          <p:cNvPr id="3" name="Picture 2">
            <a:extLst>
              <a:ext uri="{FF2B5EF4-FFF2-40B4-BE49-F238E27FC236}">
                <a16:creationId xmlns:a16="http://schemas.microsoft.com/office/drawing/2014/main" id="{FEEA7DD2-A89F-4E7B-B5D2-0C162AE192C0}"/>
              </a:ext>
            </a:extLst>
          </p:cNvPr>
          <p:cNvPicPr>
            <a:picLocks noChangeAspect="1"/>
          </p:cNvPicPr>
          <p:nvPr/>
        </p:nvPicPr>
        <p:blipFill>
          <a:blip r:embed="rId2"/>
          <a:stretch>
            <a:fillRect/>
          </a:stretch>
        </p:blipFill>
        <p:spPr>
          <a:xfrm>
            <a:off x="479426" y="1424991"/>
            <a:ext cx="7772400" cy="4775415"/>
          </a:xfrm>
          <a:prstGeom prst="rect">
            <a:avLst/>
          </a:prstGeom>
        </p:spPr>
      </p:pic>
    </p:spTree>
    <p:extLst>
      <p:ext uri="{BB962C8B-B14F-4D97-AF65-F5344CB8AC3E}">
        <p14:creationId xmlns:p14="http://schemas.microsoft.com/office/powerpoint/2010/main" val="6329161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B3D737A5-6BDA-4496-BFA2-48EC8B9E9EBA}"/>
              </a:ext>
            </a:extLst>
          </p:cNvPr>
          <p:cNvSpPr>
            <a:spLocks noGrp="1"/>
          </p:cNvSpPr>
          <p:nvPr>
            <p:ph type="body" sz="quarter" idx="13"/>
          </p:nvPr>
        </p:nvSpPr>
        <p:spPr>
          <a:xfrm>
            <a:off x="1080000" y="1412776"/>
            <a:ext cx="5280000" cy="300339"/>
          </a:xfrm>
        </p:spPr>
        <p:txBody>
          <a:bodyPr/>
          <a:lstStyle/>
          <a:p>
            <a:r>
              <a:rPr lang="en-US" altLang="ja-JP" dirty="0"/>
              <a:t>Renesas.com</a:t>
            </a:r>
            <a:endParaRPr lang="ja-JP" altLang="en-US" dirty="0"/>
          </a:p>
        </p:txBody>
      </p:sp>
    </p:spTree>
    <p:extLst>
      <p:ext uri="{BB962C8B-B14F-4D97-AF65-F5344CB8AC3E}">
        <p14:creationId xmlns:p14="http://schemas.microsoft.com/office/powerpoint/2010/main" val="3372854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overview</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81137" y="1412875"/>
            <a:ext cx="3311524" cy="1723549"/>
          </a:xfrm>
        </p:spPr>
        <p:txBody>
          <a:bodyPr/>
          <a:lstStyle/>
          <a:p>
            <a:pPr algn="just">
              <a:lnSpc>
                <a:spcPct val="100000"/>
              </a:lnSpc>
            </a:pPr>
            <a:r>
              <a:rPr lang="en-US" dirty="0"/>
              <a:t>General I/O ports are organized as 16 bits per port and can be accessed by port with the Port Control Registers (PCNTRn, where n = 1 to 4), or by individual pins with the Port </a:t>
            </a:r>
            <a:r>
              <a:rPr lang="en-US" dirty="0" err="1"/>
              <a:t>mn</a:t>
            </a:r>
            <a:r>
              <a:rPr lang="en-US" dirty="0"/>
              <a:t> Pin Function Select register.</a:t>
            </a:r>
            <a:endParaRPr kumimoji="1" lang="en-US" altLang="ja-JP" dirty="0"/>
          </a:p>
        </p:txBody>
      </p:sp>
      <p:sp>
        <p:nvSpPr>
          <p:cNvPr id="13" name="TextBox 12">
            <a:extLst>
              <a:ext uri="{FF2B5EF4-FFF2-40B4-BE49-F238E27FC236}">
                <a16:creationId xmlns:a16="http://schemas.microsoft.com/office/drawing/2014/main" id="{D53A7B30-E2C3-4A15-BBD1-8241378BB06F}"/>
              </a:ext>
            </a:extLst>
          </p:cNvPr>
          <p:cNvSpPr txBox="1"/>
          <p:nvPr/>
        </p:nvSpPr>
        <p:spPr>
          <a:xfrm>
            <a:off x="381000" y="4550144"/>
            <a:ext cx="3238500" cy="1169551"/>
          </a:xfrm>
          <a:prstGeom prst="rect">
            <a:avLst/>
          </a:prstGeom>
          <a:noFill/>
        </p:spPr>
        <p:txBody>
          <a:bodyPr wrap="square">
            <a:spAutoFit/>
          </a:bodyPr>
          <a:lstStyle/>
          <a:p>
            <a:pPr algn="just"/>
            <a:r>
              <a:rPr lang="en-US" sz="1400" dirty="0"/>
              <a:t>RA4M3 144 pins:</a:t>
            </a:r>
          </a:p>
          <a:p>
            <a:pPr algn="just"/>
            <a:r>
              <a:rPr lang="en-US" sz="1400" dirty="0"/>
              <a:t>Pmn I/O General-purpose input/output pins (m: port number, n: pin number)</a:t>
            </a:r>
          </a:p>
          <a:p>
            <a:pPr algn="just"/>
            <a:r>
              <a:rPr lang="en-US" sz="1400" dirty="0"/>
              <a:t>Include 9 ports 109 pins</a:t>
            </a:r>
          </a:p>
          <a:p>
            <a:pPr algn="just"/>
            <a:r>
              <a:rPr lang="en-US" sz="1400" dirty="0"/>
              <a:t>P200 Input General-purpose input pin</a:t>
            </a:r>
          </a:p>
        </p:txBody>
      </p:sp>
      <p:pic>
        <p:nvPicPr>
          <p:cNvPr id="15" name="Picture 14">
            <a:extLst>
              <a:ext uri="{FF2B5EF4-FFF2-40B4-BE49-F238E27FC236}">
                <a16:creationId xmlns:a16="http://schemas.microsoft.com/office/drawing/2014/main" id="{A24CBD8F-1499-40DC-BBEF-401EE64D14C7}"/>
              </a:ext>
            </a:extLst>
          </p:cNvPr>
          <p:cNvPicPr>
            <a:picLocks noChangeAspect="1"/>
          </p:cNvPicPr>
          <p:nvPr/>
        </p:nvPicPr>
        <p:blipFill>
          <a:blip r:embed="rId2"/>
          <a:stretch>
            <a:fillRect/>
          </a:stretch>
        </p:blipFill>
        <p:spPr>
          <a:xfrm>
            <a:off x="4124414" y="1393382"/>
            <a:ext cx="7588161" cy="4772468"/>
          </a:xfrm>
          <a:prstGeom prst="rect">
            <a:avLst/>
          </a:prstGeom>
        </p:spPr>
      </p:pic>
    </p:spTree>
    <p:extLst>
      <p:ext uri="{BB962C8B-B14F-4D97-AF65-F5344CB8AC3E}">
        <p14:creationId xmlns:p14="http://schemas.microsoft.com/office/powerpoint/2010/main" val="109889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feature</a:t>
            </a:r>
          </a:p>
        </p:txBody>
      </p:sp>
      <p:sp>
        <p:nvSpPr>
          <p:cNvPr id="5" name="コンテンツ プレースホルダー 4">
            <a:extLst>
              <a:ext uri="{FF2B5EF4-FFF2-40B4-BE49-F238E27FC236}">
                <a16:creationId xmlns:a16="http://schemas.microsoft.com/office/drawing/2014/main" id="{EF8D35D1-F23D-47BE-82C3-EB9BEA6B2B52}"/>
              </a:ext>
            </a:extLst>
          </p:cNvPr>
          <p:cNvSpPr>
            <a:spLocks noGrp="1"/>
          </p:cNvSpPr>
          <p:nvPr>
            <p:ph idx="1"/>
          </p:nvPr>
        </p:nvSpPr>
        <p:spPr>
          <a:xfrm>
            <a:off x="468000" y="1424991"/>
            <a:ext cx="5628000" cy="4544321"/>
          </a:xfrm>
        </p:spPr>
        <p:txBody>
          <a:bodyPr/>
          <a:lstStyle/>
          <a:p>
            <a:r>
              <a:rPr kumimoji="1" lang="en-US" altLang="ja-JP" dirty="0"/>
              <a:t>The IOPORT HAL module can configure the following pin settings:</a:t>
            </a:r>
          </a:p>
          <a:p>
            <a:r>
              <a:rPr kumimoji="1" lang="en-US" altLang="ja-JP" dirty="0"/>
              <a:t>Pin direction</a:t>
            </a:r>
          </a:p>
          <a:p>
            <a:r>
              <a:rPr kumimoji="1" lang="en-US" altLang="ja-JP" dirty="0"/>
              <a:t>Default output state</a:t>
            </a:r>
          </a:p>
          <a:p>
            <a:r>
              <a:rPr kumimoji="1" lang="en-US" altLang="ja-JP" dirty="0"/>
              <a:t>Pull-up</a:t>
            </a:r>
          </a:p>
          <a:p>
            <a:r>
              <a:rPr kumimoji="1" lang="en-US" altLang="ja-JP" dirty="0"/>
              <a:t>NMOS/PMOS</a:t>
            </a:r>
          </a:p>
          <a:p>
            <a:r>
              <a:rPr kumimoji="1" lang="en-US" altLang="ja-JP" dirty="0"/>
              <a:t>Drive strength</a:t>
            </a:r>
          </a:p>
          <a:p>
            <a:r>
              <a:rPr kumimoji="1" lang="en-US" altLang="ja-JP" dirty="0"/>
              <a:t>Event edge trigger (falling, rising or both)</a:t>
            </a:r>
          </a:p>
          <a:p>
            <a:r>
              <a:rPr kumimoji="1" lang="en-US" altLang="ja-JP" dirty="0"/>
              <a:t>Whether the pin is to be used as an IRQ pin</a:t>
            </a:r>
          </a:p>
          <a:p>
            <a:r>
              <a:rPr kumimoji="1" lang="en-US" altLang="ja-JP" dirty="0"/>
              <a:t>Whether the pin is to be used as an analog pin</a:t>
            </a:r>
          </a:p>
          <a:p>
            <a:r>
              <a:rPr kumimoji="1" lang="en-US" altLang="ja-JP" dirty="0"/>
              <a:t>Peripheral connection</a:t>
            </a:r>
          </a:p>
          <a:p>
            <a:r>
              <a:rPr lang="en-US" altLang="ja-JP" dirty="0"/>
              <a:t>Config by </a:t>
            </a:r>
            <a:r>
              <a:rPr lang="en-US" dirty="0"/>
              <a:t>Port Control Registers (PCNTRn, where n = 1 to 4)</a:t>
            </a:r>
            <a:endParaRPr lang="en-US" altLang="ja-JP" dirty="0"/>
          </a:p>
        </p:txBody>
      </p:sp>
      <p:sp>
        <p:nvSpPr>
          <p:cNvPr id="7" name="TextBox 6">
            <a:extLst>
              <a:ext uri="{FF2B5EF4-FFF2-40B4-BE49-F238E27FC236}">
                <a16:creationId xmlns:a16="http://schemas.microsoft.com/office/drawing/2014/main" id="{74A9C95F-853F-4137-9691-E3ACD02D1E67}"/>
              </a:ext>
            </a:extLst>
          </p:cNvPr>
          <p:cNvSpPr txBox="1"/>
          <p:nvPr/>
        </p:nvSpPr>
        <p:spPr>
          <a:xfrm>
            <a:off x="6090286" y="1424991"/>
            <a:ext cx="5568314" cy="1554785"/>
          </a:xfrm>
          <a:prstGeom prst="rect">
            <a:avLst/>
          </a:prstGeom>
          <a:noFill/>
        </p:spPr>
        <p:txBody>
          <a:bodyPr wrap="square">
            <a:spAutoFit/>
          </a:bodyPr>
          <a:lstStyle/>
          <a:p>
            <a:pPr>
              <a:lnSpc>
                <a:spcPct val="120000"/>
              </a:lnSpc>
              <a:spcAft>
                <a:spcPts val="800"/>
              </a:spcAft>
            </a:pPr>
            <a:r>
              <a:rPr kumimoji="1" lang="en-US" sz="1600" dirty="0"/>
              <a:t>The module also provides the following functionality:</a:t>
            </a:r>
          </a:p>
          <a:p>
            <a:pPr>
              <a:lnSpc>
                <a:spcPct val="120000"/>
              </a:lnSpc>
              <a:spcAft>
                <a:spcPts val="800"/>
              </a:spcAft>
            </a:pPr>
            <a:r>
              <a:rPr kumimoji="1" lang="en-US" sz="1600" dirty="0"/>
              <a:t>Read/write GPIO pins/ports</a:t>
            </a:r>
          </a:p>
          <a:p>
            <a:pPr>
              <a:lnSpc>
                <a:spcPct val="120000"/>
              </a:lnSpc>
              <a:spcAft>
                <a:spcPts val="800"/>
              </a:spcAft>
            </a:pPr>
            <a:r>
              <a:rPr kumimoji="1" lang="en-US" sz="1600" dirty="0"/>
              <a:t>Sets event output data</a:t>
            </a:r>
          </a:p>
          <a:p>
            <a:pPr>
              <a:lnSpc>
                <a:spcPct val="120000"/>
              </a:lnSpc>
              <a:spcAft>
                <a:spcPts val="800"/>
              </a:spcAft>
            </a:pPr>
            <a:r>
              <a:rPr kumimoji="1" lang="en-US" sz="1600" dirty="0"/>
              <a:t>Reads event input data</a:t>
            </a:r>
          </a:p>
        </p:txBody>
      </p:sp>
    </p:spTree>
    <p:extLst>
      <p:ext uri="{BB962C8B-B14F-4D97-AF65-F5344CB8AC3E}">
        <p14:creationId xmlns:p14="http://schemas.microsoft.com/office/powerpoint/2010/main" val="1971467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configuration</a:t>
            </a:r>
          </a:p>
        </p:txBody>
      </p:sp>
      <p:pic>
        <p:nvPicPr>
          <p:cNvPr id="10" name="Picture 9">
            <a:extLst>
              <a:ext uri="{FF2B5EF4-FFF2-40B4-BE49-F238E27FC236}">
                <a16:creationId xmlns:a16="http://schemas.microsoft.com/office/drawing/2014/main" id="{696ED731-6952-4A5A-9820-48F15069E6BF}"/>
              </a:ext>
            </a:extLst>
          </p:cNvPr>
          <p:cNvPicPr>
            <a:picLocks noChangeAspect="1"/>
          </p:cNvPicPr>
          <p:nvPr/>
        </p:nvPicPr>
        <p:blipFill>
          <a:blip r:embed="rId2"/>
          <a:stretch>
            <a:fillRect/>
          </a:stretch>
        </p:blipFill>
        <p:spPr>
          <a:xfrm>
            <a:off x="4005877" y="1412875"/>
            <a:ext cx="7706698" cy="4752975"/>
          </a:xfrm>
          <a:prstGeom prst="rect">
            <a:avLst/>
          </a:prstGeom>
        </p:spPr>
      </p:pic>
      <p:sp>
        <p:nvSpPr>
          <p:cNvPr id="3" name="TextBox 2">
            <a:extLst>
              <a:ext uri="{FF2B5EF4-FFF2-40B4-BE49-F238E27FC236}">
                <a16:creationId xmlns:a16="http://schemas.microsoft.com/office/drawing/2014/main" id="{D116F10F-0E61-4789-B3A1-8DEF724ED62E}"/>
              </a:ext>
            </a:extLst>
          </p:cNvPr>
          <p:cNvSpPr txBox="1"/>
          <p:nvPr/>
        </p:nvSpPr>
        <p:spPr>
          <a:xfrm>
            <a:off x="449865" y="1389226"/>
            <a:ext cx="3207735" cy="923330"/>
          </a:xfrm>
          <a:prstGeom prst="rect">
            <a:avLst/>
          </a:prstGeom>
          <a:noFill/>
        </p:spPr>
        <p:txBody>
          <a:bodyPr wrap="square" rtlCol="0">
            <a:spAutoFit/>
          </a:bodyPr>
          <a:lstStyle/>
          <a:p>
            <a:pPr algn="just"/>
            <a:r>
              <a:rPr lang="en-US" dirty="0"/>
              <a:t>Add stack I/O Port to the project. Normally, I/O port is added automatically.</a:t>
            </a:r>
          </a:p>
        </p:txBody>
      </p:sp>
    </p:spTree>
    <p:extLst>
      <p:ext uri="{BB962C8B-B14F-4D97-AF65-F5344CB8AC3E}">
        <p14:creationId xmlns:p14="http://schemas.microsoft.com/office/powerpoint/2010/main" val="1289484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configuration</a:t>
            </a:r>
          </a:p>
        </p:txBody>
      </p:sp>
      <p:grpSp>
        <p:nvGrpSpPr>
          <p:cNvPr id="13" name="Group 12">
            <a:extLst>
              <a:ext uri="{FF2B5EF4-FFF2-40B4-BE49-F238E27FC236}">
                <a16:creationId xmlns:a16="http://schemas.microsoft.com/office/drawing/2014/main" id="{28C28C2D-95B2-4305-ADBC-9DC6238476D9}"/>
              </a:ext>
            </a:extLst>
          </p:cNvPr>
          <p:cNvGrpSpPr/>
          <p:nvPr/>
        </p:nvGrpSpPr>
        <p:grpSpPr>
          <a:xfrm>
            <a:off x="473254" y="1295400"/>
            <a:ext cx="10962001" cy="4614332"/>
            <a:chOff x="467999" y="1066944"/>
            <a:chExt cx="10962001" cy="4614332"/>
          </a:xfrm>
        </p:grpSpPr>
        <p:pic>
          <p:nvPicPr>
            <p:cNvPr id="4" name="Picture 3">
              <a:extLst>
                <a:ext uri="{FF2B5EF4-FFF2-40B4-BE49-F238E27FC236}">
                  <a16:creationId xmlns:a16="http://schemas.microsoft.com/office/drawing/2014/main" id="{BC39EA5A-FAA5-498B-A373-C0AD7B90012C}"/>
                </a:ext>
              </a:extLst>
            </p:cNvPr>
            <p:cNvPicPr>
              <a:picLocks noChangeAspect="1"/>
            </p:cNvPicPr>
            <p:nvPr/>
          </p:nvPicPr>
          <p:blipFill>
            <a:blip r:embed="rId2"/>
            <a:stretch>
              <a:fillRect/>
            </a:stretch>
          </p:blipFill>
          <p:spPr>
            <a:xfrm>
              <a:off x="467999" y="1176723"/>
              <a:ext cx="5247001" cy="4504553"/>
            </a:xfrm>
            <a:prstGeom prst="rect">
              <a:avLst/>
            </a:prstGeom>
          </p:spPr>
        </p:pic>
        <p:sp>
          <p:nvSpPr>
            <p:cNvPr id="3" name="Callout: Line with No Border 2">
              <a:extLst>
                <a:ext uri="{FF2B5EF4-FFF2-40B4-BE49-F238E27FC236}">
                  <a16:creationId xmlns:a16="http://schemas.microsoft.com/office/drawing/2014/main" id="{BDC9CF25-0C3C-4140-A3B2-370B67EC20DE}"/>
                </a:ext>
              </a:extLst>
            </p:cNvPr>
            <p:cNvSpPr/>
            <p:nvPr/>
          </p:nvSpPr>
          <p:spPr>
            <a:xfrm>
              <a:off x="8610600" y="1066944"/>
              <a:ext cx="2819400" cy="609600"/>
            </a:xfrm>
            <a:prstGeom prst="callout1">
              <a:avLst>
                <a:gd name="adj1" fmla="val 53634"/>
                <a:gd name="adj2" fmla="val 328"/>
                <a:gd name="adj3" fmla="val 155932"/>
                <a:gd name="adj4" fmla="val -10054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Enable/Disable Parameter checking</a:t>
              </a:r>
            </a:p>
          </p:txBody>
        </p:sp>
        <p:sp>
          <p:nvSpPr>
            <p:cNvPr id="9" name="Callout: Line with No Border 8">
              <a:extLst>
                <a:ext uri="{FF2B5EF4-FFF2-40B4-BE49-F238E27FC236}">
                  <a16:creationId xmlns:a16="http://schemas.microsoft.com/office/drawing/2014/main" id="{CB3191DC-93E8-4112-B2A1-647668D32FB3}"/>
                </a:ext>
              </a:extLst>
            </p:cNvPr>
            <p:cNvSpPr/>
            <p:nvPr/>
          </p:nvSpPr>
          <p:spPr>
            <a:xfrm>
              <a:off x="8839200" y="2300352"/>
              <a:ext cx="2209800" cy="609600"/>
            </a:xfrm>
            <a:prstGeom prst="callout1">
              <a:avLst>
                <a:gd name="adj1" fmla="val 53634"/>
                <a:gd name="adj2" fmla="val 328"/>
                <a:gd name="adj3" fmla="val 86858"/>
                <a:gd name="adj4" fmla="val -13103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Event port</a:t>
              </a:r>
            </a:p>
          </p:txBody>
        </p:sp>
        <p:sp>
          <p:nvSpPr>
            <p:cNvPr id="10" name="Callout: Line with No Border 9">
              <a:extLst>
                <a:ext uri="{FF2B5EF4-FFF2-40B4-BE49-F238E27FC236}">
                  <a16:creationId xmlns:a16="http://schemas.microsoft.com/office/drawing/2014/main" id="{6D7C1865-A43D-440C-9DA4-83EF4CD8B434}"/>
                </a:ext>
              </a:extLst>
            </p:cNvPr>
            <p:cNvSpPr/>
            <p:nvPr/>
          </p:nvSpPr>
          <p:spPr>
            <a:xfrm>
              <a:off x="8701400" y="4343400"/>
              <a:ext cx="2209800" cy="609600"/>
            </a:xfrm>
            <a:prstGeom prst="callout1">
              <a:avLst>
                <a:gd name="adj1" fmla="val 53634"/>
                <a:gd name="adj2" fmla="val 328"/>
                <a:gd name="adj3" fmla="val 27867"/>
                <a:gd name="adj4" fmla="val -117796"/>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Debug and Clock pin</a:t>
              </a:r>
            </a:p>
          </p:txBody>
        </p:sp>
        <p:sp>
          <p:nvSpPr>
            <p:cNvPr id="11" name="Right Bracket 10">
              <a:extLst>
                <a:ext uri="{FF2B5EF4-FFF2-40B4-BE49-F238E27FC236}">
                  <a16:creationId xmlns:a16="http://schemas.microsoft.com/office/drawing/2014/main" id="{99D70AA2-3975-4512-A97C-639ED9619297}"/>
                </a:ext>
              </a:extLst>
            </p:cNvPr>
            <p:cNvSpPr/>
            <p:nvPr/>
          </p:nvSpPr>
          <p:spPr>
            <a:xfrm>
              <a:off x="5715000" y="3352800"/>
              <a:ext cx="381000" cy="2328476"/>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ight Bracket 11">
              <a:extLst>
                <a:ext uri="{FF2B5EF4-FFF2-40B4-BE49-F238E27FC236}">
                  <a16:creationId xmlns:a16="http://schemas.microsoft.com/office/drawing/2014/main" id="{98C37B8F-012C-4FFB-9CA5-763C64D8814A}"/>
                </a:ext>
              </a:extLst>
            </p:cNvPr>
            <p:cNvSpPr/>
            <p:nvPr/>
          </p:nvSpPr>
          <p:spPr>
            <a:xfrm>
              <a:off x="5688264" y="2271449"/>
              <a:ext cx="255335" cy="852751"/>
            </a:xfrm>
            <a:prstGeom prst="rightBracket">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85912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467999" y="332539"/>
            <a:ext cx="11244575" cy="720197"/>
          </a:xfrm>
        </p:spPr>
        <p:txBody>
          <a:bodyPr/>
          <a:lstStyle/>
          <a:p>
            <a:r>
              <a:rPr lang="en-US" dirty="0"/>
              <a:t>IO PORT</a:t>
            </a:r>
            <a:br>
              <a:rPr lang="en-US" cap="all" dirty="0"/>
            </a:br>
            <a:r>
              <a:rPr lang="en-US" sz="2000" cap="all" dirty="0"/>
              <a:t>peripherals connection</a:t>
            </a:r>
          </a:p>
        </p:txBody>
      </p:sp>
      <p:pic>
        <p:nvPicPr>
          <p:cNvPr id="6" name="Picture 5">
            <a:extLst>
              <a:ext uri="{FF2B5EF4-FFF2-40B4-BE49-F238E27FC236}">
                <a16:creationId xmlns:a16="http://schemas.microsoft.com/office/drawing/2014/main" id="{B4C78AE8-0B8D-48A5-A9C8-0E227C55EB86}"/>
              </a:ext>
            </a:extLst>
          </p:cNvPr>
          <p:cNvPicPr>
            <a:picLocks noChangeAspect="1"/>
          </p:cNvPicPr>
          <p:nvPr/>
        </p:nvPicPr>
        <p:blipFill>
          <a:blip r:embed="rId2"/>
          <a:stretch>
            <a:fillRect/>
          </a:stretch>
        </p:blipFill>
        <p:spPr>
          <a:xfrm>
            <a:off x="467999" y="1412875"/>
            <a:ext cx="7533001" cy="4791013"/>
          </a:xfrm>
          <a:prstGeom prst="rect">
            <a:avLst/>
          </a:prstGeom>
        </p:spPr>
      </p:pic>
      <p:sp>
        <p:nvSpPr>
          <p:cNvPr id="8" name="Callout: Line 7">
            <a:extLst>
              <a:ext uri="{FF2B5EF4-FFF2-40B4-BE49-F238E27FC236}">
                <a16:creationId xmlns:a16="http://schemas.microsoft.com/office/drawing/2014/main" id="{AE3EAE04-1485-4740-9ABF-DEFE718A9A1B}"/>
              </a:ext>
            </a:extLst>
          </p:cNvPr>
          <p:cNvSpPr/>
          <p:nvPr/>
        </p:nvSpPr>
        <p:spPr>
          <a:xfrm>
            <a:off x="9337236" y="4495799"/>
            <a:ext cx="2362200" cy="1145627"/>
          </a:xfrm>
          <a:prstGeom prst="borderCallout1">
            <a:avLst>
              <a:gd name="adj1" fmla="val 51901"/>
              <a:gd name="adj2" fmla="val -324"/>
              <a:gd name="adj3" fmla="val 90611"/>
              <a:gd name="adj4" fmla="val -206075"/>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50000"/>
                  </a:schemeClr>
                </a:solidFill>
              </a:rPr>
              <a:t>PORT Capabilities of this pin</a:t>
            </a:r>
          </a:p>
        </p:txBody>
      </p:sp>
    </p:spTree>
    <p:extLst>
      <p:ext uri="{BB962C8B-B14F-4D97-AF65-F5344CB8AC3E}">
        <p14:creationId xmlns:p14="http://schemas.microsoft.com/office/powerpoint/2010/main" val="553537782"/>
      </p:ext>
    </p:extLst>
  </p:cSld>
  <p:clrMapOvr>
    <a:masterClrMapping/>
  </p:clrMapOvr>
</p:sld>
</file>

<file path=ppt/theme/theme1.xml><?xml version="1.0" encoding="utf-8"?>
<a:theme xmlns:a="http://schemas.openxmlformats.org/drawingml/2006/main" name="Renesas Template 2022 - EN Confidential">
  <a:themeElements>
    <a:clrScheme name="Renesas_colors">
      <a:dk1>
        <a:srgbClr val="3C3C3B"/>
      </a:dk1>
      <a:lt1>
        <a:sysClr val="window" lastClr="FFFFFF"/>
      </a:lt1>
      <a:dk2>
        <a:srgbClr val="06418C"/>
      </a:dk2>
      <a:lt2>
        <a:srgbClr val="F2F2F2"/>
      </a:lt2>
      <a:accent1>
        <a:srgbClr val="4471A9"/>
      </a:accent1>
      <a:accent2>
        <a:srgbClr val="D70000"/>
      </a:accent2>
      <a:accent3>
        <a:srgbClr val="FFC800"/>
      </a:accent3>
      <a:accent4>
        <a:srgbClr val="669933"/>
      </a:accent4>
      <a:accent5>
        <a:srgbClr val="993399"/>
      </a:accent5>
      <a:accent6>
        <a:srgbClr val="9D9D9D"/>
      </a:accent6>
      <a:hlink>
        <a:srgbClr val="06418C"/>
      </a:hlink>
      <a:folHlink>
        <a:srgbClr val="993399"/>
      </a:folHlink>
    </a:clrScheme>
    <a:fontScheme name="ユーザー定義 1">
      <a:majorFont>
        <a:latin typeface="Arial Narrow"/>
        <a:ea typeface="メイリオ"/>
        <a:cs typeface=""/>
      </a:majorFont>
      <a:minorFont>
        <a:latin typeface="Arial"/>
        <a:ea typeface="メイリオ"/>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プレゼンテーション1" id="{125BF400-27B7-465A-8934-9CF6A6465084}" vid="{1A36E5B4-3FB3-4271-8F0B-A55F62731BE0}"/>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084dd9f6-50cb-4ac1-978b-315f52073de3" xsi:nil="true"/>
    <PublishingStartDate xmlns="084dd9f6-50cb-4ac1-978b-315f52073de3" xsi:nil="true"/>
    <lcf76f155ced4ddcb4097134ff3c332f xmlns="084dd9f6-50cb-4ac1-978b-315f52073de3">
      <Terms xmlns="http://schemas.microsoft.com/office/infopath/2007/PartnerControls"/>
    </lcf76f155ced4ddcb4097134ff3c332f>
    <TaxCatchAll xmlns="c24288ec-b664-4237-bfbf-b4d89727903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DF933AFDC72644BEC2DD4A66F8588E" ma:contentTypeVersion="28" ma:contentTypeDescription="Create a new document." ma:contentTypeScope="" ma:versionID="fc185b18514eeaee7e338656ed8c9bba">
  <xsd:schema xmlns:xsd="http://www.w3.org/2001/XMLSchema" xmlns:xs="http://www.w3.org/2001/XMLSchema" xmlns:p="http://schemas.microsoft.com/office/2006/metadata/properties" xmlns:ns2="084dd9f6-50cb-4ac1-978b-315f52073de3" xmlns:ns3="e45712e8-6429-47e4-bf94-5d5d0cff5b2d" xmlns:ns4="c24288ec-b664-4237-bfbf-b4d897279037" targetNamespace="http://schemas.microsoft.com/office/2006/metadata/properties" ma:root="true" ma:fieldsID="0e47a414ecd0ad66eaac1c720f42da7b" ns2:_="" ns3:_="" ns4:_="">
    <xsd:import namespace="084dd9f6-50cb-4ac1-978b-315f52073de3"/>
    <xsd:import namespace="e45712e8-6429-47e4-bf94-5d5d0cff5b2d"/>
    <xsd:import namespace="c24288ec-b664-4237-bfbf-b4d897279037"/>
    <xsd:element name="properties">
      <xsd:complexType>
        <xsd:sequence>
          <xsd:element name="documentManagement">
            <xsd:complexType>
              <xsd:all>
                <xsd:element ref="ns2:PublishingStartDate" minOccurs="0"/>
                <xsd:element ref="ns2:PublishingExpirationDat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4dd9f6-50cb-4ac1-978b-315f52073de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format="DateTime" ma:internalName="PublishingStartDate" ma:readOnly="fals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format="DateTime" ma:internalName="PublishingExpirationDate" ma:readOnly="false">
      <xsd:simpleType>
        <xsd:restriction base="dms:Unknown"/>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631f0850-98f7-4372-8aa8-4aaf7edce829"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45712e8-6429-47e4-bf94-5d5d0cff5b2d" elementFormDefault="qualified">
    <xsd:import namespace="http://schemas.microsoft.com/office/2006/documentManagement/types"/>
    <xsd:import namespace="http://schemas.microsoft.com/office/infopath/2007/PartnerControls"/>
    <xsd:element name="SharedWithUsers" ma:index="17"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24288ec-b664-4237-bfbf-b4d897279037"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fdab1bc-26b5-407e-99d0-649d445c7cd6}" ma:internalName="TaxCatchAll" ma:showField="CatchAllData" ma:web="e45712e8-6429-47e4-bf94-5d5d0cff5b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3BE601-7F02-4240-9AF6-86A6A55D9AEF}">
  <ds:schemaRefs>
    <ds:schemaRef ds:uri="http://schemas.microsoft.com/sharepoint/v3/contenttype/forms"/>
  </ds:schemaRefs>
</ds:datastoreItem>
</file>

<file path=customXml/itemProps2.xml><?xml version="1.0" encoding="utf-8"?>
<ds:datastoreItem xmlns:ds="http://schemas.openxmlformats.org/officeDocument/2006/customXml" ds:itemID="{EE71853E-0EF3-4973-AB23-17AA5798BB66}">
  <ds:schemaRefs>
    <ds:schemaRef ds:uri="http://purl.org/dc/terms/"/>
    <ds:schemaRef ds:uri="http://schemas.openxmlformats.org/package/2006/metadata/core-properties"/>
    <ds:schemaRef ds:uri="http://purl.org/dc/dcmitype/"/>
    <ds:schemaRef ds:uri="http://schemas.microsoft.com/office/infopath/2007/PartnerControls"/>
    <ds:schemaRef ds:uri="084dd9f6-50cb-4ac1-978b-315f52073de3"/>
    <ds:schemaRef ds:uri="http://purl.org/dc/elements/1.1/"/>
    <ds:schemaRef ds:uri="http://schemas.microsoft.com/office/2006/metadata/properties"/>
    <ds:schemaRef ds:uri="http://schemas.microsoft.com/office/2006/documentManagement/types"/>
    <ds:schemaRef ds:uri="e45712e8-6429-47e4-bf94-5d5d0cff5b2d"/>
    <ds:schemaRef ds:uri="http://www.w3.org/XML/1998/namespace"/>
    <ds:schemaRef ds:uri="c24288ec-b664-4237-bfbf-b4d897279037"/>
  </ds:schemaRefs>
</ds:datastoreItem>
</file>

<file path=customXml/itemProps3.xml><?xml version="1.0" encoding="utf-8"?>
<ds:datastoreItem xmlns:ds="http://schemas.openxmlformats.org/officeDocument/2006/customXml" ds:itemID="{438BB755-371C-496D-B422-CC7EAE58E8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4dd9f6-50cb-4ac1-978b-315f52073de3"/>
    <ds:schemaRef ds:uri="e45712e8-6429-47e4-bf94-5d5d0cff5b2d"/>
    <ds:schemaRef ds:uri="c24288ec-b664-4237-bfbf-b4d897279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EN_conf_2023_Renesas_PPTtemp</Template>
  <TotalTime>929</TotalTime>
  <Words>3703</Words>
  <Application>Microsoft Office PowerPoint</Application>
  <PresentationFormat>Widescreen</PresentationFormat>
  <Paragraphs>436</Paragraphs>
  <Slides>45</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Arial Narrow</vt:lpstr>
      <vt:lpstr>calibri</vt:lpstr>
      <vt:lpstr>calibri</vt:lpstr>
      <vt:lpstr>Consolas</vt:lpstr>
      <vt:lpstr>Courier New</vt:lpstr>
      <vt:lpstr>Symbol</vt:lpstr>
      <vt:lpstr>Wingdings</vt:lpstr>
      <vt:lpstr>Renesas Template 2022 - EN Confidential</vt:lpstr>
      <vt:lpstr>PowerPoint Presentation</vt:lpstr>
      <vt:lpstr>Agenda</vt:lpstr>
      <vt:lpstr>PowerPoint Presentation</vt:lpstr>
      <vt:lpstr>I/o PORT overview</vt:lpstr>
      <vt:lpstr>I/o PORT overview</vt:lpstr>
      <vt:lpstr>IO PORT feature</vt:lpstr>
      <vt:lpstr>IO PORT configuration</vt:lpstr>
      <vt:lpstr>IO PORT configuration</vt:lpstr>
      <vt:lpstr>IO PORT peripherals connection</vt:lpstr>
      <vt:lpstr>IO PORT peripherals connection</vt:lpstr>
      <vt:lpstr>IO PORT configuration</vt:lpstr>
      <vt:lpstr>IO PORT interface</vt:lpstr>
      <vt:lpstr>IO PORT function</vt:lpstr>
      <vt:lpstr>IO PORT function</vt:lpstr>
      <vt:lpstr>IO PORT function</vt:lpstr>
      <vt:lpstr>IO PORT function</vt:lpstr>
      <vt:lpstr>IO PORT function</vt:lpstr>
      <vt:lpstr>IO PORT function</vt:lpstr>
      <vt:lpstr>IO PORT function</vt:lpstr>
      <vt:lpstr>IO PORT function</vt:lpstr>
      <vt:lpstr>IO PORT function</vt:lpstr>
      <vt:lpstr>IO PORT function</vt:lpstr>
      <vt:lpstr>IO PORT function</vt:lpstr>
      <vt:lpstr>IO PORT function</vt:lpstr>
      <vt:lpstr>IO PORT function</vt:lpstr>
      <vt:lpstr>IO PORT EXAMPLE BLYNKY</vt:lpstr>
      <vt:lpstr>PowerPoint Presentation</vt:lpstr>
      <vt:lpstr>POEG Overview</vt:lpstr>
      <vt:lpstr>POEG feature</vt:lpstr>
      <vt:lpstr>POEG configuration</vt:lpstr>
      <vt:lpstr>POEG configuration</vt:lpstr>
      <vt:lpstr>POEG configuration</vt:lpstr>
      <vt:lpstr>POEG Configuration</vt:lpstr>
      <vt:lpstr>poeg interface</vt:lpstr>
      <vt:lpstr>poeg function</vt:lpstr>
      <vt:lpstr>poeg function</vt:lpstr>
      <vt:lpstr>poeg function</vt:lpstr>
      <vt:lpstr>poeg function</vt:lpstr>
      <vt:lpstr>poeg function</vt:lpstr>
      <vt:lpstr>poeg function</vt:lpstr>
      <vt:lpstr>POEG EXAMPLE CALL BACK</vt:lpstr>
      <vt:lpstr>APENDIX </vt:lpstr>
      <vt:lpstr>APENDIX </vt:lpstr>
      <vt:lpstr>APENDIX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Bao Nguyen</dc:creator>
  <cp:lastModifiedBy>Bao Nguyen</cp:lastModifiedBy>
  <cp:revision>1</cp:revision>
  <dcterms:created xsi:type="dcterms:W3CDTF">2023-02-07T02:45:45Z</dcterms:created>
  <dcterms:modified xsi:type="dcterms:W3CDTF">2023-02-14T02:40:26Z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0x010100ACDF933AFDC72644BEC2DD4A66F8588E</vt:lpwstr>
  </property>
  <property fmtid="{D5CDD505-2E9C-101B-9397-08002B2CF9AE}" pid="3" name="xd_ProgID">
    <vt:lpwstr/>
  </property>
  <property fmtid="{D5CDD505-2E9C-101B-9397-08002B2CF9AE}" pid="4" name="ComplianceAssetId">
    <vt:lpwstr/>
  </property>
  <property fmtid="{D5CDD505-2E9C-101B-9397-08002B2CF9AE}" pid="5" name="TemplateUrl">
    <vt:lpwstr/>
  </property>
</Properties>
</file>