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1"/>
  </p:notesMasterIdLst>
  <p:sldIdLst>
    <p:sldId id="440" r:id="rId5"/>
    <p:sldId id="450" r:id="rId6"/>
    <p:sldId id="448" r:id="rId7"/>
    <p:sldId id="389" r:id="rId8"/>
    <p:sldId id="363" r:id="rId9"/>
    <p:sldId id="44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27" autoAdjust="0"/>
  </p:normalViewPr>
  <p:slideViewPr>
    <p:cSldViewPr showGuides="1">
      <p:cViewPr varScale="1">
        <p:scale>
          <a:sx n="87" d="100"/>
          <a:sy n="87" d="100"/>
        </p:scale>
        <p:origin x="902" y="67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o Nguyen" userId="e97f4841-82b7-4d10-9cc9-9f3b65e0885d" providerId="ADAL" clId="{F4F06C04-E820-4DCD-93E8-C301A17E0CEE}"/>
    <pc:docChg chg="undo custSel addSld modSld">
      <pc:chgData name="Bao Nguyen" userId="e97f4841-82b7-4d10-9cc9-9f3b65e0885d" providerId="ADAL" clId="{F4F06C04-E820-4DCD-93E8-C301A17E0CEE}" dt="2023-06-15T03:22:39.887" v="262" actId="207"/>
      <pc:docMkLst>
        <pc:docMk/>
      </pc:docMkLst>
      <pc:sldChg chg="modSp mod">
        <pc:chgData name="Bao Nguyen" userId="e97f4841-82b7-4d10-9cc9-9f3b65e0885d" providerId="ADAL" clId="{F4F06C04-E820-4DCD-93E8-C301A17E0CEE}" dt="2023-06-15T03:22:39.887" v="262" actId="207"/>
        <pc:sldMkLst>
          <pc:docMk/>
          <pc:sldMk cId="288694002" sldId="447"/>
        </pc:sldMkLst>
        <pc:spChg chg="mod">
          <ac:chgData name="Bao Nguyen" userId="e97f4841-82b7-4d10-9cc9-9f3b65e0885d" providerId="ADAL" clId="{F4F06C04-E820-4DCD-93E8-C301A17E0CEE}" dt="2023-06-15T03:22:39.887" v="262" actId="207"/>
          <ac:spMkLst>
            <pc:docMk/>
            <pc:sldMk cId="288694002" sldId="447"/>
            <ac:spMk id="3" creationId="{63C93F70-5FDF-4AC7-8E1B-0EA6D4D753F5}"/>
          </ac:spMkLst>
        </pc:spChg>
        <pc:picChg chg="mod">
          <ac:chgData name="Bao Nguyen" userId="e97f4841-82b7-4d10-9cc9-9f3b65e0885d" providerId="ADAL" clId="{F4F06C04-E820-4DCD-93E8-C301A17E0CEE}" dt="2023-06-15T03:19:50.449" v="146" actId="1076"/>
          <ac:picMkLst>
            <pc:docMk/>
            <pc:sldMk cId="288694002" sldId="447"/>
            <ac:picMk id="4" creationId="{3B2C4E05-5350-476B-AA64-E3A94C8EFD0D}"/>
          </ac:picMkLst>
        </pc:picChg>
      </pc:sldChg>
      <pc:sldChg chg="addSp delSp modSp add mod">
        <pc:chgData name="Bao Nguyen" userId="e97f4841-82b7-4d10-9cc9-9f3b65e0885d" providerId="ADAL" clId="{F4F06C04-E820-4DCD-93E8-C301A17E0CEE}" dt="2023-06-15T03:14:05.699" v="142" actId="1076"/>
        <pc:sldMkLst>
          <pc:docMk/>
          <pc:sldMk cId="2310302039" sldId="449"/>
        </pc:sldMkLst>
        <pc:spChg chg="mod">
          <ac:chgData name="Bao Nguyen" userId="e97f4841-82b7-4d10-9cc9-9f3b65e0885d" providerId="ADAL" clId="{F4F06C04-E820-4DCD-93E8-C301A17E0CEE}" dt="2023-06-15T03:08:14.961" v="34" actId="20577"/>
          <ac:spMkLst>
            <pc:docMk/>
            <pc:sldMk cId="2310302039" sldId="449"/>
            <ac:spMk id="2" creationId="{5D7BDCF0-FBFF-47CA-92BA-478CB65302C9}"/>
          </ac:spMkLst>
        </pc:spChg>
        <pc:spChg chg="mod">
          <ac:chgData name="Bao Nguyen" userId="e97f4841-82b7-4d10-9cc9-9f3b65e0885d" providerId="ADAL" clId="{F4F06C04-E820-4DCD-93E8-C301A17E0CEE}" dt="2023-06-15T03:13:50.490" v="140" actId="20577"/>
          <ac:spMkLst>
            <pc:docMk/>
            <pc:sldMk cId="2310302039" sldId="449"/>
            <ac:spMk id="3" creationId="{63C93F70-5FDF-4AC7-8E1B-0EA6D4D753F5}"/>
          </ac:spMkLst>
        </pc:spChg>
        <pc:picChg chg="del">
          <ac:chgData name="Bao Nguyen" userId="e97f4841-82b7-4d10-9cc9-9f3b65e0885d" providerId="ADAL" clId="{F4F06C04-E820-4DCD-93E8-C301A17E0CEE}" dt="2023-06-15T03:13:02.535" v="134" actId="478"/>
          <ac:picMkLst>
            <pc:docMk/>
            <pc:sldMk cId="2310302039" sldId="449"/>
            <ac:picMk id="4" creationId="{3B2C4E05-5350-476B-AA64-E3A94C8EFD0D}"/>
          </ac:picMkLst>
        </pc:picChg>
        <pc:picChg chg="add mod">
          <ac:chgData name="Bao Nguyen" userId="e97f4841-82b7-4d10-9cc9-9f3b65e0885d" providerId="ADAL" clId="{F4F06C04-E820-4DCD-93E8-C301A17E0CEE}" dt="2023-06-15T03:14:05.699" v="142" actId="1076"/>
          <ac:picMkLst>
            <pc:docMk/>
            <pc:sldMk cId="2310302039" sldId="449"/>
            <ac:picMk id="6" creationId="{5DD808AD-5B3C-4E6B-B59B-B04C486300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244600" cy="2592000"/>
          </a:xfrm>
        </p:spPr>
        <p:txBody>
          <a:bodyPr/>
          <a:lstStyle/>
          <a:p>
            <a:r>
              <a:rPr kumimoji="1" lang="en-US" altLang="ja-JP" cap="all" dirty="0"/>
              <a:t>How to remote debug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244600" cy="1102179"/>
          </a:xfrm>
        </p:spPr>
        <p:txBody>
          <a:bodyPr wrap="square">
            <a:spAutoFit/>
          </a:bodyPr>
          <a:lstStyle/>
          <a:p>
            <a:r>
              <a:rPr lang="en-US" dirty="0"/>
              <a:t>Bao </a:t>
            </a:r>
            <a:r>
              <a:rPr lang="en-US" dirty="0" err="1"/>
              <a:t>nguyen</a:t>
            </a:r>
            <a:endParaRPr lang="en-US" dirty="0"/>
          </a:p>
          <a:p>
            <a:r>
              <a:rPr lang="en-US" dirty="0"/>
              <a:t>RA FSP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168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45631F7-89C1-4CD0-A969-F8BF9574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93" y="2308289"/>
            <a:ext cx="5772807" cy="3546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BDCF0-FBFF-47CA-92BA-478CB65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JLINK SERVER on RPI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3F70-5FDF-4AC7-8E1B-0EA6D4D7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566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Each Board should not open to listen in multi server. Script will prevent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Board to RPI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SSH and Run Script to open file. </a:t>
            </a:r>
          </a:p>
          <a:p>
            <a:pPr lvl="1" indent="0">
              <a:buNone/>
            </a:pPr>
            <a:r>
              <a:rPr lang="en-US" dirty="0"/>
              <a:t>      $ cd /home/pi/scripts/</a:t>
            </a:r>
          </a:p>
          <a:p>
            <a:pPr lvl="1" indent="0">
              <a:buNone/>
            </a:pPr>
            <a:r>
              <a:rPr lang="en-US" dirty="0"/>
              <a:t>      $ python open_JLinkServer.py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Board want to open server by S/N and suggest Port</a:t>
            </a:r>
          </a:p>
          <a:p>
            <a:r>
              <a:rPr lang="en-US" dirty="0"/>
              <a:t>show on console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9D293-014A-464E-9A37-03A29D010018}"/>
              </a:ext>
            </a:extLst>
          </p:cNvPr>
          <p:cNvSpPr/>
          <p:nvPr/>
        </p:nvSpPr>
        <p:spPr>
          <a:xfrm>
            <a:off x="8528538" y="4475478"/>
            <a:ext cx="691662" cy="2489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4505-6B0F-4BE4-9E99-5F19447B9684}"/>
              </a:ext>
            </a:extLst>
          </p:cNvPr>
          <p:cNvSpPr/>
          <p:nvPr/>
        </p:nvSpPr>
        <p:spPr>
          <a:xfrm>
            <a:off x="9220200" y="4638039"/>
            <a:ext cx="533400" cy="172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64872-B890-4DCE-9E96-6E6FA2DD4FA7}"/>
              </a:ext>
            </a:extLst>
          </p:cNvPr>
          <p:cNvCxnSpPr/>
          <p:nvPr/>
        </p:nvCxnSpPr>
        <p:spPr>
          <a:xfrm>
            <a:off x="7162800" y="3581400"/>
            <a:ext cx="1600200" cy="894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295F3-BD2A-4954-9433-AC14D1A13A11}"/>
              </a:ext>
            </a:extLst>
          </p:cNvPr>
          <p:cNvCxnSpPr>
            <a:cxnSpLocks/>
          </p:cNvCxnSpPr>
          <p:nvPr/>
        </p:nvCxnSpPr>
        <p:spPr>
          <a:xfrm>
            <a:off x="8305800" y="4155358"/>
            <a:ext cx="1352550" cy="4445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5342-B760-4C8F-9CFE-DA4DBBAB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2CDA-807E-4AEB-BFCB-A8ED01FB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566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and Build project on e2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Debug As -&gt; Debug Configurations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Debugger -&gt; Connection Settings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JLink Type: 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IP and port of JLink server: </a:t>
            </a:r>
            <a:r>
              <a:rPr lang="en-US" dirty="0" err="1"/>
              <a:t>IP:port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i="1" dirty="0"/>
              <a:t>Ex: 10.231.9.1:19022</a:t>
            </a:r>
            <a:endParaRPr lang="en-US" dirty="0"/>
          </a:p>
          <a:p>
            <a:r>
              <a:rPr lang="en-US" dirty="0"/>
              <a:t>Select Debug and debug as 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C968C-FDF9-4D97-9026-F0F3950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86" y="1143000"/>
            <a:ext cx="4741183" cy="4876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C939ED-14D6-450C-A5FB-D5979A54FEE9}"/>
              </a:ext>
            </a:extLst>
          </p:cNvPr>
          <p:cNvSpPr/>
          <p:nvPr/>
        </p:nvSpPr>
        <p:spPr>
          <a:xfrm>
            <a:off x="8001000" y="2830713"/>
            <a:ext cx="1066800" cy="30186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7B371-C4E9-4D1B-A71A-72DEB1B3A085}"/>
              </a:ext>
            </a:extLst>
          </p:cNvPr>
          <p:cNvSpPr/>
          <p:nvPr/>
        </p:nvSpPr>
        <p:spPr>
          <a:xfrm>
            <a:off x="8001000" y="2024015"/>
            <a:ext cx="609600" cy="30186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F8D74-9B36-4181-944E-2EEC113B148F}"/>
              </a:ext>
            </a:extLst>
          </p:cNvPr>
          <p:cNvSpPr/>
          <p:nvPr/>
        </p:nvSpPr>
        <p:spPr>
          <a:xfrm>
            <a:off x="9448800" y="5791200"/>
            <a:ext cx="1066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    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E9B7C-6CEB-4B24-9C2C-B388F3DF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4447080"/>
            <a:ext cx="5058556" cy="15727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5F0258-3603-4808-BD7C-3A9A37E2402D}"/>
              </a:ext>
            </a:extLst>
          </p:cNvPr>
          <p:cNvSpPr/>
          <p:nvPr/>
        </p:nvSpPr>
        <p:spPr>
          <a:xfrm>
            <a:off x="467999" y="5720862"/>
            <a:ext cx="2122801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7635B-D957-4A90-92C3-37D50E66AEE5}"/>
              </a:ext>
            </a:extLst>
          </p:cNvPr>
          <p:cNvSpPr txBox="1"/>
          <p:nvPr/>
        </p:nvSpPr>
        <p:spPr>
          <a:xfrm>
            <a:off x="1427776" y="6019800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Connect success to JLink server</a:t>
            </a:r>
          </a:p>
        </p:txBody>
      </p:sp>
    </p:spTree>
    <p:extLst>
      <p:ext uri="{BB962C8B-B14F-4D97-AF65-F5344CB8AC3E}">
        <p14:creationId xmlns:p14="http://schemas.microsoft.com/office/powerpoint/2010/main" val="23128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60509"/>
          </a:xfrm>
        </p:spPr>
        <p:txBody>
          <a:bodyPr/>
          <a:lstStyle/>
          <a:p>
            <a:r>
              <a:rPr lang="en-US" b="1" dirty="0"/>
              <a:t>RPI available:</a:t>
            </a:r>
          </a:p>
          <a:p>
            <a:r>
              <a:rPr kumimoji="1" lang="en-US" dirty="0"/>
              <a:t>RPI001: 10.231.9.1	</a:t>
            </a:r>
          </a:p>
          <a:p>
            <a:r>
              <a:rPr kumimoji="1" lang="en-US" dirty="0"/>
              <a:t>RPI002: 10.231.9.2</a:t>
            </a:r>
          </a:p>
          <a:p>
            <a:r>
              <a:rPr kumimoji="1" lang="en-US" dirty="0" err="1"/>
              <a:t>Ssh</a:t>
            </a:r>
            <a:r>
              <a:rPr kumimoji="1" lang="en-US" dirty="0"/>
              <a:t> user</a:t>
            </a:r>
            <a:r>
              <a:rPr lang="en-US" dirty="0"/>
              <a:t>: pi</a:t>
            </a:r>
          </a:p>
          <a:p>
            <a:r>
              <a:rPr kumimoji="1" lang="en-US" dirty="0"/>
              <a:t>Password: </a:t>
            </a:r>
            <a:r>
              <a:rPr kumimoji="1" lang="en-US" dirty="0" err="1"/>
              <a:t>renesas</a:t>
            </a:r>
            <a:endParaRPr kumimoji="1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43DCE-68B4-497C-A966-E975901B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4" y="2400509"/>
            <a:ext cx="6930065" cy="37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4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DCF0-FBFF-47CA-92BA-478CB65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JLINK SERVER without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3F70-5FDF-4AC7-8E1B-0EA6D4D7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05468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Each Board should not open duplicate in multi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Board to (laptop/</a:t>
            </a:r>
            <a:r>
              <a:rPr lang="en-US" dirty="0" err="1"/>
              <a:t>LabPC</a:t>
            </a:r>
            <a:r>
              <a:rPr lang="en-US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PS/CMD on laptop or SSH to </a:t>
            </a:r>
            <a:r>
              <a:rPr lang="en-US" dirty="0" err="1"/>
              <a:t>LabPC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JLinkRemoteServerCLExe</a:t>
            </a:r>
            <a:r>
              <a:rPr lang="en-US" dirty="0"/>
              <a:t> to open </a:t>
            </a:r>
            <a:r>
              <a:rPr lang="en-US" dirty="0" err="1"/>
              <a:t>JLink</a:t>
            </a:r>
            <a:r>
              <a:rPr lang="en-US" dirty="0"/>
              <a:t> server: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–</a:t>
            </a:r>
            <a:r>
              <a:rPr lang="en-US" dirty="0" err="1"/>
              <a:t>SelectEmuBySN</a:t>
            </a:r>
            <a:r>
              <a:rPr lang="en-US" dirty="0"/>
              <a:t> to use S/N of board to open specific server.</a:t>
            </a:r>
          </a:p>
          <a:p>
            <a:pPr lvl="1" indent="0">
              <a:buNone/>
            </a:pPr>
            <a:r>
              <a:rPr lang="en-US" dirty="0"/>
              <a:t>   Ex on RPI:</a:t>
            </a:r>
          </a:p>
          <a:p>
            <a:pPr marL="355600" lvl="3" indent="0">
              <a:buNone/>
            </a:pPr>
            <a:r>
              <a:rPr lang="en-US" dirty="0"/>
              <a:t>  $ /opt/SEGGER/JLink/</a:t>
            </a:r>
            <a:r>
              <a:rPr lang="en-US" dirty="0" err="1"/>
              <a:t>JLinkRemoteServerCLExe</a:t>
            </a:r>
            <a:r>
              <a:rPr lang="en-US" dirty="0"/>
              <a:t> -</a:t>
            </a:r>
            <a:r>
              <a:rPr lang="en-US" dirty="0" err="1"/>
              <a:t>SelectEmuBySN</a:t>
            </a:r>
            <a:r>
              <a:rPr lang="en-US" dirty="0"/>
              <a:t> 831129874 -Port &lt;19022&gt; </a:t>
            </a:r>
          </a:p>
          <a:p>
            <a:r>
              <a:rPr lang="en-US" i="1" dirty="0"/>
              <a:t>        Can select port, but not at all port can use. Suggest:(19020,19022, 19023, 19024, 19025, 19026)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808AD-5B3C-4E6B-B59B-B04C4863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6" y="4530806"/>
            <a:ext cx="8610600" cy="18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2039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125BF400-27B7-465A-8934-9CF6A6465084}" vid="{1A36E5B4-3FB3-4271-8F0B-A55F62731BE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http://schemas.microsoft.com/office/2006/documentManagement/types"/>
    <ds:schemaRef ds:uri="e45712e8-6429-47e4-bf94-5d5d0cff5b2d"/>
    <ds:schemaRef ds:uri="http://www.w3.org/XML/1998/namespace"/>
    <ds:schemaRef ds:uri="c24288ec-b664-4237-bfbf-b4d897279037"/>
  </ds:schemaRefs>
</ds:datastoreItem>
</file>

<file path=customXml/itemProps3.xml><?xml version="1.0" encoding="utf-8"?>
<ds:datastoreItem xmlns:ds="http://schemas.openxmlformats.org/officeDocument/2006/customXml" ds:itemID="{438BB755-371C-496D-B422-CC7EAE58E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59</TotalTime>
  <Words>257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Symbol</vt:lpstr>
      <vt:lpstr>Wingdings</vt:lpstr>
      <vt:lpstr>Renesas Template 2022 - EN Confidential</vt:lpstr>
      <vt:lpstr>PowerPoint Presentation</vt:lpstr>
      <vt:lpstr>OPEN JLINK SERVER on RPI</vt:lpstr>
      <vt:lpstr>Debug configuration</vt:lpstr>
      <vt:lpstr>PowerPoint Presentation</vt:lpstr>
      <vt:lpstr>PowerPoint Presentation</vt:lpstr>
      <vt:lpstr>OPEN JLINK SERVER without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 Nguyen</dc:creator>
  <cp:lastModifiedBy>Bao Nguyen</cp:lastModifiedBy>
  <cp:revision>3</cp:revision>
  <dcterms:created xsi:type="dcterms:W3CDTF">2023-06-15T02:25:07Z</dcterms:created>
  <dcterms:modified xsi:type="dcterms:W3CDTF">2023-07-10T09:11:26Z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