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6" r:id="rId4"/>
  </p:sldMasterIdLst>
  <p:notesMasterIdLst>
    <p:notesMasterId r:id="rId22"/>
  </p:notesMasterIdLst>
  <p:sldIdLst>
    <p:sldId id="443" r:id="rId5"/>
    <p:sldId id="385" r:id="rId6"/>
    <p:sldId id="476" r:id="rId7"/>
    <p:sldId id="486" r:id="rId8"/>
    <p:sldId id="451" r:id="rId9"/>
    <p:sldId id="449" r:id="rId10"/>
    <p:sldId id="474" r:id="rId11"/>
    <p:sldId id="453" r:id="rId12"/>
    <p:sldId id="389" r:id="rId13"/>
    <p:sldId id="455" r:id="rId14"/>
    <p:sldId id="480" r:id="rId15"/>
    <p:sldId id="450" r:id="rId16"/>
    <p:sldId id="483" r:id="rId17"/>
    <p:sldId id="478" r:id="rId18"/>
    <p:sldId id="484" r:id="rId19"/>
    <p:sldId id="485" r:id="rId20"/>
    <p:sldId id="36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A3B3"/>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C9A52-6736-40B2-8170-0A08613C69C1}" v="196" dt="2023-02-24T07:15:46.3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570" autoAdjust="0"/>
  </p:normalViewPr>
  <p:slideViewPr>
    <p:cSldViewPr showGuides="1">
      <p:cViewPr varScale="1">
        <p:scale>
          <a:sx n="50" d="100"/>
          <a:sy n="50" d="100"/>
        </p:scale>
        <p:origin x="1284" y="48"/>
      </p:cViewPr>
      <p:guideLst/>
    </p:cSldViewPr>
  </p:slideViewPr>
  <p:outlineViewPr>
    <p:cViewPr>
      <p:scale>
        <a:sx n="33" d="100"/>
        <a:sy n="33" d="100"/>
      </p:scale>
      <p:origin x="0" y="-17940"/>
    </p:cViewPr>
  </p:outlineViewPr>
  <p:notesTextViewPr>
    <p:cViewPr>
      <p:scale>
        <a:sx n="66" d="100"/>
        <a:sy n="66"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Nguyen" userId="e97f4841-82b7-4d10-9cc9-9f3b65e0885d" providerId="ADAL" clId="{E17C9A52-6736-40B2-8170-0A08613C69C1}"/>
    <pc:docChg chg="undo custSel mod addSld delSld modSld sldOrd">
      <pc:chgData name="Bao Nguyen" userId="e97f4841-82b7-4d10-9cc9-9f3b65e0885d" providerId="ADAL" clId="{E17C9A52-6736-40B2-8170-0A08613C69C1}" dt="2023-02-24T07:41:10.327" v="3198" actId="20577"/>
      <pc:docMkLst>
        <pc:docMk/>
      </pc:docMkLst>
      <pc:sldChg chg="add del">
        <pc:chgData name="Bao Nguyen" userId="e97f4841-82b7-4d10-9cc9-9f3b65e0885d" providerId="ADAL" clId="{E17C9A52-6736-40B2-8170-0A08613C69C1}" dt="2023-02-22T07:17:11.671" v="1586" actId="47"/>
        <pc:sldMkLst>
          <pc:docMk/>
          <pc:sldMk cId="3372854313" sldId="363"/>
        </pc:sldMkLst>
      </pc:sldChg>
      <pc:sldChg chg="del">
        <pc:chgData name="Bao Nguyen" userId="e97f4841-82b7-4d10-9cc9-9f3b65e0885d" providerId="ADAL" clId="{E17C9A52-6736-40B2-8170-0A08613C69C1}" dt="2023-02-22T07:17:05.635" v="1577" actId="47"/>
        <pc:sldMkLst>
          <pc:docMk/>
          <pc:sldMk cId="3565124972" sldId="370"/>
        </pc:sldMkLst>
      </pc:sldChg>
      <pc:sldChg chg="modSp mod">
        <pc:chgData name="Bao Nguyen" userId="e97f4841-82b7-4d10-9cc9-9f3b65e0885d" providerId="ADAL" clId="{E17C9A52-6736-40B2-8170-0A08613C69C1}" dt="2023-02-24T06:29:05.696" v="3174" actId="20577"/>
        <pc:sldMkLst>
          <pc:docMk/>
          <pc:sldMk cId="2292503041" sldId="385"/>
        </pc:sldMkLst>
        <pc:spChg chg="mod">
          <ac:chgData name="Bao Nguyen" userId="e97f4841-82b7-4d10-9cc9-9f3b65e0885d" providerId="ADAL" clId="{E17C9A52-6736-40B2-8170-0A08613C69C1}" dt="2023-02-24T06:29:05.696" v="3174" actId="20577"/>
          <ac:spMkLst>
            <pc:docMk/>
            <pc:sldMk cId="2292503041" sldId="385"/>
            <ac:spMk id="4" creationId="{00000000-0000-0000-0000-000000000000}"/>
          </ac:spMkLst>
        </pc:spChg>
      </pc:sldChg>
      <pc:sldChg chg="addSp delSp modSp del mod ord">
        <pc:chgData name="Bao Nguyen" userId="e97f4841-82b7-4d10-9cc9-9f3b65e0885d" providerId="ADAL" clId="{E17C9A52-6736-40B2-8170-0A08613C69C1}" dt="2023-02-20T08:18:31.427" v="208" actId="47"/>
        <pc:sldMkLst>
          <pc:docMk/>
          <pc:sldMk cId="343798364" sldId="386"/>
        </pc:sldMkLst>
        <pc:spChg chg="add mod">
          <ac:chgData name="Bao Nguyen" userId="e97f4841-82b7-4d10-9cc9-9f3b65e0885d" providerId="ADAL" clId="{E17C9A52-6736-40B2-8170-0A08613C69C1}" dt="2023-02-20T06:55:11.392" v="137" actId="164"/>
          <ac:spMkLst>
            <pc:docMk/>
            <pc:sldMk cId="343798364" sldId="386"/>
            <ac:spMk id="3" creationId="{1F14A839-F69C-4E49-88FB-120FC221A965}"/>
          </ac:spMkLst>
        </pc:spChg>
        <pc:spChg chg="del mod">
          <ac:chgData name="Bao Nguyen" userId="e97f4841-82b7-4d10-9cc9-9f3b65e0885d" providerId="ADAL" clId="{E17C9A52-6736-40B2-8170-0A08613C69C1}" dt="2023-02-20T06:55:05.816" v="136" actId="478"/>
          <ac:spMkLst>
            <pc:docMk/>
            <pc:sldMk cId="343798364" sldId="386"/>
            <ac:spMk id="5" creationId="{EF8D35D1-F23D-47BE-82C3-EB9BEA6B2B52}"/>
          </ac:spMkLst>
        </pc:spChg>
        <pc:spChg chg="add mod">
          <ac:chgData name="Bao Nguyen" userId="e97f4841-82b7-4d10-9cc9-9f3b65e0885d" providerId="ADAL" clId="{E17C9A52-6736-40B2-8170-0A08613C69C1}" dt="2023-02-20T06:55:11.392" v="137" actId="164"/>
          <ac:spMkLst>
            <pc:docMk/>
            <pc:sldMk cId="343798364" sldId="386"/>
            <ac:spMk id="6" creationId="{8955D287-B736-41EC-BF62-9BB5D271FF2C}"/>
          </ac:spMkLst>
        </pc:spChg>
        <pc:spChg chg="add mod">
          <ac:chgData name="Bao Nguyen" userId="e97f4841-82b7-4d10-9cc9-9f3b65e0885d" providerId="ADAL" clId="{E17C9A52-6736-40B2-8170-0A08613C69C1}" dt="2023-02-20T06:55:11.392" v="137" actId="164"/>
          <ac:spMkLst>
            <pc:docMk/>
            <pc:sldMk cId="343798364" sldId="386"/>
            <ac:spMk id="7" creationId="{F545D872-6486-498A-95FF-C8AA8EFC66BB}"/>
          </ac:spMkLst>
        </pc:spChg>
        <pc:spChg chg="add mod">
          <ac:chgData name="Bao Nguyen" userId="e97f4841-82b7-4d10-9cc9-9f3b65e0885d" providerId="ADAL" clId="{E17C9A52-6736-40B2-8170-0A08613C69C1}" dt="2023-02-20T06:55:11.392" v="137" actId="164"/>
          <ac:spMkLst>
            <pc:docMk/>
            <pc:sldMk cId="343798364" sldId="386"/>
            <ac:spMk id="8" creationId="{1A516134-9614-4E75-A971-32B5821FDB5E}"/>
          </ac:spMkLst>
        </pc:spChg>
        <pc:spChg chg="add mod">
          <ac:chgData name="Bao Nguyen" userId="e97f4841-82b7-4d10-9cc9-9f3b65e0885d" providerId="ADAL" clId="{E17C9A52-6736-40B2-8170-0A08613C69C1}" dt="2023-02-20T06:55:11.392" v="137" actId="164"/>
          <ac:spMkLst>
            <pc:docMk/>
            <pc:sldMk cId="343798364" sldId="386"/>
            <ac:spMk id="9" creationId="{B1A19E7F-9295-4222-B622-DA0F56826E44}"/>
          </ac:spMkLst>
        </pc:spChg>
        <pc:grpChg chg="add mod">
          <ac:chgData name="Bao Nguyen" userId="e97f4841-82b7-4d10-9cc9-9f3b65e0885d" providerId="ADAL" clId="{E17C9A52-6736-40B2-8170-0A08613C69C1}" dt="2023-02-20T06:55:11.392" v="137" actId="164"/>
          <ac:grpSpMkLst>
            <pc:docMk/>
            <pc:sldMk cId="343798364" sldId="386"/>
            <ac:grpSpMk id="4" creationId="{52708CF0-CD48-4DA5-917D-2942EB3D9065}"/>
          </ac:grpSpMkLst>
        </pc:grpChg>
        <pc:picChg chg="add mod">
          <ac:chgData name="Bao Nguyen" userId="e97f4841-82b7-4d10-9cc9-9f3b65e0885d" providerId="ADAL" clId="{E17C9A52-6736-40B2-8170-0A08613C69C1}" dt="2023-02-20T06:55:11.392" v="137" actId="164"/>
          <ac:picMkLst>
            <pc:docMk/>
            <pc:sldMk cId="343798364" sldId="386"/>
            <ac:picMk id="1026" creationId="{ED9C1412-FE78-4985-B8B2-3EBA9ADEDBB9}"/>
          </ac:picMkLst>
        </pc:picChg>
      </pc:sldChg>
      <pc:sldChg chg="addSp delSp del mod">
        <pc:chgData name="Bao Nguyen" userId="e97f4841-82b7-4d10-9cc9-9f3b65e0885d" providerId="ADAL" clId="{E17C9A52-6736-40B2-8170-0A08613C69C1}" dt="2023-02-22T08:59:59.562" v="1590" actId="2696"/>
        <pc:sldMkLst>
          <pc:docMk/>
          <pc:sldMk cId="1258932244" sldId="387"/>
        </pc:sldMkLst>
        <pc:picChg chg="add del">
          <ac:chgData name="Bao Nguyen" userId="e97f4841-82b7-4d10-9cc9-9f3b65e0885d" providerId="ADAL" clId="{E17C9A52-6736-40B2-8170-0A08613C69C1}" dt="2023-02-22T08:59:51.416" v="1589" actId="21"/>
          <ac:picMkLst>
            <pc:docMk/>
            <pc:sldMk cId="1258932244" sldId="387"/>
            <ac:picMk id="5" creationId="{44A1B0FC-ED33-4FE6-890D-28F028A52203}"/>
          </ac:picMkLst>
        </pc:picChg>
      </pc:sldChg>
      <pc:sldChg chg="modSp del mod ord">
        <pc:chgData name="Bao Nguyen" userId="e97f4841-82b7-4d10-9cc9-9f3b65e0885d" providerId="ADAL" clId="{E17C9A52-6736-40B2-8170-0A08613C69C1}" dt="2023-02-22T07:17:03.562" v="1573" actId="47"/>
        <pc:sldMkLst>
          <pc:docMk/>
          <pc:sldMk cId="719138458" sldId="388"/>
        </pc:sldMkLst>
        <pc:spChg chg="mod">
          <ac:chgData name="Bao Nguyen" userId="e97f4841-82b7-4d10-9cc9-9f3b65e0885d" providerId="ADAL" clId="{E17C9A52-6736-40B2-8170-0A08613C69C1}" dt="2023-02-15T03:54:59.585" v="9" actId="20577"/>
          <ac:spMkLst>
            <pc:docMk/>
            <pc:sldMk cId="719138458" sldId="388"/>
            <ac:spMk id="2" creationId="{00000000-0000-0000-0000-000000000000}"/>
          </ac:spMkLst>
        </pc:spChg>
        <pc:spChg chg="mod">
          <ac:chgData name="Bao Nguyen" userId="e97f4841-82b7-4d10-9cc9-9f3b65e0885d" providerId="ADAL" clId="{E17C9A52-6736-40B2-8170-0A08613C69C1}" dt="2023-02-15T04:17:46.329" v="63"/>
          <ac:spMkLst>
            <pc:docMk/>
            <pc:sldMk cId="719138458" sldId="388"/>
            <ac:spMk id="4" creationId="{00000000-0000-0000-0000-000000000000}"/>
          </ac:spMkLst>
        </pc:spChg>
      </pc:sldChg>
      <pc:sldChg chg="addSp delSp modSp mod ord modClrScheme chgLayout">
        <pc:chgData name="Bao Nguyen" userId="e97f4841-82b7-4d10-9cc9-9f3b65e0885d" providerId="ADAL" clId="{E17C9A52-6736-40B2-8170-0A08613C69C1}" dt="2023-02-24T07:41:10.327" v="3198" actId="20577"/>
        <pc:sldMkLst>
          <pc:docMk/>
          <pc:sldMk cId="2105040390" sldId="389"/>
        </pc:sldMkLst>
        <pc:spChg chg="add mod ord">
          <ac:chgData name="Bao Nguyen" userId="e97f4841-82b7-4d10-9cc9-9f3b65e0885d" providerId="ADAL" clId="{E17C9A52-6736-40B2-8170-0A08613C69C1}" dt="2023-02-24T07:41:10.327" v="3198" actId="20577"/>
          <ac:spMkLst>
            <pc:docMk/>
            <pc:sldMk cId="2105040390" sldId="389"/>
            <ac:spMk id="2" creationId="{BDF5F33C-8021-42A1-A9CE-55D5429A77E8}"/>
          </ac:spMkLst>
        </pc:spChg>
        <pc:spChg chg="del mod ord">
          <ac:chgData name="Bao Nguyen" userId="e97f4841-82b7-4d10-9cc9-9f3b65e0885d" providerId="ADAL" clId="{E17C9A52-6736-40B2-8170-0A08613C69C1}" dt="2023-02-21T09:21:08.268" v="991" actId="700"/>
          <ac:spMkLst>
            <pc:docMk/>
            <pc:sldMk cId="2105040390" sldId="389"/>
            <ac:spMk id="3" creationId="{00000000-0000-0000-0000-000000000000}"/>
          </ac:spMkLst>
        </pc:spChg>
        <pc:spChg chg="del mod ord">
          <ac:chgData name="Bao Nguyen" userId="e97f4841-82b7-4d10-9cc9-9f3b65e0885d" providerId="ADAL" clId="{E17C9A52-6736-40B2-8170-0A08613C69C1}" dt="2023-02-21T09:25:50.962" v="1072" actId="478"/>
          <ac:spMkLst>
            <pc:docMk/>
            <pc:sldMk cId="2105040390" sldId="389"/>
            <ac:spMk id="4" creationId="{00000000-0000-0000-0000-000000000000}"/>
          </ac:spMkLst>
        </pc:spChg>
        <pc:spChg chg="add del mod ord">
          <ac:chgData name="Bao Nguyen" userId="e97f4841-82b7-4d10-9cc9-9f3b65e0885d" providerId="ADAL" clId="{E17C9A52-6736-40B2-8170-0A08613C69C1}" dt="2023-02-21T09:25:43.671" v="1070" actId="478"/>
          <ac:spMkLst>
            <pc:docMk/>
            <pc:sldMk cId="2105040390" sldId="389"/>
            <ac:spMk id="5" creationId="{4279DFAD-D5A6-4145-BE82-EEC070D3DF72}"/>
          </ac:spMkLst>
        </pc:spChg>
        <pc:spChg chg="add mod">
          <ac:chgData name="Bao Nguyen" userId="e97f4841-82b7-4d10-9cc9-9f3b65e0885d" providerId="ADAL" clId="{E17C9A52-6736-40B2-8170-0A08613C69C1}" dt="2023-02-24T04:31:41.392" v="3013"/>
          <ac:spMkLst>
            <pc:docMk/>
            <pc:sldMk cId="2105040390" sldId="389"/>
            <ac:spMk id="5" creationId="{46F106FA-B59C-4301-8799-36A4EA703182}"/>
          </ac:spMkLst>
        </pc:spChg>
        <pc:spChg chg="add del mod">
          <ac:chgData name="Bao Nguyen" userId="e97f4841-82b7-4d10-9cc9-9f3b65e0885d" providerId="ADAL" clId="{E17C9A52-6736-40B2-8170-0A08613C69C1}" dt="2023-02-21T09:25:53.299" v="1073" actId="478"/>
          <ac:spMkLst>
            <pc:docMk/>
            <pc:sldMk cId="2105040390" sldId="389"/>
            <ac:spMk id="7" creationId="{F9446B3A-7286-478B-96CB-0200E83D8D44}"/>
          </ac:spMkLst>
        </pc:spChg>
        <pc:picChg chg="add mod">
          <ac:chgData name="Bao Nguyen" userId="e97f4841-82b7-4d10-9cc9-9f3b65e0885d" providerId="ADAL" clId="{E17C9A52-6736-40B2-8170-0A08613C69C1}" dt="2023-02-24T04:28:27.728" v="2933" actId="1076"/>
          <ac:picMkLst>
            <pc:docMk/>
            <pc:sldMk cId="2105040390" sldId="389"/>
            <ac:picMk id="4098" creationId="{88F28407-EF42-4005-9E7E-F8B2ACD515C5}"/>
          </ac:picMkLst>
        </pc:picChg>
      </pc:sldChg>
      <pc:sldChg chg="del">
        <pc:chgData name="Bao Nguyen" userId="e97f4841-82b7-4d10-9cc9-9f3b65e0885d" providerId="ADAL" clId="{E17C9A52-6736-40B2-8170-0A08613C69C1}" dt="2023-02-22T07:17:09.155" v="1584" actId="47"/>
        <pc:sldMkLst>
          <pc:docMk/>
          <pc:sldMk cId="2581163582" sldId="408"/>
        </pc:sldMkLst>
      </pc:sldChg>
      <pc:sldChg chg="del">
        <pc:chgData name="Bao Nguyen" userId="e97f4841-82b7-4d10-9cc9-9f3b65e0885d" providerId="ADAL" clId="{E17C9A52-6736-40B2-8170-0A08613C69C1}" dt="2023-02-22T07:17:05.411" v="1576" actId="47"/>
        <pc:sldMkLst>
          <pc:docMk/>
          <pc:sldMk cId="752978931" sldId="415"/>
        </pc:sldMkLst>
      </pc:sldChg>
      <pc:sldChg chg="del">
        <pc:chgData name="Bao Nguyen" userId="e97f4841-82b7-4d10-9cc9-9f3b65e0885d" providerId="ADAL" clId="{E17C9A52-6736-40B2-8170-0A08613C69C1}" dt="2023-02-22T07:17:07.182" v="1581" actId="47"/>
        <pc:sldMkLst>
          <pc:docMk/>
          <pc:sldMk cId="1009908875" sldId="419"/>
        </pc:sldMkLst>
      </pc:sldChg>
      <pc:sldChg chg="del">
        <pc:chgData name="Bao Nguyen" userId="e97f4841-82b7-4d10-9cc9-9f3b65e0885d" providerId="ADAL" clId="{E17C9A52-6736-40B2-8170-0A08613C69C1}" dt="2023-02-22T07:17:07.643" v="1582" actId="47"/>
        <pc:sldMkLst>
          <pc:docMk/>
          <pc:sldMk cId="3033474914" sldId="420"/>
        </pc:sldMkLst>
      </pc:sldChg>
      <pc:sldChg chg="del">
        <pc:chgData name="Bao Nguyen" userId="e97f4841-82b7-4d10-9cc9-9f3b65e0885d" providerId="ADAL" clId="{E17C9A52-6736-40B2-8170-0A08613C69C1}" dt="2023-02-22T07:17:06.315" v="1579" actId="47"/>
        <pc:sldMkLst>
          <pc:docMk/>
          <pc:sldMk cId="3533984545" sldId="422"/>
        </pc:sldMkLst>
      </pc:sldChg>
      <pc:sldChg chg="del">
        <pc:chgData name="Bao Nguyen" userId="e97f4841-82b7-4d10-9cc9-9f3b65e0885d" providerId="ADAL" clId="{E17C9A52-6736-40B2-8170-0A08613C69C1}" dt="2023-02-22T07:17:05.829" v="1578" actId="47"/>
        <pc:sldMkLst>
          <pc:docMk/>
          <pc:sldMk cId="1746928226" sldId="425"/>
        </pc:sldMkLst>
      </pc:sldChg>
      <pc:sldChg chg="del">
        <pc:chgData name="Bao Nguyen" userId="e97f4841-82b7-4d10-9cc9-9f3b65e0885d" providerId="ADAL" clId="{E17C9A52-6736-40B2-8170-0A08613C69C1}" dt="2023-02-22T07:17:06.772" v="1580" actId="47"/>
        <pc:sldMkLst>
          <pc:docMk/>
          <pc:sldMk cId="2521078298" sldId="435"/>
        </pc:sldMkLst>
      </pc:sldChg>
      <pc:sldChg chg="del">
        <pc:chgData name="Bao Nguyen" userId="e97f4841-82b7-4d10-9cc9-9f3b65e0885d" providerId="ADAL" clId="{E17C9A52-6736-40B2-8170-0A08613C69C1}" dt="2023-02-22T07:17:04.519" v="1574" actId="47"/>
        <pc:sldMkLst>
          <pc:docMk/>
          <pc:sldMk cId="2837825574" sldId="438"/>
        </pc:sldMkLst>
      </pc:sldChg>
      <pc:sldChg chg="del">
        <pc:chgData name="Bao Nguyen" userId="e97f4841-82b7-4d10-9cc9-9f3b65e0885d" providerId="ADAL" clId="{E17C9A52-6736-40B2-8170-0A08613C69C1}" dt="2023-02-22T09:04:18.247" v="1603" actId="47"/>
        <pc:sldMkLst>
          <pc:docMk/>
          <pc:sldMk cId="4215966388" sldId="439"/>
        </pc:sldMkLst>
      </pc:sldChg>
      <pc:sldChg chg="del">
        <pc:chgData name="Bao Nguyen" userId="e97f4841-82b7-4d10-9cc9-9f3b65e0885d" providerId="ADAL" clId="{E17C9A52-6736-40B2-8170-0A08613C69C1}" dt="2023-02-21T07:44:44.904" v="599" actId="47"/>
        <pc:sldMkLst>
          <pc:docMk/>
          <pc:sldMk cId="2716823070" sldId="440"/>
        </pc:sldMkLst>
      </pc:sldChg>
      <pc:sldChg chg="del">
        <pc:chgData name="Bao Nguyen" userId="e97f4841-82b7-4d10-9cc9-9f3b65e0885d" providerId="ADAL" clId="{E17C9A52-6736-40B2-8170-0A08613C69C1}" dt="2023-02-21T07:44:43.585" v="598" actId="47"/>
        <pc:sldMkLst>
          <pc:docMk/>
          <pc:sldMk cId="2929276644" sldId="441"/>
        </pc:sldMkLst>
      </pc:sldChg>
      <pc:sldChg chg="del">
        <pc:chgData name="Bao Nguyen" userId="e97f4841-82b7-4d10-9cc9-9f3b65e0885d" providerId="ADAL" clId="{E17C9A52-6736-40B2-8170-0A08613C69C1}" dt="2023-02-21T07:44:47.308" v="600" actId="47"/>
        <pc:sldMkLst>
          <pc:docMk/>
          <pc:sldMk cId="2705337140" sldId="442"/>
        </pc:sldMkLst>
      </pc:sldChg>
      <pc:sldChg chg="modSp mod">
        <pc:chgData name="Bao Nguyen" userId="e97f4841-82b7-4d10-9cc9-9f3b65e0885d" providerId="ADAL" clId="{E17C9A52-6736-40B2-8170-0A08613C69C1}" dt="2023-02-24T03:11:39.294" v="2483" actId="20577"/>
        <pc:sldMkLst>
          <pc:docMk/>
          <pc:sldMk cId="2329584670" sldId="443"/>
        </pc:sldMkLst>
        <pc:spChg chg="mod">
          <ac:chgData name="Bao Nguyen" userId="e97f4841-82b7-4d10-9cc9-9f3b65e0885d" providerId="ADAL" clId="{E17C9A52-6736-40B2-8170-0A08613C69C1}" dt="2023-02-23T01:14:03.776" v="1847" actId="20577"/>
          <ac:spMkLst>
            <pc:docMk/>
            <pc:sldMk cId="2329584670" sldId="443"/>
            <ac:spMk id="6" creationId="{7006131E-FB56-425D-89D8-786378BA6FAA}"/>
          </ac:spMkLst>
        </pc:spChg>
        <pc:spChg chg="mod">
          <ac:chgData name="Bao Nguyen" userId="e97f4841-82b7-4d10-9cc9-9f3b65e0885d" providerId="ADAL" clId="{E17C9A52-6736-40B2-8170-0A08613C69C1}" dt="2023-02-24T03:11:39.294" v="2483" actId="20577"/>
          <ac:spMkLst>
            <pc:docMk/>
            <pc:sldMk cId="2329584670" sldId="443"/>
            <ac:spMk id="7" creationId="{1AB9B509-0B62-403A-B8A8-5AB7BF69492A}"/>
          </ac:spMkLst>
        </pc:spChg>
      </pc:sldChg>
      <pc:sldChg chg="del">
        <pc:chgData name="Bao Nguyen" userId="e97f4841-82b7-4d10-9cc9-9f3b65e0885d" providerId="ADAL" clId="{E17C9A52-6736-40B2-8170-0A08613C69C1}" dt="2023-02-22T07:17:14.213" v="1587" actId="47"/>
        <pc:sldMkLst>
          <pc:docMk/>
          <pc:sldMk cId="2748107220" sldId="445"/>
        </pc:sldMkLst>
      </pc:sldChg>
      <pc:sldChg chg="del">
        <pc:chgData name="Bao Nguyen" userId="e97f4841-82b7-4d10-9cc9-9f3b65e0885d" providerId="ADAL" clId="{E17C9A52-6736-40B2-8170-0A08613C69C1}" dt="2023-02-22T07:17:04.993" v="1575" actId="47"/>
        <pc:sldMkLst>
          <pc:docMk/>
          <pc:sldMk cId="329552180" sldId="446"/>
        </pc:sldMkLst>
      </pc:sldChg>
      <pc:sldChg chg="add del">
        <pc:chgData name="Bao Nguyen" userId="e97f4841-82b7-4d10-9cc9-9f3b65e0885d" providerId="ADAL" clId="{E17C9A52-6736-40B2-8170-0A08613C69C1}" dt="2023-02-22T09:00:01.842" v="1591" actId="2696"/>
        <pc:sldMkLst>
          <pc:docMk/>
          <pc:sldMk cId="3296440895" sldId="447"/>
        </pc:sldMkLst>
      </pc:sldChg>
      <pc:sldChg chg="addSp delSp modSp add del mod ord modNotesTx">
        <pc:chgData name="Bao Nguyen" userId="e97f4841-82b7-4d10-9cc9-9f3b65e0885d" providerId="ADAL" clId="{E17C9A52-6736-40B2-8170-0A08613C69C1}" dt="2023-02-24T03:01:21.036" v="2469" actId="47"/>
        <pc:sldMkLst>
          <pc:docMk/>
          <pc:sldMk cId="1527342909" sldId="448"/>
        </pc:sldMkLst>
        <pc:spChg chg="mod">
          <ac:chgData name="Bao Nguyen" userId="e97f4841-82b7-4d10-9cc9-9f3b65e0885d" providerId="ADAL" clId="{E17C9A52-6736-40B2-8170-0A08613C69C1}" dt="2023-02-21T15:24:59.178" v="1205" actId="20577"/>
          <ac:spMkLst>
            <pc:docMk/>
            <pc:sldMk cId="1527342909" sldId="448"/>
            <ac:spMk id="2" creationId="{00000000-0000-0000-0000-000000000000}"/>
          </ac:spMkLst>
        </pc:spChg>
        <pc:spChg chg="del mod">
          <ac:chgData name="Bao Nguyen" userId="e97f4841-82b7-4d10-9cc9-9f3b65e0885d" providerId="ADAL" clId="{E17C9A52-6736-40B2-8170-0A08613C69C1}" dt="2023-02-21T15:25:04.947" v="1207" actId="478"/>
          <ac:spMkLst>
            <pc:docMk/>
            <pc:sldMk cId="1527342909" sldId="448"/>
            <ac:spMk id="4" creationId="{00000000-0000-0000-0000-000000000000}"/>
          </ac:spMkLst>
        </pc:spChg>
        <pc:spChg chg="add del mod">
          <ac:chgData name="Bao Nguyen" userId="e97f4841-82b7-4d10-9cc9-9f3b65e0885d" providerId="ADAL" clId="{E17C9A52-6736-40B2-8170-0A08613C69C1}" dt="2023-02-20T06:56:21.427" v="159" actId="478"/>
          <ac:spMkLst>
            <pc:docMk/>
            <pc:sldMk cId="1527342909" sldId="448"/>
            <ac:spMk id="5" creationId="{5ED36544-B5D2-461D-82D5-A4BC40A276B1}"/>
          </ac:spMkLst>
        </pc:spChg>
        <pc:spChg chg="add mod">
          <ac:chgData name="Bao Nguyen" userId="e97f4841-82b7-4d10-9cc9-9f3b65e0885d" providerId="ADAL" clId="{E17C9A52-6736-40B2-8170-0A08613C69C1}" dt="2023-02-21T08:19:58.005" v="693" actId="164"/>
          <ac:spMkLst>
            <pc:docMk/>
            <pc:sldMk cId="1527342909" sldId="448"/>
            <ac:spMk id="11" creationId="{67E5E953-0206-475A-AA81-5C08B720BD51}"/>
          </ac:spMkLst>
        </pc:spChg>
        <pc:spChg chg="add mod">
          <ac:chgData name="Bao Nguyen" userId="e97f4841-82b7-4d10-9cc9-9f3b65e0885d" providerId="ADAL" clId="{E17C9A52-6736-40B2-8170-0A08613C69C1}" dt="2023-02-21T08:57:05.493" v="755" actId="1076"/>
          <ac:spMkLst>
            <pc:docMk/>
            <pc:sldMk cId="1527342909" sldId="448"/>
            <ac:spMk id="18" creationId="{1FEBA69A-2624-4B46-9455-39D68415B99C}"/>
          </ac:spMkLst>
        </pc:spChg>
        <pc:spChg chg="mod">
          <ac:chgData name="Bao Nguyen" userId="e97f4841-82b7-4d10-9cc9-9f3b65e0885d" providerId="ADAL" clId="{E17C9A52-6736-40B2-8170-0A08613C69C1}" dt="2023-02-21T15:24:09.872" v="1191"/>
          <ac:spMkLst>
            <pc:docMk/>
            <pc:sldMk cId="1527342909" sldId="448"/>
            <ac:spMk id="20" creationId="{83B59FB3-1756-409C-9082-3DAEEB89E236}"/>
          </ac:spMkLst>
        </pc:spChg>
        <pc:spChg chg="mod">
          <ac:chgData name="Bao Nguyen" userId="e97f4841-82b7-4d10-9cc9-9f3b65e0885d" providerId="ADAL" clId="{E17C9A52-6736-40B2-8170-0A08613C69C1}" dt="2023-02-21T15:24:09.872" v="1191"/>
          <ac:spMkLst>
            <pc:docMk/>
            <pc:sldMk cId="1527342909" sldId="448"/>
            <ac:spMk id="21" creationId="{70BE7481-26EC-44C4-91F4-3D6FCDE238D1}"/>
          </ac:spMkLst>
        </pc:spChg>
        <pc:spChg chg="mod">
          <ac:chgData name="Bao Nguyen" userId="e97f4841-82b7-4d10-9cc9-9f3b65e0885d" providerId="ADAL" clId="{E17C9A52-6736-40B2-8170-0A08613C69C1}" dt="2023-02-21T15:24:09.872" v="1191"/>
          <ac:spMkLst>
            <pc:docMk/>
            <pc:sldMk cId="1527342909" sldId="448"/>
            <ac:spMk id="22" creationId="{69326342-D42F-4941-BE57-3E23ED4D872F}"/>
          </ac:spMkLst>
        </pc:spChg>
        <pc:spChg chg="mod">
          <ac:chgData name="Bao Nguyen" userId="e97f4841-82b7-4d10-9cc9-9f3b65e0885d" providerId="ADAL" clId="{E17C9A52-6736-40B2-8170-0A08613C69C1}" dt="2023-02-21T15:24:09.872" v="1191"/>
          <ac:spMkLst>
            <pc:docMk/>
            <pc:sldMk cId="1527342909" sldId="448"/>
            <ac:spMk id="23" creationId="{FD5A512B-8769-4980-98BF-826AEF12EBD3}"/>
          </ac:spMkLst>
        </pc:spChg>
        <pc:spChg chg="mod">
          <ac:chgData name="Bao Nguyen" userId="e97f4841-82b7-4d10-9cc9-9f3b65e0885d" providerId="ADAL" clId="{E17C9A52-6736-40B2-8170-0A08613C69C1}" dt="2023-02-21T15:24:09.872" v="1191"/>
          <ac:spMkLst>
            <pc:docMk/>
            <pc:sldMk cId="1527342909" sldId="448"/>
            <ac:spMk id="24" creationId="{DF5277B8-A4FE-45B4-8F3B-D81BE6356210}"/>
          </ac:spMkLst>
        </pc:spChg>
        <pc:spChg chg="mod">
          <ac:chgData name="Bao Nguyen" userId="e97f4841-82b7-4d10-9cc9-9f3b65e0885d" providerId="ADAL" clId="{E17C9A52-6736-40B2-8170-0A08613C69C1}" dt="2023-02-21T15:24:09.872" v="1191"/>
          <ac:spMkLst>
            <pc:docMk/>
            <pc:sldMk cId="1527342909" sldId="448"/>
            <ac:spMk id="25" creationId="{5B1D6F53-7C75-4AE2-9322-D3777F4AE97C}"/>
          </ac:spMkLst>
        </pc:spChg>
        <pc:spChg chg="mod">
          <ac:chgData name="Bao Nguyen" userId="e97f4841-82b7-4d10-9cc9-9f3b65e0885d" providerId="ADAL" clId="{E17C9A52-6736-40B2-8170-0A08613C69C1}" dt="2023-02-21T15:24:09.872" v="1191"/>
          <ac:spMkLst>
            <pc:docMk/>
            <pc:sldMk cId="1527342909" sldId="448"/>
            <ac:spMk id="26" creationId="{C12A247B-4FCC-40C1-B016-37C7CFF5DC60}"/>
          </ac:spMkLst>
        </pc:spChg>
        <pc:spChg chg="mod">
          <ac:chgData name="Bao Nguyen" userId="e97f4841-82b7-4d10-9cc9-9f3b65e0885d" providerId="ADAL" clId="{E17C9A52-6736-40B2-8170-0A08613C69C1}" dt="2023-02-21T15:24:09.872" v="1191"/>
          <ac:spMkLst>
            <pc:docMk/>
            <pc:sldMk cId="1527342909" sldId="448"/>
            <ac:spMk id="27" creationId="{B45AB020-8EE8-423C-BC8D-98816C40991E}"/>
          </ac:spMkLst>
        </pc:spChg>
        <pc:spChg chg="mod">
          <ac:chgData name="Bao Nguyen" userId="e97f4841-82b7-4d10-9cc9-9f3b65e0885d" providerId="ADAL" clId="{E17C9A52-6736-40B2-8170-0A08613C69C1}" dt="2023-02-21T15:24:09.872" v="1191"/>
          <ac:spMkLst>
            <pc:docMk/>
            <pc:sldMk cId="1527342909" sldId="448"/>
            <ac:spMk id="36" creationId="{B60AA82C-C3BA-4AD0-9D05-B17A51AFC50C}"/>
          </ac:spMkLst>
        </pc:spChg>
        <pc:spChg chg="mod">
          <ac:chgData name="Bao Nguyen" userId="e97f4841-82b7-4d10-9cc9-9f3b65e0885d" providerId="ADAL" clId="{E17C9A52-6736-40B2-8170-0A08613C69C1}" dt="2023-02-21T15:24:09.872" v="1191"/>
          <ac:spMkLst>
            <pc:docMk/>
            <pc:sldMk cId="1527342909" sldId="448"/>
            <ac:spMk id="37" creationId="{9D697AA8-60A1-4990-8C61-D6A4542416D2}"/>
          </ac:spMkLst>
        </pc:spChg>
        <pc:spChg chg="mod">
          <ac:chgData name="Bao Nguyen" userId="e97f4841-82b7-4d10-9cc9-9f3b65e0885d" providerId="ADAL" clId="{E17C9A52-6736-40B2-8170-0A08613C69C1}" dt="2023-02-21T15:24:09.872" v="1191"/>
          <ac:spMkLst>
            <pc:docMk/>
            <pc:sldMk cId="1527342909" sldId="448"/>
            <ac:spMk id="38" creationId="{1D93605A-E0E6-4374-88FD-49018A382F12}"/>
          </ac:spMkLst>
        </pc:spChg>
        <pc:spChg chg="mod">
          <ac:chgData name="Bao Nguyen" userId="e97f4841-82b7-4d10-9cc9-9f3b65e0885d" providerId="ADAL" clId="{E17C9A52-6736-40B2-8170-0A08613C69C1}" dt="2023-02-21T15:24:09.872" v="1191"/>
          <ac:spMkLst>
            <pc:docMk/>
            <pc:sldMk cId="1527342909" sldId="448"/>
            <ac:spMk id="39" creationId="{7C3401CA-63DA-465F-93A8-07A3D72D6B43}"/>
          </ac:spMkLst>
        </pc:spChg>
        <pc:spChg chg="del mod">
          <ac:chgData name="Bao Nguyen" userId="e97f4841-82b7-4d10-9cc9-9f3b65e0885d" providerId="ADAL" clId="{E17C9A52-6736-40B2-8170-0A08613C69C1}" dt="2023-02-24T03:00:44.725" v="2466" actId="478"/>
          <ac:spMkLst>
            <pc:docMk/>
            <pc:sldMk cId="1527342909" sldId="448"/>
            <ac:spMk id="40" creationId="{583B1AD0-7181-4288-95CB-6F29C0D91642}"/>
          </ac:spMkLst>
        </pc:spChg>
        <pc:spChg chg="del mod">
          <ac:chgData name="Bao Nguyen" userId="e97f4841-82b7-4d10-9cc9-9f3b65e0885d" providerId="ADAL" clId="{E17C9A52-6736-40B2-8170-0A08613C69C1}" dt="2023-02-24T03:00:43.244" v="2465" actId="478"/>
          <ac:spMkLst>
            <pc:docMk/>
            <pc:sldMk cId="1527342909" sldId="448"/>
            <ac:spMk id="41" creationId="{46ADEE5F-7BB7-4E1E-85EC-60E1F26CA1EE}"/>
          </ac:spMkLst>
        </pc:spChg>
        <pc:spChg chg="del mod">
          <ac:chgData name="Bao Nguyen" userId="e97f4841-82b7-4d10-9cc9-9f3b65e0885d" providerId="ADAL" clId="{E17C9A52-6736-40B2-8170-0A08613C69C1}" dt="2023-02-24T03:00:46.119" v="2467" actId="478"/>
          <ac:spMkLst>
            <pc:docMk/>
            <pc:sldMk cId="1527342909" sldId="448"/>
            <ac:spMk id="42" creationId="{636542E7-A4B7-4792-A824-C81513EC1E8E}"/>
          </ac:spMkLst>
        </pc:spChg>
        <pc:spChg chg="del mod">
          <ac:chgData name="Bao Nguyen" userId="e97f4841-82b7-4d10-9cc9-9f3b65e0885d" providerId="ADAL" clId="{E17C9A52-6736-40B2-8170-0A08613C69C1}" dt="2023-02-24T03:00:47.317" v="2468" actId="478"/>
          <ac:spMkLst>
            <pc:docMk/>
            <pc:sldMk cId="1527342909" sldId="448"/>
            <ac:spMk id="43" creationId="{8BDC1F7C-0FFC-497B-99F6-A844F1106535}"/>
          </ac:spMkLst>
        </pc:spChg>
        <pc:spChg chg="mod">
          <ac:chgData name="Bao Nguyen" userId="e97f4841-82b7-4d10-9cc9-9f3b65e0885d" providerId="ADAL" clId="{E17C9A52-6736-40B2-8170-0A08613C69C1}" dt="2023-02-21T15:24:09.872" v="1191"/>
          <ac:spMkLst>
            <pc:docMk/>
            <pc:sldMk cId="1527342909" sldId="448"/>
            <ac:spMk id="44" creationId="{5D382147-D304-4B48-9185-4CD134B5A294}"/>
          </ac:spMkLst>
        </pc:spChg>
        <pc:grpChg chg="add del mod">
          <ac:chgData name="Bao Nguyen" userId="e97f4841-82b7-4d10-9cc9-9f3b65e0885d" providerId="ADAL" clId="{E17C9A52-6736-40B2-8170-0A08613C69C1}" dt="2023-02-21T15:24:13.879" v="1193" actId="478"/>
          <ac:grpSpMkLst>
            <pc:docMk/>
            <pc:sldMk cId="1527342909" sldId="448"/>
            <ac:grpSpMk id="12" creationId="{6D2CD661-CE42-45D8-B72E-E83C3A8C9F10}"/>
          </ac:grpSpMkLst>
        </pc:grpChg>
        <pc:grpChg chg="add mod">
          <ac:chgData name="Bao Nguyen" userId="e97f4841-82b7-4d10-9cc9-9f3b65e0885d" providerId="ADAL" clId="{E17C9A52-6736-40B2-8170-0A08613C69C1}" dt="2023-02-21T15:24:43.585" v="1202" actId="14100"/>
          <ac:grpSpMkLst>
            <pc:docMk/>
            <pc:sldMk cId="1527342909" sldId="448"/>
            <ac:grpSpMk id="19" creationId="{E5CBE3CD-0D6A-463B-977E-CBAD3F7A470B}"/>
          </ac:grpSpMkLst>
        </pc:grpChg>
        <pc:picChg chg="del mod">
          <ac:chgData name="Bao Nguyen" userId="e97f4841-82b7-4d10-9cc9-9f3b65e0885d" providerId="ADAL" clId="{E17C9A52-6736-40B2-8170-0A08613C69C1}" dt="2023-02-20T06:56:02.219" v="147" actId="478"/>
          <ac:picMkLst>
            <pc:docMk/>
            <pc:sldMk cId="1527342909" sldId="448"/>
            <ac:picMk id="6" creationId="{00000000-0000-0000-0000-000000000000}"/>
          </ac:picMkLst>
        </pc:picChg>
        <pc:picChg chg="add del mod">
          <ac:chgData name="Bao Nguyen" userId="e97f4841-82b7-4d10-9cc9-9f3b65e0885d" providerId="ADAL" clId="{E17C9A52-6736-40B2-8170-0A08613C69C1}" dt="2023-02-20T08:13:02.569" v="201" actId="478"/>
          <ac:picMkLst>
            <pc:docMk/>
            <pc:sldMk cId="1527342909" sldId="448"/>
            <ac:picMk id="8" creationId="{7A95A350-5DA3-42A6-B7E1-1602B82AB32F}"/>
          </ac:picMkLst>
        </pc:picChg>
        <pc:picChg chg="add mod">
          <ac:chgData name="Bao Nguyen" userId="e97f4841-82b7-4d10-9cc9-9f3b65e0885d" providerId="ADAL" clId="{E17C9A52-6736-40B2-8170-0A08613C69C1}" dt="2023-02-21T08:57:14.981" v="756" actId="1076"/>
          <ac:picMkLst>
            <pc:docMk/>
            <pc:sldMk cId="1527342909" sldId="448"/>
            <ac:picMk id="10" creationId="{AAAAD5A1-6450-4844-AA63-9F26C698D04E}"/>
          </ac:picMkLst>
        </pc:picChg>
        <pc:picChg chg="mod">
          <ac:chgData name="Bao Nguyen" userId="e97f4841-82b7-4d10-9cc9-9f3b65e0885d" providerId="ADAL" clId="{E17C9A52-6736-40B2-8170-0A08613C69C1}" dt="2023-02-21T15:24:09.872" v="1191"/>
          <ac:picMkLst>
            <pc:docMk/>
            <pc:sldMk cId="1527342909" sldId="448"/>
            <ac:picMk id="28" creationId="{B5E025B9-F218-4773-B4A2-3380BCE0A273}"/>
          </ac:picMkLst>
        </pc:picChg>
        <pc:picChg chg="mod">
          <ac:chgData name="Bao Nguyen" userId="e97f4841-82b7-4d10-9cc9-9f3b65e0885d" providerId="ADAL" clId="{E17C9A52-6736-40B2-8170-0A08613C69C1}" dt="2023-02-21T15:24:09.872" v="1191"/>
          <ac:picMkLst>
            <pc:docMk/>
            <pc:sldMk cId="1527342909" sldId="448"/>
            <ac:picMk id="29" creationId="{9865BCF5-65C6-4E1D-8622-EB6AF5FB8AF5}"/>
          </ac:picMkLst>
        </pc:picChg>
        <pc:picChg chg="mod">
          <ac:chgData name="Bao Nguyen" userId="e97f4841-82b7-4d10-9cc9-9f3b65e0885d" providerId="ADAL" clId="{E17C9A52-6736-40B2-8170-0A08613C69C1}" dt="2023-02-21T15:24:09.872" v="1191"/>
          <ac:picMkLst>
            <pc:docMk/>
            <pc:sldMk cId="1527342909" sldId="448"/>
            <ac:picMk id="30" creationId="{5EAB3E14-CDE9-4289-BA63-82D2159DF0E1}"/>
          </ac:picMkLst>
        </pc:picChg>
        <pc:picChg chg="mod">
          <ac:chgData name="Bao Nguyen" userId="e97f4841-82b7-4d10-9cc9-9f3b65e0885d" providerId="ADAL" clId="{E17C9A52-6736-40B2-8170-0A08613C69C1}" dt="2023-02-21T15:24:09.872" v="1191"/>
          <ac:picMkLst>
            <pc:docMk/>
            <pc:sldMk cId="1527342909" sldId="448"/>
            <ac:picMk id="31" creationId="{E11326A1-DB9F-4019-821B-E35D8BE4D017}"/>
          </ac:picMkLst>
        </pc:picChg>
        <pc:picChg chg="mod">
          <ac:chgData name="Bao Nguyen" userId="e97f4841-82b7-4d10-9cc9-9f3b65e0885d" providerId="ADAL" clId="{E17C9A52-6736-40B2-8170-0A08613C69C1}" dt="2023-02-21T15:24:09.872" v="1191"/>
          <ac:picMkLst>
            <pc:docMk/>
            <pc:sldMk cId="1527342909" sldId="448"/>
            <ac:picMk id="45" creationId="{D0AA22BC-5EB5-4743-BBF6-140D88A0877A}"/>
          </ac:picMkLst>
        </pc:picChg>
        <pc:picChg chg="add del mod">
          <ac:chgData name="Bao Nguyen" userId="e97f4841-82b7-4d10-9cc9-9f3b65e0885d" providerId="ADAL" clId="{E17C9A52-6736-40B2-8170-0A08613C69C1}" dt="2023-02-20T06:55:57.743" v="146"/>
          <ac:picMkLst>
            <pc:docMk/>
            <pc:sldMk cId="1527342909" sldId="448"/>
            <ac:picMk id="2050" creationId="{AAD57516-C0B5-46D5-9345-6AFDA6C55B81}"/>
          </ac:picMkLst>
        </pc:picChg>
        <pc:picChg chg="add del mod">
          <ac:chgData name="Bao Nguyen" userId="e97f4841-82b7-4d10-9cc9-9f3b65e0885d" providerId="ADAL" clId="{E17C9A52-6736-40B2-8170-0A08613C69C1}" dt="2023-02-20T06:56:06.925" v="150" actId="478"/>
          <ac:picMkLst>
            <pc:docMk/>
            <pc:sldMk cId="1527342909" sldId="448"/>
            <ac:picMk id="2052" creationId="{9F7AAE82-948F-4F97-BF15-BC6F366387DB}"/>
          </ac:picMkLst>
        </pc:picChg>
        <pc:picChg chg="add del mod">
          <ac:chgData name="Bao Nguyen" userId="e97f4841-82b7-4d10-9cc9-9f3b65e0885d" providerId="ADAL" clId="{E17C9A52-6736-40B2-8170-0A08613C69C1}" dt="2023-02-20T06:56:20.006" v="158"/>
          <ac:picMkLst>
            <pc:docMk/>
            <pc:sldMk cId="1527342909" sldId="448"/>
            <ac:picMk id="2054" creationId="{E19E0ECA-33AE-4AD2-9E9F-E2835E8EA4DC}"/>
          </ac:picMkLst>
        </pc:picChg>
        <pc:picChg chg="add del mod">
          <ac:chgData name="Bao Nguyen" userId="e97f4841-82b7-4d10-9cc9-9f3b65e0885d" providerId="ADAL" clId="{E17C9A52-6736-40B2-8170-0A08613C69C1}" dt="2023-02-20T07:49:51.855" v="190" actId="478"/>
          <ac:picMkLst>
            <pc:docMk/>
            <pc:sldMk cId="1527342909" sldId="448"/>
            <ac:picMk id="2056" creationId="{19FD62E8-17CE-488A-893B-497A62F702D8}"/>
          </ac:picMkLst>
        </pc:picChg>
        <pc:cxnChg chg="mod">
          <ac:chgData name="Bao Nguyen" userId="e97f4841-82b7-4d10-9cc9-9f3b65e0885d" providerId="ADAL" clId="{E17C9A52-6736-40B2-8170-0A08613C69C1}" dt="2023-02-21T15:24:09.872" v="1191"/>
          <ac:cxnSpMkLst>
            <pc:docMk/>
            <pc:sldMk cId="1527342909" sldId="448"/>
            <ac:cxnSpMk id="32" creationId="{7727B0AE-8B64-44FF-8CA7-4C01080478E6}"/>
          </ac:cxnSpMkLst>
        </pc:cxnChg>
        <pc:cxnChg chg="mod">
          <ac:chgData name="Bao Nguyen" userId="e97f4841-82b7-4d10-9cc9-9f3b65e0885d" providerId="ADAL" clId="{E17C9A52-6736-40B2-8170-0A08613C69C1}" dt="2023-02-21T15:24:09.872" v="1191"/>
          <ac:cxnSpMkLst>
            <pc:docMk/>
            <pc:sldMk cId="1527342909" sldId="448"/>
            <ac:cxnSpMk id="33" creationId="{4EC96E45-5132-49F3-ADF8-B4F40513EA2D}"/>
          </ac:cxnSpMkLst>
        </pc:cxnChg>
        <pc:cxnChg chg="mod">
          <ac:chgData name="Bao Nguyen" userId="e97f4841-82b7-4d10-9cc9-9f3b65e0885d" providerId="ADAL" clId="{E17C9A52-6736-40B2-8170-0A08613C69C1}" dt="2023-02-21T15:24:09.872" v="1191"/>
          <ac:cxnSpMkLst>
            <pc:docMk/>
            <pc:sldMk cId="1527342909" sldId="448"/>
            <ac:cxnSpMk id="34" creationId="{DD21C10C-FA60-4F4F-A942-5499EBF5E164}"/>
          </ac:cxnSpMkLst>
        </pc:cxnChg>
        <pc:cxnChg chg="mod">
          <ac:chgData name="Bao Nguyen" userId="e97f4841-82b7-4d10-9cc9-9f3b65e0885d" providerId="ADAL" clId="{E17C9A52-6736-40B2-8170-0A08613C69C1}" dt="2023-02-21T15:24:09.872" v="1191"/>
          <ac:cxnSpMkLst>
            <pc:docMk/>
            <pc:sldMk cId="1527342909" sldId="448"/>
            <ac:cxnSpMk id="35" creationId="{91586C65-C0B6-49F0-B843-D493D3D5039C}"/>
          </ac:cxnSpMkLst>
        </pc:cxnChg>
      </pc:sldChg>
      <pc:sldChg chg="addSp modSp add mod ord">
        <pc:chgData name="Bao Nguyen" userId="e97f4841-82b7-4d10-9cc9-9f3b65e0885d" providerId="ADAL" clId="{E17C9A52-6736-40B2-8170-0A08613C69C1}" dt="2023-02-24T04:31:55.911" v="3018" actId="1076"/>
        <pc:sldMkLst>
          <pc:docMk/>
          <pc:sldMk cId="3325855819" sldId="449"/>
        </pc:sldMkLst>
        <pc:spChg chg="mod">
          <ac:chgData name="Bao Nguyen" userId="e97f4841-82b7-4d10-9cc9-9f3b65e0885d" providerId="ADAL" clId="{E17C9A52-6736-40B2-8170-0A08613C69C1}" dt="2023-02-24T03:11:08.054" v="2479" actId="20577"/>
          <ac:spMkLst>
            <pc:docMk/>
            <pc:sldMk cId="3325855819" sldId="449"/>
            <ac:spMk id="2" creationId="{00000000-0000-0000-0000-000000000000}"/>
          </ac:spMkLst>
        </pc:spChg>
        <pc:spChg chg="mod">
          <ac:chgData name="Bao Nguyen" userId="e97f4841-82b7-4d10-9cc9-9f3b65e0885d" providerId="ADAL" clId="{E17C9A52-6736-40B2-8170-0A08613C69C1}" dt="2023-02-22T04:06:50.453" v="1385" actId="20577"/>
          <ac:spMkLst>
            <pc:docMk/>
            <pc:sldMk cId="3325855819" sldId="449"/>
            <ac:spMk id="4" creationId="{00000000-0000-0000-0000-000000000000}"/>
          </ac:spMkLst>
        </pc:spChg>
        <pc:spChg chg="add mod">
          <ac:chgData name="Bao Nguyen" userId="e97f4841-82b7-4d10-9cc9-9f3b65e0885d" providerId="ADAL" clId="{E17C9A52-6736-40B2-8170-0A08613C69C1}" dt="2023-02-24T04:31:55.911" v="3018" actId="1076"/>
          <ac:spMkLst>
            <pc:docMk/>
            <pc:sldMk cId="3325855819" sldId="449"/>
            <ac:spMk id="6" creationId="{FCD17A2A-0F60-4333-9527-598B8FF012C4}"/>
          </ac:spMkLst>
        </pc:spChg>
        <pc:picChg chg="mod">
          <ac:chgData name="Bao Nguyen" userId="e97f4841-82b7-4d10-9cc9-9f3b65e0885d" providerId="ADAL" clId="{E17C9A52-6736-40B2-8170-0A08613C69C1}" dt="2023-02-21T09:43:01.932" v="1161" actId="1076"/>
          <ac:picMkLst>
            <pc:docMk/>
            <pc:sldMk cId="3325855819" sldId="449"/>
            <ac:picMk id="2056" creationId="{19FD62E8-17CE-488A-893B-497A62F702D8}"/>
          </ac:picMkLst>
        </pc:picChg>
      </pc:sldChg>
      <pc:sldChg chg="addSp delSp modSp add mod ord modNotesTx">
        <pc:chgData name="Bao Nguyen" userId="e97f4841-82b7-4d10-9cc9-9f3b65e0885d" providerId="ADAL" clId="{E17C9A52-6736-40B2-8170-0A08613C69C1}" dt="2023-02-24T04:31:07.248" v="3005" actId="255"/>
        <pc:sldMkLst>
          <pc:docMk/>
          <pc:sldMk cId="3298130993" sldId="450"/>
        </pc:sldMkLst>
        <pc:spChg chg="mod">
          <ac:chgData name="Bao Nguyen" userId="e97f4841-82b7-4d10-9cc9-9f3b65e0885d" providerId="ADAL" clId="{E17C9A52-6736-40B2-8170-0A08613C69C1}" dt="2023-02-24T03:10:57.557" v="2475" actId="20577"/>
          <ac:spMkLst>
            <pc:docMk/>
            <pc:sldMk cId="3298130993" sldId="450"/>
            <ac:spMk id="2" creationId="{00000000-0000-0000-0000-000000000000}"/>
          </ac:spMkLst>
        </pc:spChg>
        <pc:spChg chg="mod">
          <ac:chgData name="Bao Nguyen" userId="e97f4841-82b7-4d10-9cc9-9f3b65e0885d" providerId="ADAL" clId="{E17C9A52-6736-40B2-8170-0A08613C69C1}" dt="2023-02-24T01:57:53.683" v="2457" actId="20577"/>
          <ac:spMkLst>
            <pc:docMk/>
            <pc:sldMk cId="3298130993" sldId="450"/>
            <ac:spMk id="4" creationId="{00000000-0000-0000-0000-000000000000}"/>
          </ac:spMkLst>
        </pc:spChg>
        <pc:spChg chg="add mod">
          <ac:chgData name="Bao Nguyen" userId="e97f4841-82b7-4d10-9cc9-9f3b65e0885d" providerId="ADAL" clId="{E17C9A52-6736-40B2-8170-0A08613C69C1}" dt="2023-02-24T04:31:07.248" v="3005" actId="255"/>
          <ac:spMkLst>
            <pc:docMk/>
            <pc:sldMk cId="3298130993" sldId="450"/>
            <ac:spMk id="6" creationId="{DF18EE7A-932F-441C-8239-0DBA23578884}"/>
          </ac:spMkLst>
        </pc:spChg>
        <pc:spChg chg="add del mod">
          <ac:chgData name="Bao Nguyen" userId="e97f4841-82b7-4d10-9cc9-9f3b65e0885d" providerId="ADAL" clId="{E17C9A52-6736-40B2-8170-0A08613C69C1}" dt="2023-02-22T06:28:37.978" v="1423"/>
          <ac:spMkLst>
            <pc:docMk/>
            <pc:sldMk cId="3298130993" sldId="450"/>
            <ac:spMk id="7" creationId="{7A0245BF-E0E0-47E6-8A9E-BBE6E8C7FC6F}"/>
          </ac:spMkLst>
        </pc:spChg>
        <pc:graphicFrameChg chg="add del mod">
          <ac:chgData name="Bao Nguyen" userId="e97f4841-82b7-4d10-9cc9-9f3b65e0885d" providerId="ADAL" clId="{E17C9A52-6736-40B2-8170-0A08613C69C1}" dt="2023-02-22T06:28:37.978" v="1423"/>
          <ac:graphicFrameMkLst>
            <pc:docMk/>
            <pc:sldMk cId="3298130993" sldId="450"/>
            <ac:graphicFrameMk id="6" creationId="{D6F5ACBF-4B51-4F10-B251-1AD09DF30322}"/>
          </ac:graphicFrameMkLst>
        </pc:graphicFrameChg>
        <pc:picChg chg="add del mod">
          <ac:chgData name="Bao Nguyen" userId="e97f4841-82b7-4d10-9cc9-9f3b65e0885d" providerId="ADAL" clId="{E17C9A52-6736-40B2-8170-0A08613C69C1}" dt="2023-02-22T06:28:45.651" v="1425" actId="478"/>
          <ac:picMkLst>
            <pc:docMk/>
            <pc:sldMk cId="3298130993" sldId="450"/>
            <ac:picMk id="5" creationId="{400820AF-E119-4C14-B2DE-2240C0C8D482}"/>
          </ac:picMkLst>
        </pc:picChg>
        <pc:picChg chg="add mod modCrop">
          <ac:chgData name="Bao Nguyen" userId="e97f4841-82b7-4d10-9cc9-9f3b65e0885d" providerId="ADAL" clId="{E17C9A52-6736-40B2-8170-0A08613C69C1}" dt="2023-02-24T04:22:58.821" v="2817" actId="1076"/>
          <ac:picMkLst>
            <pc:docMk/>
            <pc:sldMk cId="3298130993" sldId="450"/>
            <ac:picMk id="9" creationId="{9DE0D200-70B9-49F9-8445-518B1B55C6BD}"/>
          </ac:picMkLst>
        </pc:picChg>
        <pc:picChg chg="del">
          <ac:chgData name="Bao Nguyen" userId="e97f4841-82b7-4d10-9cc9-9f3b65e0885d" providerId="ADAL" clId="{E17C9A52-6736-40B2-8170-0A08613C69C1}" dt="2023-02-20T07:51:02.192" v="196" actId="478"/>
          <ac:picMkLst>
            <pc:docMk/>
            <pc:sldMk cId="3298130993" sldId="450"/>
            <ac:picMk id="2056" creationId="{19FD62E8-17CE-488A-893B-497A62F702D8}"/>
          </ac:picMkLst>
        </pc:picChg>
      </pc:sldChg>
      <pc:sldChg chg="addSp modSp add mod ord modNotesTx">
        <pc:chgData name="Bao Nguyen" userId="e97f4841-82b7-4d10-9cc9-9f3b65e0885d" providerId="ADAL" clId="{E17C9A52-6736-40B2-8170-0A08613C69C1}" dt="2023-02-24T06:52:26.741" v="3180" actId="20577"/>
        <pc:sldMkLst>
          <pc:docMk/>
          <pc:sldMk cId="649658030" sldId="451"/>
        </pc:sldMkLst>
        <pc:spChg chg="mod">
          <ac:chgData name="Bao Nguyen" userId="e97f4841-82b7-4d10-9cc9-9f3b65e0885d" providerId="ADAL" clId="{E17C9A52-6736-40B2-8170-0A08613C69C1}" dt="2023-02-24T03:11:09.931" v="2480" actId="20577"/>
          <ac:spMkLst>
            <pc:docMk/>
            <pc:sldMk cId="649658030" sldId="451"/>
            <ac:spMk id="2" creationId="{00000000-0000-0000-0000-000000000000}"/>
          </ac:spMkLst>
        </pc:spChg>
        <pc:spChg chg="mod">
          <ac:chgData name="Bao Nguyen" userId="e97f4841-82b7-4d10-9cc9-9f3b65e0885d" providerId="ADAL" clId="{E17C9A52-6736-40B2-8170-0A08613C69C1}" dt="2023-02-24T06:52:26.741" v="3180" actId="20577"/>
          <ac:spMkLst>
            <pc:docMk/>
            <pc:sldMk cId="649658030" sldId="451"/>
            <ac:spMk id="4" creationId="{00000000-0000-0000-0000-000000000000}"/>
          </ac:spMkLst>
        </pc:spChg>
        <pc:spChg chg="add mod">
          <ac:chgData name="Bao Nguyen" userId="e97f4841-82b7-4d10-9cc9-9f3b65e0885d" providerId="ADAL" clId="{E17C9A52-6736-40B2-8170-0A08613C69C1}" dt="2023-02-24T04:32:34.386" v="3046" actId="20577"/>
          <ac:spMkLst>
            <pc:docMk/>
            <pc:sldMk cId="649658030" sldId="451"/>
            <ac:spMk id="5" creationId="{28AF775D-57BA-4768-A140-EEE9D7F78E46}"/>
          </ac:spMkLst>
        </pc:spChg>
        <pc:picChg chg="mod modCrop">
          <ac:chgData name="Bao Nguyen" userId="e97f4841-82b7-4d10-9cc9-9f3b65e0885d" providerId="ADAL" clId="{E17C9A52-6736-40B2-8170-0A08613C69C1}" dt="2023-02-24T04:32:21.822" v="3023" actId="1076"/>
          <ac:picMkLst>
            <pc:docMk/>
            <pc:sldMk cId="649658030" sldId="451"/>
            <ac:picMk id="8" creationId="{7A95A350-5DA3-42A6-B7E1-1602B82AB32F}"/>
          </ac:picMkLst>
        </pc:picChg>
      </pc:sldChg>
      <pc:sldChg chg="addSp delSp modSp add del mod">
        <pc:chgData name="Bao Nguyen" userId="e97f4841-82b7-4d10-9cc9-9f3b65e0885d" providerId="ADAL" clId="{E17C9A52-6736-40B2-8170-0A08613C69C1}" dt="2023-02-21T07:47:20.464" v="662" actId="47"/>
        <pc:sldMkLst>
          <pc:docMk/>
          <pc:sldMk cId="1492444949" sldId="452"/>
        </pc:sldMkLst>
        <pc:picChg chg="del">
          <ac:chgData name="Bao Nguyen" userId="e97f4841-82b7-4d10-9cc9-9f3b65e0885d" providerId="ADAL" clId="{E17C9A52-6736-40B2-8170-0A08613C69C1}" dt="2023-02-20T08:29:20.263" v="210" actId="478"/>
          <ac:picMkLst>
            <pc:docMk/>
            <pc:sldMk cId="1492444949" sldId="452"/>
            <ac:picMk id="10" creationId="{AAAAD5A1-6450-4844-AA63-9F26C698D04E}"/>
          </ac:picMkLst>
        </pc:picChg>
        <pc:picChg chg="add mod">
          <ac:chgData name="Bao Nguyen" userId="e97f4841-82b7-4d10-9cc9-9f3b65e0885d" providerId="ADAL" clId="{E17C9A52-6736-40B2-8170-0A08613C69C1}" dt="2023-02-20T08:29:45.817" v="212" actId="1076"/>
          <ac:picMkLst>
            <pc:docMk/>
            <pc:sldMk cId="1492444949" sldId="452"/>
            <ac:picMk id="3074" creationId="{EA43537D-E248-4234-B3AD-0086A73D0AF6}"/>
          </ac:picMkLst>
        </pc:picChg>
      </pc:sldChg>
      <pc:sldChg chg="addSp delSp modSp add mod ord modClrScheme chgLayout">
        <pc:chgData name="Bao Nguyen" userId="e97f4841-82b7-4d10-9cc9-9f3b65e0885d" providerId="ADAL" clId="{E17C9A52-6736-40B2-8170-0A08613C69C1}" dt="2023-02-24T04:31:44.154" v="3015"/>
        <pc:sldMkLst>
          <pc:docMk/>
          <pc:sldMk cId="395229365" sldId="453"/>
        </pc:sldMkLst>
        <pc:spChg chg="add mod ord">
          <ac:chgData name="Bao Nguyen" userId="e97f4841-82b7-4d10-9cc9-9f3b65e0885d" providerId="ADAL" clId="{E17C9A52-6736-40B2-8170-0A08613C69C1}" dt="2023-02-21T09:24:41.149" v="1031" actId="113"/>
          <ac:spMkLst>
            <pc:docMk/>
            <pc:sldMk cId="395229365" sldId="453"/>
            <ac:spMk id="2" creationId="{6692CC9A-9742-4767-95EE-D7755ABD30E6}"/>
          </ac:spMkLst>
        </pc:spChg>
        <pc:spChg chg="del mod ord">
          <ac:chgData name="Bao Nguyen" userId="e97f4841-82b7-4d10-9cc9-9f3b65e0885d" providerId="ADAL" clId="{E17C9A52-6736-40B2-8170-0A08613C69C1}" dt="2023-02-21T09:20:54.624" v="990" actId="700"/>
          <ac:spMkLst>
            <pc:docMk/>
            <pc:sldMk cId="395229365" sldId="453"/>
            <ac:spMk id="3" creationId="{00000000-0000-0000-0000-000000000000}"/>
          </ac:spMkLst>
        </pc:spChg>
        <pc:spChg chg="del mod ord">
          <ac:chgData name="Bao Nguyen" userId="e97f4841-82b7-4d10-9cc9-9f3b65e0885d" providerId="ADAL" clId="{E17C9A52-6736-40B2-8170-0A08613C69C1}" dt="2023-02-21T09:25:37.506" v="1068" actId="478"/>
          <ac:spMkLst>
            <pc:docMk/>
            <pc:sldMk cId="395229365" sldId="453"/>
            <ac:spMk id="4" creationId="{00000000-0000-0000-0000-000000000000}"/>
          </ac:spMkLst>
        </pc:spChg>
        <pc:spChg chg="add del mod ord">
          <ac:chgData name="Bao Nguyen" userId="e97f4841-82b7-4d10-9cc9-9f3b65e0885d" providerId="ADAL" clId="{E17C9A52-6736-40B2-8170-0A08613C69C1}" dt="2023-02-22T04:12:13.344" v="1389" actId="478"/>
          <ac:spMkLst>
            <pc:docMk/>
            <pc:sldMk cId="395229365" sldId="453"/>
            <ac:spMk id="5" creationId="{3415FD54-34A8-4E8C-86E4-B2772504E27A}"/>
          </ac:spMkLst>
        </pc:spChg>
        <pc:spChg chg="add mod">
          <ac:chgData name="Bao Nguyen" userId="e97f4841-82b7-4d10-9cc9-9f3b65e0885d" providerId="ADAL" clId="{E17C9A52-6736-40B2-8170-0A08613C69C1}" dt="2023-02-24T04:31:44.154" v="3015"/>
          <ac:spMkLst>
            <pc:docMk/>
            <pc:sldMk cId="395229365" sldId="453"/>
            <ac:spMk id="5" creationId="{C4AB782C-B270-4C1D-B858-A2D3AA6DFFBF}"/>
          </ac:spMkLst>
        </pc:spChg>
        <pc:spChg chg="add del mod">
          <ac:chgData name="Bao Nguyen" userId="e97f4841-82b7-4d10-9cc9-9f3b65e0885d" providerId="ADAL" clId="{E17C9A52-6736-40B2-8170-0A08613C69C1}" dt="2023-02-21T09:20:44.748" v="989"/>
          <ac:spMkLst>
            <pc:docMk/>
            <pc:sldMk cId="395229365" sldId="453"/>
            <ac:spMk id="6" creationId="{637A475F-9D97-4BE2-8BB1-F46CF42C5E6A}"/>
          </ac:spMkLst>
        </pc:spChg>
        <pc:spChg chg="add del mod">
          <ac:chgData name="Bao Nguyen" userId="e97f4841-82b7-4d10-9cc9-9f3b65e0885d" providerId="ADAL" clId="{E17C9A52-6736-40B2-8170-0A08613C69C1}" dt="2023-02-22T04:12:10.508" v="1388" actId="478"/>
          <ac:spMkLst>
            <pc:docMk/>
            <pc:sldMk cId="395229365" sldId="453"/>
            <ac:spMk id="8" creationId="{164C0AC9-8B3D-4C12-A3B0-77F84B81E0A6}"/>
          </ac:spMkLst>
        </pc:spChg>
        <pc:picChg chg="del">
          <ac:chgData name="Bao Nguyen" userId="e97f4841-82b7-4d10-9cc9-9f3b65e0885d" providerId="ADAL" clId="{E17C9A52-6736-40B2-8170-0A08613C69C1}" dt="2023-02-21T03:48:00.761" v="407" actId="478"/>
          <ac:picMkLst>
            <pc:docMk/>
            <pc:sldMk cId="395229365" sldId="453"/>
            <ac:picMk id="4098" creationId="{88F28407-EF42-4005-9E7E-F8B2ACD515C5}"/>
          </ac:picMkLst>
        </pc:picChg>
        <pc:picChg chg="add mod">
          <ac:chgData name="Bao Nguyen" userId="e97f4841-82b7-4d10-9cc9-9f3b65e0885d" providerId="ADAL" clId="{E17C9A52-6736-40B2-8170-0A08613C69C1}" dt="2023-02-22T04:12:17.259" v="1390" actId="1076"/>
          <ac:picMkLst>
            <pc:docMk/>
            <pc:sldMk cId="395229365" sldId="453"/>
            <ac:picMk id="8194" creationId="{2A23D182-91C5-4D6C-9897-C43C21F512F1}"/>
          </ac:picMkLst>
        </pc:picChg>
      </pc:sldChg>
      <pc:sldChg chg="addSp delSp modSp add del mod">
        <pc:chgData name="Bao Nguyen" userId="e97f4841-82b7-4d10-9cc9-9f3b65e0885d" providerId="ADAL" clId="{E17C9A52-6736-40B2-8170-0A08613C69C1}" dt="2023-02-21T08:48:17.012" v="714" actId="47"/>
        <pc:sldMkLst>
          <pc:docMk/>
          <pc:sldMk cId="2472055970" sldId="454"/>
        </pc:sldMkLst>
        <pc:spChg chg="mod">
          <ac:chgData name="Bao Nguyen" userId="e97f4841-82b7-4d10-9cc9-9f3b65e0885d" providerId="ADAL" clId="{E17C9A52-6736-40B2-8170-0A08613C69C1}" dt="2023-02-21T04:01:21.196" v="425" actId="20577"/>
          <ac:spMkLst>
            <pc:docMk/>
            <pc:sldMk cId="2472055970" sldId="454"/>
            <ac:spMk id="4" creationId="{00000000-0000-0000-0000-000000000000}"/>
          </ac:spMkLst>
        </pc:spChg>
        <pc:picChg chg="del">
          <ac:chgData name="Bao Nguyen" userId="e97f4841-82b7-4d10-9cc9-9f3b65e0885d" providerId="ADAL" clId="{E17C9A52-6736-40B2-8170-0A08613C69C1}" dt="2023-02-21T03:48:02.096" v="408" actId="478"/>
          <ac:picMkLst>
            <pc:docMk/>
            <pc:sldMk cId="2472055970" sldId="454"/>
            <ac:picMk id="4098" creationId="{88F28407-EF42-4005-9E7E-F8B2ACD515C5}"/>
          </ac:picMkLst>
        </pc:picChg>
        <pc:picChg chg="add">
          <ac:chgData name="Bao Nguyen" userId="e97f4841-82b7-4d10-9cc9-9f3b65e0885d" providerId="ADAL" clId="{E17C9A52-6736-40B2-8170-0A08613C69C1}" dt="2023-02-21T04:01:15.984" v="418"/>
          <ac:picMkLst>
            <pc:docMk/>
            <pc:sldMk cId="2472055970" sldId="454"/>
            <ac:picMk id="7170" creationId="{8DCC1AA7-BAD4-4747-948B-74544D4BB093}"/>
          </ac:picMkLst>
        </pc:picChg>
      </pc:sldChg>
      <pc:sldChg chg="add del">
        <pc:chgData name="Bao Nguyen" userId="e97f4841-82b7-4d10-9cc9-9f3b65e0885d" providerId="ADAL" clId="{E17C9A52-6736-40B2-8170-0A08613C69C1}" dt="2023-02-21T03:48:02.977" v="409" actId="47"/>
        <pc:sldMkLst>
          <pc:docMk/>
          <pc:sldMk cId="2274391641" sldId="455"/>
        </pc:sldMkLst>
      </pc:sldChg>
      <pc:sldChg chg="addSp delSp modSp add mod ord modClrScheme chgLayout">
        <pc:chgData name="Bao Nguyen" userId="e97f4841-82b7-4d10-9cc9-9f3b65e0885d" providerId="ADAL" clId="{E17C9A52-6736-40B2-8170-0A08613C69C1}" dt="2023-02-24T04:31:36.397" v="3011"/>
        <pc:sldMkLst>
          <pc:docMk/>
          <pc:sldMk cId="2321136101" sldId="455"/>
        </pc:sldMkLst>
        <pc:spChg chg="del">
          <ac:chgData name="Bao Nguyen" userId="e97f4841-82b7-4d10-9cc9-9f3b65e0885d" providerId="ADAL" clId="{E17C9A52-6736-40B2-8170-0A08613C69C1}" dt="2023-02-21T09:21:19.492" v="993" actId="26606"/>
          <ac:spMkLst>
            <pc:docMk/>
            <pc:sldMk cId="2321136101" sldId="455"/>
            <ac:spMk id="3" creationId="{00000000-0000-0000-0000-000000000000}"/>
          </ac:spMkLst>
        </pc:spChg>
        <pc:spChg chg="add del mod">
          <ac:chgData name="Bao Nguyen" userId="e97f4841-82b7-4d10-9cc9-9f3b65e0885d" providerId="ADAL" clId="{E17C9A52-6736-40B2-8170-0A08613C69C1}" dt="2023-02-21T09:26:30.007" v="1084" actId="478"/>
          <ac:spMkLst>
            <pc:docMk/>
            <pc:sldMk cId="2321136101" sldId="455"/>
            <ac:spMk id="4" creationId="{00000000-0000-0000-0000-000000000000}"/>
          </ac:spMkLst>
        </pc:spChg>
        <pc:spChg chg="add del mod">
          <ac:chgData name="Bao Nguyen" userId="e97f4841-82b7-4d10-9cc9-9f3b65e0885d" providerId="ADAL" clId="{E17C9A52-6736-40B2-8170-0A08613C69C1}" dt="2023-02-21T09:26:31.968" v="1085" actId="478"/>
          <ac:spMkLst>
            <pc:docMk/>
            <pc:sldMk cId="2321136101" sldId="455"/>
            <ac:spMk id="5" creationId="{45ED40AA-1CA2-403D-93CF-73C6C878454F}"/>
          </ac:spMkLst>
        </pc:spChg>
        <pc:spChg chg="add mod">
          <ac:chgData name="Bao Nguyen" userId="e97f4841-82b7-4d10-9cc9-9f3b65e0885d" providerId="ADAL" clId="{E17C9A52-6736-40B2-8170-0A08613C69C1}" dt="2023-02-24T04:31:36.397" v="3011"/>
          <ac:spMkLst>
            <pc:docMk/>
            <pc:sldMk cId="2321136101" sldId="455"/>
            <ac:spMk id="5" creationId="{C3E990CD-3684-4363-AC1D-D92DA11AB404}"/>
          </ac:spMkLst>
        </pc:spChg>
        <pc:spChg chg="del mod replId">
          <ac:chgData name="Bao Nguyen" userId="e97f4841-82b7-4d10-9cc9-9f3b65e0885d" providerId="ADAL" clId="{E17C9A52-6736-40B2-8170-0A08613C69C1}" dt="2023-02-21T09:21:19.492" v="993" actId="26606"/>
          <ac:spMkLst>
            <pc:docMk/>
            <pc:sldMk cId="2321136101" sldId="455"/>
            <ac:spMk id="5124" creationId="{00000000-0000-0000-0000-000000000000}"/>
          </ac:spMkLst>
        </pc:spChg>
        <pc:spChg chg="add mod">
          <ac:chgData name="Bao Nguyen" userId="e97f4841-82b7-4d10-9cc9-9f3b65e0885d" providerId="ADAL" clId="{E17C9A52-6736-40B2-8170-0A08613C69C1}" dt="2023-02-21T09:26:47.763" v="1095" actId="20577"/>
          <ac:spMkLst>
            <pc:docMk/>
            <pc:sldMk cId="2321136101" sldId="455"/>
            <ac:spMk id="5127" creationId="{6B26D54A-ACD0-03AD-E2C9-0FC60BA647C8}"/>
          </ac:spMkLst>
        </pc:spChg>
        <pc:picChg chg="add mod">
          <ac:chgData name="Bao Nguyen" userId="e97f4841-82b7-4d10-9cc9-9f3b65e0885d" providerId="ADAL" clId="{E17C9A52-6736-40B2-8170-0A08613C69C1}" dt="2023-02-22T04:13:12.763" v="1392" actId="732"/>
          <ac:picMkLst>
            <pc:docMk/>
            <pc:sldMk cId="2321136101" sldId="455"/>
            <ac:picMk id="5122" creationId="{FF9F92A5-6FE6-4A8C-8FE8-33809FA62268}"/>
          </ac:picMkLst>
        </pc:picChg>
      </pc:sldChg>
      <pc:sldChg chg="addSp delSp modSp add del mod ord modClrScheme chgLayout modNotesTx">
        <pc:chgData name="Bao Nguyen" userId="e97f4841-82b7-4d10-9cc9-9f3b65e0885d" providerId="ADAL" clId="{E17C9A52-6736-40B2-8170-0A08613C69C1}" dt="2023-02-24T07:23:24.940" v="3196" actId="47"/>
        <pc:sldMkLst>
          <pc:docMk/>
          <pc:sldMk cId="1836031127" sldId="456"/>
        </pc:sldMkLst>
        <pc:spChg chg="del">
          <ac:chgData name="Bao Nguyen" userId="e97f4841-82b7-4d10-9cc9-9f3b65e0885d" providerId="ADAL" clId="{E17C9A52-6736-40B2-8170-0A08613C69C1}" dt="2023-02-21T09:21:25.395" v="995" actId="26606"/>
          <ac:spMkLst>
            <pc:docMk/>
            <pc:sldMk cId="1836031127" sldId="456"/>
            <ac:spMk id="3" creationId="{00000000-0000-0000-0000-000000000000}"/>
          </ac:spMkLst>
        </pc:spChg>
        <pc:spChg chg="add del mod">
          <ac:chgData name="Bao Nguyen" userId="e97f4841-82b7-4d10-9cc9-9f3b65e0885d" providerId="ADAL" clId="{E17C9A52-6736-40B2-8170-0A08613C69C1}" dt="2023-02-22T04:07:15.244" v="1386" actId="478"/>
          <ac:spMkLst>
            <pc:docMk/>
            <pc:sldMk cId="1836031127" sldId="456"/>
            <ac:spMk id="4" creationId="{00000000-0000-0000-0000-000000000000}"/>
          </ac:spMkLst>
        </pc:spChg>
        <pc:spChg chg="add del">
          <ac:chgData name="Bao Nguyen" userId="e97f4841-82b7-4d10-9cc9-9f3b65e0885d" providerId="ADAL" clId="{E17C9A52-6736-40B2-8170-0A08613C69C1}" dt="2023-02-24T04:29:31.477" v="2956" actId="22"/>
          <ac:spMkLst>
            <pc:docMk/>
            <pc:sldMk cId="1836031127" sldId="456"/>
            <ac:spMk id="5" creationId="{B387E966-65DE-4A0A-BF2D-CCB218F6CBEE}"/>
          </ac:spMkLst>
        </pc:spChg>
        <pc:spChg chg="add mod">
          <ac:chgData name="Bao Nguyen" userId="e97f4841-82b7-4d10-9cc9-9f3b65e0885d" providerId="ADAL" clId="{E17C9A52-6736-40B2-8170-0A08613C69C1}" dt="2023-02-24T04:31:33.621" v="3009"/>
          <ac:spMkLst>
            <pc:docMk/>
            <pc:sldMk cId="1836031127" sldId="456"/>
            <ac:spMk id="7" creationId="{F724C411-AE2C-4020-A9E3-01269B68248A}"/>
          </ac:spMkLst>
        </pc:spChg>
        <pc:spChg chg="del mod replId">
          <ac:chgData name="Bao Nguyen" userId="e97f4841-82b7-4d10-9cc9-9f3b65e0885d" providerId="ADAL" clId="{E17C9A52-6736-40B2-8170-0A08613C69C1}" dt="2023-02-21T09:21:25.395" v="995" actId="26606"/>
          <ac:spMkLst>
            <pc:docMk/>
            <pc:sldMk cId="1836031127" sldId="456"/>
            <ac:spMk id="9224" creationId="{00000000-0000-0000-0000-000000000000}"/>
          </ac:spMkLst>
        </pc:spChg>
        <pc:spChg chg="add mod">
          <ac:chgData name="Bao Nguyen" userId="e97f4841-82b7-4d10-9cc9-9f3b65e0885d" providerId="ADAL" clId="{E17C9A52-6736-40B2-8170-0A08613C69C1}" dt="2023-02-21T09:27:07.972" v="1100"/>
          <ac:spMkLst>
            <pc:docMk/>
            <pc:sldMk cId="1836031127" sldId="456"/>
            <ac:spMk id="9227" creationId="{69D2E526-6D09-2425-211F-F3747F943294}"/>
          </ac:spMkLst>
        </pc:spChg>
        <pc:picChg chg="del">
          <ac:chgData name="Bao Nguyen" userId="e97f4841-82b7-4d10-9cc9-9f3b65e0885d" providerId="ADAL" clId="{E17C9A52-6736-40B2-8170-0A08613C69C1}" dt="2023-02-21T04:01:26.251" v="427" actId="478"/>
          <ac:picMkLst>
            <pc:docMk/>
            <pc:sldMk cId="1836031127" sldId="456"/>
            <ac:picMk id="7170" creationId="{8DCC1AA7-BAD4-4747-948B-74544D4BB093}"/>
          </ac:picMkLst>
        </pc:picChg>
        <pc:picChg chg="add del">
          <ac:chgData name="Bao Nguyen" userId="e97f4841-82b7-4d10-9cc9-9f3b65e0885d" providerId="ADAL" clId="{E17C9A52-6736-40B2-8170-0A08613C69C1}" dt="2023-02-21T08:44:19.974" v="699" actId="478"/>
          <ac:picMkLst>
            <pc:docMk/>
            <pc:sldMk cId="1836031127" sldId="456"/>
            <ac:picMk id="9218" creationId="{F9C56E0B-7C91-4E15-9509-D54A34462BB3}"/>
          </ac:picMkLst>
        </pc:picChg>
        <pc:picChg chg="add del mod">
          <ac:chgData name="Bao Nguyen" userId="e97f4841-82b7-4d10-9cc9-9f3b65e0885d" providerId="ADAL" clId="{E17C9A52-6736-40B2-8170-0A08613C69C1}" dt="2023-02-21T08:47:14.753" v="703" actId="478"/>
          <ac:picMkLst>
            <pc:docMk/>
            <pc:sldMk cId="1836031127" sldId="456"/>
            <ac:picMk id="9220" creationId="{3E7D2E5C-41BD-4EB7-8511-4BDAB9BDC440}"/>
          </ac:picMkLst>
        </pc:picChg>
        <pc:picChg chg="add mod">
          <ac:chgData name="Bao Nguyen" userId="e97f4841-82b7-4d10-9cc9-9f3b65e0885d" providerId="ADAL" clId="{E17C9A52-6736-40B2-8170-0A08613C69C1}" dt="2023-02-24T04:29:28.807" v="2954" actId="1076"/>
          <ac:picMkLst>
            <pc:docMk/>
            <pc:sldMk cId="1836031127" sldId="456"/>
            <ac:picMk id="9222" creationId="{F7B539FB-A081-4237-A1B4-8CF829A64015}"/>
          </ac:picMkLst>
        </pc:picChg>
      </pc:sldChg>
      <pc:sldChg chg="delSp modSp add del mod">
        <pc:chgData name="Bao Nguyen" userId="e97f4841-82b7-4d10-9cc9-9f3b65e0885d" providerId="ADAL" clId="{E17C9A52-6736-40B2-8170-0A08613C69C1}" dt="2023-02-21T04:40:03.743" v="459" actId="47"/>
        <pc:sldMkLst>
          <pc:docMk/>
          <pc:sldMk cId="3117964268" sldId="457"/>
        </pc:sldMkLst>
        <pc:spChg chg="mod">
          <ac:chgData name="Bao Nguyen" userId="e97f4841-82b7-4d10-9cc9-9f3b65e0885d" providerId="ADAL" clId="{E17C9A52-6736-40B2-8170-0A08613C69C1}" dt="2023-02-21T04:05:46.195" v="441" actId="5793"/>
          <ac:spMkLst>
            <pc:docMk/>
            <pc:sldMk cId="3117964268" sldId="457"/>
            <ac:spMk id="4" creationId="{00000000-0000-0000-0000-000000000000}"/>
          </ac:spMkLst>
        </pc:spChg>
        <pc:picChg chg="del">
          <ac:chgData name="Bao Nguyen" userId="e97f4841-82b7-4d10-9cc9-9f3b65e0885d" providerId="ADAL" clId="{E17C9A52-6736-40B2-8170-0A08613C69C1}" dt="2023-02-21T04:05:42.764" v="433" actId="478"/>
          <ac:picMkLst>
            <pc:docMk/>
            <pc:sldMk cId="3117964268" sldId="457"/>
            <ac:picMk id="9218" creationId="{F9C56E0B-7C91-4E15-9509-D54A34462BB3}"/>
          </ac:picMkLst>
        </pc:picChg>
      </pc:sldChg>
      <pc:sldChg chg="add del">
        <pc:chgData name="Bao Nguyen" userId="e97f4841-82b7-4d10-9cc9-9f3b65e0885d" providerId="ADAL" clId="{E17C9A52-6736-40B2-8170-0A08613C69C1}" dt="2023-02-21T04:40:04.441" v="460" actId="47"/>
        <pc:sldMkLst>
          <pc:docMk/>
          <pc:sldMk cId="1335831517" sldId="458"/>
        </pc:sldMkLst>
      </pc:sldChg>
      <pc:sldChg chg="add del">
        <pc:chgData name="Bao Nguyen" userId="e97f4841-82b7-4d10-9cc9-9f3b65e0885d" providerId="ADAL" clId="{E17C9A52-6736-40B2-8170-0A08613C69C1}" dt="2023-02-21T04:40:04.937" v="461" actId="47"/>
        <pc:sldMkLst>
          <pc:docMk/>
          <pc:sldMk cId="1680791401" sldId="459"/>
        </pc:sldMkLst>
      </pc:sldChg>
      <pc:sldChg chg="add del">
        <pc:chgData name="Bao Nguyen" userId="e97f4841-82b7-4d10-9cc9-9f3b65e0885d" providerId="ADAL" clId="{E17C9A52-6736-40B2-8170-0A08613C69C1}" dt="2023-02-21T04:40:05.522" v="462" actId="47"/>
        <pc:sldMkLst>
          <pc:docMk/>
          <pc:sldMk cId="2872339955" sldId="460"/>
        </pc:sldMkLst>
      </pc:sldChg>
      <pc:sldChg chg="add del">
        <pc:chgData name="Bao Nguyen" userId="e97f4841-82b7-4d10-9cc9-9f3b65e0885d" providerId="ADAL" clId="{E17C9A52-6736-40B2-8170-0A08613C69C1}" dt="2023-02-21T04:40:06.557" v="463" actId="47"/>
        <pc:sldMkLst>
          <pc:docMk/>
          <pc:sldMk cId="982219927" sldId="461"/>
        </pc:sldMkLst>
      </pc:sldChg>
      <pc:sldChg chg="add del">
        <pc:chgData name="Bao Nguyen" userId="e97f4841-82b7-4d10-9cc9-9f3b65e0885d" providerId="ADAL" clId="{E17C9A52-6736-40B2-8170-0A08613C69C1}" dt="2023-02-21T04:40:07.878" v="464" actId="47"/>
        <pc:sldMkLst>
          <pc:docMk/>
          <pc:sldMk cId="2964368491" sldId="462"/>
        </pc:sldMkLst>
      </pc:sldChg>
      <pc:sldChg chg="addSp delSp modSp add del mod ord">
        <pc:chgData name="Bao Nguyen" userId="e97f4841-82b7-4d10-9cc9-9f3b65e0885d" providerId="ADAL" clId="{E17C9A52-6736-40B2-8170-0A08613C69C1}" dt="2023-02-21T04:41:28.733" v="490" actId="47"/>
        <pc:sldMkLst>
          <pc:docMk/>
          <pc:sldMk cId="3193298402" sldId="463"/>
        </pc:sldMkLst>
        <pc:spChg chg="mod">
          <ac:chgData name="Bao Nguyen" userId="e97f4841-82b7-4d10-9cc9-9f3b65e0885d" providerId="ADAL" clId="{E17C9A52-6736-40B2-8170-0A08613C69C1}" dt="2023-02-21T04:39:57.316" v="458" actId="20577"/>
          <ac:spMkLst>
            <pc:docMk/>
            <pc:sldMk cId="3193298402" sldId="463"/>
            <ac:spMk id="2" creationId="{00000000-0000-0000-0000-000000000000}"/>
          </ac:spMkLst>
        </pc:spChg>
        <pc:spChg chg="add del">
          <ac:chgData name="Bao Nguyen" userId="e97f4841-82b7-4d10-9cc9-9f3b65e0885d" providerId="ADAL" clId="{E17C9A52-6736-40B2-8170-0A08613C69C1}" dt="2023-02-21T04:39:45.012" v="452" actId="22"/>
          <ac:spMkLst>
            <pc:docMk/>
            <pc:sldMk cId="3193298402" sldId="463"/>
            <ac:spMk id="6" creationId="{0237ECA4-CBA5-47E3-A5BC-2A8A984E60B0}"/>
          </ac:spMkLst>
        </pc:spChg>
        <pc:picChg chg="del">
          <ac:chgData name="Bao Nguyen" userId="e97f4841-82b7-4d10-9cc9-9f3b65e0885d" providerId="ADAL" clId="{E17C9A52-6736-40B2-8170-0A08613C69C1}" dt="2023-02-21T04:39:43.421" v="450" actId="478"/>
          <ac:picMkLst>
            <pc:docMk/>
            <pc:sldMk cId="3193298402" sldId="463"/>
            <ac:picMk id="3074" creationId="{EA43537D-E248-4234-B3AD-0086A73D0AF6}"/>
          </ac:picMkLst>
        </pc:picChg>
      </pc:sldChg>
      <pc:sldChg chg="add del">
        <pc:chgData name="Bao Nguyen" userId="e97f4841-82b7-4d10-9cc9-9f3b65e0885d" providerId="ADAL" clId="{E17C9A52-6736-40B2-8170-0A08613C69C1}" dt="2023-02-21T04:41:29.284" v="491" actId="47"/>
        <pc:sldMkLst>
          <pc:docMk/>
          <pc:sldMk cId="2738053498" sldId="464"/>
        </pc:sldMkLst>
      </pc:sldChg>
      <pc:sldChg chg="add del">
        <pc:chgData name="Bao Nguyen" userId="e97f4841-82b7-4d10-9cc9-9f3b65e0885d" providerId="ADAL" clId="{E17C9A52-6736-40B2-8170-0A08613C69C1}" dt="2023-02-21T04:41:29.963" v="492" actId="47"/>
        <pc:sldMkLst>
          <pc:docMk/>
          <pc:sldMk cId="3885344484" sldId="465"/>
        </pc:sldMkLst>
      </pc:sldChg>
      <pc:sldChg chg="addSp delSp modSp add del mod ord">
        <pc:chgData name="Bao Nguyen" userId="e97f4841-82b7-4d10-9cc9-9f3b65e0885d" providerId="ADAL" clId="{E17C9A52-6736-40B2-8170-0A08613C69C1}" dt="2023-02-22T09:07:54.227" v="1610" actId="47"/>
        <pc:sldMkLst>
          <pc:docMk/>
          <pc:sldMk cId="1283180280" sldId="466"/>
        </pc:sldMkLst>
        <pc:spChg chg="mod">
          <ac:chgData name="Bao Nguyen" userId="e97f4841-82b7-4d10-9cc9-9f3b65e0885d" providerId="ADAL" clId="{E17C9A52-6736-40B2-8170-0A08613C69C1}" dt="2023-02-21T09:44:50.370" v="1166" actId="20577"/>
          <ac:spMkLst>
            <pc:docMk/>
            <pc:sldMk cId="1283180280" sldId="466"/>
            <ac:spMk id="4" creationId="{00000000-0000-0000-0000-000000000000}"/>
          </ac:spMkLst>
        </pc:spChg>
        <pc:spChg chg="add del mod">
          <ac:chgData name="Bao Nguyen" userId="e97f4841-82b7-4d10-9cc9-9f3b65e0885d" providerId="ADAL" clId="{E17C9A52-6736-40B2-8170-0A08613C69C1}" dt="2023-02-21T04:40:24.567" v="469"/>
          <ac:spMkLst>
            <pc:docMk/>
            <pc:sldMk cId="1283180280" sldId="466"/>
            <ac:spMk id="5" creationId="{8B69BCE8-4DAE-4519-9B1D-D53E3F41D7C3}"/>
          </ac:spMkLst>
        </pc:spChg>
        <pc:graphicFrameChg chg="add del mod">
          <ac:chgData name="Bao Nguyen" userId="e97f4841-82b7-4d10-9cc9-9f3b65e0885d" providerId="ADAL" clId="{E17C9A52-6736-40B2-8170-0A08613C69C1}" dt="2023-02-21T04:40:24.567" v="469"/>
          <ac:graphicFrameMkLst>
            <pc:docMk/>
            <pc:sldMk cId="1283180280" sldId="466"/>
            <ac:graphicFrameMk id="3" creationId="{3E202479-BA79-4827-A884-BB32D83C544D}"/>
          </ac:graphicFrameMkLst>
        </pc:graphicFrameChg>
        <pc:graphicFrameChg chg="add mod modGraphic">
          <ac:chgData name="Bao Nguyen" userId="e97f4841-82b7-4d10-9cc9-9f3b65e0885d" providerId="ADAL" clId="{E17C9A52-6736-40B2-8170-0A08613C69C1}" dt="2023-02-21T09:45:07.277" v="1167" actId="14734"/>
          <ac:graphicFrameMkLst>
            <pc:docMk/>
            <pc:sldMk cId="1283180280" sldId="466"/>
            <ac:graphicFrameMk id="6" creationId="{F7A432B3-286B-4FA8-9984-45E9C5BA4282}"/>
          </ac:graphicFrameMkLst>
        </pc:graphicFrameChg>
      </pc:sldChg>
      <pc:sldChg chg="modSp add del mod ord">
        <pc:chgData name="Bao Nguyen" userId="e97f4841-82b7-4d10-9cc9-9f3b65e0885d" providerId="ADAL" clId="{E17C9A52-6736-40B2-8170-0A08613C69C1}" dt="2023-02-22T09:07:52.306" v="1608" actId="47"/>
        <pc:sldMkLst>
          <pc:docMk/>
          <pc:sldMk cId="2938609781" sldId="467"/>
        </pc:sldMkLst>
        <pc:spChg chg="mod">
          <ac:chgData name="Bao Nguyen" userId="e97f4841-82b7-4d10-9cc9-9f3b65e0885d" providerId="ADAL" clId="{E17C9A52-6736-40B2-8170-0A08613C69C1}" dt="2023-02-21T04:41:45.046" v="494"/>
          <ac:spMkLst>
            <pc:docMk/>
            <pc:sldMk cId="2938609781" sldId="467"/>
            <ac:spMk id="2" creationId="{00000000-0000-0000-0000-000000000000}"/>
          </ac:spMkLst>
        </pc:spChg>
        <pc:spChg chg="mod">
          <ac:chgData name="Bao Nguyen" userId="e97f4841-82b7-4d10-9cc9-9f3b65e0885d" providerId="ADAL" clId="{E17C9A52-6736-40B2-8170-0A08613C69C1}" dt="2023-02-21T09:45:24.937" v="1170" actId="20577"/>
          <ac:spMkLst>
            <pc:docMk/>
            <pc:sldMk cId="2938609781" sldId="467"/>
            <ac:spMk id="4" creationId="{00000000-0000-0000-0000-000000000000}"/>
          </ac:spMkLst>
        </pc:spChg>
        <pc:graphicFrameChg chg="mod modGraphic">
          <ac:chgData name="Bao Nguyen" userId="e97f4841-82b7-4d10-9cc9-9f3b65e0885d" providerId="ADAL" clId="{E17C9A52-6736-40B2-8170-0A08613C69C1}" dt="2023-02-21T09:45:40.465" v="1173" actId="1076"/>
          <ac:graphicFrameMkLst>
            <pc:docMk/>
            <pc:sldMk cId="2938609781" sldId="467"/>
            <ac:graphicFrameMk id="6" creationId="{F7A432B3-286B-4FA8-9984-45E9C5BA4282}"/>
          </ac:graphicFrameMkLst>
        </pc:graphicFrameChg>
      </pc:sldChg>
      <pc:sldChg chg="modSp add del mod ord">
        <pc:chgData name="Bao Nguyen" userId="e97f4841-82b7-4d10-9cc9-9f3b65e0885d" providerId="ADAL" clId="{E17C9A52-6736-40B2-8170-0A08613C69C1}" dt="2023-02-22T09:07:51.775" v="1607" actId="47"/>
        <pc:sldMkLst>
          <pc:docMk/>
          <pc:sldMk cId="1280811843" sldId="468"/>
        </pc:sldMkLst>
        <pc:spChg chg="mod">
          <ac:chgData name="Bao Nguyen" userId="e97f4841-82b7-4d10-9cc9-9f3b65e0885d" providerId="ADAL" clId="{E17C9A52-6736-40B2-8170-0A08613C69C1}" dt="2023-02-21T04:44:08.504" v="511" actId="20577"/>
          <ac:spMkLst>
            <pc:docMk/>
            <pc:sldMk cId="1280811843" sldId="468"/>
            <ac:spMk id="2" creationId="{00000000-0000-0000-0000-000000000000}"/>
          </ac:spMkLst>
        </pc:spChg>
        <pc:spChg chg="mod">
          <ac:chgData name="Bao Nguyen" userId="e97f4841-82b7-4d10-9cc9-9f3b65e0885d" providerId="ADAL" clId="{E17C9A52-6736-40B2-8170-0A08613C69C1}" dt="2023-02-21T04:47:01.621" v="530" actId="20577"/>
          <ac:spMkLst>
            <pc:docMk/>
            <pc:sldMk cId="1280811843" sldId="468"/>
            <ac:spMk id="4" creationId="{00000000-0000-0000-0000-000000000000}"/>
          </ac:spMkLst>
        </pc:spChg>
        <pc:graphicFrameChg chg="mod modGraphic">
          <ac:chgData name="Bao Nguyen" userId="e97f4841-82b7-4d10-9cc9-9f3b65e0885d" providerId="ADAL" clId="{E17C9A52-6736-40B2-8170-0A08613C69C1}" dt="2023-02-21T09:46:02.804" v="1176" actId="1076"/>
          <ac:graphicFrameMkLst>
            <pc:docMk/>
            <pc:sldMk cId="1280811843" sldId="468"/>
            <ac:graphicFrameMk id="6" creationId="{F7A432B3-286B-4FA8-9984-45E9C5BA4282}"/>
          </ac:graphicFrameMkLst>
        </pc:graphicFrameChg>
      </pc:sldChg>
      <pc:sldChg chg="modSp add del mod ord">
        <pc:chgData name="Bao Nguyen" userId="e97f4841-82b7-4d10-9cc9-9f3b65e0885d" providerId="ADAL" clId="{E17C9A52-6736-40B2-8170-0A08613C69C1}" dt="2023-02-22T09:07:49.997" v="1604" actId="47"/>
        <pc:sldMkLst>
          <pc:docMk/>
          <pc:sldMk cId="3029890884" sldId="469"/>
        </pc:sldMkLst>
        <pc:spChg chg="mod">
          <ac:chgData name="Bao Nguyen" userId="e97f4841-82b7-4d10-9cc9-9f3b65e0885d" providerId="ADAL" clId="{E17C9A52-6736-40B2-8170-0A08613C69C1}" dt="2023-02-21T15:36:48.601" v="1224" actId="20577"/>
          <ac:spMkLst>
            <pc:docMk/>
            <pc:sldMk cId="3029890884" sldId="469"/>
            <ac:spMk id="2" creationId="{00000000-0000-0000-0000-000000000000}"/>
          </ac:spMkLst>
        </pc:spChg>
        <pc:spChg chg="mod">
          <ac:chgData name="Bao Nguyen" userId="e97f4841-82b7-4d10-9cc9-9f3b65e0885d" providerId="ADAL" clId="{E17C9A52-6736-40B2-8170-0A08613C69C1}" dt="2023-02-22T01:44:39.784" v="1306"/>
          <ac:spMkLst>
            <pc:docMk/>
            <pc:sldMk cId="3029890884" sldId="469"/>
            <ac:spMk id="4" creationId="{00000000-0000-0000-0000-000000000000}"/>
          </ac:spMkLst>
        </pc:spChg>
        <pc:graphicFrameChg chg="mod modGraphic">
          <ac:chgData name="Bao Nguyen" userId="e97f4841-82b7-4d10-9cc9-9f3b65e0885d" providerId="ADAL" clId="{E17C9A52-6736-40B2-8170-0A08613C69C1}" dt="2023-02-21T15:37:39.350" v="1227"/>
          <ac:graphicFrameMkLst>
            <pc:docMk/>
            <pc:sldMk cId="3029890884" sldId="469"/>
            <ac:graphicFrameMk id="6" creationId="{F7A432B3-286B-4FA8-9984-45E9C5BA4282}"/>
          </ac:graphicFrameMkLst>
        </pc:graphicFrameChg>
      </pc:sldChg>
      <pc:sldChg chg="modSp add del mod ord">
        <pc:chgData name="Bao Nguyen" userId="e97f4841-82b7-4d10-9cc9-9f3b65e0885d" providerId="ADAL" clId="{E17C9A52-6736-40B2-8170-0A08613C69C1}" dt="2023-02-22T09:07:51.335" v="1606" actId="47"/>
        <pc:sldMkLst>
          <pc:docMk/>
          <pc:sldMk cId="3381952325" sldId="470"/>
        </pc:sldMkLst>
        <pc:graphicFrameChg chg="mod modGraphic">
          <ac:chgData name="Bao Nguyen" userId="e97f4841-82b7-4d10-9cc9-9f3b65e0885d" providerId="ADAL" clId="{E17C9A52-6736-40B2-8170-0A08613C69C1}" dt="2023-02-21T09:46:16.968" v="1178" actId="14100"/>
          <ac:graphicFrameMkLst>
            <pc:docMk/>
            <pc:sldMk cId="3381952325" sldId="470"/>
            <ac:graphicFrameMk id="6" creationId="{F7A432B3-286B-4FA8-9984-45E9C5BA4282}"/>
          </ac:graphicFrameMkLst>
        </pc:graphicFrameChg>
      </pc:sldChg>
      <pc:sldChg chg="modSp add del mod ord">
        <pc:chgData name="Bao Nguyen" userId="e97f4841-82b7-4d10-9cc9-9f3b65e0885d" providerId="ADAL" clId="{E17C9A52-6736-40B2-8170-0A08613C69C1}" dt="2023-02-22T09:07:52.846" v="1609" actId="47"/>
        <pc:sldMkLst>
          <pc:docMk/>
          <pc:sldMk cId="2686635888" sldId="471"/>
        </pc:sldMkLst>
        <pc:spChg chg="mod">
          <ac:chgData name="Bao Nguyen" userId="e97f4841-82b7-4d10-9cc9-9f3b65e0885d" providerId="ADAL" clId="{E17C9A52-6736-40B2-8170-0A08613C69C1}" dt="2023-02-21T04:49:37.967" v="594"/>
          <ac:spMkLst>
            <pc:docMk/>
            <pc:sldMk cId="2686635888" sldId="471"/>
            <ac:spMk id="2" creationId="{00000000-0000-0000-0000-000000000000}"/>
          </ac:spMkLst>
        </pc:spChg>
        <pc:spChg chg="mod">
          <ac:chgData name="Bao Nguyen" userId="e97f4841-82b7-4d10-9cc9-9f3b65e0885d" providerId="ADAL" clId="{E17C9A52-6736-40B2-8170-0A08613C69C1}" dt="2023-02-21T04:49:50.760" v="595"/>
          <ac:spMkLst>
            <pc:docMk/>
            <pc:sldMk cId="2686635888" sldId="471"/>
            <ac:spMk id="4" creationId="{00000000-0000-0000-0000-000000000000}"/>
          </ac:spMkLst>
        </pc:spChg>
        <pc:graphicFrameChg chg="mod modGraphic">
          <ac:chgData name="Bao Nguyen" userId="e97f4841-82b7-4d10-9cc9-9f3b65e0885d" providerId="ADAL" clId="{E17C9A52-6736-40B2-8170-0A08613C69C1}" dt="2023-02-21T09:54:36.167" v="1189" actId="14100"/>
          <ac:graphicFrameMkLst>
            <pc:docMk/>
            <pc:sldMk cId="2686635888" sldId="471"/>
            <ac:graphicFrameMk id="6" creationId="{F7A432B3-286B-4FA8-9984-45E9C5BA4282}"/>
          </ac:graphicFrameMkLst>
        </pc:graphicFrameChg>
      </pc:sldChg>
      <pc:sldChg chg="addSp delSp modSp add del mod ord modClrScheme chgLayout">
        <pc:chgData name="Bao Nguyen" userId="e97f4841-82b7-4d10-9cc9-9f3b65e0885d" providerId="ADAL" clId="{E17C9A52-6736-40B2-8170-0A08613C69C1}" dt="2023-02-24T07:15:49.369" v="3195" actId="47"/>
        <pc:sldMkLst>
          <pc:docMk/>
          <pc:sldMk cId="611166645" sldId="472"/>
        </pc:sldMkLst>
        <pc:spChg chg="del">
          <ac:chgData name="Bao Nguyen" userId="e97f4841-82b7-4d10-9cc9-9f3b65e0885d" providerId="ADAL" clId="{E17C9A52-6736-40B2-8170-0A08613C69C1}" dt="2023-02-21T09:21:30.669" v="997" actId="26606"/>
          <ac:spMkLst>
            <pc:docMk/>
            <pc:sldMk cId="611166645" sldId="472"/>
            <ac:spMk id="3" creationId="{00000000-0000-0000-0000-000000000000}"/>
          </ac:spMkLst>
        </pc:spChg>
        <pc:spChg chg="add del mod">
          <ac:chgData name="Bao Nguyen" userId="e97f4841-82b7-4d10-9cc9-9f3b65e0885d" providerId="ADAL" clId="{E17C9A52-6736-40B2-8170-0A08613C69C1}" dt="2023-02-21T09:23:07.247" v="1001" actId="478"/>
          <ac:spMkLst>
            <pc:docMk/>
            <pc:sldMk cId="611166645" sldId="472"/>
            <ac:spMk id="4" creationId="{00000000-0000-0000-0000-000000000000}"/>
          </ac:spMkLst>
        </pc:spChg>
        <pc:spChg chg="add mod">
          <ac:chgData name="Bao Nguyen" userId="e97f4841-82b7-4d10-9cc9-9f3b65e0885d" providerId="ADAL" clId="{E17C9A52-6736-40B2-8170-0A08613C69C1}" dt="2023-02-24T04:30:55.849" v="3004" actId="20577"/>
          <ac:spMkLst>
            <pc:docMk/>
            <pc:sldMk cId="611166645" sldId="472"/>
            <ac:spMk id="4" creationId="{21B16CDA-6E40-4853-9754-7DC97CC56E7F}"/>
          </ac:spMkLst>
        </pc:spChg>
        <pc:spChg chg="del mod replId">
          <ac:chgData name="Bao Nguyen" userId="e97f4841-82b7-4d10-9cc9-9f3b65e0885d" providerId="ADAL" clId="{E17C9A52-6736-40B2-8170-0A08613C69C1}" dt="2023-02-21T09:21:30.669" v="997" actId="26606"/>
          <ac:spMkLst>
            <pc:docMk/>
            <pc:sldMk cId="611166645" sldId="472"/>
            <ac:spMk id="9220" creationId="{00000000-0000-0000-0000-000000000000}"/>
          </ac:spMkLst>
        </pc:spChg>
        <pc:spChg chg="add mod">
          <ac:chgData name="Bao Nguyen" userId="e97f4841-82b7-4d10-9cc9-9f3b65e0885d" providerId="ADAL" clId="{E17C9A52-6736-40B2-8170-0A08613C69C1}" dt="2023-02-21T09:27:14.808" v="1103" actId="20577"/>
          <ac:spMkLst>
            <pc:docMk/>
            <pc:sldMk cId="611166645" sldId="472"/>
            <ac:spMk id="9223" creationId="{C85108B3-75B4-4E65-8EF7-B01974EF2FAA}"/>
          </ac:spMkLst>
        </pc:spChg>
        <pc:picChg chg="add del mod">
          <ac:chgData name="Bao Nguyen" userId="e97f4841-82b7-4d10-9cc9-9f3b65e0885d" providerId="ADAL" clId="{E17C9A52-6736-40B2-8170-0A08613C69C1}" dt="2023-02-24T07:15:46.378" v="3194" actId="478"/>
          <ac:picMkLst>
            <pc:docMk/>
            <pc:sldMk cId="611166645" sldId="472"/>
            <ac:picMk id="1026" creationId="{2BCF05EF-3C5B-4D01-8B7E-5E8FC50BEC18}"/>
          </ac:picMkLst>
        </pc:picChg>
        <pc:picChg chg="del mod">
          <ac:chgData name="Bao Nguyen" userId="e97f4841-82b7-4d10-9cc9-9f3b65e0885d" providerId="ADAL" clId="{E17C9A52-6736-40B2-8170-0A08613C69C1}" dt="2023-02-24T07:12:14.492" v="3189" actId="478"/>
          <ac:picMkLst>
            <pc:docMk/>
            <pc:sldMk cId="611166645" sldId="472"/>
            <ac:picMk id="9218" creationId="{F9C56E0B-7C91-4E15-9509-D54A34462BB3}"/>
          </ac:picMkLst>
        </pc:picChg>
      </pc:sldChg>
      <pc:sldChg chg="addSp delSp modSp new del mod ord">
        <pc:chgData name="Bao Nguyen" userId="e97f4841-82b7-4d10-9cc9-9f3b65e0885d" providerId="ADAL" clId="{E17C9A52-6736-40B2-8170-0A08613C69C1}" dt="2023-02-22T07:17:20.332" v="1588" actId="47"/>
        <pc:sldMkLst>
          <pc:docMk/>
          <pc:sldMk cId="3897390089" sldId="473"/>
        </pc:sldMkLst>
        <pc:spChg chg="del">
          <ac:chgData name="Bao Nguyen" userId="e97f4841-82b7-4d10-9cc9-9f3b65e0885d" providerId="ADAL" clId="{E17C9A52-6736-40B2-8170-0A08613C69C1}" dt="2023-02-21T08:51:03.990" v="726" actId="478"/>
          <ac:spMkLst>
            <pc:docMk/>
            <pc:sldMk cId="3897390089" sldId="473"/>
            <ac:spMk id="4" creationId="{6E964B5A-147D-41FB-B242-8604144DCD42}"/>
          </ac:spMkLst>
        </pc:spChg>
        <pc:spChg chg="mod">
          <ac:chgData name="Bao Nguyen" userId="e97f4841-82b7-4d10-9cc9-9f3b65e0885d" providerId="ADAL" clId="{E17C9A52-6736-40B2-8170-0A08613C69C1}" dt="2023-02-21T08:51:44.720" v="729" actId="1582"/>
          <ac:spMkLst>
            <pc:docMk/>
            <pc:sldMk cId="3897390089" sldId="473"/>
            <ac:spMk id="7" creationId="{E1EDA1E8-E993-4270-9432-CFC3512B9979}"/>
          </ac:spMkLst>
        </pc:spChg>
        <pc:spChg chg="mod">
          <ac:chgData name="Bao Nguyen" userId="e97f4841-82b7-4d10-9cc9-9f3b65e0885d" providerId="ADAL" clId="{E17C9A52-6736-40B2-8170-0A08613C69C1}" dt="2023-02-21T08:51:44.720" v="729" actId="1582"/>
          <ac:spMkLst>
            <pc:docMk/>
            <pc:sldMk cId="3897390089" sldId="473"/>
            <ac:spMk id="8" creationId="{20EA122B-2904-49A8-9DF9-A2207E4AB54F}"/>
          </ac:spMkLst>
        </pc:spChg>
        <pc:spChg chg="mod">
          <ac:chgData name="Bao Nguyen" userId="e97f4841-82b7-4d10-9cc9-9f3b65e0885d" providerId="ADAL" clId="{E17C9A52-6736-40B2-8170-0A08613C69C1}" dt="2023-02-21T08:51:44.720" v="729" actId="1582"/>
          <ac:spMkLst>
            <pc:docMk/>
            <pc:sldMk cId="3897390089" sldId="473"/>
            <ac:spMk id="9" creationId="{0B733D99-55EA-41C1-BBFA-70D07CC2A667}"/>
          </ac:spMkLst>
        </pc:spChg>
        <pc:spChg chg="mod">
          <ac:chgData name="Bao Nguyen" userId="e97f4841-82b7-4d10-9cc9-9f3b65e0885d" providerId="ADAL" clId="{E17C9A52-6736-40B2-8170-0A08613C69C1}" dt="2023-02-21T08:51:44.720" v="729" actId="1582"/>
          <ac:spMkLst>
            <pc:docMk/>
            <pc:sldMk cId="3897390089" sldId="473"/>
            <ac:spMk id="10" creationId="{6B00B444-86B8-40E7-8452-F8E93C79B492}"/>
          </ac:spMkLst>
        </pc:spChg>
        <pc:spChg chg="mod">
          <ac:chgData name="Bao Nguyen" userId="e97f4841-82b7-4d10-9cc9-9f3b65e0885d" providerId="ADAL" clId="{E17C9A52-6736-40B2-8170-0A08613C69C1}" dt="2023-02-21T08:51:44.720" v="729" actId="1582"/>
          <ac:spMkLst>
            <pc:docMk/>
            <pc:sldMk cId="3897390089" sldId="473"/>
            <ac:spMk id="11" creationId="{31FD578D-6A21-4289-AF14-03BFB021904F}"/>
          </ac:spMkLst>
        </pc:spChg>
        <pc:spChg chg="mod">
          <ac:chgData name="Bao Nguyen" userId="e97f4841-82b7-4d10-9cc9-9f3b65e0885d" providerId="ADAL" clId="{E17C9A52-6736-40B2-8170-0A08613C69C1}" dt="2023-02-21T08:51:44.720" v="729" actId="1582"/>
          <ac:spMkLst>
            <pc:docMk/>
            <pc:sldMk cId="3897390089" sldId="473"/>
            <ac:spMk id="12" creationId="{D244B66C-5EC0-4564-8A49-16195D41D3DA}"/>
          </ac:spMkLst>
        </pc:spChg>
        <pc:spChg chg="mod">
          <ac:chgData name="Bao Nguyen" userId="e97f4841-82b7-4d10-9cc9-9f3b65e0885d" providerId="ADAL" clId="{E17C9A52-6736-40B2-8170-0A08613C69C1}" dt="2023-02-21T08:51:44.720" v="729" actId="1582"/>
          <ac:spMkLst>
            <pc:docMk/>
            <pc:sldMk cId="3897390089" sldId="473"/>
            <ac:spMk id="13" creationId="{9B4C827E-EA26-48F7-B696-344141F7DDA1}"/>
          </ac:spMkLst>
        </pc:spChg>
        <pc:spChg chg="mod">
          <ac:chgData name="Bao Nguyen" userId="e97f4841-82b7-4d10-9cc9-9f3b65e0885d" providerId="ADAL" clId="{E17C9A52-6736-40B2-8170-0A08613C69C1}" dt="2023-02-21T08:51:44.720" v="729" actId="1582"/>
          <ac:spMkLst>
            <pc:docMk/>
            <pc:sldMk cId="3897390089" sldId="473"/>
            <ac:spMk id="14" creationId="{52035D10-9D6C-4E33-AE04-0996B09662FD}"/>
          </ac:spMkLst>
        </pc:spChg>
        <pc:spChg chg="mod">
          <ac:chgData name="Bao Nguyen" userId="e97f4841-82b7-4d10-9cc9-9f3b65e0885d" providerId="ADAL" clId="{E17C9A52-6736-40B2-8170-0A08613C69C1}" dt="2023-02-21T08:51:44.720" v="729" actId="1582"/>
          <ac:spMkLst>
            <pc:docMk/>
            <pc:sldMk cId="3897390089" sldId="473"/>
            <ac:spMk id="22" creationId="{B3D60070-09F8-4703-B746-F4DE8B52968B}"/>
          </ac:spMkLst>
        </pc:spChg>
        <pc:spChg chg="mod">
          <ac:chgData name="Bao Nguyen" userId="e97f4841-82b7-4d10-9cc9-9f3b65e0885d" providerId="ADAL" clId="{E17C9A52-6736-40B2-8170-0A08613C69C1}" dt="2023-02-21T08:51:44.720" v="729" actId="1582"/>
          <ac:spMkLst>
            <pc:docMk/>
            <pc:sldMk cId="3897390089" sldId="473"/>
            <ac:spMk id="23" creationId="{82F63F89-8D54-455E-BC5E-38273EB92131}"/>
          </ac:spMkLst>
        </pc:spChg>
        <pc:spChg chg="mod">
          <ac:chgData name="Bao Nguyen" userId="e97f4841-82b7-4d10-9cc9-9f3b65e0885d" providerId="ADAL" clId="{E17C9A52-6736-40B2-8170-0A08613C69C1}" dt="2023-02-21T08:51:44.720" v="729" actId="1582"/>
          <ac:spMkLst>
            <pc:docMk/>
            <pc:sldMk cId="3897390089" sldId="473"/>
            <ac:spMk id="24" creationId="{C75647E2-0F12-48E2-A17F-6FB48C89EC5B}"/>
          </ac:spMkLst>
        </pc:spChg>
        <pc:spChg chg="mod">
          <ac:chgData name="Bao Nguyen" userId="e97f4841-82b7-4d10-9cc9-9f3b65e0885d" providerId="ADAL" clId="{E17C9A52-6736-40B2-8170-0A08613C69C1}" dt="2023-02-21T08:51:44.720" v="729" actId="1582"/>
          <ac:spMkLst>
            <pc:docMk/>
            <pc:sldMk cId="3897390089" sldId="473"/>
            <ac:spMk id="25" creationId="{8D0E2223-0635-494A-A75C-5F3999EE1A0B}"/>
          </ac:spMkLst>
        </pc:spChg>
        <pc:spChg chg="mod">
          <ac:chgData name="Bao Nguyen" userId="e97f4841-82b7-4d10-9cc9-9f3b65e0885d" providerId="ADAL" clId="{E17C9A52-6736-40B2-8170-0A08613C69C1}" dt="2023-02-21T08:51:44.720" v="729" actId="1582"/>
          <ac:spMkLst>
            <pc:docMk/>
            <pc:sldMk cId="3897390089" sldId="473"/>
            <ac:spMk id="26" creationId="{26A94763-4FA5-4E76-AA25-DF5938682453}"/>
          </ac:spMkLst>
        </pc:spChg>
        <pc:spChg chg="mod">
          <ac:chgData name="Bao Nguyen" userId="e97f4841-82b7-4d10-9cc9-9f3b65e0885d" providerId="ADAL" clId="{E17C9A52-6736-40B2-8170-0A08613C69C1}" dt="2023-02-21T08:51:44.720" v="729" actId="1582"/>
          <ac:spMkLst>
            <pc:docMk/>
            <pc:sldMk cId="3897390089" sldId="473"/>
            <ac:spMk id="27" creationId="{A01A5584-ABCF-4618-AE64-08F2F7565AA1}"/>
          </ac:spMkLst>
        </pc:spChg>
        <pc:spChg chg="mod">
          <ac:chgData name="Bao Nguyen" userId="e97f4841-82b7-4d10-9cc9-9f3b65e0885d" providerId="ADAL" clId="{E17C9A52-6736-40B2-8170-0A08613C69C1}" dt="2023-02-21T08:51:44.720" v="729" actId="1582"/>
          <ac:spMkLst>
            <pc:docMk/>
            <pc:sldMk cId="3897390089" sldId="473"/>
            <ac:spMk id="28" creationId="{B4C22753-7F2C-48B3-8039-81F5ADC8B6B2}"/>
          </ac:spMkLst>
        </pc:spChg>
        <pc:spChg chg="mod">
          <ac:chgData name="Bao Nguyen" userId="e97f4841-82b7-4d10-9cc9-9f3b65e0885d" providerId="ADAL" clId="{E17C9A52-6736-40B2-8170-0A08613C69C1}" dt="2023-02-21T08:51:44.720" v="729" actId="1582"/>
          <ac:spMkLst>
            <pc:docMk/>
            <pc:sldMk cId="3897390089" sldId="473"/>
            <ac:spMk id="29" creationId="{C4CE28E9-46C5-4771-9B02-CCF5F2C1A49C}"/>
          </ac:spMkLst>
        </pc:spChg>
        <pc:spChg chg="mod">
          <ac:chgData name="Bao Nguyen" userId="e97f4841-82b7-4d10-9cc9-9f3b65e0885d" providerId="ADAL" clId="{E17C9A52-6736-40B2-8170-0A08613C69C1}" dt="2023-02-21T08:51:44.720" v="729" actId="1582"/>
          <ac:spMkLst>
            <pc:docMk/>
            <pc:sldMk cId="3897390089" sldId="473"/>
            <ac:spMk id="30" creationId="{ACFEDBF3-2A87-4E4F-8C3D-A712F3433CF7}"/>
          </ac:spMkLst>
        </pc:spChg>
        <pc:spChg chg="mod">
          <ac:chgData name="Bao Nguyen" userId="e97f4841-82b7-4d10-9cc9-9f3b65e0885d" providerId="ADAL" clId="{E17C9A52-6736-40B2-8170-0A08613C69C1}" dt="2023-02-21T08:51:44.720" v="729" actId="1582"/>
          <ac:spMkLst>
            <pc:docMk/>
            <pc:sldMk cId="3897390089" sldId="473"/>
            <ac:spMk id="34" creationId="{8F7D680F-6642-432F-8321-D4A5ADAAAD5D}"/>
          </ac:spMkLst>
        </pc:spChg>
        <pc:grpChg chg="add del mod">
          <ac:chgData name="Bao Nguyen" userId="e97f4841-82b7-4d10-9cc9-9f3b65e0885d" providerId="ADAL" clId="{E17C9A52-6736-40B2-8170-0A08613C69C1}" dt="2023-02-21T08:52:44.097" v="732" actId="478"/>
          <ac:grpSpMkLst>
            <pc:docMk/>
            <pc:sldMk cId="3897390089" sldId="473"/>
            <ac:grpSpMk id="6" creationId="{167D40E2-AAAE-4621-B37A-411C18EF7E67}"/>
          </ac:grpSpMkLst>
        </pc:grpChg>
        <pc:grpChg chg="mod">
          <ac:chgData name="Bao Nguyen" userId="e97f4841-82b7-4d10-9cc9-9f3b65e0885d" providerId="ADAL" clId="{E17C9A52-6736-40B2-8170-0A08613C69C1}" dt="2023-02-21T08:51:04.448" v="727"/>
          <ac:grpSpMkLst>
            <pc:docMk/>
            <pc:sldMk cId="3897390089" sldId="473"/>
            <ac:grpSpMk id="20" creationId="{9BB89CA4-64E6-4E0B-953C-D790743E2D53}"/>
          </ac:grpSpMkLst>
        </pc:grpChg>
        <pc:picChg chg="add del">
          <ac:chgData name="Bao Nguyen" userId="e97f4841-82b7-4d10-9cc9-9f3b65e0885d" providerId="ADAL" clId="{E17C9A52-6736-40B2-8170-0A08613C69C1}" dt="2023-02-21T08:50:59.281" v="725"/>
          <ac:picMkLst>
            <pc:docMk/>
            <pc:sldMk cId="3897390089" sldId="473"/>
            <ac:picMk id="11266" creationId="{C00120C1-4C87-4299-BF63-AE0DAD813425}"/>
          </ac:picMkLst>
        </pc:picChg>
        <pc:cxnChg chg="mod">
          <ac:chgData name="Bao Nguyen" userId="e97f4841-82b7-4d10-9cc9-9f3b65e0885d" providerId="ADAL" clId="{E17C9A52-6736-40B2-8170-0A08613C69C1}" dt="2023-02-21T08:51:44.720" v="729" actId="1582"/>
          <ac:cxnSpMkLst>
            <pc:docMk/>
            <pc:sldMk cId="3897390089" sldId="473"/>
            <ac:cxnSpMk id="15" creationId="{11CC33B9-A529-4612-B5EB-3656D2C244A3}"/>
          </ac:cxnSpMkLst>
        </pc:cxnChg>
        <pc:cxnChg chg="mod">
          <ac:chgData name="Bao Nguyen" userId="e97f4841-82b7-4d10-9cc9-9f3b65e0885d" providerId="ADAL" clId="{E17C9A52-6736-40B2-8170-0A08613C69C1}" dt="2023-02-21T08:51:44.720" v="729" actId="1582"/>
          <ac:cxnSpMkLst>
            <pc:docMk/>
            <pc:sldMk cId="3897390089" sldId="473"/>
            <ac:cxnSpMk id="16" creationId="{A7E3B6F9-08F6-4743-BCC4-FECD9BCC13F1}"/>
          </ac:cxnSpMkLst>
        </pc:cxnChg>
        <pc:cxnChg chg="mod">
          <ac:chgData name="Bao Nguyen" userId="e97f4841-82b7-4d10-9cc9-9f3b65e0885d" providerId="ADAL" clId="{E17C9A52-6736-40B2-8170-0A08613C69C1}" dt="2023-02-21T08:51:44.720" v="729" actId="1582"/>
          <ac:cxnSpMkLst>
            <pc:docMk/>
            <pc:sldMk cId="3897390089" sldId="473"/>
            <ac:cxnSpMk id="17" creationId="{E8D151C6-E8EE-44E9-9025-9539D8E6FBAF}"/>
          </ac:cxnSpMkLst>
        </pc:cxnChg>
        <pc:cxnChg chg="mod">
          <ac:chgData name="Bao Nguyen" userId="e97f4841-82b7-4d10-9cc9-9f3b65e0885d" providerId="ADAL" clId="{E17C9A52-6736-40B2-8170-0A08613C69C1}" dt="2023-02-21T08:51:44.720" v="729" actId="1582"/>
          <ac:cxnSpMkLst>
            <pc:docMk/>
            <pc:sldMk cId="3897390089" sldId="473"/>
            <ac:cxnSpMk id="18" creationId="{699CCDC6-E4DD-499B-8853-6DCD8C7B3BA3}"/>
          </ac:cxnSpMkLst>
        </pc:cxnChg>
        <pc:cxnChg chg="mod">
          <ac:chgData name="Bao Nguyen" userId="e97f4841-82b7-4d10-9cc9-9f3b65e0885d" providerId="ADAL" clId="{E17C9A52-6736-40B2-8170-0A08613C69C1}" dt="2023-02-21T08:51:44.720" v="729" actId="1582"/>
          <ac:cxnSpMkLst>
            <pc:docMk/>
            <pc:sldMk cId="3897390089" sldId="473"/>
            <ac:cxnSpMk id="19" creationId="{E318B920-901E-4DF6-A4C6-52C3342E210F}"/>
          </ac:cxnSpMkLst>
        </pc:cxnChg>
        <pc:cxnChg chg="mod">
          <ac:chgData name="Bao Nguyen" userId="e97f4841-82b7-4d10-9cc9-9f3b65e0885d" providerId="ADAL" clId="{E17C9A52-6736-40B2-8170-0A08613C69C1}" dt="2023-02-21T08:51:44.720" v="729" actId="1582"/>
          <ac:cxnSpMkLst>
            <pc:docMk/>
            <pc:sldMk cId="3897390089" sldId="473"/>
            <ac:cxnSpMk id="21" creationId="{981C25D2-52C4-4508-BEE7-173C9E67B447}"/>
          </ac:cxnSpMkLst>
        </pc:cxnChg>
        <pc:cxnChg chg="mod">
          <ac:chgData name="Bao Nguyen" userId="e97f4841-82b7-4d10-9cc9-9f3b65e0885d" providerId="ADAL" clId="{E17C9A52-6736-40B2-8170-0A08613C69C1}" dt="2023-02-21T08:51:44.720" v="729" actId="1582"/>
          <ac:cxnSpMkLst>
            <pc:docMk/>
            <pc:sldMk cId="3897390089" sldId="473"/>
            <ac:cxnSpMk id="31" creationId="{8D9806FC-5EBF-4D31-989F-B4CF2D354529}"/>
          </ac:cxnSpMkLst>
        </pc:cxnChg>
        <pc:cxnChg chg="mod">
          <ac:chgData name="Bao Nguyen" userId="e97f4841-82b7-4d10-9cc9-9f3b65e0885d" providerId="ADAL" clId="{E17C9A52-6736-40B2-8170-0A08613C69C1}" dt="2023-02-21T08:51:44.720" v="729" actId="1582"/>
          <ac:cxnSpMkLst>
            <pc:docMk/>
            <pc:sldMk cId="3897390089" sldId="473"/>
            <ac:cxnSpMk id="32" creationId="{39D90618-8892-491C-B98B-EF9236FE119F}"/>
          </ac:cxnSpMkLst>
        </pc:cxnChg>
        <pc:cxnChg chg="mod">
          <ac:chgData name="Bao Nguyen" userId="e97f4841-82b7-4d10-9cc9-9f3b65e0885d" providerId="ADAL" clId="{E17C9A52-6736-40B2-8170-0A08613C69C1}" dt="2023-02-21T08:51:44.720" v="729" actId="1582"/>
          <ac:cxnSpMkLst>
            <pc:docMk/>
            <pc:sldMk cId="3897390089" sldId="473"/>
            <ac:cxnSpMk id="33" creationId="{AD50D3B0-226D-470C-ABF0-E82EC5A45F3B}"/>
          </ac:cxnSpMkLst>
        </pc:cxnChg>
        <pc:cxnChg chg="mod">
          <ac:chgData name="Bao Nguyen" userId="e97f4841-82b7-4d10-9cc9-9f3b65e0885d" providerId="ADAL" clId="{E17C9A52-6736-40B2-8170-0A08613C69C1}" dt="2023-02-21T08:51:44.720" v="729" actId="1582"/>
          <ac:cxnSpMkLst>
            <pc:docMk/>
            <pc:sldMk cId="3897390089" sldId="473"/>
            <ac:cxnSpMk id="35" creationId="{867E6C40-0B95-4D66-B1ED-BE0A850E336A}"/>
          </ac:cxnSpMkLst>
        </pc:cxnChg>
        <pc:cxnChg chg="mod">
          <ac:chgData name="Bao Nguyen" userId="e97f4841-82b7-4d10-9cc9-9f3b65e0885d" providerId="ADAL" clId="{E17C9A52-6736-40B2-8170-0A08613C69C1}" dt="2023-02-21T08:51:44.720" v="729" actId="1582"/>
          <ac:cxnSpMkLst>
            <pc:docMk/>
            <pc:sldMk cId="3897390089" sldId="473"/>
            <ac:cxnSpMk id="36" creationId="{5AA144A6-E1A0-49DA-8B0B-274C2CC52F0F}"/>
          </ac:cxnSpMkLst>
        </pc:cxnChg>
        <pc:cxnChg chg="mod">
          <ac:chgData name="Bao Nguyen" userId="e97f4841-82b7-4d10-9cc9-9f3b65e0885d" providerId="ADAL" clId="{E17C9A52-6736-40B2-8170-0A08613C69C1}" dt="2023-02-21T08:51:44.720" v="729" actId="1582"/>
          <ac:cxnSpMkLst>
            <pc:docMk/>
            <pc:sldMk cId="3897390089" sldId="473"/>
            <ac:cxnSpMk id="37" creationId="{2CCB2250-516A-4DBA-9B5D-D1E6AF51320D}"/>
          </ac:cxnSpMkLst>
        </pc:cxnChg>
        <pc:cxnChg chg="mod">
          <ac:chgData name="Bao Nguyen" userId="e97f4841-82b7-4d10-9cc9-9f3b65e0885d" providerId="ADAL" clId="{E17C9A52-6736-40B2-8170-0A08613C69C1}" dt="2023-02-21T08:51:44.720" v="729" actId="1582"/>
          <ac:cxnSpMkLst>
            <pc:docMk/>
            <pc:sldMk cId="3897390089" sldId="473"/>
            <ac:cxnSpMk id="38" creationId="{18017C36-8B5C-4E68-8042-F942ACE205A7}"/>
          </ac:cxnSpMkLst>
        </pc:cxnChg>
        <pc:cxnChg chg="mod">
          <ac:chgData name="Bao Nguyen" userId="e97f4841-82b7-4d10-9cc9-9f3b65e0885d" providerId="ADAL" clId="{E17C9A52-6736-40B2-8170-0A08613C69C1}" dt="2023-02-21T08:51:44.720" v="729" actId="1582"/>
          <ac:cxnSpMkLst>
            <pc:docMk/>
            <pc:sldMk cId="3897390089" sldId="473"/>
            <ac:cxnSpMk id="39" creationId="{B4F948D0-6E2D-4A18-8A28-C29576B30621}"/>
          </ac:cxnSpMkLst>
        </pc:cxnChg>
      </pc:sldChg>
      <pc:sldChg chg="addSp delSp modSp new mod ord modNotesTx">
        <pc:chgData name="Bao Nguyen" userId="e97f4841-82b7-4d10-9cc9-9f3b65e0885d" providerId="ADAL" clId="{E17C9A52-6736-40B2-8170-0A08613C69C1}" dt="2023-02-24T04:26:46.590" v="2916" actId="1076"/>
        <pc:sldMkLst>
          <pc:docMk/>
          <pc:sldMk cId="251345512" sldId="474"/>
        </pc:sldMkLst>
        <pc:spChg chg="mod">
          <ac:chgData name="Bao Nguyen" userId="e97f4841-82b7-4d10-9cc9-9f3b65e0885d" providerId="ADAL" clId="{E17C9A52-6736-40B2-8170-0A08613C69C1}" dt="2023-02-24T03:11:06.848" v="2478" actId="20577"/>
          <ac:spMkLst>
            <pc:docMk/>
            <pc:sldMk cId="251345512" sldId="474"/>
            <ac:spMk id="2" creationId="{7817A29A-2FF6-45DA-BCEF-58DA8B7EF2C9}"/>
          </ac:spMkLst>
        </pc:spChg>
        <pc:spChg chg="mod">
          <ac:chgData name="Bao Nguyen" userId="e97f4841-82b7-4d10-9cc9-9f3b65e0885d" providerId="ADAL" clId="{E17C9A52-6736-40B2-8170-0A08613C69C1}" dt="2023-02-24T04:11:23.907" v="2641" actId="20577"/>
          <ac:spMkLst>
            <pc:docMk/>
            <pc:sldMk cId="251345512" sldId="474"/>
            <ac:spMk id="3" creationId="{E025D7E7-E884-4E59-BCFA-D0ABC94B73FC}"/>
          </ac:spMkLst>
        </pc:spChg>
        <pc:spChg chg="del">
          <ac:chgData name="Bao Nguyen" userId="e97f4841-82b7-4d10-9cc9-9f3b65e0885d" providerId="ADAL" clId="{E17C9A52-6736-40B2-8170-0A08613C69C1}" dt="2023-02-21T09:06:50.171" v="870" actId="478"/>
          <ac:spMkLst>
            <pc:docMk/>
            <pc:sldMk cId="251345512" sldId="474"/>
            <ac:spMk id="4" creationId="{E9BA98A9-B468-49F4-9A0F-1263062B2CF2}"/>
          </ac:spMkLst>
        </pc:spChg>
        <pc:spChg chg="add del mod">
          <ac:chgData name="Bao Nguyen" userId="e97f4841-82b7-4d10-9cc9-9f3b65e0885d" providerId="ADAL" clId="{E17C9A52-6736-40B2-8170-0A08613C69C1}" dt="2023-02-21T09:06:08.270" v="858"/>
          <ac:spMkLst>
            <pc:docMk/>
            <pc:sldMk cId="251345512" sldId="474"/>
            <ac:spMk id="5" creationId="{BF1BD2E4-C329-488B-8412-8BADF6DE939E}"/>
          </ac:spMkLst>
        </pc:spChg>
        <pc:spChg chg="add mod">
          <ac:chgData name="Bao Nguyen" userId="e97f4841-82b7-4d10-9cc9-9f3b65e0885d" providerId="ADAL" clId="{E17C9A52-6736-40B2-8170-0A08613C69C1}" dt="2023-02-21T09:06:30.620" v="865" actId="164"/>
          <ac:spMkLst>
            <pc:docMk/>
            <pc:sldMk cId="251345512" sldId="474"/>
            <ac:spMk id="6" creationId="{8E8D9104-9518-43FD-BCB8-95E4AE11A133}"/>
          </ac:spMkLst>
        </pc:spChg>
        <pc:spChg chg="add mod">
          <ac:chgData name="Bao Nguyen" userId="e97f4841-82b7-4d10-9cc9-9f3b65e0885d" providerId="ADAL" clId="{E17C9A52-6736-40B2-8170-0A08613C69C1}" dt="2023-02-21T09:06:30.620" v="865" actId="164"/>
          <ac:spMkLst>
            <pc:docMk/>
            <pc:sldMk cId="251345512" sldId="474"/>
            <ac:spMk id="7" creationId="{A67EEAE0-C973-4EA5-A6C8-C1ED3E9608BC}"/>
          </ac:spMkLst>
        </pc:spChg>
        <pc:spChg chg="add mod">
          <ac:chgData name="Bao Nguyen" userId="e97f4841-82b7-4d10-9cc9-9f3b65e0885d" providerId="ADAL" clId="{E17C9A52-6736-40B2-8170-0A08613C69C1}" dt="2023-02-21T09:06:47.875" v="869" actId="1076"/>
          <ac:spMkLst>
            <pc:docMk/>
            <pc:sldMk cId="251345512" sldId="474"/>
            <ac:spMk id="8" creationId="{A0E69364-6CFF-415E-B2BA-AA5ACB9DC56A}"/>
          </ac:spMkLst>
        </pc:spChg>
        <pc:spChg chg="add mod">
          <ac:chgData name="Bao Nguyen" userId="e97f4841-82b7-4d10-9cc9-9f3b65e0885d" providerId="ADAL" clId="{E17C9A52-6736-40B2-8170-0A08613C69C1}" dt="2023-02-21T09:06:30.620" v="865" actId="164"/>
          <ac:spMkLst>
            <pc:docMk/>
            <pc:sldMk cId="251345512" sldId="474"/>
            <ac:spMk id="9" creationId="{B70204F6-5460-41AE-8EF9-D61953685F75}"/>
          </ac:spMkLst>
        </pc:spChg>
        <pc:spChg chg="add mod">
          <ac:chgData name="Bao Nguyen" userId="e97f4841-82b7-4d10-9cc9-9f3b65e0885d" providerId="ADAL" clId="{E17C9A52-6736-40B2-8170-0A08613C69C1}" dt="2023-02-24T04:26:46.590" v="2916" actId="1076"/>
          <ac:spMkLst>
            <pc:docMk/>
            <pc:sldMk cId="251345512" sldId="474"/>
            <ac:spMk id="11" creationId="{ED3A9430-9354-41A2-9D59-C5DA00E7C01B}"/>
          </ac:spMkLst>
        </pc:spChg>
        <pc:grpChg chg="add mod">
          <ac:chgData name="Bao Nguyen" userId="e97f4841-82b7-4d10-9cc9-9f3b65e0885d" providerId="ADAL" clId="{E17C9A52-6736-40B2-8170-0A08613C69C1}" dt="2023-02-21T09:06:56.641" v="871" actId="1076"/>
          <ac:grpSpMkLst>
            <pc:docMk/>
            <pc:sldMk cId="251345512" sldId="474"/>
            <ac:grpSpMk id="10" creationId="{7E5675DB-881F-4841-B014-3B6329E4F3BD}"/>
          </ac:grpSpMkLst>
        </pc:grpChg>
      </pc:sldChg>
      <pc:sldChg chg="addSp delSp modSp new del mod modClrScheme chgLayout">
        <pc:chgData name="Bao Nguyen" userId="e97f4841-82b7-4d10-9cc9-9f3b65e0885d" providerId="ADAL" clId="{E17C9A52-6736-40B2-8170-0A08613C69C1}" dt="2023-02-22T07:17:08.550" v="1583" actId="47"/>
        <pc:sldMkLst>
          <pc:docMk/>
          <pc:sldMk cId="3521393295" sldId="475"/>
        </pc:sldMkLst>
        <pc:spChg chg="del mod ord">
          <ac:chgData name="Bao Nguyen" userId="e97f4841-82b7-4d10-9cc9-9f3b65e0885d" providerId="ADAL" clId="{E17C9A52-6736-40B2-8170-0A08613C69C1}" dt="2023-02-21T09:32:05.984" v="1110" actId="700"/>
          <ac:spMkLst>
            <pc:docMk/>
            <pc:sldMk cId="3521393295" sldId="475"/>
            <ac:spMk id="2" creationId="{74DC5D01-7FBF-459D-BB1B-A8A6CA1ADD59}"/>
          </ac:spMkLst>
        </pc:spChg>
        <pc:spChg chg="del mod ord">
          <ac:chgData name="Bao Nguyen" userId="e97f4841-82b7-4d10-9cc9-9f3b65e0885d" providerId="ADAL" clId="{E17C9A52-6736-40B2-8170-0A08613C69C1}" dt="2023-02-21T09:32:05.984" v="1110" actId="700"/>
          <ac:spMkLst>
            <pc:docMk/>
            <pc:sldMk cId="3521393295" sldId="475"/>
            <ac:spMk id="3" creationId="{96F8D599-267F-4BD3-9D12-32623D2FC4F9}"/>
          </ac:spMkLst>
        </pc:spChg>
        <pc:spChg chg="del">
          <ac:chgData name="Bao Nguyen" userId="e97f4841-82b7-4d10-9cc9-9f3b65e0885d" providerId="ADAL" clId="{E17C9A52-6736-40B2-8170-0A08613C69C1}" dt="2023-02-21T09:32:05.984" v="1110" actId="700"/>
          <ac:spMkLst>
            <pc:docMk/>
            <pc:sldMk cId="3521393295" sldId="475"/>
            <ac:spMk id="4" creationId="{68EC5E73-FE5D-46FF-8D85-941FCBC77C53}"/>
          </ac:spMkLst>
        </pc:spChg>
        <pc:spChg chg="add del mod ord">
          <ac:chgData name="Bao Nguyen" userId="e97f4841-82b7-4d10-9cc9-9f3b65e0885d" providerId="ADAL" clId="{E17C9A52-6736-40B2-8170-0A08613C69C1}" dt="2023-02-21T09:34:05.260" v="1128" actId="478"/>
          <ac:spMkLst>
            <pc:docMk/>
            <pc:sldMk cId="3521393295" sldId="475"/>
            <ac:spMk id="5" creationId="{A6538408-C626-494E-A8F1-C7A4B11B8E2E}"/>
          </ac:spMkLst>
        </pc:spChg>
        <pc:spChg chg="add del mod ord">
          <ac:chgData name="Bao Nguyen" userId="e97f4841-82b7-4d10-9cc9-9f3b65e0885d" providerId="ADAL" clId="{E17C9A52-6736-40B2-8170-0A08613C69C1}" dt="2023-02-21T09:34:04.165" v="1127" actId="478"/>
          <ac:spMkLst>
            <pc:docMk/>
            <pc:sldMk cId="3521393295" sldId="475"/>
            <ac:spMk id="6" creationId="{BA656D98-6607-4317-97C5-3F2BC5E257D1}"/>
          </ac:spMkLst>
        </pc:spChg>
        <pc:grpChg chg="add mod">
          <ac:chgData name="Bao Nguyen" userId="e97f4841-82b7-4d10-9cc9-9f3b65e0885d" providerId="ADAL" clId="{E17C9A52-6736-40B2-8170-0A08613C69C1}" dt="2023-02-21T09:35:26.960" v="1142" actId="164"/>
          <ac:grpSpMkLst>
            <pc:docMk/>
            <pc:sldMk cId="3521393295" sldId="475"/>
            <ac:grpSpMk id="7" creationId="{9D18B449-D899-4535-8498-D128560FF0B7}"/>
          </ac:grpSpMkLst>
        </pc:grpChg>
        <pc:picChg chg="add del mod">
          <ac:chgData name="Bao Nguyen" userId="e97f4841-82b7-4d10-9cc9-9f3b65e0885d" providerId="ADAL" clId="{E17C9A52-6736-40B2-8170-0A08613C69C1}" dt="2023-02-21T09:34:02.538" v="1126" actId="478"/>
          <ac:picMkLst>
            <pc:docMk/>
            <pc:sldMk cId="3521393295" sldId="475"/>
            <ac:picMk id="12290" creationId="{3E95D33D-3070-481C-9BFD-61D48379EC8F}"/>
          </ac:picMkLst>
        </pc:picChg>
        <pc:picChg chg="add del mod">
          <ac:chgData name="Bao Nguyen" userId="e97f4841-82b7-4d10-9cc9-9f3b65e0885d" providerId="ADAL" clId="{E17C9A52-6736-40B2-8170-0A08613C69C1}" dt="2023-02-21T09:34:02.538" v="1126" actId="478"/>
          <ac:picMkLst>
            <pc:docMk/>
            <pc:sldMk cId="3521393295" sldId="475"/>
            <ac:picMk id="12292" creationId="{B7DDD1CF-CCA5-4490-99DB-677A187780A1}"/>
          </ac:picMkLst>
        </pc:picChg>
        <pc:picChg chg="add mod">
          <ac:chgData name="Bao Nguyen" userId="e97f4841-82b7-4d10-9cc9-9f3b65e0885d" providerId="ADAL" clId="{E17C9A52-6736-40B2-8170-0A08613C69C1}" dt="2023-02-21T09:35:26.960" v="1142" actId="164"/>
          <ac:picMkLst>
            <pc:docMk/>
            <pc:sldMk cId="3521393295" sldId="475"/>
            <ac:picMk id="12294" creationId="{249FEF15-EDAC-4132-BA89-06DA87B37193}"/>
          </ac:picMkLst>
        </pc:picChg>
        <pc:picChg chg="add mod">
          <ac:chgData name="Bao Nguyen" userId="e97f4841-82b7-4d10-9cc9-9f3b65e0885d" providerId="ADAL" clId="{E17C9A52-6736-40B2-8170-0A08613C69C1}" dt="2023-02-21T09:35:26.960" v="1142" actId="164"/>
          <ac:picMkLst>
            <pc:docMk/>
            <pc:sldMk cId="3521393295" sldId="475"/>
            <ac:picMk id="12296" creationId="{8962CA82-0E34-4A6D-9A84-27C6C36DB47F}"/>
          </ac:picMkLst>
        </pc:picChg>
      </pc:sldChg>
      <pc:sldChg chg="addSp delSp modSp add mod">
        <pc:chgData name="Bao Nguyen" userId="e97f4841-82b7-4d10-9cc9-9f3b65e0885d" providerId="ADAL" clId="{E17C9A52-6736-40B2-8170-0A08613C69C1}" dt="2023-02-24T04:25:20.521" v="2868" actId="1076"/>
        <pc:sldMkLst>
          <pc:docMk/>
          <pc:sldMk cId="3044244195" sldId="476"/>
        </pc:sldMkLst>
        <pc:spChg chg="mod">
          <ac:chgData name="Bao Nguyen" userId="e97f4841-82b7-4d10-9cc9-9f3b65e0885d" providerId="ADAL" clId="{E17C9A52-6736-40B2-8170-0A08613C69C1}" dt="2023-02-24T03:11:13.545" v="2482" actId="20577"/>
          <ac:spMkLst>
            <pc:docMk/>
            <pc:sldMk cId="3044244195" sldId="476"/>
            <ac:spMk id="2" creationId="{00000000-0000-0000-0000-000000000000}"/>
          </ac:spMkLst>
        </pc:spChg>
        <pc:spChg chg="del mod">
          <ac:chgData name="Bao Nguyen" userId="e97f4841-82b7-4d10-9cc9-9f3b65e0885d" providerId="ADAL" clId="{E17C9A52-6736-40B2-8170-0A08613C69C1}" dt="2023-02-24T04:24:32.457" v="2857" actId="478"/>
          <ac:spMkLst>
            <pc:docMk/>
            <pc:sldMk cId="3044244195" sldId="476"/>
            <ac:spMk id="4" creationId="{00000000-0000-0000-0000-000000000000}"/>
          </ac:spMkLst>
        </pc:spChg>
        <pc:spChg chg="add del mod">
          <ac:chgData name="Bao Nguyen" userId="e97f4841-82b7-4d10-9cc9-9f3b65e0885d" providerId="ADAL" clId="{E17C9A52-6736-40B2-8170-0A08613C69C1}" dt="2023-02-24T04:24:34.592" v="2858" actId="478"/>
          <ac:spMkLst>
            <pc:docMk/>
            <pc:sldMk cId="3044244195" sldId="476"/>
            <ac:spMk id="5" creationId="{90287319-5EAC-4E2B-9555-80DCF58646A3}"/>
          </ac:spMkLst>
        </pc:spChg>
        <pc:spChg chg="add mod">
          <ac:chgData name="Bao Nguyen" userId="e97f4841-82b7-4d10-9cc9-9f3b65e0885d" providerId="ADAL" clId="{E17C9A52-6736-40B2-8170-0A08613C69C1}" dt="2023-02-24T04:25:20.521" v="2868" actId="1076"/>
          <ac:spMkLst>
            <pc:docMk/>
            <pc:sldMk cId="3044244195" sldId="476"/>
            <ac:spMk id="13" creationId="{DF5175B2-A639-4C54-9366-0525BB4A1536}"/>
          </ac:spMkLst>
        </pc:spChg>
        <pc:spChg chg="add del mod">
          <ac:chgData name="Bao Nguyen" userId="e97f4841-82b7-4d10-9cc9-9f3b65e0885d" providerId="ADAL" clId="{E17C9A52-6736-40B2-8170-0A08613C69C1}" dt="2023-02-24T04:24:59.005" v="2864" actId="478"/>
          <ac:spMkLst>
            <pc:docMk/>
            <pc:sldMk cId="3044244195" sldId="476"/>
            <ac:spMk id="14" creationId="{5C46BFF6-5CFA-462F-AB29-404F62C48414}"/>
          </ac:spMkLst>
        </pc:spChg>
        <pc:grpChg chg="mod">
          <ac:chgData name="Bao Nguyen" userId="e97f4841-82b7-4d10-9cc9-9f3b65e0885d" providerId="ADAL" clId="{E17C9A52-6736-40B2-8170-0A08613C69C1}" dt="2023-02-24T04:24:38.624" v="2859" actId="1076"/>
          <ac:grpSpMkLst>
            <pc:docMk/>
            <pc:sldMk cId="3044244195" sldId="476"/>
            <ac:grpSpMk id="12" creationId="{6D2CD661-CE42-45D8-B72E-E83C3A8C9F10}"/>
          </ac:grpSpMkLst>
        </pc:grpChg>
      </pc:sldChg>
      <pc:sldChg chg="add del ord">
        <pc:chgData name="Bao Nguyen" userId="e97f4841-82b7-4d10-9cc9-9f3b65e0885d" providerId="ADAL" clId="{E17C9A52-6736-40B2-8170-0A08613C69C1}" dt="2023-02-22T09:07:50.819" v="1605" actId="47"/>
        <pc:sldMkLst>
          <pc:docMk/>
          <pc:sldMk cId="679263956" sldId="477"/>
        </pc:sldMkLst>
      </pc:sldChg>
      <pc:sldChg chg="addSp delSp modSp add del mod ord modNotesTx">
        <pc:chgData name="Bao Nguyen" userId="e97f4841-82b7-4d10-9cc9-9f3b65e0885d" providerId="ADAL" clId="{E17C9A52-6736-40B2-8170-0A08613C69C1}" dt="2023-02-24T06:13:41.093" v="3094" actId="1076"/>
        <pc:sldMkLst>
          <pc:docMk/>
          <pc:sldMk cId="136888859" sldId="478"/>
        </pc:sldMkLst>
        <pc:spChg chg="mod">
          <ac:chgData name="Bao Nguyen" userId="e97f4841-82b7-4d10-9cc9-9f3b65e0885d" providerId="ADAL" clId="{E17C9A52-6736-40B2-8170-0A08613C69C1}" dt="2023-02-24T04:39:24.182" v="3069" actId="20577"/>
          <ac:spMkLst>
            <pc:docMk/>
            <pc:sldMk cId="136888859" sldId="478"/>
            <ac:spMk id="2" creationId="{00000000-0000-0000-0000-000000000000}"/>
          </ac:spMkLst>
        </pc:spChg>
        <pc:spChg chg="del mod">
          <ac:chgData name="Bao Nguyen" userId="e97f4841-82b7-4d10-9cc9-9f3b65e0885d" providerId="ADAL" clId="{E17C9A52-6736-40B2-8170-0A08613C69C1}" dt="2023-02-22T01:45:15.276" v="1309" actId="478"/>
          <ac:spMkLst>
            <pc:docMk/>
            <pc:sldMk cId="136888859" sldId="478"/>
            <ac:spMk id="4" creationId="{00000000-0000-0000-0000-000000000000}"/>
          </ac:spMkLst>
        </pc:spChg>
        <pc:spChg chg="add del mod ord">
          <ac:chgData name="Bao Nguyen" userId="e97f4841-82b7-4d10-9cc9-9f3b65e0885d" providerId="ADAL" clId="{E17C9A52-6736-40B2-8170-0A08613C69C1}" dt="2023-02-22T07:16:55.654" v="1572" actId="478"/>
          <ac:spMkLst>
            <pc:docMk/>
            <pc:sldMk cId="136888859" sldId="478"/>
            <ac:spMk id="5" creationId="{EB553A45-2B2C-4634-89EE-0407F9412862}"/>
          </ac:spMkLst>
        </pc:spChg>
        <pc:spChg chg="add mod">
          <ac:chgData name="Bao Nguyen" userId="e97f4841-82b7-4d10-9cc9-9f3b65e0885d" providerId="ADAL" clId="{E17C9A52-6736-40B2-8170-0A08613C69C1}" dt="2023-02-24T04:20:02.774" v="2791" actId="404"/>
          <ac:spMkLst>
            <pc:docMk/>
            <pc:sldMk cId="136888859" sldId="478"/>
            <ac:spMk id="7" creationId="{FFBAB211-DA8D-4F0B-855A-4F2194087545}"/>
          </ac:spMkLst>
        </pc:spChg>
        <pc:spChg chg="add del mod">
          <ac:chgData name="Bao Nguyen" userId="e97f4841-82b7-4d10-9cc9-9f3b65e0885d" providerId="ADAL" clId="{E17C9A52-6736-40B2-8170-0A08613C69C1}" dt="2023-02-22T09:28:14.506" v="1614" actId="478"/>
          <ac:spMkLst>
            <pc:docMk/>
            <pc:sldMk cId="136888859" sldId="478"/>
            <ac:spMk id="8" creationId="{5575739A-6762-4B9E-A9A5-5A7E9C40401A}"/>
          </ac:spMkLst>
        </pc:spChg>
        <pc:spChg chg="add mod">
          <ac:chgData name="Bao Nguyen" userId="e97f4841-82b7-4d10-9cc9-9f3b65e0885d" providerId="ADAL" clId="{E17C9A52-6736-40B2-8170-0A08613C69C1}" dt="2023-02-24T06:13:41.093" v="3094" actId="1076"/>
          <ac:spMkLst>
            <pc:docMk/>
            <pc:sldMk cId="136888859" sldId="478"/>
            <ac:spMk id="9" creationId="{118084F9-EE78-49A5-8FBA-31D9C09A3839}"/>
          </ac:spMkLst>
        </pc:spChg>
        <pc:spChg chg="add mod">
          <ac:chgData name="Bao Nguyen" userId="e97f4841-82b7-4d10-9cc9-9f3b65e0885d" providerId="ADAL" clId="{E17C9A52-6736-40B2-8170-0A08613C69C1}" dt="2023-02-24T04:54:17.174" v="3085" actId="1076"/>
          <ac:spMkLst>
            <pc:docMk/>
            <pc:sldMk cId="136888859" sldId="478"/>
            <ac:spMk id="11" creationId="{B5E83981-EDB5-4C28-A4E8-5A574DDB8BC3}"/>
          </ac:spMkLst>
        </pc:spChg>
        <pc:graphicFrameChg chg="del">
          <ac:chgData name="Bao Nguyen" userId="e97f4841-82b7-4d10-9cc9-9f3b65e0885d" providerId="ADAL" clId="{E17C9A52-6736-40B2-8170-0A08613C69C1}" dt="2023-02-22T01:45:20.453" v="1310" actId="478"/>
          <ac:graphicFrameMkLst>
            <pc:docMk/>
            <pc:sldMk cId="136888859" sldId="478"/>
            <ac:graphicFrameMk id="6" creationId="{F7A432B3-286B-4FA8-9984-45E9C5BA4282}"/>
          </ac:graphicFrameMkLst>
        </pc:graphicFrameChg>
        <pc:picChg chg="add mod">
          <ac:chgData name="Bao Nguyen" userId="e97f4841-82b7-4d10-9cc9-9f3b65e0885d" providerId="ADAL" clId="{E17C9A52-6736-40B2-8170-0A08613C69C1}" dt="2023-02-24T06:13:39.021" v="3093" actId="1076"/>
          <ac:picMkLst>
            <pc:docMk/>
            <pc:sldMk cId="136888859" sldId="478"/>
            <ac:picMk id="8" creationId="{21246A0D-3956-437F-B130-BB1F0B4301F0}"/>
          </ac:picMkLst>
        </pc:picChg>
        <pc:picChg chg="add del mod modCrop">
          <ac:chgData name="Bao Nguyen" userId="e97f4841-82b7-4d10-9cc9-9f3b65e0885d" providerId="ADAL" clId="{E17C9A52-6736-40B2-8170-0A08613C69C1}" dt="2023-02-24T06:13:12.336" v="3088" actId="478"/>
          <ac:picMkLst>
            <pc:docMk/>
            <pc:sldMk cId="136888859" sldId="478"/>
            <ac:picMk id="10" creationId="{11B4548F-0D98-4411-82E7-3DAC9B053CD7}"/>
          </ac:picMkLst>
        </pc:picChg>
        <pc:picChg chg="add del mod">
          <ac:chgData name="Bao Nguyen" userId="e97f4841-82b7-4d10-9cc9-9f3b65e0885d" providerId="ADAL" clId="{E17C9A52-6736-40B2-8170-0A08613C69C1}" dt="2023-02-24T06:13:11.752" v="3087" actId="478"/>
          <ac:picMkLst>
            <pc:docMk/>
            <pc:sldMk cId="136888859" sldId="478"/>
            <ac:picMk id="12" creationId="{43C54F81-86B3-4EE3-9B65-15E1AD648A0B}"/>
          </ac:picMkLst>
        </pc:picChg>
        <pc:picChg chg="add del mod">
          <ac:chgData name="Bao Nguyen" userId="e97f4841-82b7-4d10-9cc9-9f3b65e0885d" providerId="ADAL" clId="{E17C9A52-6736-40B2-8170-0A08613C69C1}" dt="2023-02-24T06:13:11.160" v="3086" actId="478"/>
          <ac:picMkLst>
            <pc:docMk/>
            <pc:sldMk cId="136888859" sldId="478"/>
            <ac:picMk id="14" creationId="{A7108969-B812-4580-B3ED-73A21D43EFC2}"/>
          </ac:picMkLst>
        </pc:picChg>
        <pc:picChg chg="add del mod">
          <ac:chgData name="Bao Nguyen" userId="e97f4841-82b7-4d10-9cc9-9f3b65e0885d" providerId="ADAL" clId="{E17C9A52-6736-40B2-8170-0A08613C69C1}" dt="2023-02-22T04:17:46.738" v="1393" actId="478"/>
          <ac:picMkLst>
            <pc:docMk/>
            <pc:sldMk cId="136888859" sldId="478"/>
            <ac:picMk id="13314" creationId="{CFFE6041-F77B-456B-BD21-75997D78FC68}"/>
          </ac:picMkLst>
        </pc:picChg>
      </pc:sldChg>
      <pc:sldChg chg="addSp delSp modSp new del mod ord">
        <pc:chgData name="Bao Nguyen" userId="e97f4841-82b7-4d10-9cc9-9f3b65e0885d" providerId="ADAL" clId="{E17C9A52-6736-40B2-8170-0A08613C69C1}" dt="2023-02-22T06:40:36.346" v="1552" actId="47"/>
        <pc:sldMkLst>
          <pc:docMk/>
          <pc:sldMk cId="720718727" sldId="479"/>
        </pc:sldMkLst>
        <pc:spChg chg="mod">
          <ac:chgData name="Bao Nguyen" userId="e97f4841-82b7-4d10-9cc9-9f3b65e0885d" providerId="ADAL" clId="{E17C9A52-6736-40B2-8170-0A08613C69C1}" dt="2023-02-22T06:28:11.088" v="1421" actId="20577"/>
          <ac:spMkLst>
            <pc:docMk/>
            <pc:sldMk cId="720718727" sldId="479"/>
            <ac:spMk id="2" creationId="{CF7E6A89-A4F3-40F1-89B1-FE02A9B1FB62}"/>
          </ac:spMkLst>
        </pc:spChg>
        <pc:spChg chg="del">
          <ac:chgData name="Bao Nguyen" userId="e97f4841-82b7-4d10-9cc9-9f3b65e0885d" providerId="ADAL" clId="{E17C9A52-6736-40B2-8170-0A08613C69C1}" dt="2023-02-22T02:48:42.345" v="1348" actId="478"/>
          <ac:spMkLst>
            <pc:docMk/>
            <pc:sldMk cId="720718727" sldId="479"/>
            <ac:spMk id="4" creationId="{6B429051-4B5E-43C0-B04F-A0FBA61BB000}"/>
          </ac:spMkLst>
        </pc:spChg>
        <pc:picChg chg="add del mod modCrop">
          <ac:chgData name="Bao Nguyen" userId="e97f4841-82b7-4d10-9cc9-9f3b65e0885d" providerId="ADAL" clId="{E17C9A52-6736-40B2-8170-0A08613C69C1}" dt="2023-02-22T06:40:00.484" v="1543" actId="21"/>
          <ac:picMkLst>
            <pc:docMk/>
            <pc:sldMk cId="720718727" sldId="479"/>
            <ac:picMk id="6" creationId="{6BB7D7B4-6308-426C-B787-7A8868FBC991}"/>
          </ac:picMkLst>
        </pc:picChg>
      </pc:sldChg>
      <pc:sldChg chg="addSp delSp modSp add del mod ord modNotesTx">
        <pc:chgData name="Bao Nguyen" userId="e97f4841-82b7-4d10-9cc9-9f3b65e0885d" providerId="ADAL" clId="{E17C9A52-6736-40B2-8170-0A08613C69C1}" dt="2023-02-24T07:00:02.034" v="3187" actId="47"/>
        <pc:sldMkLst>
          <pc:docMk/>
          <pc:sldMk cId="1260986728" sldId="480"/>
        </pc:sldMkLst>
        <pc:spChg chg="add del">
          <ac:chgData name="Bao Nguyen" userId="e97f4841-82b7-4d10-9cc9-9f3b65e0885d" providerId="ADAL" clId="{E17C9A52-6736-40B2-8170-0A08613C69C1}" dt="2023-02-24T04:30:21.537" v="2985" actId="22"/>
          <ac:spMkLst>
            <pc:docMk/>
            <pc:sldMk cId="1260986728" sldId="480"/>
            <ac:spMk id="5" creationId="{0CEA5109-4848-4F5E-9B92-E23AA28CC55E}"/>
          </ac:spMkLst>
        </pc:spChg>
        <pc:spChg chg="add del mod">
          <ac:chgData name="Bao Nguyen" userId="e97f4841-82b7-4d10-9cc9-9f3b65e0885d" providerId="ADAL" clId="{E17C9A52-6736-40B2-8170-0A08613C69C1}" dt="2023-02-22T10:07:25.825" v="1749"/>
          <ac:spMkLst>
            <pc:docMk/>
            <pc:sldMk cId="1260986728" sldId="480"/>
            <ac:spMk id="5" creationId="{8EB202C7-0E79-43FE-9F8D-613C1D3F6D11}"/>
          </ac:spMkLst>
        </pc:spChg>
        <pc:spChg chg="add mod">
          <ac:chgData name="Bao Nguyen" userId="e97f4841-82b7-4d10-9cc9-9f3b65e0885d" providerId="ADAL" clId="{E17C9A52-6736-40B2-8170-0A08613C69C1}" dt="2023-02-24T04:31:23.518" v="3007" actId="2711"/>
          <ac:spMkLst>
            <pc:docMk/>
            <pc:sldMk cId="1260986728" sldId="480"/>
            <ac:spMk id="7" creationId="{A7ED3071-C47C-496C-B345-767AF52822D1}"/>
          </ac:spMkLst>
        </pc:spChg>
        <pc:spChg chg="mod">
          <ac:chgData name="Bao Nguyen" userId="e97f4841-82b7-4d10-9cc9-9f3b65e0885d" providerId="ADAL" clId="{E17C9A52-6736-40B2-8170-0A08613C69C1}" dt="2023-02-22T03:20:57.634" v="1358" actId="113"/>
          <ac:spMkLst>
            <pc:docMk/>
            <pc:sldMk cId="1260986728" sldId="480"/>
            <ac:spMk id="9223" creationId="{C85108B3-75B4-4E65-8EF7-B01974EF2FAA}"/>
          </ac:spMkLst>
        </pc:spChg>
        <pc:picChg chg="del">
          <ac:chgData name="Bao Nguyen" userId="e97f4841-82b7-4d10-9cc9-9f3b65e0885d" providerId="ADAL" clId="{E17C9A52-6736-40B2-8170-0A08613C69C1}" dt="2023-02-22T03:20:55.608" v="1357" actId="478"/>
          <ac:picMkLst>
            <pc:docMk/>
            <pc:sldMk cId="1260986728" sldId="480"/>
            <ac:picMk id="9218" creationId="{F9C56E0B-7C91-4E15-9509-D54A34462BB3}"/>
          </ac:picMkLst>
        </pc:picChg>
        <pc:picChg chg="add mod">
          <ac:chgData name="Bao Nguyen" userId="e97f4841-82b7-4d10-9cc9-9f3b65e0885d" providerId="ADAL" clId="{E17C9A52-6736-40B2-8170-0A08613C69C1}" dt="2023-02-24T04:30:19.048" v="2983" actId="1076"/>
          <ac:picMkLst>
            <pc:docMk/>
            <pc:sldMk cId="1260986728" sldId="480"/>
            <ac:picMk id="15362" creationId="{89D5EAC7-66E0-4EC7-9F7C-EDDCC3DBC765}"/>
          </ac:picMkLst>
        </pc:picChg>
      </pc:sldChg>
      <pc:sldChg chg="delSp modSp new del mod">
        <pc:chgData name="Bao Nguyen" userId="e97f4841-82b7-4d10-9cc9-9f3b65e0885d" providerId="ADAL" clId="{E17C9A52-6736-40B2-8170-0A08613C69C1}" dt="2023-02-22T10:03:41.383" v="1674" actId="47"/>
        <pc:sldMkLst>
          <pc:docMk/>
          <pc:sldMk cId="2809539854" sldId="481"/>
        </pc:sldMkLst>
        <pc:spChg chg="mod">
          <ac:chgData name="Bao Nguyen" userId="e97f4841-82b7-4d10-9cc9-9f3b65e0885d" providerId="ADAL" clId="{E17C9A52-6736-40B2-8170-0A08613C69C1}" dt="2023-02-22T10:02:05.311" v="1657" actId="20577"/>
          <ac:spMkLst>
            <pc:docMk/>
            <pc:sldMk cId="2809539854" sldId="481"/>
            <ac:spMk id="2" creationId="{8BB65290-8E95-4905-84D7-C0F4B295E88A}"/>
          </ac:spMkLst>
        </pc:spChg>
        <pc:spChg chg="mod">
          <ac:chgData name="Bao Nguyen" userId="e97f4841-82b7-4d10-9cc9-9f3b65e0885d" providerId="ADAL" clId="{E17C9A52-6736-40B2-8170-0A08613C69C1}" dt="2023-02-22T10:03:06.057" v="1673" actId="20577"/>
          <ac:spMkLst>
            <pc:docMk/>
            <pc:sldMk cId="2809539854" sldId="481"/>
            <ac:spMk id="3" creationId="{6A24E46E-778B-437D-9F21-C57F83C5C959}"/>
          </ac:spMkLst>
        </pc:spChg>
        <pc:spChg chg="del">
          <ac:chgData name="Bao Nguyen" userId="e97f4841-82b7-4d10-9cc9-9f3b65e0885d" providerId="ADAL" clId="{E17C9A52-6736-40B2-8170-0A08613C69C1}" dt="2023-02-22T04:19:48.148" v="1399" actId="478"/>
          <ac:spMkLst>
            <pc:docMk/>
            <pc:sldMk cId="2809539854" sldId="481"/>
            <ac:spMk id="4" creationId="{F916DA0E-8CD8-4B1C-AE28-E6EFC8678701}"/>
          </ac:spMkLst>
        </pc:spChg>
      </pc:sldChg>
      <pc:sldChg chg="delSp modSp add del mod">
        <pc:chgData name="Bao Nguyen" userId="e97f4841-82b7-4d10-9cc9-9f3b65e0885d" providerId="ADAL" clId="{E17C9A52-6736-40B2-8170-0A08613C69C1}" dt="2023-02-22T10:01:03.236" v="1649" actId="47"/>
        <pc:sldMkLst>
          <pc:docMk/>
          <pc:sldMk cId="2733544062" sldId="482"/>
        </pc:sldMkLst>
        <pc:spChg chg="mod">
          <ac:chgData name="Bao Nguyen" userId="e97f4841-82b7-4d10-9cc9-9f3b65e0885d" providerId="ADAL" clId="{E17C9A52-6736-40B2-8170-0A08613C69C1}" dt="2023-02-22T06:34:40.179" v="1532" actId="20577"/>
          <ac:spMkLst>
            <pc:docMk/>
            <pc:sldMk cId="2733544062" sldId="482"/>
            <ac:spMk id="2" creationId="{CF7E6A89-A4F3-40F1-89B1-FE02A9B1FB62}"/>
          </ac:spMkLst>
        </pc:spChg>
        <pc:picChg chg="del">
          <ac:chgData name="Bao Nguyen" userId="e97f4841-82b7-4d10-9cc9-9f3b65e0885d" providerId="ADAL" clId="{E17C9A52-6736-40B2-8170-0A08613C69C1}" dt="2023-02-22T06:34:42.234" v="1533" actId="478"/>
          <ac:picMkLst>
            <pc:docMk/>
            <pc:sldMk cId="2733544062" sldId="482"/>
            <ac:picMk id="6" creationId="{6BB7D7B4-6308-426C-B787-7A8868FBC991}"/>
          </ac:picMkLst>
        </pc:picChg>
      </pc:sldChg>
      <pc:sldChg chg="addSp modSp add mod ord modNotesTx">
        <pc:chgData name="Bao Nguyen" userId="e97f4841-82b7-4d10-9cc9-9f3b65e0885d" providerId="ADAL" clId="{E17C9A52-6736-40B2-8170-0A08613C69C1}" dt="2023-02-24T04:22:46.258" v="2816" actId="1076"/>
        <pc:sldMkLst>
          <pc:docMk/>
          <pc:sldMk cId="3215187909" sldId="483"/>
        </pc:sldMkLst>
        <pc:spChg chg="mod">
          <ac:chgData name="Bao Nguyen" userId="e97f4841-82b7-4d10-9cc9-9f3b65e0885d" providerId="ADAL" clId="{E17C9A52-6736-40B2-8170-0A08613C69C1}" dt="2023-02-24T03:11:00.213" v="2476" actId="20577"/>
          <ac:spMkLst>
            <pc:docMk/>
            <pc:sldMk cId="3215187909" sldId="483"/>
            <ac:spMk id="2" creationId="{00000000-0000-0000-0000-000000000000}"/>
          </ac:spMkLst>
        </pc:spChg>
        <pc:spChg chg="mod">
          <ac:chgData name="Bao Nguyen" userId="e97f4841-82b7-4d10-9cc9-9f3b65e0885d" providerId="ADAL" clId="{E17C9A52-6736-40B2-8170-0A08613C69C1}" dt="2023-02-24T04:20:52.400" v="2795" actId="12"/>
          <ac:spMkLst>
            <pc:docMk/>
            <pc:sldMk cId="3215187909" sldId="483"/>
            <ac:spMk id="5" creationId="{EB553A45-2B2C-4634-89EE-0407F9412862}"/>
          </ac:spMkLst>
        </pc:spChg>
        <pc:spChg chg="add mod">
          <ac:chgData name="Bao Nguyen" userId="e97f4841-82b7-4d10-9cc9-9f3b65e0885d" providerId="ADAL" clId="{E17C9A52-6736-40B2-8170-0A08613C69C1}" dt="2023-02-24T04:22:46.258" v="2816" actId="1076"/>
          <ac:spMkLst>
            <pc:docMk/>
            <pc:sldMk cId="3215187909" sldId="483"/>
            <ac:spMk id="6" creationId="{671F8698-EB14-46D9-8AB3-B3533A774BBD}"/>
          </ac:spMkLst>
        </pc:spChg>
        <pc:picChg chg="add mod">
          <ac:chgData name="Bao Nguyen" userId="e97f4841-82b7-4d10-9cc9-9f3b65e0885d" providerId="ADAL" clId="{E17C9A52-6736-40B2-8170-0A08613C69C1}" dt="2023-02-22T09:52:20.827" v="1647" actId="1076"/>
          <ac:picMkLst>
            <pc:docMk/>
            <pc:sldMk cId="3215187909" sldId="483"/>
            <ac:picMk id="4" creationId="{30E81C86-A5C4-4C6D-9CE7-BFD0860B2825}"/>
          </ac:picMkLst>
        </pc:picChg>
      </pc:sldChg>
      <pc:sldChg chg="addSp delSp modSp new del mod modClrScheme chgLayout">
        <pc:chgData name="Bao Nguyen" userId="e97f4841-82b7-4d10-9cc9-9f3b65e0885d" providerId="ADAL" clId="{E17C9A52-6736-40B2-8170-0A08613C69C1}" dt="2023-02-22T10:01:00.281" v="1648" actId="47"/>
        <pc:sldMkLst>
          <pc:docMk/>
          <pc:sldMk cId="637859340" sldId="484"/>
        </pc:sldMkLst>
        <pc:spChg chg="del mod ord">
          <ac:chgData name="Bao Nguyen" userId="e97f4841-82b7-4d10-9cc9-9f3b65e0885d" providerId="ADAL" clId="{E17C9A52-6736-40B2-8170-0A08613C69C1}" dt="2023-02-22T09:37:48.394" v="1628" actId="700"/>
          <ac:spMkLst>
            <pc:docMk/>
            <pc:sldMk cId="637859340" sldId="484"/>
            <ac:spMk id="2" creationId="{D9EC1703-EFF1-4788-A5B8-C38DD334F1E6}"/>
          </ac:spMkLst>
        </pc:spChg>
        <pc:spChg chg="del mod ord">
          <ac:chgData name="Bao Nguyen" userId="e97f4841-82b7-4d10-9cc9-9f3b65e0885d" providerId="ADAL" clId="{E17C9A52-6736-40B2-8170-0A08613C69C1}" dt="2023-02-22T09:37:48.394" v="1628" actId="700"/>
          <ac:spMkLst>
            <pc:docMk/>
            <pc:sldMk cId="637859340" sldId="484"/>
            <ac:spMk id="3" creationId="{116D5EA9-79F4-47BB-B2B8-5040E9AD2DDE}"/>
          </ac:spMkLst>
        </pc:spChg>
        <pc:spChg chg="del">
          <ac:chgData name="Bao Nguyen" userId="e97f4841-82b7-4d10-9cc9-9f3b65e0885d" providerId="ADAL" clId="{E17C9A52-6736-40B2-8170-0A08613C69C1}" dt="2023-02-22T09:37:48.394" v="1628" actId="700"/>
          <ac:spMkLst>
            <pc:docMk/>
            <pc:sldMk cId="637859340" sldId="484"/>
            <ac:spMk id="4" creationId="{872E7008-D165-40D6-8D53-ADB325A33849}"/>
          </ac:spMkLst>
        </pc:spChg>
        <pc:spChg chg="add mod ord">
          <ac:chgData name="Bao Nguyen" userId="e97f4841-82b7-4d10-9cc9-9f3b65e0885d" providerId="ADAL" clId="{E17C9A52-6736-40B2-8170-0A08613C69C1}" dt="2023-02-22T09:37:48.394" v="1628" actId="700"/>
          <ac:spMkLst>
            <pc:docMk/>
            <pc:sldMk cId="637859340" sldId="484"/>
            <ac:spMk id="5" creationId="{0647E02B-D55F-48F7-931C-536CDC07D231}"/>
          </ac:spMkLst>
        </pc:spChg>
        <pc:spChg chg="add mod ord">
          <ac:chgData name="Bao Nguyen" userId="e97f4841-82b7-4d10-9cc9-9f3b65e0885d" providerId="ADAL" clId="{E17C9A52-6736-40B2-8170-0A08613C69C1}" dt="2023-02-22T09:46:03.043" v="1638"/>
          <ac:spMkLst>
            <pc:docMk/>
            <pc:sldMk cId="637859340" sldId="484"/>
            <ac:spMk id="6" creationId="{6327DAD6-717B-4CB5-B84A-14AF2F83F5C7}"/>
          </ac:spMkLst>
        </pc:spChg>
        <pc:spChg chg="add del">
          <ac:chgData name="Bao Nguyen" userId="e97f4841-82b7-4d10-9cc9-9f3b65e0885d" providerId="ADAL" clId="{E17C9A52-6736-40B2-8170-0A08613C69C1}" dt="2023-02-22T09:46:01.966" v="1637" actId="22"/>
          <ac:spMkLst>
            <pc:docMk/>
            <pc:sldMk cId="637859340" sldId="484"/>
            <ac:spMk id="8" creationId="{BC64AE64-E7EF-44AD-AAF3-E42975FFCE4B}"/>
          </ac:spMkLst>
        </pc:spChg>
      </pc:sldChg>
      <pc:sldChg chg="addSp delSp modSp new mod ord modClrScheme chgLayout modNotesTx">
        <pc:chgData name="Bao Nguyen" userId="e97f4841-82b7-4d10-9cc9-9f3b65e0885d" providerId="ADAL" clId="{E17C9A52-6736-40B2-8170-0A08613C69C1}" dt="2023-02-24T06:57:03.605" v="3182" actId="20577"/>
        <pc:sldMkLst>
          <pc:docMk/>
          <pc:sldMk cId="2487852562" sldId="484"/>
        </pc:sldMkLst>
        <pc:spChg chg="add del mod">
          <ac:chgData name="Bao Nguyen" userId="e97f4841-82b7-4d10-9cc9-9f3b65e0885d" providerId="ADAL" clId="{E17C9A52-6736-40B2-8170-0A08613C69C1}" dt="2023-02-23T06:26:23.121" v="1929" actId="478"/>
          <ac:spMkLst>
            <pc:docMk/>
            <pc:sldMk cId="2487852562" sldId="484"/>
            <ac:spMk id="2" creationId="{A6EC53AD-7C41-45FE-9DF0-0FC993660B0E}"/>
          </ac:spMkLst>
        </pc:spChg>
        <pc:spChg chg="del mod ord">
          <ac:chgData name="Bao Nguyen" userId="e97f4841-82b7-4d10-9cc9-9f3b65e0885d" providerId="ADAL" clId="{E17C9A52-6736-40B2-8170-0A08613C69C1}" dt="2023-02-22T10:04:38.214" v="1677" actId="700"/>
          <ac:spMkLst>
            <pc:docMk/>
            <pc:sldMk cId="2487852562" sldId="484"/>
            <ac:spMk id="2" creationId="{EE960AEB-B067-45EA-B9C5-751DD4BF8994}"/>
          </ac:spMkLst>
        </pc:spChg>
        <pc:spChg chg="mod ord">
          <ac:chgData name="Bao Nguyen" userId="e97f4841-82b7-4d10-9cc9-9f3b65e0885d" providerId="ADAL" clId="{E17C9A52-6736-40B2-8170-0A08613C69C1}" dt="2023-02-24T06:57:03.605" v="3182" actId="20577"/>
          <ac:spMkLst>
            <pc:docMk/>
            <pc:sldMk cId="2487852562" sldId="484"/>
            <ac:spMk id="3" creationId="{3B7760CE-8D40-4C13-8C5D-AF4F19E62E7D}"/>
          </ac:spMkLst>
        </pc:spChg>
        <pc:spChg chg="del">
          <ac:chgData name="Bao Nguyen" userId="e97f4841-82b7-4d10-9cc9-9f3b65e0885d" providerId="ADAL" clId="{E17C9A52-6736-40B2-8170-0A08613C69C1}" dt="2023-02-22T10:04:38.214" v="1677" actId="700"/>
          <ac:spMkLst>
            <pc:docMk/>
            <pc:sldMk cId="2487852562" sldId="484"/>
            <ac:spMk id="4" creationId="{42E1D637-E61D-4810-AA4C-831DC209738D}"/>
          </ac:spMkLst>
        </pc:spChg>
        <pc:spChg chg="add del mod">
          <ac:chgData name="Bao Nguyen" userId="e97f4841-82b7-4d10-9cc9-9f3b65e0885d" providerId="ADAL" clId="{E17C9A52-6736-40B2-8170-0A08613C69C1}" dt="2023-02-23T06:28:34.658" v="2210" actId="478"/>
          <ac:spMkLst>
            <pc:docMk/>
            <pc:sldMk cId="2487852562" sldId="484"/>
            <ac:spMk id="4" creationId="{773C5726-B8A0-4E89-B09B-45B9B862FDBB}"/>
          </ac:spMkLst>
        </pc:spChg>
        <pc:spChg chg="add mod ord">
          <ac:chgData name="Bao Nguyen" userId="e97f4841-82b7-4d10-9cc9-9f3b65e0885d" providerId="ADAL" clId="{E17C9A52-6736-40B2-8170-0A08613C69C1}" dt="2023-02-24T04:40:25.144" v="3071" actId="20577"/>
          <ac:spMkLst>
            <pc:docMk/>
            <pc:sldMk cId="2487852562" sldId="484"/>
            <ac:spMk id="5" creationId="{9ACD3089-646F-4D18-BC72-995FE0FE170E}"/>
          </ac:spMkLst>
        </pc:spChg>
      </pc:sldChg>
      <pc:sldChg chg="addSp delSp modSp new mod">
        <pc:chgData name="Bao Nguyen" userId="e97f4841-82b7-4d10-9cc9-9f3b65e0885d" providerId="ADAL" clId="{E17C9A52-6736-40B2-8170-0A08613C69C1}" dt="2023-02-24T04:05:20.845" v="2569" actId="113"/>
        <pc:sldMkLst>
          <pc:docMk/>
          <pc:sldMk cId="299559024" sldId="485"/>
        </pc:sldMkLst>
        <pc:spChg chg="mod">
          <ac:chgData name="Bao Nguyen" userId="e97f4841-82b7-4d10-9cc9-9f3b65e0885d" providerId="ADAL" clId="{E17C9A52-6736-40B2-8170-0A08613C69C1}" dt="2023-02-24T04:01:01.219" v="2509" actId="20577"/>
          <ac:spMkLst>
            <pc:docMk/>
            <pc:sldMk cId="299559024" sldId="485"/>
            <ac:spMk id="2" creationId="{A13D8CA9-E159-495B-BF54-4DAAF6E3AFA0}"/>
          </ac:spMkLst>
        </pc:spChg>
        <pc:spChg chg="del mod">
          <ac:chgData name="Bao Nguyen" userId="e97f4841-82b7-4d10-9cc9-9f3b65e0885d" providerId="ADAL" clId="{E17C9A52-6736-40B2-8170-0A08613C69C1}" dt="2023-02-23T09:11:50.431" v="2435" actId="478"/>
          <ac:spMkLst>
            <pc:docMk/>
            <pc:sldMk cId="299559024" sldId="485"/>
            <ac:spMk id="3" creationId="{9BE2BFF1-9AAA-4B92-875F-B66F3D9AF32D}"/>
          </ac:spMkLst>
        </pc:spChg>
        <pc:spChg chg="add del mod">
          <ac:chgData name="Bao Nguyen" userId="e97f4841-82b7-4d10-9cc9-9f3b65e0885d" providerId="ADAL" clId="{E17C9A52-6736-40B2-8170-0A08613C69C1}" dt="2023-02-23T09:13:16.704" v="2440" actId="478"/>
          <ac:spMkLst>
            <pc:docMk/>
            <pc:sldMk cId="299559024" sldId="485"/>
            <ac:spMk id="5" creationId="{06CA9BEA-1A27-4D67-990D-893A1D6D06E1}"/>
          </ac:spMkLst>
        </pc:spChg>
        <pc:spChg chg="add mod">
          <ac:chgData name="Bao Nguyen" userId="e97f4841-82b7-4d10-9cc9-9f3b65e0885d" providerId="ADAL" clId="{E17C9A52-6736-40B2-8170-0A08613C69C1}" dt="2023-02-24T04:05:20.845" v="2569" actId="113"/>
          <ac:spMkLst>
            <pc:docMk/>
            <pc:sldMk cId="299559024" sldId="485"/>
            <ac:spMk id="7" creationId="{39614FD3-499B-46A4-8EC1-ADF0975F53E8}"/>
          </ac:spMkLst>
        </pc:spChg>
      </pc:sldChg>
      <pc:sldChg chg="addSp delSp modSp add mod">
        <pc:chgData name="Bao Nguyen" userId="e97f4841-82b7-4d10-9cc9-9f3b65e0885d" providerId="ADAL" clId="{E17C9A52-6736-40B2-8170-0A08613C69C1}" dt="2023-02-24T04:36:44.508" v="3055" actId="1076"/>
        <pc:sldMkLst>
          <pc:docMk/>
          <pc:sldMk cId="2227783820" sldId="486"/>
        </pc:sldMkLst>
        <pc:spChg chg="mod">
          <ac:chgData name="Bao Nguyen" userId="e97f4841-82b7-4d10-9cc9-9f3b65e0885d" providerId="ADAL" clId="{E17C9A52-6736-40B2-8170-0A08613C69C1}" dt="2023-02-24T03:11:11.642" v="2481" actId="20577"/>
          <ac:spMkLst>
            <pc:docMk/>
            <pc:sldMk cId="2227783820" sldId="486"/>
            <ac:spMk id="2" creationId="{00000000-0000-0000-0000-000000000000}"/>
          </ac:spMkLst>
        </pc:spChg>
        <pc:spChg chg="del">
          <ac:chgData name="Bao Nguyen" userId="e97f4841-82b7-4d10-9cc9-9f3b65e0885d" providerId="ADAL" clId="{E17C9A52-6736-40B2-8170-0A08613C69C1}" dt="2023-02-23T06:47:58.488" v="2216" actId="478"/>
          <ac:spMkLst>
            <pc:docMk/>
            <pc:sldMk cId="2227783820" sldId="486"/>
            <ac:spMk id="4" creationId="{00000000-0000-0000-0000-000000000000}"/>
          </ac:spMkLst>
        </pc:spChg>
        <pc:spChg chg="add del mod">
          <ac:chgData name="Bao Nguyen" userId="e97f4841-82b7-4d10-9cc9-9f3b65e0885d" providerId="ADAL" clId="{E17C9A52-6736-40B2-8170-0A08613C69C1}" dt="2023-02-23T06:48:01.137" v="2217" actId="478"/>
          <ac:spMkLst>
            <pc:docMk/>
            <pc:sldMk cId="2227783820" sldId="486"/>
            <ac:spMk id="7" creationId="{237BCA39-EC40-4DE4-95DE-BFD4D9543321}"/>
          </ac:spMkLst>
        </pc:spChg>
        <pc:spChg chg="add mod">
          <ac:chgData name="Bao Nguyen" userId="e97f4841-82b7-4d10-9cc9-9f3b65e0885d" providerId="ADAL" clId="{E17C9A52-6736-40B2-8170-0A08613C69C1}" dt="2023-02-24T04:36:44.508" v="3055" actId="1076"/>
          <ac:spMkLst>
            <pc:docMk/>
            <pc:sldMk cId="2227783820" sldId="486"/>
            <ac:spMk id="10" creationId="{6B2C5978-AD45-4A56-868C-0CDEDFE06AAF}"/>
          </ac:spMkLst>
        </pc:spChg>
        <pc:picChg chg="add mod">
          <ac:chgData name="Bao Nguyen" userId="e97f4841-82b7-4d10-9cc9-9f3b65e0885d" providerId="ADAL" clId="{E17C9A52-6736-40B2-8170-0A08613C69C1}" dt="2023-02-24T04:24:21.901" v="2854" actId="1076"/>
          <ac:picMkLst>
            <pc:docMk/>
            <pc:sldMk cId="2227783820" sldId="486"/>
            <ac:picMk id="5" creationId="{FF190ED7-A6B6-4BAC-8050-3BD9F6C54312}"/>
          </ac:picMkLst>
        </pc:picChg>
        <pc:picChg chg="del">
          <ac:chgData name="Bao Nguyen" userId="e97f4841-82b7-4d10-9cc9-9f3b65e0885d" providerId="ADAL" clId="{E17C9A52-6736-40B2-8170-0A08613C69C1}" dt="2023-02-23T06:47:46.994" v="2213" actId="478"/>
          <ac:picMkLst>
            <pc:docMk/>
            <pc:sldMk cId="2227783820" sldId="486"/>
            <ac:picMk id="8" creationId="{7A95A350-5DA3-42A6-B7E1-1602B82AB32F}"/>
          </ac:picMkLst>
        </pc:picChg>
      </pc:sldChg>
    </pc:docChg>
  </pc:docChgLst>
  <pc:docChgLst>
    <pc:chgData name="Bao Nguyen" userId="S::bao.nguyen.px@renesas.com::e97f4841-82b7-4d10-9cc9-9f3b65e0885d" providerId="AD" clId="Web-{008C1A88-ECB6-B4F5-2951-237C9F848C3E}"/>
    <pc:docChg chg="modSld">
      <pc:chgData name="Bao Nguyen" userId="S::bao.nguyen.px@renesas.com::e97f4841-82b7-4d10-9cc9-9f3b65e0885d" providerId="AD" clId="Web-{008C1A88-ECB6-B4F5-2951-237C9F848C3E}" dt="2023-02-15T06:27:21.519" v="0" actId="14100"/>
      <pc:docMkLst>
        <pc:docMk/>
      </pc:docMkLst>
      <pc:sldChg chg="modSp">
        <pc:chgData name="Bao Nguyen" userId="S::bao.nguyen.px@renesas.com::e97f4841-82b7-4d10-9cc9-9f3b65e0885d" providerId="AD" clId="Web-{008C1A88-ECB6-B4F5-2951-237C9F848C3E}" dt="2023-02-15T06:27:21.519" v="0" actId="14100"/>
        <pc:sldMkLst>
          <pc:docMk/>
          <pc:sldMk cId="343798364" sldId="386"/>
        </pc:sldMkLst>
        <pc:spChg chg="mod">
          <ac:chgData name="Bao Nguyen" userId="S::bao.nguyen.px@renesas.com::e97f4841-82b7-4d10-9cc9-9f3b65e0885d" providerId="AD" clId="Web-{008C1A88-ECB6-B4F5-2951-237C9F848C3E}" dt="2023-02-15T06:27:21.519" v="0" actId="14100"/>
          <ac:spMkLst>
            <pc:docMk/>
            <pc:sldMk cId="343798364" sldId="386"/>
            <ac:spMk id="5" creationId="{EF8D35D1-F23D-47BE-82C3-EB9BEA6B2B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2/23/2023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Encryto</a:t>
            </a:r>
            <a:r>
              <a:rPr lang="en-US" dirty="0"/>
              <a:t> engine: AES, AES-GCM(is realized by combining AES-GCTR and GHASH), Key management (only valid within the SCE9)</a:t>
            </a:r>
          </a:p>
          <a:p>
            <a:r>
              <a:rPr lang="en-US" dirty="0"/>
              <a:t>Random number generation: True Random Number Generate</a:t>
            </a:r>
          </a:p>
          <a:p>
            <a:r>
              <a:rPr lang="en-US" dirty="0"/>
              <a:t>Signature generation and verification: RSA, DSA, ECC </a:t>
            </a:r>
          </a:p>
          <a:p>
            <a:r>
              <a:rPr lang="en-US" dirty="0"/>
              <a:t>Message digest computation: HASH</a:t>
            </a:r>
          </a:p>
          <a:p>
            <a:r>
              <a:rPr lang="en-US" dirty="0"/>
              <a:t>HWUK: </a:t>
            </a:r>
          </a:p>
        </p:txBody>
      </p:sp>
      <p:sp>
        <p:nvSpPr>
          <p:cNvPr id="4" name="Slide Number Placeholder 3"/>
          <p:cNvSpPr>
            <a:spLocks noGrp="1"/>
          </p:cNvSpPr>
          <p:nvPr>
            <p:ph type="sldNum" sz="quarter" idx="5"/>
          </p:nvPr>
        </p:nvSpPr>
        <p:spPr/>
        <p:txBody>
          <a:bodyPr/>
          <a:lstStyle/>
          <a:p>
            <a:fld id="{A425D16B-934A-4DDA-AA9D-F9317AC24A5D}" type="slidenum">
              <a:rPr lang="en-US" smtClean="0"/>
              <a:t>4</a:t>
            </a:fld>
            <a:endParaRPr lang="en-US" dirty="0"/>
          </a:p>
        </p:txBody>
      </p:sp>
    </p:spTree>
    <p:extLst>
      <p:ext uri="{BB962C8B-B14F-4D97-AF65-F5344CB8AC3E}">
        <p14:creationId xmlns:p14="http://schemas.microsoft.com/office/powerpoint/2010/main" val="31118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Encryto</a:t>
            </a:r>
            <a:r>
              <a:rPr lang="en-US" dirty="0"/>
              <a:t> engine: AES, AES-GCM(is realized by combining AES-GCTR and GHASH), Key management (only valid within the SCE9)</a:t>
            </a:r>
          </a:p>
          <a:p>
            <a:r>
              <a:rPr lang="en-US" dirty="0"/>
              <a:t>Random number generation: True Random Number Generate</a:t>
            </a:r>
          </a:p>
          <a:p>
            <a:r>
              <a:rPr lang="en-US" dirty="0"/>
              <a:t>Signature generation and verification: RSA, DSA, ECC </a:t>
            </a:r>
          </a:p>
          <a:p>
            <a:r>
              <a:rPr lang="en-US" dirty="0"/>
              <a:t>Message digest computation: HASH</a:t>
            </a:r>
          </a:p>
          <a:p>
            <a:r>
              <a:rPr lang="en-US" dirty="0"/>
              <a:t>HWUK: </a:t>
            </a:r>
          </a:p>
        </p:txBody>
      </p:sp>
      <p:sp>
        <p:nvSpPr>
          <p:cNvPr id="4" name="Slide Number Placeholder 3"/>
          <p:cNvSpPr>
            <a:spLocks noGrp="1"/>
          </p:cNvSpPr>
          <p:nvPr>
            <p:ph type="sldNum" sz="quarter" idx="5"/>
          </p:nvPr>
        </p:nvSpPr>
        <p:spPr/>
        <p:txBody>
          <a:bodyPr/>
          <a:lstStyle/>
          <a:p>
            <a:fld id="{A425D16B-934A-4DDA-AA9D-F9317AC24A5D}" type="slidenum">
              <a:rPr lang="en-US" smtClean="0"/>
              <a:t>5</a:t>
            </a:fld>
            <a:endParaRPr lang="en-US" dirty="0"/>
          </a:p>
        </p:txBody>
      </p:sp>
    </p:spTree>
    <p:extLst>
      <p:ext uri="{BB962C8B-B14F-4D97-AF65-F5344CB8AC3E}">
        <p14:creationId xmlns:p14="http://schemas.microsoft.com/office/powerpoint/2010/main" val="302821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900" b="0" i="0" dirty="0">
                <a:solidFill>
                  <a:srgbClr val="000000"/>
                </a:solidFill>
                <a:effectLst/>
                <a:latin typeface="calibri" panose="020F0502020204030204" pitchFamily="34" charset="0"/>
              </a:rPr>
              <a:t>Message Authentication Code</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HMAC-SHA256bit</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AES-CMAC 128/256bit</a:t>
            </a:r>
          </a:p>
          <a:p>
            <a:pPr algn="l">
              <a:buFont typeface="Arial" panose="020B0604020202020204" pitchFamily="34" charset="0"/>
              <a:buNone/>
            </a:pPr>
            <a:r>
              <a:rPr lang="en-US" sz="900" b="0" i="0" dirty="0">
                <a:solidFill>
                  <a:srgbClr val="000000"/>
                </a:solidFill>
                <a:effectLst/>
                <a:latin typeface="calibri" panose="020F0502020204030204" pitchFamily="34" charset="0"/>
              </a:rPr>
              <a:t>Key Support</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AES 128/256bit</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AES Key Wrap/Key Unwrap 128/256bit</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RSA 1024/2048bit</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RSA 3072/4096bit (public key only)</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ECC secp192r1/secp224r1/secp256r1/secp384r1</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HMAC-SHA256bit</a:t>
            </a:r>
          </a:p>
          <a:p>
            <a:pPr algn="l">
              <a:buFont typeface="Arial" panose="020B0604020202020204" pitchFamily="34" charset="0"/>
              <a:buNone/>
            </a:pPr>
            <a:r>
              <a:rPr lang="en-US" sz="900" b="0" i="0" dirty="0">
                <a:solidFill>
                  <a:srgbClr val="000000"/>
                </a:solidFill>
                <a:effectLst/>
                <a:latin typeface="calibri" panose="020F0502020204030204" pitchFamily="34" charset="0"/>
              </a:rPr>
              <a:t>TRNG</a:t>
            </a:r>
          </a:p>
          <a:p>
            <a:pPr algn="l">
              <a:buFont typeface="Arial" panose="020B0604020202020204" pitchFamily="34" charset="0"/>
              <a:buNone/>
            </a:pPr>
            <a:r>
              <a:rPr lang="en-US" sz="900" b="0" i="0" dirty="0">
                <a:solidFill>
                  <a:srgbClr val="000000"/>
                </a:solidFill>
                <a:effectLst/>
                <a:latin typeface="calibri" panose="020F0502020204030204" pitchFamily="34" charset="0"/>
              </a:rPr>
              <a:t>TLS</a:t>
            </a:r>
          </a:p>
          <a:p>
            <a:pPr marL="742950" lvl="1" indent="-285750" algn="l">
              <a:buFont typeface="Arial" panose="020B0604020202020204" pitchFamily="34" charset="0"/>
              <a:buChar char="•"/>
            </a:pPr>
            <a:r>
              <a:rPr lang="en-US" sz="900" b="0" i="0" dirty="0">
                <a:solidFill>
                  <a:srgbClr val="000000"/>
                </a:solidFill>
                <a:effectLst/>
                <a:latin typeface="calibri" panose="020F0502020204030204" pitchFamily="34" charset="0"/>
              </a:rPr>
              <a:t>SSL / TLS support function (TLS1.2 compliant)</a:t>
            </a:r>
          </a:p>
          <a:p>
            <a:endParaRPr lang="en-US" sz="900" dirty="0"/>
          </a:p>
          <a:p>
            <a:endParaRPr lang="en-US" sz="900" dirty="0"/>
          </a:p>
        </p:txBody>
      </p:sp>
      <p:sp>
        <p:nvSpPr>
          <p:cNvPr id="4" name="Slide Number Placeholder 3"/>
          <p:cNvSpPr>
            <a:spLocks noGrp="1"/>
          </p:cNvSpPr>
          <p:nvPr>
            <p:ph type="sldNum" sz="quarter" idx="5"/>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219114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Random Number Generator (TRNG), providing an entropy source for the cryptographic operations</a:t>
            </a:r>
          </a:p>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31501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r_sce</a:t>
            </a:r>
            <a:r>
              <a:rPr lang="en-US" dirty="0"/>
              <a:t> access </a:t>
            </a:r>
            <a:r>
              <a:rPr lang="en-US" dirty="0" err="1"/>
              <a:t>hw</a:t>
            </a:r>
            <a:r>
              <a:rPr lang="en-US" dirty="0"/>
              <a:t> SCE9</a:t>
            </a:r>
          </a:p>
          <a:p>
            <a:r>
              <a:rPr lang="en-US" dirty="0"/>
              <a:t>For most application</a:t>
            </a:r>
          </a:p>
          <a:p>
            <a:r>
              <a:rPr lang="en-US" dirty="0"/>
              <a:t>use the middleware Platform Security Architecture (PSA) Crypto layer to </a:t>
            </a:r>
          </a:p>
          <a:p>
            <a:r>
              <a:rPr lang="en-US" dirty="0"/>
              <a:t>interface with the SCE9</a:t>
            </a:r>
          </a:p>
          <a:p>
            <a:r>
              <a:rPr lang="en-US" dirty="0"/>
              <a:t>However</a:t>
            </a:r>
          </a:p>
          <a:p>
            <a:r>
              <a:rPr lang="en-US" dirty="0"/>
              <a:t>some SCE9 functionality does not map to PSA Crypto APIs; therefore, </a:t>
            </a:r>
          </a:p>
          <a:p>
            <a:r>
              <a:rPr lang="en-US" dirty="0" err="1"/>
              <a:t>r_sce</a:t>
            </a:r>
            <a:r>
              <a:rPr lang="en-US" dirty="0"/>
              <a:t> key injection related APIs must be used directly.</a:t>
            </a:r>
          </a:p>
        </p:txBody>
      </p:sp>
      <p:sp>
        <p:nvSpPr>
          <p:cNvPr id="4" name="Slide Number Placeholder 3"/>
          <p:cNvSpPr>
            <a:spLocks noGrp="1"/>
          </p:cNvSpPr>
          <p:nvPr>
            <p:ph type="sldNum" sz="quarter" idx="5"/>
          </p:nvPr>
        </p:nvSpPr>
        <p:spPr/>
        <p:txBody>
          <a:bodyPr/>
          <a:lstStyle/>
          <a:p>
            <a:fld id="{A425D16B-934A-4DDA-AA9D-F9317AC24A5D}" type="slidenum">
              <a:rPr lang="en-US" smtClean="0"/>
              <a:t>12</a:t>
            </a:fld>
            <a:endParaRPr lang="en-US" dirty="0"/>
          </a:p>
        </p:txBody>
      </p:sp>
    </p:spTree>
    <p:extLst>
      <p:ext uri="{BB962C8B-B14F-4D97-AF65-F5344CB8AC3E}">
        <p14:creationId xmlns:p14="http://schemas.microsoft.com/office/powerpoint/2010/main" val="31477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data is encrypted and sent to another recipient, if that recipient has the same key, they can decrypt the data. This results in a confidential exchange of information. However, what if there was a problem with the transmission of the encrypted data? If the recipient unknowingly receives corrupted information, the decryption algorithm will generate garbage data, with no indication that the original data has been corrupted. Wrapping solves this problem by appending a Message Authentication Code to the encrypted output for integrity checking. </a:t>
            </a:r>
          </a:p>
        </p:txBody>
      </p:sp>
      <p:sp>
        <p:nvSpPr>
          <p:cNvPr id="4" name="Slide Number Placeholder 3"/>
          <p:cNvSpPr>
            <a:spLocks noGrp="1"/>
          </p:cNvSpPr>
          <p:nvPr>
            <p:ph type="sldNum" sz="quarter" idx="5"/>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125581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14</a:t>
            </a:fld>
            <a:endParaRPr lang="en-US" dirty="0"/>
          </a:p>
        </p:txBody>
      </p:sp>
    </p:spTree>
    <p:extLst>
      <p:ext uri="{BB962C8B-B14F-4D97-AF65-F5344CB8AC3E}">
        <p14:creationId xmlns:p14="http://schemas.microsoft.com/office/powerpoint/2010/main" val="262013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15</a:t>
            </a:fld>
            <a:endParaRPr lang="en-US" dirty="0"/>
          </a:p>
        </p:txBody>
      </p:sp>
    </p:spTree>
    <p:extLst>
      <p:ext uri="{BB962C8B-B14F-4D97-AF65-F5344CB8AC3E}">
        <p14:creationId xmlns:p14="http://schemas.microsoft.com/office/powerpoint/2010/main" val="1341613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nesas.com/sg/en/video/ra-family-secure-key-installa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enesas.github.io/fsp/group___r_e_n_e_s_a_s___s_e_c_u_r_i_t_y___m_o_d_u_l_e_s.html" TargetMode="External"/><Relationship Id="rId2" Type="http://schemas.openxmlformats.org/officeDocument/2006/relationships/hyperlink" Target="https://renesas.github.io/fsp/group___s_c_e___p_r_o_t_e_c_t_e_d.html" TargetMode="External"/><Relationship Id="rId1" Type="http://schemas.openxmlformats.org/officeDocument/2006/relationships/slideLayout" Target="../slideLayouts/slideLayout4.xml"/><Relationship Id="rId6" Type="http://schemas.openxmlformats.org/officeDocument/2006/relationships/hyperlink" Target="https://www.renesas.com/sg/en/show-video/nojs/1609631" TargetMode="External"/><Relationship Id="rId5" Type="http://schemas.openxmlformats.org/officeDocument/2006/relationships/hyperlink" Target="https://en-support.renesas.com/knowledgeBase/20780566" TargetMode="External"/><Relationship Id="rId4" Type="http://schemas.openxmlformats.org/officeDocument/2006/relationships/hyperlink" Target="https://www.renesas.com/us/en/document/apn/renesas-ra-family-device-lifecycle-management-key-install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renesas.com/sg/en/show-video/nojs/1609631"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en-US" altLang="ja-JP" dirty="0"/>
              <a:t>Crypto </a:t>
            </a:r>
            <a:r>
              <a:rPr lang="en-US" altLang="ja-JP" dirty="0" err="1"/>
              <a:t>api</a:t>
            </a:r>
            <a:r>
              <a:rPr lang="en-US" altLang="ja-JP" dirty="0"/>
              <a:t>	</a:t>
            </a:r>
          </a:p>
          <a:p>
            <a:pPr lvl="1"/>
            <a:r>
              <a:rPr lang="en-US" altLang="ja-JP" dirty="0"/>
              <a:t>Self investigate</a:t>
            </a:r>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en-US" altLang="ja-JP" dirty="0"/>
              <a:t>FEB. 24</a:t>
            </a:r>
          </a:p>
          <a:p>
            <a:r>
              <a:rPr lang="en-US" altLang="ja-JP" dirty="0"/>
              <a:t>Bao Nguyen</a:t>
            </a:r>
          </a:p>
          <a:p>
            <a:r>
              <a:rPr lang="en-US" altLang="ja-JP" dirty="0"/>
              <a:t>Ra fsp, swdd, </a:t>
            </a:r>
          </a:p>
          <a:p>
            <a:r>
              <a:rPr lang="en-US" altLang="ja-JP" dirty="0"/>
              <a:t>Renesas Electronics Corporation</a:t>
            </a:r>
          </a:p>
        </p:txBody>
      </p:sp>
    </p:spTree>
    <p:extLst>
      <p:ext uri="{BB962C8B-B14F-4D97-AF65-F5344CB8AC3E}">
        <p14:creationId xmlns:p14="http://schemas.microsoft.com/office/powerpoint/2010/main" val="232958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6B26D54A-ACD0-03AD-E2C9-0FC60BA647C8}"/>
              </a:ext>
            </a:extLst>
          </p:cNvPr>
          <p:cNvSpPr>
            <a:spLocks noGrp="1"/>
          </p:cNvSpPr>
          <p:nvPr>
            <p:ph type="title"/>
          </p:nvPr>
        </p:nvSpPr>
        <p:spPr>
          <a:xfrm>
            <a:off x="468000" y="166339"/>
            <a:ext cx="11232000" cy="886397"/>
          </a:xfrm>
        </p:spPr>
        <p:txBody>
          <a:bodyPr/>
          <a:lstStyle/>
          <a:p>
            <a:r>
              <a:rPr lang="en-US" dirty="0"/>
              <a:t>Feature of SCE</a:t>
            </a:r>
            <a:br>
              <a:rPr lang="en-US" dirty="0"/>
            </a:br>
            <a:r>
              <a:rPr lang="en-US" b="0" dirty="0"/>
              <a:t>hash</a:t>
            </a:r>
            <a:endParaRPr lang="en-US" dirty="0"/>
          </a:p>
        </p:txBody>
      </p:sp>
      <p:pic>
        <p:nvPicPr>
          <p:cNvPr id="5122" name="Picture 2" descr="Hashing vs. Encryption vs. Encoding: Explained by Experts">
            <a:extLst>
              <a:ext uri="{FF2B5EF4-FFF2-40B4-BE49-F238E27FC236}">
                <a16:creationId xmlns:a16="http://schemas.microsoft.com/office/drawing/2014/main" id="{FF9F92A5-6FE6-4A8C-8FE8-33809FA622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015"/>
          <a:stretch/>
        </p:blipFill>
        <p:spPr bwMode="auto">
          <a:xfrm>
            <a:off x="1741588" y="1523250"/>
            <a:ext cx="8712000" cy="3353550"/>
          </a:xfrm>
          <a:prstGeom prst="rect">
            <a:avLst/>
          </a:prstGeom>
          <a:solidFill>
            <a:srgbClr val="FFFFFF"/>
          </a:solidFill>
        </p:spPr>
      </p:pic>
      <p:sp>
        <p:nvSpPr>
          <p:cNvPr id="5" name="TextBox 4">
            <a:extLst>
              <a:ext uri="{FF2B5EF4-FFF2-40B4-BE49-F238E27FC236}">
                <a16:creationId xmlns:a16="http://schemas.microsoft.com/office/drawing/2014/main" id="{C3E990CD-3684-4363-AC1D-D92DA11AB404}"/>
              </a:ext>
            </a:extLst>
          </p:cNvPr>
          <p:cNvSpPr txBox="1"/>
          <p:nvPr/>
        </p:nvSpPr>
        <p:spPr>
          <a:xfrm>
            <a:off x="3049588" y="4876800"/>
            <a:ext cx="6096000" cy="307777"/>
          </a:xfrm>
          <a:prstGeom prst="rect">
            <a:avLst/>
          </a:prstGeom>
          <a:noFill/>
        </p:spPr>
        <p:txBody>
          <a:bodyPr wrap="square">
            <a:spAutoFit/>
          </a:bodyPr>
          <a:lstStyle/>
          <a:p>
            <a:pPr algn="ctr"/>
            <a:r>
              <a:rPr lang="en-US" sz="1400" dirty="0">
                <a:solidFill>
                  <a:srgbClr val="000000"/>
                </a:solidFill>
                <a:ea typeface="メイリオ" panose="020B0604030504040204" pitchFamily="34" charset="-128"/>
              </a:rPr>
              <a:t>Figure: Hash Functions </a:t>
            </a:r>
          </a:p>
        </p:txBody>
      </p:sp>
    </p:spTree>
    <p:extLst>
      <p:ext uri="{BB962C8B-B14F-4D97-AF65-F5344CB8AC3E}">
        <p14:creationId xmlns:p14="http://schemas.microsoft.com/office/powerpoint/2010/main" val="232113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itle 1">
            <a:extLst>
              <a:ext uri="{FF2B5EF4-FFF2-40B4-BE49-F238E27FC236}">
                <a16:creationId xmlns:a16="http://schemas.microsoft.com/office/drawing/2014/main" id="{C85108B3-75B4-4E65-8EF7-B01974EF2FAA}"/>
              </a:ext>
            </a:extLst>
          </p:cNvPr>
          <p:cNvSpPr>
            <a:spLocks noGrp="1"/>
          </p:cNvSpPr>
          <p:nvPr>
            <p:ph type="title"/>
          </p:nvPr>
        </p:nvSpPr>
        <p:spPr>
          <a:xfrm>
            <a:off x="468000" y="166339"/>
            <a:ext cx="11232000" cy="886397"/>
          </a:xfrm>
        </p:spPr>
        <p:txBody>
          <a:bodyPr/>
          <a:lstStyle/>
          <a:p>
            <a:r>
              <a:rPr lang="en-US" dirty="0"/>
              <a:t>Feature of SCE</a:t>
            </a:r>
            <a:br>
              <a:rPr lang="en-US" dirty="0"/>
            </a:br>
            <a:r>
              <a:rPr lang="en-US" b="0" dirty="0"/>
              <a:t>TRNG</a:t>
            </a:r>
          </a:p>
        </p:txBody>
      </p:sp>
      <p:pic>
        <p:nvPicPr>
          <p:cNvPr id="15362" name="Picture 2" descr="UPSC CURRENT AFFAIRS | TRUE RANDOM NUMBER GENERATOR">
            <a:extLst>
              <a:ext uri="{FF2B5EF4-FFF2-40B4-BE49-F238E27FC236}">
                <a16:creationId xmlns:a16="http://schemas.microsoft.com/office/drawing/2014/main" id="{89D5EAC7-66E0-4EC7-9F7C-EDDCC3DBC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1295400"/>
            <a:ext cx="5130800" cy="40744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7ED3071-C47C-496C-B345-767AF52822D1}"/>
              </a:ext>
            </a:extLst>
          </p:cNvPr>
          <p:cNvSpPr txBox="1"/>
          <p:nvPr/>
        </p:nvSpPr>
        <p:spPr>
          <a:xfrm>
            <a:off x="3049588" y="5330146"/>
            <a:ext cx="6096000" cy="307777"/>
          </a:xfrm>
          <a:prstGeom prst="rect">
            <a:avLst/>
          </a:prstGeom>
          <a:noFill/>
        </p:spPr>
        <p:txBody>
          <a:bodyPr wrap="square">
            <a:spAutoFit/>
          </a:bodyPr>
          <a:lstStyle/>
          <a:p>
            <a:pPr algn="ctr"/>
            <a:r>
              <a:rPr lang="en-US" sz="1400" b="0" i="0" kern="1200" dirty="0">
                <a:solidFill>
                  <a:srgbClr val="000000"/>
                </a:solidFill>
                <a:effectLst/>
                <a:ea typeface="メイリオ" panose="020B0604030504040204" pitchFamily="34" charset="-128"/>
                <a:cs typeface="+mn-cs"/>
              </a:rPr>
              <a:t>Figure: </a:t>
            </a:r>
            <a:r>
              <a:rPr lang="en-US" sz="1400" b="0" i="0" dirty="0">
                <a:solidFill>
                  <a:srgbClr val="000000"/>
                </a:solidFill>
                <a:effectLst/>
              </a:rPr>
              <a:t>TRNG</a:t>
            </a:r>
          </a:p>
        </p:txBody>
      </p:sp>
    </p:spTree>
    <p:extLst>
      <p:ext uri="{BB962C8B-B14F-4D97-AF65-F5344CB8AC3E}">
        <p14:creationId xmlns:p14="http://schemas.microsoft.com/office/powerpoint/2010/main" val="126098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dirty="0"/>
              <a:t>MODULEs </a:t>
            </a:r>
            <a:r>
              <a:rPr lang="en-US" cap="all" dirty="0" err="1"/>
              <a:t>SEcURITY</a:t>
            </a:r>
            <a:r>
              <a:rPr lang="en-US" cap="all" dirty="0"/>
              <a:t> </a:t>
            </a:r>
            <a:endParaRPr lang="en-US" dirty="0"/>
          </a:p>
        </p:txBody>
      </p:sp>
      <p:sp>
        <p:nvSpPr>
          <p:cNvPr id="4" name="Textplatzhalter 3"/>
          <p:cNvSpPr>
            <a:spLocks noGrp="1"/>
          </p:cNvSpPr>
          <p:nvPr>
            <p:ph type="body" sz="quarter" idx="14"/>
          </p:nvPr>
        </p:nvSpPr>
        <p:spPr>
          <a:xfrm>
            <a:off x="467999" y="1424990"/>
            <a:ext cx="6466201" cy="4468083"/>
          </a:xfrm>
        </p:spPr>
        <p:txBody>
          <a:bodyPr/>
          <a:lstStyle/>
          <a:p>
            <a:pPr marL="285750" indent="-285750" algn="just">
              <a:buFont typeface="Arial" panose="020B0604020202020204" pitchFamily="34" charset="0"/>
              <a:buChar char="•"/>
            </a:pPr>
            <a:r>
              <a:rPr lang="en-US" sz="1500" dirty="0"/>
              <a:t>Azure RTOS </a:t>
            </a:r>
            <a:r>
              <a:rPr lang="en-US" sz="1500" dirty="0" err="1"/>
              <a:t>NetX</a:t>
            </a:r>
            <a:r>
              <a:rPr lang="en-US" sz="1500" dirty="0"/>
              <a:t> Crypto HW Acceleration (</a:t>
            </a:r>
            <a:r>
              <a:rPr lang="en-US" sz="1500" dirty="0" err="1"/>
              <a:t>rm_netx_secure_crypto</a:t>
            </a:r>
            <a:r>
              <a:rPr lang="en-US" sz="1500" dirty="0"/>
              <a:t>): </a:t>
            </a:r>
            <a:r>
              <a:rPr lang="en-US" sz="1500" b="1" dirty="0"/>
              <a:t>Hardware acceleration </a:t>
            </a:r>
            <a:r>
              <a:rPr lang="en-US" sz="1500" dirty="0"/>
              <a:t>for the </a:t>
            </a:r>
            <a:r>
              <a:rPr lang="en-US" sz="1500" dirty="0" err="1"/>
              <a:t>Netx</a:t>
            </a:r>
            <a:r>
              <a:rPr lang="en-US" sz="1500" dirty="0"/>
              <a:t> Crypto implementation of the Microsoft Azure RTOS </a:t>
            </a:r>
            <a:r>
              <a:rPr lang="en-US" sz="1500" dirty="0" err="1"/>
              <a:t>NetX</a:t>
            </a:r>
            <a:r>
              <a:rPr lang="en-US" sz="1500" dirty="0"/>
              <a:t> Crypto API.</a:t>
            </a:r>
          </a:p>
          <a:p>
            <a:pPr marL="285750" indent="-285750" algn="just">
              <a:buFont typeface="Arial" panose="020B0604020202020204" pitchFamily="34" charset="0"/>
              <a:buChar char="•"/>
            </a:pPr>
            <a:r>
              <a:rPr lang="en-US" sz="1500" dirty="0" err="1"/>
              <a:t>Mbed</a:t>
            </a:r>
            <a:r>
              <a:rPr lang="en-US" sz="1500" dirty="0"/>
              <a:t> Crypto HW Acceleration (</a:t>
            </a:r>
            <a:r>
              <a:rPr lang="en-US" sz="1500" dirty="0" err="1"/>
              <a:t>rm_psa_crypto</a:t>
            </a:r>
            <a:r>
              <a:rPr lang="en-US" sz="1500" dirty="0"/>
              <a:t>): </a:t>
            </a:r>
            <a:r>
              <a:rPr lang="en-US" sz="1500" b="1" dirty="0"/>
              <a:t>Hardware acceleration </a:t>
            </a:r>
            <a:r>
              <a:rPr lang="en-US" sz="1500" dirty="0"/>
              <a:t>for the </a:t>
            </a:r>
            <a:r>
              <a:rPr lang="en-US" sz="1500" dirty="0" err="1"/>
              <a:t>mbedCrypto</a:t>
            </a:r>
            <a:r>
              <a:rPr lang="en-US" sz="1500" dirty="0"/>
              <a:t> implementation of the ARM PSA Crypto API.</a:t>
            </a:r>
          </a:p>
          <a:p>
            <a:pPr marL="285750" indent="-285750" algn="just">
              <a:buFont typeface="Arial" panose="020B0604020202020204" pitchFamily="34" charset="0"/>
              <a:buChar char="•"/>
            </a:pPr>
            <a:r>
              <a:rPr lang="en-US" sz="1500" dirty="0" err="1"/>
              <a:t>TinyCrypt</a:t>
            </a:r>
            <a:r>
              <a:rPr lang="en-US" sz="1500" dirty="0"/>
              <a:t> TRNG (</a:t>
            </a:r>
            <a:r>
              <a:rPr lang="en-US" sz="1500" dirty="0" err="1"/>
              <a:t>rm_tinycrypt_port</a:t>
            </a:r>
            <a:r>
              <a:rPr lang="en-US" sz="1500" dirty="0"/>
              <a:t>): AES128 </a:t>
            </a:r>
            <a:r>
              <a:rPr lang="en-US" sz="1500" b="1" dirty="0"/>
              <a:t>Hardware acceleration </a:t>
            </a:r>
            <a:r>
              <a:rPr lang="en-US" sz="1500" dirty="0"/>
              <a:t>for </a:t>
            </a:r>
            <a:r>
              <a:rPr lang="en-US" sz="1500" dirty="0" err="1"/>
              <a:t>TinyCrypt</a:t>
            </a:r>
            <a:r>
              <a:rPr lang="en-US" sz="1500" dirty="0"/>
              <a:t> on the RA2 family.</a:t>
            </a:r>
          </a:p>
          <a:p>
            <a:pPr algn="just"/>
            <a:endParaRPr lang="en-US" sz="1500" dirty="0"/>
          </a:p>
          <a:p>
            <a:pPr marL="285750" indent="-285750" algn="just">
              <a:buFont typeface="Arial" panose="020B0604020202020204" pitchFamily="34" charset="0"/>
              <a:buChar char="•"/>
            </a:pPr>
            <a:r>
              <a:rPr lang="en-US" sz="1500" dirty="0"/>
              <a:t>SCE Protected Mode: Driver for the Secure Crypto Engine (SCE9) on RA MCUs.</a:t>
            </a:r>
          </a:p>
          <a:p>
            <a:pPr marL="285750" indent="-285750" algn="just">
              <a:buFont typeface="Arial" panose="020B0604020202020204" pitchFamily="34" charset="0"/>
              <a:buChar char="•"/>
            </a:pPr>
            <a:r>
              <a:rPr lang="en-US" sz="1500" dirty="0"/>
              <a:t>Secure Crypto Engine (</a:t>
            </a:r>
            <a:r>
              <a:rPr lang="en-US" sz="1500" dirty="0" err="1"/>
              <a:t>r_sce_protected_cavp</a:t>
            </a:r>
            <a:r>
              <a:rPr lang="en-US" sz="1500" dirty="0"/>
              <a:t>): Driver for the CAVP Certified Secure Crypto Engine (SCE) on RA MCUs.</a:t>
            </a:r>
          </a:p>
          <a:p>
            <a:pPr marL="285750" indent="-285750" algn="just">
              <a:buFont typeface="Arial" panose="020B0604020202020204" pitchFamily="34" charset="0"/>
              <a:buChar char="•"/>
            </a:pPr>
            <a:r>
              <a:rPr lang="en-US" sz="1500" dirty="0"/>
              <a:t>Secure Key Injection (</a:t>
            </a:r>
            <a:r>
              <a:rPr lang="en-US" sz="1500" dirty="0" err="1"/>
              <a:t>r_sce_key_injection</a:t>
            </a:r>
            <a:r>
              <a:rPr lang="en-US" sz="1500" dirty="0"/>
              <a:t>): Driver for the Secure Key Injection on RA MCUs.</a:t>
            </a:r>
          </a:p>
        </p:txBody>
      </p:sp>
      <p:pic>
        <p:nvPicPr>
          <p:cNvPr id="9" name="Picture 8">
            <a:extLst>
              <a:ext uri="{FF2B5EF4-FFF2-40B4-BE49-F238E27FC236}">
                <a16:creationId xmlns:a16="http://schemas.microsoft.com/office/drawing/2014/main" id="{9DE0D200-70B9-49F9-8445-518B1B55C6BD}"/>
              </a:ext>
            </a:extLst>
          </p:cNvPr>
          <p:cNvPicPr>
            <a:picLocks noChangeAspect="1"/>
          </p:cNvPicPr>
          <p:nvPr/>
        </p:nvPicPr>
        <p:blipFill rotWithShape="1">
          <a:blip r:embed="rId3"/>
          <a:srcRect t="2707" r="-1098" b="11513"/>
          <a:stretch/>
        </p:blipFill>
        <p:spPr>
          <a:xfrm>
            <a:off x="7696200" y="1982631"/>
            <a:ext cx="4134400" cy="3352800"/>
          </a:xfrm>
          <a:prstGeom prst="rect">
            <a:avLst/>
          </a:prstGeom>
          <a:ln w="12700">
            <a:solidFill>
              <a:schemeClr val="tx1"/>
            </a:solidFill>
          </a:ln>
        </p:spPr>
      </p:pic>
      <p:sp>
        <p:nvSpPr>
          <p:cNvPr id="6" name="TextBox 5">
            <a:extLst>
              <a:ext uri="{FF2B5EF4-FFF2-40B4-BE49-F238E27FC236}">
                <a16:creationId xmlns:a16="http://schemas.microsoft.com/office/drawing/2014/main" id="{DF18EE7A-932F-441C-8239-0DBA23578884}"/>
              </a:ext>
            </a:extLst>
          </p:cNvPr>
          <p:cNvSpPr txBox="1"/>
          <p:nvPr/>
        </p:nvSpPr>
        <p:spPr>
          <a:xfrm>
            <a:off x="9067800" y="5335431"/>
            <a:ext cx="2274888" cy="307777"/>
          </a:xfrm>
          <a:prstGeom prst="rect">
            <a:avLst/>
          </a:prstGeom>
          <a:noFill/>
        </p:spPr>
        <p:txBody>
          <a:bodyPr wrap="square">
            <a:spAutoFit/>
          </a:bodyPr>
          <a:lstStyle/>
          <a:p>
            <a:r>
              <a:rPr lang="en-US" sz="1400" dirty="0"/>
              <a:t>Figure: Crypto Stack</a:t>
            </a:r>
          </a:p>
        </p:txBody>
      </p:sp>
    </p:spTree>
    <p:extLst>
      <p:ext uri="{BB962C8B-B14F-4D97-AF65-F5344CB8AC3E}">
        <p14:creationId xmlns:p14="http://schemas.microsoft.com/office/powerpoint/2010/main" val="329813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dirty="0"/>
              <a:t>SCE mode</a:t>
            </a:r>
          </a:p>
        </p:txBody>
      </p:sp>
      <p:sp>
        <p:nvSpPr>
          <p:cNvPr id="5" name="Text Placeholder 4">
            <a:extLst>
              <a:ext uri="{FF2B5EF4-FFF2-40B4-BE49-F238E27FC236}">
                <a16:creationId xmlns:a16="http://schemas.microsoft.com/office/drawing/2014/main" id="{EB553A45-2B2C-4634-89EE-0407F9412862}"/>
              </a:ext>
            </a:extLst>
          </p:cNvPr>
          <p:cNvSpPr>
            <a:spLocks noGrp="1"/>
          </p:cNvSpPr>
          <p:nvPr>
            <p:ph type="body" sz="quarter" idx="14"/>
          </p:nvPr>
        </p:nvSpPr>
        <p:spPr>
          <a:xfrm>
            <a:off x="467999" y="1424991"/>
            <a:ext cx="5094601" cy="5552610"/>
          </a:xfrm>
        </p:spPr>
        <p:txBody>
          <a:bodyPr/>
          <a:lstStyle/>
          <a:p>
            <a:pPr algn="just"/>
            <a:r>
              <a:rPr lang="en-US" dirty="0"/>
              <a:t>Secure Crypto Engine 9 (SCE9) on Renesas RA Family MCUs can operate in two different modes, called Compatibility Mode and Protected Mode. In Compatibility Mode, SCE9 can inject secure keys as well as plaintext keys. In Protected Mode, SCE9 can inject only secure keys.</a:t>
            </a:r>
          </a:p>
          <a:p>
            <a:pPr marL="285750" indent="-285750" algn="just">
              <a:buFont typeface="Arial" panose="020B0604020202020204" pitchFamily="34" charset="0"/>
              <a:buChar char="•"/>
            </a:pPr>
            <a:r>
              <a:rPr lang="en-US" dirty="0"/>
              <a:t>Plaintext keys: key to encrypt a plaintext to cyphertext. If the recipient unknowingly receives corrupted information, the decryption algorithm will generate garbage data, with no indication that the original data has been corrupted. </a:t>
            </a:r>
          </a:p>
          <a:p>
            <a:pPr marL="285750" indent="-285750" algn="just">
              <a:buFont typeface="Arial" panose="020B0604020202020204" pitchFamily="34" charset="0"/>
              <a:buChar char="•"/>
            </a:pPr>
            <a:r>
              <a:rPr lang="en-US" dirty="0"/>
              <a:t>Secure keys: accomplished by storing application keys in wrapped format, encrypted and tagged with a Message Authentication Code to the encrypted output for integrity checking. </a:t>
            </a:r>
          </a:p>
          <a:p>
            <a:pPr algn="just"/>
            <a:endParaRPr lang="en-US" dirty="0"/>
          </a:p>
          <a:p>
            <a:pPr algn="just"/>
            <a:endParaRPr lang="en-US" dirty="0"/>
          </a:p>
          <a:p>
            <a:pPr algn="just"/>
            <a:endParaRPr lang="en-US" sz="100" dirty="0"/>
          </a:p>
        </p:txBody>
      </p:sp>
      <p:pic>
        <p:nvPicPr>
          <p:cNvPr id="4" name="Picture 3">
            <a:extLst>
              <a:ext uri="{FF2B5EF4-FFF2-40B4-BE49-F238E27FC236}">
                <a16:creationId xmlns:a16="http://schemas.microsoft.com/office/drawing/2014/main" id="{30E81C86-A5C4-4C6D-9CE7-BFD0860B2825}"/>
              </a:ext>
            </a:extLst>
          </p:cNvPr>
          <p:cNvPicPr>
            <a:picLocks noChangeAspect="1"/>
          </p:cNvPicPr>
          <p:nvPr/>
        </p:nvPicPr>
        <p:blipFill>
          <a:blip r:embed="rId3"/>
          <a:stretch>
            <a:fillRect/>
          </a:stretch>
        </p:blipFill>
        <p:spPr>
          <a:xfrm>
            <a:off x="5822510" y="1880337"/>
            <a:ext cx="6301454" cy="3097325"/>
          </a:xfrm>
          <a:prstGeom prst="rect">
            <a:avLst/>
          </a:prstGeom>
        </p:spPr>
      </p:pic>
      <p:sp>
        <p:nvSpPr>
          <p:cNvPr id="6" name="TextBox 5">
            <a:extLst>
              <a:ext uri="{FF2B5EF4-FFF2-40B4-BE49-F238E27FC236}">
                <a16:creationId xmlns:a16="http://schemas.microsoft.com/office/drawing/2014/main" id="{671F8698-EB14-46D9-8AB3-B3533A774BBD}"/>
              </a:ext>
            </a:extLst>
          </p:cNvPr>
          <p:cNvSpPr txBox="1"/>
          <p:nvPr/>
        </p:nvSpPr>
        <p:spPr>
          <a:xfrm>
            <a:off x="7068237" y="4977662"/>
            <a:ext cx="3810000" cy="307777"/>
          </a:xfrm>
          <a:prstGeom prst="rect">
            <a:avLst/>
          </a:prstGeom>
          <a:noFill/>
        </p:spPr>
        <p:txBody>
          <a:bodyPr wrap="square">
            <a:spAutoFit/>
          </a:bodyPr>
          <a:lstStyle/>
          <a:p>
            <a:r>
              <a:rPr lang="en-US" sz="1400" dirty="0"/>
              <a:t>Figure: Key Wrapping versus Key Encryption</a:t>
            </a:r>
          </a:p>
        </p:txBody>
      </p:sp>
    </p:spTree>
    <p:extLst>
      <p:ext uri="{BB962C8B-B14F-4D97-AF65-F5344CB8AC3E}">
        <p14:creationId xmlns:p14="http://schemas.microsoft.com/office/powerpoint/2010/main" val="32151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dirty="0"/>
              <a:t>Steps for Secure Key(</a:t>
            </a:r>
            <a:r>
              <a:rPr lang="en-US" dirty="0" err="1"/>
              <a:t>SECUREd</a:t>
            </a:r>
            <a:r>
              <a:rPr lang="en-US" dirty="0"/>
              <a:t> MODE)</a:t>
            </a:r>
          </a:p>
        </p:txBody>
      </p:sp>
      <p:sp>
        <p:nvSpPr>
          <p:cNvPr id="7" name="TextBox 6">
            <a:extLst>
              <a:ext uri="{FF2B5EF4-FFF2-40B4-BE49-F238E27FC236}">
                <a16:creationId xmlns:a16="http://schemas.microsoft.com/office/drawing/2014/main" id="{FFBAB211-DA8D-4F0B-855A-4F2194087545}"/>
              </a:ext>
            </a:extLst>
          </p:cNvPr>
          <p:cNvSpPr txBox="1"/>
          <p:nvPr/>
        </p:nvSpPr>
        <p:spPr>
          <a:xfrm>
            <a:off x="460375" y="5955268"/>
            <a:ext cx="11118850" cy="307777"/>
          </a:xfrm>
          <a:prstGeom prst="rect">
            <a:avLst/>
          </a:prstGeom>
          <a:noFill/>
        </p:spPr>
        <p:txBody>
          <a:bodyPr wrap="square">
            <a:spAutoFit/>
          </a:bodyPr>
          <a:lstStyle/>
          <a:p>
            <a:r>
              <a:rPr lang="en-US" sz="1400" dirty="0"/>
              <a:t>Detail Example Project for RA6M4 (SCE9 Protected Mode) in R11AN0496</a:t>
            </a:r>
          </a:p>
        </p:txBody>
      </p:sp>
      <p:sp>
        <p:nvSpPr>
          <p:cNvPr id="9" name="TextBox 8">
            <a:extLst>
              <a:ext uri="{FF2B5EF4-FFF2-40B4-BE49-F238E27FC236}">
                <a16:creationId xmlns:a16="http://schemas.microsoft.com/office/drawing/2014/main" id="{118084F9-EE78-49A5-8FBA-31D9C09A3839}"/>
              </a:ext>
            </a:extLst>
          </p:cNvPr>
          <p:cNvSpPr txBox="1"/>
          <p:nvPr/>
        </p:nvSpPr>
        <p:spPr>
          <a:xfrm>
            <a:off x="4876800" y="5448367"/>
            <a:ext cx="6096000" cy="307777"/>
          </a:xfrm>
          <a:prstGeom prst="rect">
            <a:avLst/>
          </a:prstGeom>
          <a:noFill/>
        </p:spPr>
        <p:txBody>
          <a:bodyPr wrap="square">
            <a:spAutoFit/>
          </a:bodyPr>
          <a:lstStyle/>
          <a:p>
            <a:r>
              <a:rPr lang="en-US" sz="1400" dirty="0"/>
              <a:t>Figure: Steps for Secure Key</a:t>
            </a:r>
          </a:p>
        </p:txBody>
      </p:sp>
      <p:sp>
        <p:nvSpPr>
          <p:cNvPr id="11" name="TextBox 10">
            <a:extLst>
              <a:ext uri="{FF2B5EF4-FFF2-40B4-BE49-F238E27FC236}">
                <a16:creationId xmlns:a16="http://schemas.microsoft.com/office/drawing/2014/main" id="{B5E83981-EDB5-4C28-A4E8-5A574DDB8BC3}"/>
              </a:ext>
            </a:extLst>
          </p:cNvPr>
          <p:cNvSpPr txBox="1"/>
          <p:nvPr/>
        </p:nvSpPr>
        <p:spPr>
          <a:xfrm>
            <a:off x="480699" y="5683427"/>
            <a:ext cx="6096000" cy="307777"/>
          </a:xfrm>
          <a:prstGeom prst="rect">
            <a:avLst/>
          </a:prstGeom>
          <a:noFill/>
        </p:spPr>
        <p:txBody>
          <a:bodyPr wrap="square">
            <a:spAutoFit/>
          </a:bodyPr>
          <a:lstStyle/>
          <a:p>
            <a:r>
              <a:rPr lang="en-US" sz="1400" dirty="0">
                <a:hlinkClick r:id="rId3"/>
              </a:rPr>
              <a:t>RA Family Secure Key Installation | Renesas</a:t>
            </a:r>
            <a:endParaRPr lang="en-US" sz="1400" dirty="0"/>
          </a:p>
        </p:txBody>
      </p:sp>
      <p:pic>
        <p:nvPicPr>
          <p:cNvPr id="8" name="Picture 7">
            <a:extLst>
              <a:ext uri="{FF2B5EF4-FFF2-40B4-BE49-F238E27FC236}">
                <a16:creationId xmlns:a16="http://schemas.microsoft.com/office/drawing/2014/main" id="{21246A0D-3956-437F-B130-BB1F0B4301F0}"/>
              </a:ext>
            </a:extLst>
          </p:cNvPr>
          <p:cNvPicPr>
            <a:picLocks noChangeAspect="1"/>
          </p:cNvPicPr>
          <p:nvPr/>
        </p:nvPicPr>
        <p:blipFill>
          <a:blip r:embed="rId4"/>
          <a:stretch>
            <a:fillRect/>
          </a:stretch>
        </p:blipFill>
        <p:spPr>
          <a:xfrm>
            <a:off x="1752600" y="1371367"/>
            <a:ext cx="7890710" cy="4055210"/>
          </a:xfrm>
          <a:prstGeom prst="rect">
            <a:avLst/>
          </a:prstGeom>
        </p:spPr>
      </p:pic>
    </p:spTree>
    <p:extLst>
      <p:ext uri="{BB962C8B-B14F-4D97-AF65-F5344CB8AC3E}">
        <p14:creationId xmlns:p14="http://schemas.microsoft.com/office/powerpoint/2010/main" val="13688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CD3089-646F-4D18-BC72-995FE0FE170E}"/>
              </a:ext>
            </a:extLst>
          </p:cNvPr>
          <p:cNvSpPr>
            <a:spLocks noGrp="1"/>
          </p:cNvSpPr>
          <p:nvPr>
            <p:ph type="title"/>
          </p:nvPr>
        </p:nvSpPr>
        <p:spPr>
          <a:xfrm>
            <a:off x="467999" y="609538"/>
            <a:ext cx="11244575" cy="443198"/>
          </a:xfrm>
        </p:spPr>
        <p:txBody>
          <a:bodyPr/>
          <a:lstStyle/>
          <a:p>
            <a:r>
              <a:rPr lang="en-US" dirty="0"/>
              <a:t>Tools Used in the Secure Key(</a:t>
            </a:r>
            <a:r>
              <a:rPr lang="en-US" dirty="0" err="1"/>
              <a:t>SECUREd</a:t>
            </a:r>
            <a:r>
              <a:rPr lang="en-US" dirty="0"/>
              <a:t> MODE) </a:t>
            </a:r>
          </a:p>
        </p:txBody>
      </p:sp>
      <p:sp>
        <p:nvSpPr>
          <p:cNvPr id="3" name="Text Placeholder 2">
            <a:extLst>
              <a:ext uri="{FF2B5EF4-FFF2-40B4-BE49-F238E27FC236}">
                <a16:creationId xmlns:a16="http://schemas.microsoft.com/office/drawing/2014/main" id="{3B7760CE-8D40-4C13-8C5D-AF4F19E62E7D}"/>
              </a:ext>
            </a:extLst>
          </p:cNvPr>
          <p:cNvSpPr>
            <a:spLocks noGrp="1"/>
          </p:cNvSpPr>
          <p:nvPr>
            <p:ph idx="1"/>
          </p:nvPr>
        </p:nvSpPr>
        <p:spPr>
          <a:xfrm>
            <a:off x="468000" y="1424991"/>
            <a:ext cx="11244574" cy="1307409"/>
          </a:xfrm>
        </p:spPr>
        <p:txBody>
          <a:bodyPr/>
          <a:lstStyle/>
          <a:p>
            <a:pPr marR="0">
              <a:spcBef>
                <a:spcPts val="0"/>
              </a:spcBef>
              <a:spcAft>
                <a:spcPts val="0"/>
              </a:spcAft>
            </a:pPr>
            <a:r>
              <a:rPr lang="en-US" sz="1800" dirty="0">
                <a:effectLst/>
                <a:latin typeface="Calibri" panose="020F0502020204030204" pitchFamily="34" charset="0"/>
              </a:rPr>
              <a:t>1. Gpg4win establish a PGP encrypted communication channel between user and the Renesas Key Wrap server.</a:t>
            </a:r>
          </a:p>
          <a:p>
            <a:pPr marR="0">
              <a:spcBef>
                <a:spcPts val="0"/>
              </a:spcBef>
              <a:spcAft>
                <a:spcPts val="0"/>
              </a:spcAft>
            </a:pPr>
            <a:r>
              <a:rPr lang="en-US" sz="1800" dirty="0">
                <a:effectLst/>
                <a:latin typeface="Calibri" panose="020F0502020204030204" pitchFamily="34" charset="0"/>
              </a:rPr>
              <a:t>2. Security Key Management Tool: Generate key, Wrap key</a:t>
            </a:r>
          </a:p>
          <a:p>
            <a:pPr>
              <a:spcAft>
                <a:spcPts val="0"/>
              </a:spcAft>
            </a:pPr>
            <a:r>
              <a:rPr lang="en-US" sz="1800" dirty="0">
                <a:latin typeface="Calibri" panose="020F0502020204030204" pitchFamily="34" charset="0"/>
              </a:rPr>
              <a:t>3. Renesas Flash Programmer: </a:t>
            </a:r>
            <a:r>
              <a:rPr lang="en-GB" sz="1800" dirty="0">
                <a:latin typeface="Calibri" panose="020F0502020204030204" pitchFamily="34" charset="0"/>
              </a:rPr>
              <a:t>Install this key to MCU.</a:t>
            </a:r>
            <a:endParaRPr lang="en-US" sz="1800" dirty="0">
              <a:latin typeface="Calibri" panose="020F0502020204030204" pitchFamily="34" charset="0"/>
            </a:endParaRPr>
          </a:p>
          <a:p>
            <a:pPr>
              <a:spcAft>
                <a:spcPts val="0"/>
              </a:spcAft>
            </a:pPr>
            <a:r>
              <a:rPr lang="en-US" sz="1800" dirty="0">
                <a:latin typeface="Calibri" panose="020F0502020204030204" pitchFamily="34" charset="0"/>
              </a:rPr>
              <a:t>4. E2 studio use as software project development environment.</a:t>
            </a:r>
          </a:p>
        </p:txBody>
      </p:sp>
    </p:spTree>
    <p:extLst>
      <p:ext uri="{BB962C8B-B14F-4D97-AF65-F5344CB8AC3E}">
        <p14:creationId xmlns:p14="http://schemas.microsoft.com/office/powerpoint/2010/main" val="248785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8CA9-E159-495B-BF54-4DAAF6E3AFA0}"/>
              </a:ext>
            </a:extLst>
          </p:cNvPr>
          <p:cNvSpPr>
            <a:spLocks noGrp="1"/>
          </p:cNvSpPr>
          <p:nvPr>
            <p:ph type="title"/>
          </p:nvPr>
        </p:nvSpPr>
        <p:spPr/>
        <p:txBody>
          <a:bodyPr/>
          <a:lstStyle/>
          <a:p>
            <a:r>
              <a:rPr lang="en-US" dirty="0"/>
              <a:t>Example and reference</a:t>
            </a:r>
          </a:p>
        </p:txBody>
      </p:sp>
      <p:sp>
        <p:nvSpPr>
          <p:cNvPr id="7" name="Content Placeholder 6">
            <a:extLst>
              <a:ext uri="{FF2B5EF4-FFF2-40B4-BE49-F238E27FC236}">
                <a16:creationId xmlns:a16="http://schemas.microsoft.com/office/drawing/2014/main" id="{39614FD3-499B-46A4-8EC1-ADF0975F53E8}"/>
              </a:ext>
            </a:extLst>
          </p:cNvPr>
          <p:cNvSpPr>
            <a:spLocks noGrp="1"/>
          </p:cNvSpPr>
          <p:nvPr>
            <p:ph idx="1"/>
          </p:nvPr>
        </p:nvSpPr>
        <p:spPr>
          <a:xfrm>
            <a:off x="468000" y="1424991"/>
            <a:ext cx="11244574" cy="4285789"/>
          </a:xfrm>
        </p:spPr>
        <p:txBody>
          <a:bodyPr/>
          <a:lstStyle/>
          <a:p>
            <a:r>
              <a:rPr lang="en-US" b="1" dirty="0"/>
              <a:t>Example:</a:t>
            </a:r>
          </a:p>
          <a:p>
            <a:r>
              <a:rPr lang="en-US" dirty="0"/>
              <a:t>\ra-fsp\ra\fsp\src\r_sce_protected\!example\</a:t>
            </a:r>
            <a:r>
              <a:rPr lang="en-US" dirty="0" err="1"/>
              <a:t>r_sce_protected_example.c</a:t>
            </a:r>
            <a:endParaRPr lang="en-US" dirty="0"/>
          </a:p>
          <a:p>
            <a:r>
              <a:rPr lang="en-US" dirty="0">
                <a:hlinkClick r:id="rId2"/>
              </a:rPr>
              <a:t>RA Flexible Software Package Documentation: SCE Protected Mode (renesas.github.io)</a:t>
            </a:r>
            <a:endParaRPr lang="en-US" dirty="0"/>
          </a:p>
          <a:p>
            <a:endParaRPr lang="en-US" dirty="0"/>
          </a:p>
          <a:p>
            <a:r>
              <a:rPr lang="en-US" b="1" dirty="0"/>
              <a:t>Reference:</a:t>
            </a:r>
          </a:p>
          <a:p>
            <a:r>
              <a:rPr lang="en-US" dirty="0"/>
              <a:t>RA4M3 HWM</a:t>
            </a:r>
          </a:p>
          <a:p>
            <a:r>
              <a:rPr lang="en-US" dirty="0">
                <a:hlinkClick r:id="rId3"/>
              </a:rPr>
              <a:t>RA Flexible Software Package Documentation: Security (renesas.github.io)</a:t>
            </a:r>
            <a:endParaRPr lang="en-US" dirty="0"/>
          </a:p>
          <a:p>
            <a:r>
              <a:rPr lang="en-US" dirty="0">
                <a:hlinkClick r:id="rId4"/>
              </a:rPr>
              <a:t>Renesas RA Family Device Lifecycle Management Key Installation</a:t>
            </a:r>
            <a:endParaRPr lang="en-US" dirty="0"/>
          </a:p>
          <a:p>
            <a:r>
              <a:rPr lang="en-US" dirty="0">
                <a:hlinkClick r:id="rId5"/>
              </a:rPr>
              <a:t>RA and FSP Curriculum: I-009 Introduction to Security for RA and FSP (FSP 4.0.0) | Renesas Customer Hub</a:t>
            </a:r>
            <a:endParaRPr lang="en-US" dirty="0"/>
          </a:p>
          <a:p>
            <a:r>
              <a:rPr lang="en-US" dirty="0">
                <a:effectLst/>
                <a:hlinkClick r:id="rId6"/>
              </a:rPr>
              <a:t>RA Family Integrated Crypto Engines | Renesas Electronics Corporation</a:t>
            </a:r>
            <a:endParaRPr lang="en-US" dirty="0">
              <a:effectLst/>
            </a:endParaRPr>
          </a:p>
          <a:p>
            <a:endParaRPr lang="en-US" dirty="0"/>
          </a:p>
        </p:txBody>
      </p:sp>
    </p:spTree>
    <p:extLst>
      <p:ext uri="{BB962C8B-B14F-4D97-AF65-F5344CB8AC3E}">
        <p14:creationId xmlns:p14="http://schemas.microsoft.com/office/powerpoint/2010/main" val="29955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794576"/>
          </a:xfrm>
        </p:spPr>
        <p:txBody>
          <a:bodyPr/>
          <a:lstStyle/>
          <a:p>
            <a:r>
              <a:rPr lang="en-US" dirty="0"/>
              <a:t>Security of RA FSP	</a:t>
            </a:r>
            <a:r>
              <a:rPr lang="en-US" b="1" dirty="0"/>
              <a:t>Page 02</a:t>
            </a:r>
            <a:endParaRPr lang="en-US" dirty="0"/>
          </a:p>
          <a:p>
            <a:r>
              <a:rPr lang="en-US" dirty="0"/>
              <a:t>Secure Cryptographic Engine 	</a:t>
            </a:r>
            <a:r>
              <a:rPr lang="en-US" b="1" dirty="0"/>
              <a:t>Page 04</a:t>
            </a:r>
          </a:p>
        </p:txBody>
      </p:sp>
    </p:spTree>
    <p:extLst>
      <p:ext uri="{BB962C8B-B14F-4D97-AF65-F5344CB8AC3E}">
        <p14:creationId xmlns:p14="http://schemas.microsoft.com/office/powerpoint/2010/main" val="22925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dirty="0"/>
              <a:t>Security of RA FSP</a:t>
            </a:r>
            <a:endParaRPr lang="en-US" dirty="0"/>
          </a:p>
        </p:txBody>
      </p:sp>
      <p:grpSp>
        <p:nvGrpSpPr>
          <p:cNvPr id="12" name="Group 11">
            <a:extLst>
              <a:ext uri="{FF2B5EF4-FFF2-40B4-BE49-F238E27FC236}">
                <a16:creationId xmlns:a16="http://schemas.microsoft.com/office/drawing/2014/main" id="{6D2CD661-CE42-45D8-B72E-E83C3A8C9F10}"/>
              </a:ext>
            </a:extLst>
          </p:cNvPr>
          <p:cNvGrpSpPr/>
          <p:nvPr/>
        </p:nvGrpSpPr>
        <p:grpSpPr>
          <a:xfrm>
            <a:off x="1905000" y="1510439"/>
            <a:ext cx="8695036" cy="3837122"/>
            <a:chOff x="1129501" y="1869274"/>
            <a:chExt cx="9525000" cy="4203386"/>
          </a:xfrm>
        </p:grpSpPr>
        <p:pic>
          <p:nvPicPr>
            <p:cNvPr id="10" name="Picture 9">
              <a:extLst>
                <a:ext uri="{FF2B5EF4-FFF2-40B4-BE49-F238E27FC236}">
                  <a16:creationId xmlns:a16="http://schemas.microsoft.com/office/drawing/2014/main" id="{AAAAD5A1-6450-4844-AA63-9F26C698D04E}"/>
                </a:ext>
              </a:extLst>
            </p:cNvPr>
            <p:cNvPicPr>
              <a:picLocks noChangeAspect="1"/>
            </p:cNvPicPr>
            <p:nvPr/>
          </p:nvPicPr>
          <p:blipFill>
            <a:blip r:embed="rId2"/>
            <a:stretch>
              <a:fillRect/>
            </a:stretch>
          </p:blipFill>
          <p:spPr>
            <a:xfrm>
              <a:off x="1129501" y="1869274"/>
              <a:ext cx="9525000" cy="4203386"/>
            </a:xfrm>
            <a:prstGeom prst="rect">
              <a:avLst/>
            </a:prstGeom>
          </p:spPr>
        </p:pic>
        <p:sp>
          <p:nvSpPr>
            <p:cNvPr id="11" name="Rectangle 10">
              <a:extLst>
                <a:ext uri="{FF2B5EF4-FFF2-40B4-BE49-F238E27FC236}">
                  <a16:creationId xmlns:a16="http://schemas.microsoft.com/office/drawing/2014/main" id="{67E5E953-0206-475A-AA81-5C08B720BD51}"/>
                </a:ext>
              </a:extLst>
            </p:cNvPr>
            <p:cNvSpPr/>
            <p:nvPr/>
          </p:nvSpPr>
          <p:spPr>
            <a:xfrm>
              <a:off x="8686800" y="3733800"/>
              <a:ext cx="1967701" cy="6096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1FEBA69A-2624-4B46-9455-39D68415B99C}"/>
              </a:ext>
            </a:extLst>
          </p:cNvPr>
          <p:cNvSpPr txBox="1"/>
          <p:nvPr/>
        </p:nvSpPr>
        <p:spPr>
          <a:xfrm>
            <a:off x="381000" y="6074208"/>
            <a:ext cx="7228201" cy="276999"/>
          </a:xfrm>
          <a:prstGeom prst="rect">
            <a:avLst/>
          </a:prstGeom>
          <a:noFill/>
        </p:spPr>
        <p:txBody>
          <a:bodyPr wrap="square">
            <a:spAutoFit/>
          </a:bodyPr>
          <a:lstStyle/>
          <a:p>
            <a:r>
              <a:rPr lang="en-US" sz="1200" b="0" i="0" dirty="0">
                <a:effectLst/>
                <a:latin typeface="Calibri" panose="020F0502020204030204" pitchFamily="34" charset="0"/>
                <a:hlinkClick r:id="rId3"/>
              </a:rPr>
              <a:t>RA Family Integrated Crypto Engines | Renesas Electronics Corporation</a:t>
            </a:r>
            <a:r>
              <a:rPr lang="en-US" sz="1200" b="0" i="0" dirty="0">
                <a:effectLst/>
                <a:latin typeface="Calibri" panose="020F0502020204030204" pitchFamily="34" charset="0"/>
              </a:rPr>
              <a:t> </a:t>
            </a:r>
            <a:endParaRPr lang="en-US" sz="1200" dirty="0"/>
          </a:p>
        </p:txBody>
      </p:sp>
      <p:sp>
        <p:nvSpPr>
          <p:cNvPr id="13" name="TextBox 12">
            <a:extLst>
              <a:ext uri="{FF2B5EF4-FFF2-40B4-BE49-F238E27FC236}">
                <a16:creationId xmlns:a16="http://schemas.microsoft.com/office/drawing/2014/main" id="{DF5175B2-A639-4C54-9366-0525BB4A1536}"/>
              </a:ext>
            </a:extLst>
          </p:cNvPr>
          <p:cNvSpPr txBox="1"/>
          <p:nvPr/>
        </p:nvSpPr>
        <p:spPr>
          <a:xfrm>
            <a:off x="4800600" y="5403107"/>
            <a:ext cx="6096000" cy="307777"/>
          </a:xfrm>
          <a:prstGeom prst="rect">
            <a:avLst/>
          </a:prstGeom>
          <a:noFill/>
        </p:spPr>
        <p:txBody>
          <a:bodyPr wrap="square">
            <a:spAutoFit/>
          </a:bodyPr>
          <a:lstStyle/>
          <a:p>
            <a:r>
              <a:rPr lang="en-US" sz="1400" dirty="0"/>
              <a:t>Figure: Security of RA FSP</a:t>
            </a:r>
          </a:p>
        </p:txBody>
      </p:sp>
    </p:spTree>
    <p:extLst>
      <p:ext uri="{BB962C8B-B14F-4D97-AF65-F5344CB8AC3E}">
        <p14:creationId xmlns:p14="http://schemas.microsoft.com/office/powerpoint/2010/main" val="304424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dirty="0"/>
              <a:t>Secure Cryptographic Engine (SCE)</a:t>
            </a:r>
          </a:p>
        </p:txBody>
      </p:sp>
      <p:pic>
        <p:nvPicPr>
          <p:cNvPr id="5" name="Picture 4">
            <a:extLst>
              <a:ext uri="{FF2B5EF4-FFF2-40B4-BE49-F238E27FC236}">
                <a16:creationId xmlns:a16="http://schemas.microsoft.com/office/drawing/2014/main" id="{FF190ED7-A6B6-4BAC-8050-3BD9F6C54312}"/>
              </a:ext>
            </a:extLst>
          </p:cNvPr>
          <p:cNvPicPr>
            <a:picLocks noChangeAspect="1"/>
          </p:cNvPicPr>
          <p:nvPr/>
        </p:nvPicPr>
        <p:blipFill>
          <a:blip r:embed="rId3"/>
          <a:stretch>
            <a:fillRect/>
          </a:stretch>
        </p:blipFill>
        <p:spPr>
          <a:xfrm>
            <a:off x="1981200" y="1295400"/>
            <a:ext cx="7603539" cy="4521220"/>
          </a:xfrm>
          <a:prstGeom prst="rect">
            <a:avLst/>
          </a:prstGeom>
        </p:spPr>
      </p:pic>
      <p:sp>
        <p:nvSpPr>
          <p:cNvPr id="10" name="TextBox 9">
            <a:extLst>
              <a:ext uri="{FF2B5EF4-FFF2-40B4-BE49-F238E27FC236}">
                <a16:creationId xmlns:a16="http://schemas.microsoft.com/office/drawing/2014/main" id="{6B2C5978-AD45-4A56-868C-0CDEDFE06AAF}"/>
              </a:ext>
            </a:extLst>
          </p:cNvPr>
          <p:cNvSpPr txBox="1"/>
          <p:nvPr/>
        </p:nvSpPr>
        <p:spPr>
          <a:xfrm>
            <a:off x="2734969" y="5816620"/>
            <a:ext cx="6096000" cy="307777"/>
          </a:xfrm>
          <a:prstGeom prst="rect">
            <a:avLst/>
          </a:prstGeom>
          <a:noFill/>
        </p:spPr>
        <p:txBody>
          <a:bodyPr wrap="square">
            <a:spAutoFit/>
          </a:bodyPr>
          <a:lstStyle/>
          <a:p>
            <a:pPr algn="ctr"/>
            <a:r>
              <a:rPr lang="en-US" sz="1400" dirty="0">
                <a:solidFill>
                  <a:srgbClr val="000000"/>
                </a:solidFill>
                <a:ea typeface="メイリオ" panose="020B0604030504040204" pitchFamily="34" charset="-128"/>
              </a:rPr>
              <a:t>Table: SCE Cryptographic Capabilities</a:t>
            </a:r>
          </a:p>
        </p:txBody>
      </p:sp>
    </p:spTree>
    <p:extLst>
      <p:ext uri="{BB962C8B-B14F-4D97-AF65-F5344CB8AC3E}">
        <p14:creationId xmlns:p14="http://schemas.microsoft.com/office/powerpoint/2010/main" val="222778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dirty="0"/>
              <a:t>Secure Cryptographic Engine (SCE9)</a:t>
            </a:r>
          </a:p>
        </p:txBody>
      </p:sp>
      <p:sp>
        <p:nvSpPr>
          <p:cNvPr id="4" name="Textplatzhalter 3"/>
          <p:cNvSpPr>
            <a:spLocks noGrp="1"/>
          </p:cNvSpPr>
          <p:nvPr>
            <p:ph type="body" sz="quarter" idx="14"/>
          </p:nvPr>
        </p:nvSpPr>
        <p:spPr>
          <a:xfrm>
            <a:off x="467999" y="1424990"/>
            <a:ext cx="5628001" cy="5611280"/>
          </a:xfrm>
        </p:spPr>
        <p:txBody>
          <a:bodyPr/>
          <a:lstStyle/>
          <a:p>
            <a:pPr algn="just"/>
            <a:r>
              <a:rPr lang="en-US" dirty="0"/>
              <a:t>SCE9 Secure Cryptographic Engine (SCE9) consists of the access management circuit, hardware accelerators for symmetric and asymmetric cryptographic algorithms, as well as various hashes and message authentication codes. It also contains a True Random Number Generator (TRNG), providing an entropy source for the cryptographic operations.</a:t>
            </a:r>
          </a:p>
          <a:p>
            <a:pPr algn="just"/>
            <a:endParaRPr lang="en-US" dirty="0"/>
          </a:p>
          <a:p>
            <a:pPr algn="just"/>
            <a:r>
              <a:rPr lang="en-US" dirty="0"/>
              <a:t>Key information required for encryption and decryption is stored only in the SCE9 and all accesses from the outside can be blocked, SCE9 enables building a more robust security system. Only access control circuit, random number generation circuit, and unique ID are supported, other is not guaranteed.</a:t>
            </a:r>
          </a:p>
          <a:p>
            <a:pPr algn="just"/>
            <a:endParaRPr lang="en-US" dirty="0"/>
          </a:p>
          <a:p>
            <a:pPr algn="just"/>
            <a:endParaRPr lang="en-US" dirty="0"/>
          </a:p>
          <a:p>
            <a:pPr algn="just"/>
            <a:endParaRPr lang="en-US" dirty="0"/>
          </a:p>
          <a:p>
            <a:pPr algn="just"/>
            <a:endParaRPr lang="en-US" dirty="0"/>
          </a:p>
        </p:txBody>
      </p:sp>
      <p:pic>
        <p:nvPicPr>
          <p:cNvPr id="8" name="Picture 7">
            <a:extLst>
              <a:ext uri="{FF2B5EF4-FFF2-40B4-BE49-F238E27FC236}">
                <a16:creationId xmlns:a16="http://schemas.microsoft.com/office/drawing/2014/main" id="{7A95A350-5DA3-42A6-B7E1-1602B82AB32F}"/>
              </a:ext>
            </a:extLst>
          </p:cNvPr>
          <p:cNvPicPr>
            <a:picLocks noChangeAspect="1"/>
          </p:cNvPicPr>
          <p:nvPr/>
        </p:nvPicPr>
        <p:blipFill rotWithShape="1">
          <a:blip r:embed="rId3"/>
          <a:srcRect l="3856" t="3323" r="3176" b="3992"/>
          <a:stretch/>
        </p:blipFill>
        <p:spPr>
          <a:xfrm>
            <a:off x="6327774" y="1078136"/>
            <a:ext cx="5410200" cy="4724883"/>
          </a:xfrm>
          <a:prstGeom prst="rect">
            <a:avLst/>
          </a:prstGeom>
        </p:spPr>
      </p:pic>
      <p:sp>
        <p:nvSpPr>
          <p:cNvPr id="5" name="TextBox 4">
            <a:extLst>
              <a:ext uri="{FF2B5EF4-FFF2-40B4-BE49-F238E27FC236}">
                <a16:creationId xmlns:a16="http://schemas.microsoft.com/office/drawing/2014/main" id="{28AF775D-57BA-4768-A140-EEE9D7F78E46}"/>
              </a:ext>
            </a:extLst>
          </p:cNvPr>
          <p:cNvSpPr txBox="1"/>
          <p:nvPr/>
        </p:nvSpPr>
        <p:spPr>
          <a:xfrm>
            <a:off x="5984874" y="5928406"/>
            <a:ext cx="6096000" cy="307777"/>
          </a:xfrm>
          <a:prstGeom prst="rect">
            <a:avLst/>
          </a:prstGeom>
          <a:noFill/>
        </p:spPr>
        <p:txBody>
          <a:bodyPr wrap="square">
            <a:spAutoFit/>
          </a:bodyPr>
          <a:lstStyle/>
          <a:p>
            <a:pPr algn="ctr"/>
            <a:r>
              <a:rPr lang="en-US" sz="1400" dirty="0">
                <a:solidFill>
                  <a:srgbClr val="000000"/>
                </a:solidFill>
                <a:ea typeface="メイリオ" panose="020B0604030504040204" pitchFamily="34" charset="-128"/>
              </a:rPr>
              <a:t>Figure: SCE Block diagram</a:t>
            </a:r>
          </a:p>
        </p:txBody>
      </p:sp>
    </p:spTree>
    <p:extLst>
      <p:ext uri="{BB962C8B-B14F-4D97-AF65-F5344CB8AC3E}">
        <p14:creationId xmlns:p14="http://schemas.microsoft.com/office/powerpoint/2010/main" val="64965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dirty="0"/>
              <a:t>The encryption/decryption process</a:t>
            </a:r>
          </a:p>
        </p:txBody>
      </p:sp>
      <p:sp>
        <p:nvSpPr>
          <p:cNvPr id="4" name="Textplatzhalter 3"/>
          <p:cNvSpPr>
            <a:spLocks noGrp="1"/>
          </p:cNvSpPr>
          <p:nvPr>
            <p:ph type="body" sz="quarter" idx="14"/>
          </p:nvPr>
        </p:nvSpPr>
        <p:spPr>
          <a:xfrm>
            <a:off x="467998" y="1424991"/>
            <a:ext cx="5629590" cy="859210"/>
          </a:xfrm>
        </p:spPr>
        <p:txBody>
          <a:bodyPr/>
          <a:lstStyle/>
          <a:p>
            <a:pPr algn="just"/>
            <a:r>
              <a:rPr lang="en-US" dirty="0"/>
              <a:t>Encryption Engine  uses the key generation information and converts the plaintext data to ciphertext or ciphertext data to plaintext through the hardware.</a:t>
            </a:r>
          </a:p>
        </p:txBody>
      </p:sp>
      <p:pic>
        <p:nvPicPr>
          <p:cNvPr id="2056" name="Picture 8" descr="Encryption &#10;Plaintext &#10;Ciphertext &#10;Decryption &#10;Ciphertext &#10;laintext &#10;SCE9 &#10;Access &#10;Encryption &#10;management &#10;engine &#10;circuit &#10;SCE9 &#10;Access &#10;Encryption &#10;management &#10;engine &#10;circuit ">
            <a:extLst>
              <a:ext uri="{FF2B5EF4-FFF2-40B4-BE49-F238E27FC236}">
                <a16:creationId xmlns:a16="http://schemas.microsoft.com/office/drawing/2014/main" id="{19FD62E8-17CE-488A-893B-497A62F70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424991"/>
            <a:ext cx="4381500" cy="4172857"/>
          </a:xfrm>
          <a:prstGeom prst="rect">
            <a:avLst/>
          </a:prstGeom>
          <a:noFill/>
          <a:ln w="12700">
            <a:solidFill>
              <a:schemeClr val="tx1">
                <a:lumMod val="50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D17A2A-0F60-4333-9527-598B8FF012C4}"/>
              </a:ext>
            </a:extLst>
          </p:cNvPr>
          <p:cNvSpPr txBox="1"/>
          <p:nvPr/>
        </p:nvSpPr>
        <p:spPr>
          <a:xfrm>
            <a:off x="6172200" y="5597848"/>
            <a:ext cx="6096000" cy="307777"/>
          </a:xfrm>
          <a:prstGeom prst="rect">
            <a:avLst/>
          </a:prstGeom>
          <a:noFill/>
        </p:spPr>
        <p:txBody>
          <a:bodyPr wrap="square">
            <a:spAutoFit/>
          </a:bodyPr>
          <a:lstStyle/>
          <a:p>
            <a:pPr algn="ctr"/>
            <a:r>
              <a:rPr lang="en-US" sz="1400" dirty="0">
                <a:solidFill>
                  <a:srgbClr val="000000"/>
                </a:solidFill>
                <a:ea typeface="メイリオ" panose="020B0604030504040204" pitchFamily="34" charset="-128"/>
              </a:rPr>
              <a:t>Figure: Conceptual diagram of the encryption engine</a:t>
            </a:r>
          </a:p>
        </p:txBody>
      </p:sp>
    </p:spTree>
    <p:extLst>
      <p:ext uri="{BB962C8B-B14F-4D97-AF65-F5344CB8AC3E}">
        <p14:creationId xmlns:p14="http://schemas.microsoft.com/office/powerpoint/2010/main" val="332585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A29A-2FF6-45DA-BCEF-58DA8B7EF2C9}"/>
              </a:ext>
            </a:extLst>
          </p:cNvPr>
          <p:cNvSpPr>
            <a:spLocks noGrp="1"/>
          </p:cNvSpPr>
          <p:nvPr>
            <p:ph type="title"/>
          </p:nvPr>
        </p:nvSpPr>
        <p:spPr>
          <a:xfrm>
            <a:off x="467999" y="609538"/>
            <a:ext cx="11244575" cy="443198"/>
          </a:xfrm>
        </p:spPr>
        <p:txBody>
          <a:bodyPr/>
          <a:lstStyle/>
          <a:p>
            <a:r>
              <a:rPr lang="en-US" dirty="0"/>
              <a:t>Feature of SCE</a:t>
            </a:r>
          </a:p>
        </p:txBody>
      </p:sp>
      <p:sp>
        <p:nvSpPr>
          <p:cNvPr id="3" name="Text Placeholder 2">
            <a:extLst>
              <a:ext uri="{FF2B5EF4-FFF2-40B4-BE49-F238E27FC236}">
                <a16:creationId xmlns:a16="http://schemas.microsoft.com/office/drawing/2014/main" id="{E025D7E7-E884-4E59-BCFA-D0ABC94B73FC}"/>
              </a:ext>
            </a:extLst>
          </p:cNvPr>
          <p:cNvSpPr>
            <a:spLocks noGrp="1"/>
          </p:cNvSpPr>
          <p:nvPr>
            <p:ph type="body" sz="quarter" idx="14"/>
          </p:nvPr>
        </p:nvSpPr>
        <p:spPr>
          <a:xfrm>
            <a:off x="467999" y="1424991"/>
            <a:ext cx="5424002" cy="3850798"/>
          </a:xfrm>
        </p:spPr>
        <p:txBody>
          <a:bodyPr/>
          <a:lstStyle/>
          <a:p>
            <a:r>
              <a:rPr lang="en-GB" sz="1600" dirty="0"/>
              <a:t>Cryptography in Encryption Engine:</a:t>
            </a:r>
          </a:p>
          <a:p>
            <a:pPr marL="641350" lvl="2" indent="-285750">
              <a:buFont typeface="Arial" panose="020B0604020202020204" pitchFamily="34" charset="0"/>
              <a:buChar char="•"/>
            </a:pPr>
            <a:r>
              <a:rPr lang="en-GB" dirty="0"/>
              <a:t>Symmetric Encryption: </a:t>
            </a:r>
            <a:r>
              <a:rPr lang="en-US" dirty="0"/>
              <a:t>AES</a:t>
            </a:r>
            <a:endParaRPr lang="en-GB" dirty="0"/>
          </a:p>
          <a:p>
            <a:pPr marL="641350" lvl="2" indent="-285750">
              <a:buFont typeface="Arial" panose="020B0604020202020204" pitchFamily="34" charset="0"/>
              <a:buChar char="•"/>
            </a:pPr>
            <a:r>
              <a:rPr lang="en-GB" dirty="0"/>
              <a:t>Asymmetric Encryption: </a:t>
            </a:r>
            <a:r>
              <a:rPr lang="en-US" dirty="0"/>
              <a:t>RSA, DSA, ECC</a:t>
            </a:r>
            <a:endParaRPr lang="en-GB" dirty="0"/>
          </a:p>
          <a:p>
            <a:pPr marL="641350" lvl="2" indent="-285750">
              <a:buFont typeface="Arial" panose="020B0604020202020204" pitchFamily="34" charset="0"/>
              <a:buChar char="•"/>
            </a:pPr>
            <a:r>
              <a:rPr lang="en-GB" dirty="0"/>
              <a:t>Hashes: </a:t>
            </a:r>
            <a:r>
              <a:rPr lang="en-US" dirty="0"/>
              <a:t>HASH, GHASH</a:t>
            </a:r>
          </a:p>
          <a:p>
            <a:pPr marL="0" lvl="2" indent="0">
              <a:buNone/>
            </a:pPr>
            <a:r>
              <a:rPr lang="en-GB" dirty="0"/>
              <a:t>Message Authentication Code</a:t>
            </a:r>
          </a:p>
          <a:p>
            <a:pPr marL="0" lvl="2" indent="0">
              <a:buNone/>
            </a:pPr>
            <a:r>
              <a:rPr lang="en-GB" dirty="0"/>
              <a:t>Key Support</a:t>
            </a:r>
          </a:p>
          <a:p>
            <a:pPr marL="0" lvl="2" indent="0">
              <a:buNone/>
            </a:pPr>
            <a:r>
              <a:rPr lang="en-GB" dirty="0"/>
              <a:t>TRNG</a:t>
            </a:r>
          </a:p>
          <a:p>
            <a:pPr marL="0" lvl="2" indent="0">
              <a:buNone/>
            </a:pPr>
            <a:r>
              <a:rPr lang="en-GB" dirty="0"/>
              <a:t>TLS</a:t>
            </a:r>
          </a:p>
          <a:p>
            <a:endParaRPr lang="en-GB" sz="1600" dirty="0"/>
          </a:p>
          <a:p>
            <a:endParaRPr lang="en-US" dirty="0"/>
          </a:p>
        </p:txBody>
      </p:sp>
      <p:grpSp>
        <p:nvGrpSpPr>
          <p:cNvPr id="10" name="Group 9">
            <a:extLst>
              <a:ext uri="{FF2B5EF4-FFF2-40B4-BE49-F238E27FC236}">
                <a16:creationId xmlns:a16="http://schemas.microsoft.com/office/drawing/2014/main" id="{7E5675DB-881F-4841-B014-3B6329E4F3BD}"/>
              </a:ext>
            </a:extLst>
          </p:cNvPr>
          <p:cNvGrpSpPr/>
          <p:nvPr/>
        </p:nvGrpSpPr>
        <p:grpSpPr>
          <a:xfrm>
            <a:off x="6121589" y="2153734"/>
            <a:ext cx="5602412" cy="2550531"/>
            <a:chOff x="6934200" y="2133600"/>
            <a:chExt cx="2394029" cy="1089896"/>
          </a:xfrm>
        </p:grpSpPr>
        <p:sp>
          <p:nvSpPr>
            <p:cNvPr id="6" name="Rectangle 5">
              <a:extLst>
                <a:ext uri="{FF2B5EF4-FFF2-40B4-BE49-F238E27FC236}">
                  <a16:creationId xmlns:a16="http://schemas.microsoft.com/office/drawing/2014/main" id="{8E8D9104-9518-43FD-BCB8-95E4AE11A133}"/>
                </a:ext>
              </a:extLst>
            </p:cNvPr>
            <p:cNvSpPr/>
            <p:nvPr/>
          </p:nvSpPr>
          <p:spPr>
            <a:xfrm>
              <a:off x="6934200" y="2133600"/>
              <a:ext cx="2394029" cy="1089896"/>
            </a:xfrm>
            <a:prstGeom prst="rect">
              <a:avLst/>
            </a:prstGeom>
          </p:spPr>
          <p:style>
            <a:lnRef idx="1">
              <a:schemeClr val="accent6"/>
            </a:lnRef>
            <a:fillRef idx="2">
              <a:schemeClr val="accent6"/>
            </a:fillRef>
            <a:effectRef idx="1">
              <a:schemeClr val="accent6"/>
            </a:effectRef>
            <a:fontRef idx="minor">
              <a:schemeClr val="dk1"/>
            </a:fontRef>
          </p:style>
          <p:txBody>
            <a:bodyPr rtlCol="0" anchor="t" anchorCtr="1"/>
            <a:lstStyle/>
            <a:p>
              <a:pPr algn="ctr"/>
              <a:r>
                <a:rPr lang="en-GB" sz="1200" dirty="0"/>
                <a:t>Encryption Engine</a:t>
              </a:r>
            </a:p>
          </p:txBody>
        </p:sp>
        <p:sp>
          <p:nvSpPr>
            <p:cNvPr id="7" name="Rectangle 6">
              <a:extLst>
                <a:ext uri="{FF2B5EF4-FFF2-40B4-BE49-F238E27FC236}">
                  <a16:creationId xmlns:a16="http://schemas.microsoft.com/office/drawing/2014/main" id="{A67EEAE0-C973-4EA5-A6C8-C1ED3E9608BC}"/>
                </a:ext>
              </a:extLst>
            </p:cNvPr>
            <p:cNvSpPr/>
            <p:nvPr/>
          </p:nvSpPr>
          <p:spPr>
            <a:xfrm>
              <a:off x="7012443" y="2398042"/>
              <a:ext cx="1080000" cy="36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Symmetric Encryption</a:t>
              </a:r>
            </a:p>
          </p:txBody>
        </p:sp>
        <p:sp>
          <p:nvSpPr>
            <p:cNvPr id="8" name="Rectangle 7">
              <a:extLst>
                <a:ext uri="{FF2B5EF4-FFF2-40B4-BE49-F238E27FC236}">
                  <a16:creationId xmlns:a16="http://schemas.microsoft.com/office/drawing/2014/main" id="{A0E69364-6CFF-415E-B2BA-AA5ACB9DC56A}"/>
                </a:ext>
              </a:extLst>
            </p:cNvPr>
            <p:cNvSpPr/>
            <p:nvPr/>
          </p:nvSpPr>
          <p:spPr>
            <a:xfrm>
              <a:off x="7591214" y="2817817"/>
              <a:ext cx="1080000" cy="36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Hashes</a:t>
              </a:r>
            </a:p>
          </p:txBody>
        </p:sp>
        <p:sp>
          <p:nvSpPr>
            <p:cNvPr id="9" name="Rectangle 8">
              <a:extLst>
                <a:ext uri="{FF2B5EF4-FFF2-40B4-BE49-F238E27FC236}">
                  <a16:creationId xmlns:a16="http://schemas.microsoft.com/office/drawing/2014/main" id="{B70204F6-5460-41AE-8EF9-D61953685F75}"/>
                </a:ext>
              </a:extLst>
            </p:cNvPr>
            <p:cNvSpPr/>
            <p:nvPr/>
          </p:nvSpPr>
          <p:spPr>
            <a:xfrm>
              <a:off x="8159513" y="2398041"/>
              <a:ext cx="1080000" cy="36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Asymmetric Encryption</a:t>
              </a:r>
            </a:p>
          </p:txBody>
        </p:sp>
      </p:grpSp>
      <p:sp>
        <p:nvSpPr>
          <p:cNvPr id="11" name="TextBox 10">
            <a:extLst>
              <a:ext uri="{FF2B5EF4-FFF2-40B4-BE49-F238E27FC236}">
                <a16:creationId xmlns:a16="http://schemas.microsoft.com/office/drawing/2014/main" id="{ED3A9430-9354-41A2-9D59-C5DA00E7C01B}"/>
              </a:ext>
            </a:extLst>
          </p:cNvPr>
          <p:cNvSpPr txBox="1"/>
          <p:nvPr/>
        </p:nvSpPr>
        <p:spPr>
          <a:xfrm>
            <a:off x="6121589" y="4797254"/>
            <a:ext cx="6096000" cy="307777"/>
          </a:xfrm>
          <a:prstGeom prst="rect">
            <a:avLst/>
          </a:prstGeom>
          <a:noFill/>
        </p:spPr>
        <p:txBody>
          <a:bodyPr wrap="square">
            <a:spAutoFit/>
          </a:bodyPr>
          <a:lstStyle/>
          <a:p>
            <a:pPr algn="ctr"/>
            <a:r>
              <a:rPr lang="en-GB" sz="1400" dirty="0"/>
              <a:t>Figure: Encryption Engine</a:t>
            </a:r>
          </a:p>
        </p:txBody>
      </p:sp>
    </p:spTree>
    <p:extLst>
      <p:ext uri="{BB962C8B-B14F-4D97-AF65-F5344CB8AC3E}">
        <p14:creationId xmlns:p14="http://schemas.microsoft.com/office/powerpoint/2010/main" val="25134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CC9A-9742-4767-95EE-D7755ABD30E6}"/>
              </a:ext>
            </a:extLst>
          </p:cNvPr>
          <p:cNvSpPr>
            <a:spLocks noGrp="1"/>
          </p:cNvSpPr>
          <p:nvPr>
            <p:ph type="title"/>
          </p:nvPr>
        </p:nvSpPr>
        <p:spPr>
          <a:xfrm>
            <a:off x="468000" y="166339"/>
            <a:ext cx="11232000" cy="886397"/>
          </a:xfrm>
        </p:spPr>
        <p:txBody>
          <a:bodyPr/>
          <a:lstStyle/>
          <a:p>
            <a:r>
              <a:rPr lang="en-US" dirty="0"/>
              <a:t>Feature of SCE</a:t>
            </a:r>
            <a:br>
              <a:rPr lang="en-US" dirty="0"/>
            </a:br>
            <a:r>
              <a:rPr lang="en-US" b="0" dirty="0"/>
              <a:t>ASE</a:t>
            </a:r>
          </a:p>
        </p:txBody>
      </p:sp>
      <p:pic>
        <p:nvPicPr>
          <p:cNvPr id="8194" name="Picture 2" descr="What is Advanced Encryption Standard (AES)❓">
            <a:extLst>
              <a:ext uri="{FF2B5EF4-FFF2-40B4-BE49-F238E27FC236}">
                <a16:creationId xmlns:a16="http://schemas.microsoft.com/office/drawing/2014/main" id="{2A23D182-91C5-4D6C-9897-C43C21F512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33"/>
          <a:stretch/>
        </p:blipFill>
        <p:spPr bwMode="auto">
          <a:xfrm>
            <a:off x="2287588" y="1600200"/>
            <a:ext cx="7620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AB782C-B270-4C1D-B858-A2D3AA6DFFBF}"/>
              </a:ext>
            </a:extLst>
          </p:cNvPr>
          <p:cNvSpPr txBox="1"/>
          <p:nvPr/>
        </p:nvSpPr>
        <p:spPr>
          <a:xfrm>
            <a:off x="3049588" y="5257800"/>
            <a:ext cx="6096000" cy="307777"/>
          </a:xfrm>
          <a:prstGeom prst="rect">
            <a:avLst/>
          </a:prstGeom>
          <a:noFill/>
        </p:spPr>
        <p:txBody>
          <a:bodyPr wrap="square">
            <a:spAutoFit/>
          </a:bodyPr>
          <a:lstStyle/>
          <a:p>
            <a:pPr algn="ctr"/>
            <a:r>
              <a:rPr lang="en-US" sz="1400" dirty="0">
                <a:solidFill>
                  <a:srgbClr val="000000"/>
                </a:solidFill>
                <a:ea typeface="メイリオ" panose="020B0604030504040204" pitchFamily="34" charset="-128"/>
              </a:rPr>
              <a:t>Figure: Symmetric Encryption/Decryption</a:t>
            </a:r>
          </a:p>
        </p:txBody>
      </p:sp>
    </p:spTree>
    <p:extLst>
      <p:ext uri="{BB962C8B-B14F-4D97-AF65-F5344CB8AC3E}">
        <p14:creationId xmlns:p14="http://schemas.microsoft.com/office/powerpoint/2010/main" val="39522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F33C-8021-42A1-A9CE-55D5429A77E8}"/>
              </a:ext>
            </a:extLst>
          </p:cNvPr>
          <p:cNvSpPr>
            <a:spLocks noGrp="1"/>
          </p:cNvSpPr>
          <p:nvPr>
            <p:ph type="title"/>
          </p:nvPr>
        </p:nvSpPr>
        <p:spPr>
          <a:xfrm>
            <a:off x="467999" y="166339"/>
            <a:ext cx="11244575" cy="886397"/>
          </a:xfrm>
        </p:spPr>
        <p:txBody>
          <a:bodyPr/>
          <a:lstStyle/>
          <a:p>
            <a:r>
              <a:rPr lang="en-US" dirty="0"/>
              <a:t>Feature of SCE</a:t>
            </a:r>
            <a:br>
              <a:rPr lang="en-US" dirty="0"/>
            </a:br>
            <a:r>
              <a:rPr lang="en-US" b="0" dirty="0"/>
              <a:t>rsa/</a:t>
            </a:r>
            <a:r>
              <a:rPr lang="en-US" b="0" dirty="0" err="1"/>
              <a:t>ecc</a:t>
            </a:r>
            <a:endParaRPr lang="en-US" dirty="0"/>
          </a:p>
        </p:txBody>
      </p:sp>
      <p:pic>
        <p:nvPicPr>
          <p:cNvPr id="4098" name="Picture 2" descr="process.">
            <a:extLst>
              <a:ext uri="{FF2B5EF4-FFF2-40B4-BE49-F238E27FC236}">
                <a16:creationId xmlns:a16="http://schemas.microsoft.com/office/drawing/2014/main" id="{88F28407-EF42-4005-9E7E-F8B2ACD51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791" y="1412875"/>
            <a:ext cx="8687593" cy="3872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F106FA-B59C-4301-8799-36A4EA703182}"/>
              </a:ext>
            </a:extLst>
          </p:cNvPr>
          <p:cNvSpPr txBox="1"/>
          <p:nvPr/>
        </p:nvSpPr>
        <p:spPr>
          <a:xfrm>
            <a:off x="3042286" y="5202903"/>
            <a:ext cx="6096000" cy="307777"/>
          </a:xfrm>
          <a:prstGeom prst="rect">
            <a:avLst/>
          </a:prstGeom>
          <a:noFill/>
        </p:spPr>
        <p:txBody>
          <a:bodyPr wrap="square">
            <a:spAutoFit/>
          </a:bodyPr>
          <a:lstStyle/>
          <a:p>
            <a:pPr algn="ctr"/>
            <a:r>
              <a:rPr lang="en-US" sz="1400" dirty="0">
                <a:solidFill>
                  <a:srgbClr val="000000"/>
                </a:solidFill>
                <a:ea typeface="メイリオ" panose="020B0604030504040204" pitchFamily="34" charset="-128"/>
              </a:rPr>
              <a:t>Figure: Asymmetric Encryption/Decryption</a:t>
            </a:r>
          </a:p>
        </p:txBody>
      </p:sp>
    </p:spTree>
    <p:extLst>
      <p:ext uri="{BB962C8B-B14F-4D97-AF65-F5344CB8AC3E}">
        <p14:creationId xmlns:p14="http://schemas.microsoft.com/office/powerpoint/2010/main" val="2105040390"/>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125BF400-27B7-465A-8934-9CF6A6465084}" vid="{1A36E5B4-3FB3-4271-8F0B-A55F62731BE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schemas.microsoft.com/office/2006/documentManagement/types"/>
    <ds:schemaRef ds:uri="e45712e8-6429-47e4-bf94-5d5d0cff5b2d"/>
    <ds:schemaRef ds:uri="http://www.w3.org/XML/1998/namespace"/>
    <ds:schemaRef ds:uri="c24288ec-b664-4237-bfbf-b4d897279037"/>
  </ds:schemaRefs>
</ds:datastoreItem>
</file>

<file path=customXml/itemProps3.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3316</TotalTime>
  <Words>1086</Words>
  <Application>Microsoft Office PowerPoint</Application>
  <PresentationFormat>Widescreen</PresentationFormat>
  <Paragraphs>122</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calibri</vt:lpstr>
      <vt:lpstr>Symbol</vt:lpstr>
      <vt:lpstr>Wingdings</vt:lpstr>
      <vt:lpstr>Renesas Template 2022 - EN Confidential</vt:lpstr>
      <vt:lpstr>PowerPoint Presentation</vt:lpstr>
      <vt:lpstr>Agenda</vt:lpstr>
      <vt:lpstr>Security of RA FSP</vt:lpstr>
      <vt:lpstr>Secure Cryptographic Engine (SCE)</vt:lpstr>
      <vt:lpstr>Secure Cryptographic Engine (SCE9)</vt:lpstr>
      <vt:lpstr>The encryption/decryption process</vt:lpstr>
      <vt:lpstr>Feature of SCE</vt:lpstr>
      <vt:lpstr>Feature of SCE ASE</vt:lpstr>
      <vt:lpstr>Feature of SCE rsa/ecc</vt:lpstr>
      <vt:lpstr>Feature of SCE hash</vt:lpstr>
      <vt:lpstr>Feature of SCE TRNG</vt:lpstr>
      <vt:lpstr>MODULEs SEcURITY </vt:lpstr>
      <vt:lpstr>SCE mode</vt:lpstr>
      <vt:lpstr>Steps for Secure Key(SECUREd MODE)</vt:lpstr>
      <vt:lpstr>Tools Used in the Secure Key(SECUREd MODE) </vt:lpstr>
      <vt:lpstr>Example and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Nguyen</dc:creator>
  <cp:lastModifiedBy>Bao Nguyen</cp:lastModifiedBy>
  <cp:revision>1</cp:revision>
  <dcterms:created xsi:type="dcterms:W3CDTF">2023-02-21T09:21:30Z</dcterms:created>
  <dcterms:modified xsi:type="dcterms:W3CDTF">2023-02-24T07:41:17Z</dcterms:modified>
</cp:coreProperties>
</file>