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xml" ContentType="application/vnd.openxmlformats-officedocument.presentationml.tags+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1.xml" ContentType="application/vnd.openxmlformats-officedocument.presentationml.tags+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2.xml" ContentType="application/vnd.openxmlformats-officedocument.presentationml.tags+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3.xml" ContentType="application/vnd.openxmlformats-officedocument.presentationml.tags+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32"/>
  </p:notesMasterIdLst>
  <p:sldIdLst>
    <p:sldId id="443" r:id="rId5"/>
    <p:sldId id="2141411640" r:id="rId6"/>
    <p:sldId id="2141411789" r:id="rId7"/>
    <p:sldId id="2141411687" r:id="rId8"/>
    <p:sldId id="2141411794" r:id="rId9"/>
    <p:sldId id="2141411791" r:id="rId10"/>
    <p:sldId id="2141411792" r:id="rId11"/>
    <p:sldId id="2141411793" r:id="rId12"/>
    <p:sldId id="2141411773" r:id="rId13"/>
    <p:sldId id="2141411796" r:id="rId14"/>
    <p:sldId id="2141411783" r:id="rId15"/>
    <p:sldId id="2141411784" r:id="rId16"/>
    <p:sldId id="2141411786" r:id="rId17"/>
    <p:sldId id="2141411787" r:id="rId18"/>
    <p:sldId id="2141411795" r:id="rId19"/>
    <p:sldId id="2141411797" r:id="rId20"/>
    <p:sldId id="2141411798" r:id="rId21"/>
    <p:sldId id="2141411799" r:id="rId22"/>
    <p:sldId id="2141411800" r:id="rId23"/>
    <p:sldId id="2141411801" r:id="rId24"/>
    <p:sldId id="2141411802" r:id="rId25"/>
    <p:sldId id="2141411803" r:id="rId26"/>
    <p:sldId id="2141411804" r:id="rId27"/>
    <p:sldId id="2141411805" r:id="rId28"/>
    <p:sldId id="2141411806" r:id="rId29"/>
    <p:sldId id="2141411807" r:id="rId30"/>
    <p:sldId id="2141411638" r:id="rId3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86F6"/>
    <a:srgbClr val="FFFFFF"/>
    <a:srgbClr val="000000"/>
    <a:srgbClr val="7CBAFF"/>
    <a:srgbClr val="3A5D89"/>
    <a:srgbClr val="06418C"/>
    <a:srgbClr val="2A289D"/>
    <a:srgbClr val="B1C6E0"/>
    <a:srgbClr val="F8F8F8"/>
    <a:srgbClr val="BF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86839" autoAdjust="0"/>
  </p:normalViewPr>
  <p:slideViewPr>
    <p:cSldViewPr snapToGrid="0">
      <p:cViewPr varScale="1">
        <p:scale>
          <a:sx n="99" d="100"/>
          <a:sy n="99" d="100"/>
        </p:scale>
        <p:origin x="792" y="78"/>
      </p:cViewPr>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EC0793-7498-4802-A117-75A4FFF93D9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A5AD404-3FD9-48C7-B1A9-F94C74A7B454}">
      <dgm:prSet phldrT="[Text]"/>
      <dgm:spPr/>
      <dgm:t>
        <a:bodyPr/>
        <a:lstStyle/>
        <a:p>
          <a:r>
            <a:rPr lang="en-US" dirty="0"/>
            <a:t>Device common </a:t>
          </a:r>
          <a:r>
            <a:rPr lang="en-US" dirty="0" err="1"/>
            <a:t>informations</a:t>
          </a:r>
          <a:endParaRPr lang="en-US" dirty="0"/>
        </a:p>
      </dgm:t>
    </dgm:pt>
    <dgm:pt modelId="{C19DAEBB-F2FC-4F1D-8354-C04188A8C657}" type="parTrans" cxnId="{64581A28-F1ED-4ADF-98DC-EBBBE8F71248}">
      <dgm:prSet/>
      <dgm:spPr/>
      <dgm:t>
        <a:bodyPr/>
        <a:lstStyle/>
        <a:p>
          <a:endParaRPr lang="en-US"/>
        </a:p>
      </dgm:t>
    </dgm:pt>
    <dgm:pt modelId="{D4E9AC06-3DD6-4732-981B-D640D8426A76}" type="sibTrans" cxnId="{64581A28-F1ED-4ADF-98DC-EBBBE8F71248}">
      <dgm:prSet/>
      <dgm:spPr/>
      <dgm:t>
        <a:bodyPr/>
        <a:lstStyle/>
        <a:p>
          <a:endParaRPr lang="en-US"/>
        </a:p>
      </dgm:t>
    </dgm:pt>
    <dgm:pt modelId="{23957DBE-1D8A-42A0-B775-7F3AC8D9AD7C}">
      <dgm:prSet/>
      <dgm:spPr/>
      <dgm:t>
        <a:bodyPr/>
        <a:lstStyle/>
        <a:p>
          <a:r>
            <a:rPr lang="en-US"/>
            <a:t>Standard Device Descriptor</a:t>
          </a:r>
        </a:p>
      </dgm:t>
    </dgm:pt>
    <dgm:pt modelId="{D3230A88-92EE-4496-A192-E3626D96D611}" type="parTrans" cxnId="{B9255624-6327-40AC-BF0E-76B0437BF8A0}">
      <dgm:prSet/>
      <dgm:spPr/>
      <dgm:t>
        <a:bodyPr/>
        <a:lstStyle/>
        <a:p>
          <a:endParaRPr lang="en-US"/>
        </a:p>
      </dgm:t>
    </dgm:pt>
    <dgm:pt modelId="{1144F343-55D1-4769-A8D6-8AB925EE7F8C}" type="sibTrans" cxnId="{B9255624-6327-40AC-BF0E-76B0437BF8A0}">
      <dgm:prSet/>
      <dgm:spPr/>
      <dgm:t>
        <a:bodyPr/>
        <a:lstStyle/>
        <a:p>
          <a:endParaRPr lang="en-US"/>
        </a:p>
      </dgm:t>
    </dgm:pt>
    <dgm:pt modelId="{5A123A4E-8AB5-489C-9778-D22C94286986}">
      <dgm:prSet/>
      <dgm:spPr/>
      <dgm:t>
        <a:bodyPr/>
        <a:lstStyle/>
        <a:p>
          <a:r>
            <a:rPr lang="en-US"/>
            <a:t>Device Qualifier Descriptor</a:t>
          </a:r>
        </a:p>
      </dgm:t>
    </dgm:pt>
    <dgm:pt modelId="{9CB65A86-96E6-4409-80E4-A8C55A808ED2}" type="parTrans" cxnId="{5203D94F-31F0-4164-9D1F-B57C8FF939BC}">
      <dgm:prSet/>
      <dgm:spPr/>
      <dgm:t>
        <a:bodyPr/>
        <a:lstStyle/>
        <a:p>
          <a:endParaRPr lang="en-US"/>
        </a:p>
      </dgm:t>
    </dgm:pt>
    <dgm:pt modelId="{56C916D6-59F4-4A71-ACCA-52BEB4BB7CF9}" type="sibTrans" cxnId="{5203D94F-31F0-4164-9D1F-B57C8FF939BC}">
      <dgm:prSet/>
      <dgm:spPr/>
      <dgm:t>
        <a:bodyPr/>
        <a:lstStyle/>
        <a:p>
          <a:endParaRPr lang="en-US"/>
        </a:p>
      </dgm:t>
    </dgm:pt>
    <dgm:pt modelId="{A4871CF3-C16D-4340-9546-CE622E504A55}">
      <dgm:prSet/>
      <dgm:spPr/>
      <dgm:t>
        <a:bodyPr/>
        <a:lstStyle/>
        <a:p>
          <a:r>
            <a:rPr lang="en-US"/>
            <a:t>Configuration Or Other_Speed_Configuration Descriptor</a:t>
          </a:r>
        </a:p>
      </dgm:t>
    </dgm:pt>
    <dgm:pt modelId="{A3554C5D-683E-492B-B133-4ACDB508B8C6}" type="parTrans" cxnId="{D7AA31B4-F149-42CD-BEFF-6D259D23D9C7}">
      <dgm:prSet/>
      <dgm:spPr/>
      <dgm:t>
        <a:bodyPr/>
        <a:lstStyle/>
        <a:p>
          <a:endParaRPr lang="en-US"/>
        </a:p>
      </dgm:t>
    </dgm:pt>
    <dgm:pt modelId="{0D11E81A-CEB7-4C9F-9CAF-EB1763EEC6D2}" type="sibTrans" cxnId="{D7AA31B4-F149-42CD-BEFF-6D259D23D9C7}">
      <dgm:prSet/>
      <dgm:spPr/>
      <dgm:t>
        <a:bodyPr/>
        <a:lstStyle/>
        <a:p>
          <a:endParaRPr lang="en-US"/>
        </a:p>
      </dgm:t>
    </dgm:pt>
    <dgm:pt modelId="{676501C5-3195-4025-84EF-3A1987645BC4}">
      <dgm:prSet/>
      <dgm:spPr/>
      <dgm:t>
        <a:bodyPr/>
        <a:lstStyle/>
        <a:p>
          <a:r>
            <a:rPr lang="en-US" dirty="0"/>
            <a:t>Interface Descriptor</a:t>
          </a:r>
        </a:p>
      </dgm:t>
    </dgm:pt>
    <dgm:pt modelId="{D9CC2E3C-FB5E-4AED-BBDA-5E491668BA34}" type="parTrans" cxnId="{B4BC7537-767C-44F2-AE72-B50FE3355673}">
      <dgm:prSet/>
      <dgm:spPr/>
      <dgm:t>
        <a:bodyPr/>
        <a:lstStyle/>
        <a:p>
          <a:endParaRPr lang="en-US"/>
        </a:p>
      </dgm:t>
    </dgm:pt>
    <dgm:pt modelId="{5F736F15-9831-41B1-8519-18B5C580681E}" type="sibTrans" cxnId="{B4BC7537-767C-44F2-AE72-B50FE3355673}">
      <dgm:prSet/>
      <dgm:spPr/>
      <dgm:t>
        <a:bodyPr/>
        <a:lstStyle/>
        <a:p>
          <a:endParaRPr lang="en-US"/>
        </a:p>
      </dgm:t>
    </dgm:pt>
    <dgm:pt modelId="{3A61CF49-88C5-4EFA-9759-7DD6569550E3}">
      <dgm:prSet/>
      <dgm:spPr/>
      <dgm:t>
        <a:bodyPr/>
        <a:lstStyle/>
        <a:p>
          <a:r>
            <a:rPr lang="en-US" dirty="0"/>
            <a:t>Endpoint Descriptor 0</a:t>
          </a:r>
        </a:p>
      </dgm:t>
    </dgm:pt>
    <dgm:pt modelId="{F2672521-87A6-4CC9-A8CB-33FFBBF9479A}" type="parTrans" cxnId="{3B5FFEF5-0A75-4982-AEB2-E4875D119E8E}">
      <dgm:prSet/>
      <dgm:spPr/>
      <dgm:t>
        <a:bodyPr/>
        <a:lstStyle/>
        <a:p>
          <a:endParaRPr lang="en-US"/>
        </a:p>
      </dgm:t>
    </dgm:pt>
    <dgm:pt modelId="{3A76FDA2-085A-4DC6-AF22-60827453034C}" type="sibTrans" cxnId="{3B5FFEF5-0A75-4982-AEB2-E4875D119E8E}">
      <dgm:prSet/>
      <dgm:spPr/>
      <dgm:t>
        <a:bodyPr/>
        <a:lstStyle/>
        <a:p>
          <a:endParaRPr lang="en-US"/>
        </a:p>
      </dgm:t>
    </dgm:pt>
    <dgm:pt modelId="{F958D282-6B73-4610-AC98-7E383B8C2DF0}">
      <dgm:prSet/>
      <dgm:spPr/>
      <dgm:t>
        <a:bodyPr/>
        <a:lstStyle/>
        <a:p>
          <a:r>
            <a:rPr lang="en-US"/>
            <a:t>String Descriptor</a:t>
          </a:r>
        </a:p>
      </dgm:t>
    </dgm:pt>
    <dgm:pt modelId="{5F80458E-03DF-49B6-AF79-E71EADB388E1}" type="sibTrans" cxnId="{A7A0D7FC-CF2D-4D10-82EF-3108AF44FA3B}">
      <dgm:prSet/>
      <dgm:spPr/>
      <dgm:t>
        <a:bodyPr/>
        <a:lstStyle/>
        <a:p>
          <a:endParaRPr lang="en-US"/>
        </a:p>
      </dgm:t>
    </dgm:pt>
    <dgm:pt modelId="{12D5FCAF-69DF-4724-AE01-01EE8ADEC9AD}" type="parTrans" cxnId="{A7A0D7FC-CF2D-4D10-82EF-3108AF44FA3B}">
      <dgm:prSet/>
      <dgm:spPr/>
      <dgm:t>
        <a:bodyPr/>
        <a:lstStyle/>
        <a:p>
          <a:endParaRPr lang="en-US"/>
        </a:p>
      </dgm:t>
    </dgm:pt>
    <dgm:pt modelId="{60C996BC-7FB5-4443-A871-04D2798DE405}" type="pres">
      <dgm:prSet presAssocID="{2AEC0793-7498-4802-A117-75A4FFF93D93}" presName="vert0" presStyleCnt="0">
        <dgm:presLayoutVars>
          <dgm:dir/>
          <dgm:animOne val="branch"/>
          <dgm:animLvl val="lvl"/>
        </dgm:presLayoutVars>
      </dgm:prSet>
      <dgm:spPr/>
    </dgm:pt>
    <dgm:pt modelId="{A4E06EE3-214B-4882-8ECC-F479A6818A58}" type="pres">
      <dgm:prSet presAssocID="{DA5AD404-3FD9-48C7-B1A9-F94C74A7B454}" presName="thickLine" presStyleLbl="alignNode1" presStyleIdx="0" presStyleCnt="5"/>
      <dgm:spPr/>
    </dgm:pt>
    <dgm:pt modelId="{A624A3E4-EF78-45A6-B8A9-208DFEA2505B}" type="pres">
      <dgm:prSet presAssocID="{DA5AD404-3FD9-48C7-B1A9-F94C74A7B454}" presName="horz1" presStyleCnt="0"/>
      <dgm:spPr/>
    </dgm:pt>
    <dgm:pt modelId="{9E80C6FC-A1FF-4126-88A7-290B29FB13BE}" type="pres">
      <dgm:prSet presAssocID="{DA5AD404-3FD9-48C7-B1A9-F94C74A7B454}" presName="tx1" presStyleLbl="revTx" presStyleIdx="0" presStyleCnt="7"/>
      <dgm:spPr/>
    </dgm:pt>
    <dgm:pt modelId="{1E032E4A-0932-44A2-9F0E-546A15B2C90D}" type="pres">
      <dgm:prSet presAssocID="{DA5AD404-3FD9-48C7-B1A9-F94C74A7B454}" presName="vert1" presStyleCnt="0"/>
      <dgm:spPr/>
    </dgm:pt>
    <dgm:pt modelId="{57004FB4-9B07-4861-9254-D2BBECEA1979}" type="pres">
      <dgm:prSet presAssocID="{23957DBE-1D8A-42A0-B775-7F3AC8D9AD7C}" presName="thickLine" presStyleLbl="alignNode1" presStyleIdx="1" presStyleCnt="5"/>
      <dgm:spPr/>
    </dgm:pt>
    <dgm:pt modelId="{25F43686-33A0-45A3-A7A0-202B7FD55517}" type="pres">
      <dgm:prSet presAssocID="{23957DBE-1D8A-42A0-B775-7F3AC8D9AD7C}" presName="horz1" presStyleCnt="0"/>
      <dgm:spPr/>
    </dgm:pt>
    <dgm:pt modelId="{CD36FD41-01A4-4603-B36D-6EABD99D186A}" type="pres">
      <dgm:prSet presAssocID="{23957DBE-1D8A-42A0-B775-7F3AC8D9AD7C}" presName="tx1" presStyleLbl="revTx" presStyleIdx="1" presStyleCnt="7"/>
      <dgm:spPr/>
    </dgm:pt>
    <dgm:pt modelId="{FCCD730D-2C05-4550-AFF7-A80CA81DE17E}" type="pres">
      <dgm:prSet presAssocID="{23957DBE-1D8A-42A0-B775-7F3AC8D9AD7C}" presName="vert1" presStyleCnt="0"/>
      <dgm:spPr/>
    </dgm:pt>
    <dgm:pt modelId="{A1580D3A-06CE-4586-B71F-1F0517345C68}" type="pres">
      <dgm:prSet presAssocID="{5A123A4E-8AB5-489C-9778-D22C94286986}" presName="thickLine" presStyleLbl="alignNode1" presStyleIdx="2" presStyleCnt="5"/>
      <dgm:spPr/>
    </dgm:pt>
    <dgm:pt modelId="{698F1BD8-239D-4ACA-AC59-71922F85B295}" type="pres">
      <dgm:prSet presAssocID="{5A123A4E-8AB5-489C-9778-D22C94286986}" presName="horz1" presStyleCnt="0"/>
      <dgm:spPr/>
    </dgm:pt>
    <dgm:pt modelId="{4B714A1E-BF9D-46C1-8079-3628A22C85AB}" type="pres">
      <dgm:prSet presAssocID="{5A123A4E-8AB5-489C-9778-D22C94286986}" presName="tx1" presStyleLbl="revTx" presStyleIdx="2" presStyleCnt="7"/>
      <dgm:spPr/>
    </dgm:pt>
    <dgm:pt modelId="{9065FA22-B812-4194-A193-BA8217ABACB2}" type="pres">
      <dgm:prSet presAssocID="{5A123A4E-8AB5-489C-9778-D22C94286986}" presName="vert1" presStyleCnt="0"/>
      <dgm:spPr/>
    </dgm:pt>
    <dgm:pt modelId="{03F4BEF9-579B-4D95-A860-B86F3011095F}" type="pres">
      <dgm:prSet presAssocID="{A4871CF3-C16D-4340-9546-CE622E504A55}" presName="thickLine" presStyleLbl="alignNode1" presStyleIdx="3" presStyleCnt="5"/>
      <dgm:spPr/>
    </dgm:pt>
    <dgm:pt modelId="{DA50FF87-32B3-4716-8B7E-AE694D7D6D1A}" type="pres">
      <dgm:prSet presAssocID="{A4871CF3-C16D-4340-9546-CE622E504A55}" presName="horz1" presStyleCnt="0"/>
      <dgm:spPr/>
    </dgm:pt>
    <dgm:pt modelId="{29E80135-9CFC-436B-A40E-B89673B5DD78}" type="pres">
      <dgm:prSet presAssocID="{A4871CF3-C16D-4340-9546-CE622E504A55}" presName="tx1" presStyleLbl="revTx" presStyleIdx="3" presStyleCnt="7"/>
      <dgm:spPr/>
    </dgm:pt>
    <dgm:pt modelId="{60FE6B8C-518A-4D0C-9529-50422169F44D}" type="pres">
      <dgm:prSet presAssocID="{A4871CF3-C16D-4340-9546-CE622E504A55}" presName="vert1" presStyleCnt="0"/>
      <dgm:spPr/>
    </dgm:pt>
    <dgm:pt modelId="{AC39FCB6-ABFF-477C-9214-480394A68BAD}" type="pres">
      <dgm:prSet presAssocID="{676501C5-3195-4025-84EF-3A1987645BC4}" presName="vertSpace2a" presStyleCnt="0"/>
      <dgm:spPr/>
    </dgm:pt>
    <dgm:pt modelId="{894AD793-4505-4BB9-840E-7F2D929D1186}" type="pres">
      <dgm:prSet presAssocID="{676501C5-3195-4025-84EF-3A1987645BC4}" presName="horz2" presStyleCnt="0"/>
      <dgm:spPr/>
    </dgm:pt>
    <dgm:pt modelId="{D78E4766-AD54-41A9-B3B0-DD5C02845AF5}" type="pres">
      <dgm:prSet presAssocID="{676501C5-3195-4025-84EF-3A1987645BC4}" presName="horzSpace2" presStyleCnt="0"/>
      <dgm:spPr/>
    </dgm:pt>
    <dgm:pt modelId="{282E66D6-855B-4FFD-B5FA-64F4C51879C6}" type="pres">
      <dgm:prSet presAssocID="{676501C5-3195-4025-84EF-3A1987645BC4}" presName="tx2" presStyleLbl="revTx" presStyleIdx="4" presStyleCnt="7"/>
      <dgm:spPr/>
    </dgm:pt>
    <dgm:pt modelId="{B13B2D50-BAD9-4B37-9C6C-D7F792E7E795}" type="pres">
      <dgm:prSet presAssocID="{676501C5-3195-4025-84EF-3A1987645BC4}" presName="vert2" presStyleCnt="0"/>
      <dgm:spPr/>
    </dgm:pt>
    <dgm:pt modelId="{75D6FC52-B7C3-460E-8F6F-091BC9BC4F8D}" type="pres">
      <dgm:prSet presAssocID="{676501C5-3195-4025-84EF-3A1987645BC4}" presName="thinLine2b" presStyleLbl="callout" presStyleIdx="0" presStyleCnt="2"/>
      <dgm:spPr/>
    </dgm:pt>
    <dgm:pt modelId="{9F980A89-0DCA-4EFF-89BF-0EF8875F5C8A}" type="pres">
      <dgm:prSet presAssocID="{676501C5-3195-4025-84EF-3A1987645BC4}" presName="vertSpace2b" presStyleCnt="0"/>
      <dgm:spPr/>
    </dgm:pt>
    <dgm:pt modelId="{10A803EC-C8DF-44BF-B960-D5A07C2AB71A}" type="pres">
      <dgm:prSet presAssocID="{3A61CF49-88C5-4EFA-9759-7DD6569550E3}" presName="horz2" presStyleCnt="0"/>
      <dgm:spPr/>
    </dgm:pt>
    <dgm:pt modelId="{1D3C094E-06E9-4E5C-A43B-27CA3BB68667}" type="pres">
      <dgm:prSet presAssocID="{3A61CF49-88C5-4EFA-9759-7DD6569550E3}" presName="horzSpace2" presStyleCnt="0"/>
      <dgm:spPr/>
    </dgm:pt>
    <dgm:pt modelId="{89D55F93-E055-447E-A7FC-BE4248C5188A}" type="pres">
      <dgm:prSet presAssocID="{3A61CF49-88C5-4EFA-9759-7DD6569550E3}" presName="tx2" presStyleLbl="revTx" presStyleIdx="5" presStyleCnt="7"/>
      <dgm:spPr/>
    </dgm:pt>
    <dgm:pt modelId="{32F2FB37-96C8-4DA6-98F5-6DA6AC09F7E3}" type="pres">
      <dgm:prSet presAssocID="{3A61CF49-88C5-4EFA-9759-7DD6569550E3}" presName="vert2" presStyleCnt="0"/>
      <dgm:spPr/>
    </dgm:pt>
    <dgm:pt modelId="{EA6230EA-7DA4-442A-BDBE-7659F2D5EF12}" type="pres">
      <dgm:prSet presAssocID="{3A61CF49-88C5-4EFA-9759-7DD6569550E3}" presName="thinLine2b" presStyleLbl="callout" presStyleIdx="1" presStyleCnt="2"/>
      <dgm:spPr/>
    </dgm:pt>
    <dgm:pt modelId="{6949F26E-BA99-4CF3-874D-A8C2CECEBBAF}" type="pres">
      <dgm:prSet presAssocID="{3A61CF49-88C5-4EFA-9759-7DD6569550E3}" presName="vertSpace2b" presStyleCnt="0"/>
      <dgm:spPr/>
    </dgm:pt>
    <dgm:pt modelId="{80848108-A5EE-49A7-922A-5C41D6CA042D}" type="pres">
      <dgm:prSet presAssocID="{F958D282-6B73-4610-AC98-7E383B8C2DF0}" presName="thickLine" presStyleLbl="alignNode1" presStyleIdx="4" presStyleCnt="5"/>
      <dgm:spPr/>
    </dgm:pt>
    <dgm:pt modelId="{E4519FFC-533E-45D1-8123-C4D1A96F82F7}" type="pres">
      <dgm:prSet presAssocID="{F958D282-6B73-4610-AC98-7E383B8C2DF0}" presName="horz1" presStyleCnt="0"/>
      <dgm:spPr/>
    </dgm:pt>
    <dgm:pt modelId="{B489D374-8E78-40FD-8185-F8F6FDEEF475}" type="pres">
      <dgm:prSet presAssocID="{F958D282-6B73-4610-AC98-7E383B8C2DF0}" presName="tx1" presStyleLbl="revTx" presStyleIdx="6" presStyleCnt="7"/>
      <dgm:spPr/>
    </dgm:pt>
    <dgm:pt modelId="{479C09E0-BF83-4A1C-B992-6327A668BAC1}" type="pres">
      <dgm:prSet presAssocID="{F958D282-6B73-4610-AC98-7E383B8C2DF0}" presName="vert1" presStyleCnt="0"/>
      <dgm:spPr/>
    </dgm:pt>
  </dgm:ptLst>
  <dgm:cxnLst>
    <dgm:cxn modelId="{B9255624-6327-40AC-BF0E-76B0437BF8A0}" srcId="{2AEC0793-7498-4802-A117-75A4FFF93D93}" destId="{23957DBE-1D8A-42A0-B775-7F3AC8D9AD7C}" srcOrd="1" destOrd="0" parTransId="{D3230A88-92EE-4496-A192-E3626D96D611}" sibTransId="{1144F343-55D1-4769-A8D6-8AB925EE7F8C}"/>
    <dgm:cxn modelId="{64581A28-F1ED-4ADF-98DC-EBBBE8F71248}" srcId="{2AEC0793-7498-4802-A117-75A4FFF93D93}" destId="{DA5AD404-3FD9-48C7-B1A9-F94C74A7B454}" srcOrd="0" destOrd="0" parTransId="{C19DAEBB-F2FC-4F1D-8354-C04188A8C657}" sibTransId="{D4E9AC06-3DD6-4732-981B-D640D8426A76}"/>
    <dgm:cxn modelId="{B4BC7537-767C-44F2-AE72-B50FE3355673}" srcId="{A4871CF3-C16D-4340-9546-CE622E504A55}" destId="{676501C5-3195-4025-84EF-3A1987645BC4}" srcOrd="0" destOrd="0" parTransId="{D9CC2E3C-FB5E-4AED-BBDA-5E491668BA34}" sibTransId="{5F736F15-9831-41B1-8519-18B5C580681E}"/>
    <dgm:cxn modelId="{9BC95364-3E55-4441-BBFD-893556B04B6C}" type="presOf" srcId="{F958D282-6B73-4610-AC98-7E383B8C2DF0}" destId="{B489D374-8E78-40FD-8185-F8F6FDEEF475}" srcOrd="0" destOrd="0" presId="urn:microsoft.com/office/officeart/2008/layout/LinedList"/>
    <dgm:cxn modelId="{E476844D-868D-408E-ADC9-B4FBCE1D29FC}" type="presOf" srcId="{5A123A4E-8AB5-489C-9778-D22C94286986}" destId="{4B714A1E-BF9D-46C1-8079-3628A22C85AB}" srcOrd="0" destOrd="0" presId="urn:microsoft.com/office/officeart/2008/layout/LinedList"/>
    <dgm:cxn modelId="{5203D94F-31F0-4164-9D1F-B57C8FF939BC}" srcId="{2AEC0793-7498-4802-A117-75A4FFF93D93}" destId="{5A123A4E-8AB5-489C-9778-D22C94286986}" srcOrd="2" destOrd="0" parTransId="{9CB65A86-96E6-4409-80E4-A8C55A808ED2}" sibTransId="{56C916D6-59F4-4A71-ACCA-52BEB4BB7CF9}"/>
    <dgm:cxn modelId="{B31B198E-FFDD-427E-B216-80E9FED02B67}" type="presOf" srcId="{676501C5-3195-4025-84EF-3A1987645BC4}" destId="{282E66D6-855B-4FFD-B5FA-64F4C51879C6}" srcOrd="0" destOrd="0" presId="urn:microsoft.com/office/officeart/2008/layout/LinedList"/>
    <dgm:cxn modelId="{D7AA31B4-F149-42CD-BEFF-6D259D23D9C7}" srcId="{2AEC0793-7498-4802-A117-75A4FFF93D93}" destId="{A4871CF3-C16D-4340-9546-CE622E504A55}" srcOrd="3" destOrd="0" parTransId="{A3554C5D-683E-492B-B133-4ACDB508B8C6}" sibTransId="{0D11E81A-CEB7-4C9F-9CAF-EB1763EEC6D2}"/>
    <dgm:cxn modelId="{AEFAEFB6-A9F1-46F9-ADAC-08F36A6895B2}" type="presOf" srcId="{2AEC0793-7498-4802-A117-75A4FFF93D93}" destId="{60C996BC-7FB5-4443-A871-04D2798DE405}" srcOrd="0" destOrd="0" presId="urn:microsoft.com/office/officeart/2008/layout/LinedList"/>
    <dgm:cxn modelId="{FF9645BE-2151-4364-9BDF-11351152F081}" type="presOf" srcId="{DA5AD404-3FD9-48C7-B1A9-F94C74A7B454}" destId="{9E80C6FC-A1FF-4126-88A7-290B29FB13BE}" srcOrd="0" destOrd="0" presId="urn:microsoft.com/office/officeart/2008/layout/LinedList"/>
    <dgm:cxn modelId="{DBC34FC1-3F78-4EF7-9549-378C80622848}" type="presOf" srcId="{A4871CF3-C16D-4340-9546-CE622E504A55}" destId="{29E80135-9CFC-436B-A40E-B89673B5DD78}" srcOrd="0" destOrd="0" presId="urn:microsoft.com/office/officeart/2008/layout/LinedList"/>
    <dgm:cxn modelId="{14F8EFCA-E26F-4179-950F-877CEC4EB0EA}" type="presOf" srcId="{23957DBE-1D8A-42A0-B775-7F3AC8D9AD7C}" destId="{CD36FD41-01A4-4603-B36D-6EABD99D186A}" srcOrd="0" destOrd="0" presId="urn:microsoft.com/office/officeart/2008/layout/LinedList"/>
    <dgm:cxn modelId="{D343DADA-4787-46AD-AB05-9ED75E6D83CE}" type="presOf" srcId="{3A61CF49-88C5-4EFA-9759-7DD6569550E3}" destId="{89D55F93-E055-447E-A7FC-BE4248C5188A}" srcOrd="0" destOrd="0" presId="urn:microsoft.com/office/officeart/2008/layout/LinedList"/>
    <dgm:cxn modelId="{3B5FFEF5-0A75-4982-AEB2-E4875D119E8E}" srcId="{A4871CF3-C16D-4340-9546-CE622E504A55}" destId="{3A61CF49-88C5-4EFA-9759-7DD6569550E3}" srcOrd="1" destOrd="0" parTransId="{F2672521-87A6-4CC9-A8CB-33FFBBF9479A}" sibTransId="{3A76FDA2-085A-4DC6-AF22-60827453034C}"/>
    <dgm:cxn modelId="{A7A0D7FC-CF2D-4D10-82EF-3108AF44FA3B}" srcId="{2AEC0793-7498-4802-A117-75A4FFF93D93}" destId="{F958D282-6B73-4610-AC98-7E383B8C2DF0}" srcOrd="4" destOrd="0" parTransId="{12D5FCAF-69DF-4724-AE01-01EE8ADEC9AD}" sibTransId="{5F80458E-03DF-49B6-AF79-E71EADB388E1}"/>
    <dgm:cxn modelId="{65A9EE04-2396-434C-9B69-E9AF84C12618}" type="presParOf" srcId="{60C996BC-7FB5-4443-A871-04D2798DE405}" destId="{A4E06EE3-214B-4882-8ECC-F479A6818A58}" srcOrd="0" destOrd="0" presId="urn:microsoft.com/office/officeart/2008/layout/LinedList"/>
    <dgm:cxn modelId="{A4BC6FBC-26F4-4075-9514-1C58835F3EA8}" type="presParOf" srcId="{60C996BC-7FB5-4443-A871-04D2798DE405}" destId="{A624A3E4-EF78-45A6-B8A9-208DFEA2505B}" srcOrd="1" destOrd="0" presId="urn:microsoft.com/office/officeart/2008/layout/LinedList"/>
    <dgm:cxn modelId="{CC1FBB27-CDD4-4021-B274-AADB537D7893}" type="presParOf" srcId="{A624A3E4-EF78-45A6-B8A9-208DFEA2505B}" destId="{9E80C6FC-A1FF-4126-88A7-290B29FB13BE}" srcOrd="0" destOrd="0" presId="urn:microsoft.com/office/officeart/2008/layout/LinedList"/>
    <dgm:cxn modelId="{C9A74222-3645-431F-8799-8F9F95FA462D}" type="presParOf" srcId="{A624A3E4-EF78-45A6-B8A9-208DFEA2505B}" destId="{1E032E4A-0932-44A2-9F0E-546A15B2C90D}" srcOrd="1" destOrd="0" presId="urn:microsoft.com/office/officeart/2008/layout/LinedList"/>
    <dgm:cxn modelId="{BD5B9B02-09C2-4F27-A59A-18F7C203FA60}" type="presParOf" srcId="{60C996BC-7FB5-4443-A871-04D2798DE405}" destId="{57004FB4-9B07-4861-9254-D2BBECEA1979}" srcOrd="2" destOrd="0" presId="urn:microsoft.com/office/officeart/2008/layout/LinedList"/>
    <dgm:cxn modelId="{2AA70221-5EA0-4B66-850D-9E80BAB1F159}" type="presParOf" srcId="{60C996BC-7FB5-4443-A871-04D2798DE405}" destId="{25F43686-33A0-45A3-A7A0-202B7FD55517}" srcOrd="3" destOrd="0" presId="urn:microsoft.com/office/officeart/2008/layout/LinedList"/>
    <dgm:cxn modelId="{E51F4708-F375-4224-9A73-741BAD0AAD87}" type="presParOf" srcId="{25F43686-33A0-45A3-A7A0-202B7FD55517}" destId="{CD36FD41-01A4-4603-B36D-6EABD99D186A}" srcOrd="0" destOrd="0" presId="urn:microsoft.com/office/officeart/2008/layout/LinedList"/>
    <dgm:cxn modelId="{61EFCC4D-E4C6-4763-A432-97DC38991681}" type="presParOf" srcId="{25F43686-33A0-45A3-A7A0-202B7FD55517}" destId="{FCCD730D-2C05-4550-AFF7-A80CA81DE17E}" srcOrd="1" destOrd="0" presId="urn:microsoft.com/office/officeart/2008/layout/LinedList"/>
    <dgm:cxn modelId="{FBA9068C-C1AE-4D57-B7A8-C3C87652E079}" type="presParOf" srcId="{60C996BC-7FB5-4443-A871-04D2798DE405}" destId="{A1580D3A-06CE-4586-B71F-1F0517345C68}" srcOrd="4" destOrd="0" presId="urn:microsoft.com/office/officeart/2008/layout/LinedList"/>
    <dgm:cxn modelId="{D22615FC-986F-42A9-AC7E-AA9FFEADF81E}" type="presParOf" srcId="{60C996BC-7FB5-4443-A871-04D2798DE405}" destId="{698F1BD8-239D-4ACA-AC59-71922F85B295}" srcOrd="5" destOrd="0" presId="urn:microsoft.com/office/officeart/2008/layout/LinedList"/>
    <dgm:cxn modelId="{0FBEC99A-6A16-4251-9141-44AAA3455F50}" type="presParOf" srcId="{698F1BD8-239D-4ACA-AC59-71922F85B295}" destId="{4B714A1E-BF9D-46C1-8079-3628A22C85AB}" srcOrd="0" destOrd="0" presId="urn:microsoft.com/office/officeart/2008/layout/LinedList"/>
    <dgm:cxn modelId="{1AFFCD38-E1E1-4DEA-B9DF-42E9727750A8}" type="presParOf" srcId="{698F1BD8-239D-4ACA-AC59-71922F85B295}" destId="{9065FA22-B812-4194-A193-BA8217ABACB2}" srcOrd="1" destOrd="0" presId="urn:microsoft.com/office/officeart/2008/layout/LinedList"/>
    <dgm:cxn modelId="{71129769-270D-4DA6-AB93-B0DF437B8AF3}" type="presParOf" srcId="{60C996BC-7FB5-4443-A871-04D2798DE405}" destId="{03F4BEF9-579B-4D95-A860-B86F3011095F}" srcOrd="6" destOrd="0" presId="urn:microsoft.com/office/officeart/2008/layout/LinedList"/>
    <dgm:cxn modelId="{4E9CE086-6BDE-4300-AF59-1912FF16D8BE}" type="presParOf" srcId="{60C996BC-7FB5-4443-A871-04D2798DE405}" destId="{DA50FF87-32B3-4716-8B7E-AE694D7D6D1A}" srcOrd="7" destOrd="0" presId="urn:microsoft.com/office/officeart/2008/layout/LinedList"/>
    <dgm:cxn modelId="{633AFE66-85F5-4CFF-9438-B4BD1F78B8B4}" type="presParOf" srcId="{DA50FF87-32B3-4716-8B7E-AE694D7D6D1A}" destId="{29E80135-9CFC-436B-A40E-B89673B5DD78}" srcOrd="0" destOrd="0" presId="urn:microsoft.com/office/officeart/2008/layout/LinedList"/>
    <dgm:cxn modelId="{35905CB9-F1A1-49F9-8FDD-1443A235AEC7}" type="presParOf" srcId="{DA50FF87-32B3-4716-8B7E-AE694D7D6D1A}" destId="{60FE6B8C-518A-4D0C-9529-50422169F44D}" srcOrd="1" destOrd="0" presId="urn:microsoft.com/office/officeart/2008/layout/LinedList"/>
    <dgm:cxn modelId="{DE3997FF-E740-4473-A46F-F92E9D947594}" type="presParOf" srcId="{60FE6B8C-518A-4D0C-9529-50422169F44D}" destId="{AC39FCB6-ABFF-477C-9214-480394A68BAD}" srcOrd="0" destOrd="0" presId="urn:microsoft.com/office/officeart/2008/layout/LinedList"/>
    <dgm:cxn modelId="{A02D4A10-EE27-4636-AD33-493C4C9D79B4}" type="presParOf" srcId="{60FE6B8C-518A-4D0C-9529-50422169F44D}" destId="{894AD793-4505-4BB9-840E-7F2D929D1186}" srcOrd="1" destOrd="0" presId="urn:microsoft.com/office/officeart/2008/layout/LinedList"/>
    <dgm:cxn modelId="{9A07C949-D8BD-44D3-9B1A-75AA72388C62}" type="presParOf" srcId="{894AD793-4505-4BB9-840E-7F2D929D1186}" destId="{D78E4766-AD54-41A9-B3B0-DD5C02845AF5}" srcOrd="0" destOrd="0" presId="urn:microsoft.com/office/officeart/2008/layout/LinedList"/>
    <dgm:cxn modelId="{E6413C91-664C-4D77-BDE9-B3140769BE4A}" type="presParOf" srcId="{894AD793-4505-4BB9-840E-7F2D929D1186}" destId="{282E66D6-855B-4FFD-B5FA-64F4C51879C6}" srcOrd="1" destOrd="0" presId="urn:microsoft.com/office/officeart/2008/layout/LinedList"/>
    <dgm:cxn modelId="{CF5A15CD-B3B5-4A1D-AA63-4E7D6C5A52A2}" type="presParOf" srcId="{894AD793-4505-4BB9-840E-7F2D929D1186}" destId="{B13B2D50-BAD9-4B37-9C6C-D7F792E7E795}" srcOrd="2" destOrd="0" presId="urn:microsoft.com/office/officeart/2008/layout/LinedList"/>
    <dgm:cxn modelId="{A508740E-9D4F-4456-9032-24E900AFD155}" type="presParOf" srcId="{60FE6B8C-518A-4D0C-9529-50422169F44D}" destId="{75D6FC52-B7C3-460E-8F6F-091BC9BC4F8D}" srcOrd="2" destOrd="0" presId="urn:microsoft.com/office/officeart/2008/layout/LinedList"/>
    <dgm:cxn modelId="{29BE3712-280B-4B5C-A162-52C75CE1B6EF}" type="presParOf" srcId="{60FE6B8C-518A-4D0C-9529-50422169F44D}" destId="{9F980A89-0DCA-4EFF-89BF-0EF8875F5C8A}" srcOrd="3" destOrd="0" presId="urn:microsoft.com/office/officeart/2008/layout/LinedList"/>
    <dgm:cxn modelId="{7DC78AA0-408C-40C7-8F57-5AB437EBFE6C}" type="presParOf" srcId="{60FE6B8C-518A-4D0C-9529-50422169F44D}" destId="{10A803EC-C8DF-44BF-B960-D5A07C2AB71A}" srcOrd="4" destOrd="0" presId="urn:microsoft.com/office/officeart/2008/layout/LinedList"/>
    <dgm:cxn modelId="{6A167B8D-65B7-4D7E-AD5D-9BA5410D56E3}" type="presParOf" srcId="{10A803EC-C8DF-44BF-B960-D5A07C2AB71A}" destId="{1D3C094E-06E9-4E5C-A43B-27CA3BB68667}" srcOrd="0" destOrd="0" presId="urn:microsoft.com/office/officeart/2008/layout/LinedList"/>
    <dgm:cxn modelId="{E4888691-E50A-4B3E-A4A8-24B2B34410B0}" type="presParOf" srcId="{10A803EC-C8DF-44BF-B960-D5A07C2AB71A}" destId="{89D55F93-E055-447E-A7FC-BE4248C5188A}" srcOrd="1" destOrd="0" presId="urn:microsoft.com/office/officeart/2008/layout/LinedList"/>
    <dgm:cxn modelId="{73C10521-0004-4B6B-ACCF-01C2F26EFD33}" type="presParOf" srcId="{10A803EC-C8DF-44BF-B960-D5A07C2AB71A}" destId="{32F2FB37-96C8-4DA6-98F5-6DA6AC09F7E3}" srcOrd="2" destOrd="0" presId="urn:microsoft.com/office/officeart/2008/layout/LinedList"/>
    <dgm:cxn modelId="{79EEE303-EC1A-4BCF-9E98-7DD4E41BC1D1}" type="presParOf" srcId="{60FE6B8C-518A-4D0C-9529-50422169F44D}" destId="{EA6230EA-7DA4-442A-BDBE-7659F2D5EF12}" srcOrd="5" destOrd="0" presId="urn:microsoft.com/office/officeart/2008/layout/LinedList"/>
    <dgm:cxn modelId="{2DC2A00B-0FF6-4719-978D-3B96633F1742}" type="presParOf" srcId="{60FE6B8C-518A-4D0C-9529-50422169F44D}" destId="{6949F26E-BA99-4CF3-874D-A8C2CECEBBAF}" srcOrd="6" destOrd="0" presId="urn:microsoft.com/office/officeart/2008/layout/LinedList"/>
    <dgm:cxn modelId="{59B309C3-A112-4596-82C0-EC4DD4C20373}" type="presParOf" srcId="{60C996BC-7FB5-4443-A871-04D2798DE405}" destId="{80848108-A5EE-49A7-922A-5C41D6CA042D}" srcOrd="8" destOrd="0" presId="urn:microsoft.com/office/officeart/2008/layout/LinedList"/>
    <dgm:cxn modelId="{ACC78C76-89E4-4327-8082-FFBC7E17FD56}" type="presParOf" srcId="{60C996BC-7FB5-4443-A871-04D2798DE405}" destId="{E4519FFC-533E-45D1-8123-C4D1A96F82F7}" srcOrd="9" destOrd="0" presId="urn:microsoft.com/office/officeart/2008/layout/LinedList"/>
    <dgm:cxn modelId="{CEE4A0AE-CCB4-4420-AD3F-F7599FA6BD3C}" type="presParOf" srcId="{E4519FFC-533E-45D1-8123-C4D1A96F82F7}" destId="{B489D374-8E78-40FD-8185-F8F6FDEEF475}" srcOrd="0" destOrd="0" presId="urn:microsoft.com/office/officeart/2008/layout/LinedList"/>
    <dgm:cxn modelId="{7383FB5D-10C6-4C4F-B59C-47D7EA090AB9}" type="presParOf" srcId="{E4519FFC-533E-45D1-8123-C4D1A96F82F7}" destId="{479C09E0-BF83-4A1C-B992-6327A668BAC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EC0793-7498-4802-A117-75A4FFF93D9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A5AD404-3FD9-48C7-B1A9-F94C74A7B454}">
      <dgm:prSet phldrT="[Text]"/>
      <dgm:spPr/>
      <dgm:t>
        <a:bodyPr/>
        <a:lstStyle/>
        <a:p>
          <a:r>
            <a:rPr lang="en-US" dirty="0"/>
            <a:t>Device common </a:t>
          </a:r>
          <a:r>
            <a:rPr lang="en-US" dirty="0" err="1"/>
            <a:t>informations</a:t>
          </a:r>
          <a:endParaRPr lang="en-US" dirty="0"/>
        </a:p>
      </dgm:t>
    </dgm:pt>
    <dgm:pt modelId="{C19DAEBB-F2FC-4F1D-8354-C04188A8C657}" type="parTrans" cxnId="{64581A28-F1ED-4ADF-98DC-EBBBE8F71248}">
      <dgm:prSet/>
      <dgm:spPr/>
      <dgm:t>
        <a:bodyPr/>
        <a:lstStyle/>
        <a:p>
          <a:endParaRPr lang="en-US"/>
        </a:p>
      </dgm:t>
    </dgm:pt>
    <dgm:pt modelId="{D4E9AC06-3DD6-4732-981B-D640D8426A76}" type="sibTrans" cxnId="{64581A28-F1ED-4ADF-98DC-EBBBE8F71248}">
      <dgm:prSet/>
      <dgm:spPr/>
      <dgm:t>
        <a:bodyPr/>
        <a:lstStyle/>
        <a:p>
          <a:endParaRPr lang="en-US"/>
        </a:p>
      </dgm:t>
    </dgm:pt>
    <dgm:pt modelId="{23957DBE-1D8A-42A0-B775-7F3AC8D9AD7C}">
      <dgm:prSet/>
      <dgm:spPr/>
      <dgm:t>
        <a:bodyPr/>
        <a:lstStyle/>
        <a:p>
          <a:r>
            <a:rPr lang="en-US"/>
            <a:t>Standard Device Descriptor</a:t>
          </a:r>
        </a:p>
      </dgm:t>
    </dgm:pt>
    <dgm:pt modelId="{D3230A88-92EE-4496-A192-E3626D96D611}" type="parTrans" cxnId="{B9255624-6327-40AC-BF0E-76B0437BF8A0}">
      <dgm:prSet/>
      <dgm:spPr/>
      <dgm:t>
        <a:bodyPr/>
        <a:lstStyle/>
        <a:p>
          <a:endParaRPr lang="en-US"/>
        </a:p>
      </dgm:t>
    </dgm:pt>
    <dgm:pt modelId="{1144F343-55D1-4769-A8D6-8AB925EE7F8C}" type="sibTrans" cxnId="{B9255624-6327-40AC-BF0E-76B0437BF8A0}">
      <dgm:prSet/>
      <dgm:spPr/>
      <dgm:t>
        <a:bodyPr/>
        <a:lstStyle/>
        <a:p>
          <a:endParaRPr lang="en-US"/>
        </a:p>
      </dgm:t>
    </dgm:pt>
    <dgm:pt modelId="{5A123A4E-8AB5-489C-9778-D22C94286986}">
      <dgm:prSet/>
      <dgm:spPr/>
      <dgm:t>
        <a:bodyPr/>
        <a:lstStyle/>
        <a:p>
          <a:r>
            <a:rPr lang="en-US"/>
            <a:t>Device Qualifier Descriptor</a:t>
          </a:r>
        </a:p>
      </dgm:t>
    </dgm:pt>
    <dgm:pt modelId="{9CB65A86-96E6-4409-80E4-A8C55A808ED2}" type="parTrans" cxnId="{5203D94F-31F0-4164-9D1F-B57C8FF939BC}">
      <dgm:prSet/>
      <dgm:spPr/>
      <dgm:t>
        <a:bodyPr/>
        <a:lstStyle/>
        <a:p>
          <a:endParaRPr lang="en-US"/>
        </a:p>
      </dgm:t>
    </dgm:pt>
    <dgm:pt modelId="{56C916D6-59F4-4A71-ACCA-52BEB4BB7CF9}" type="sibTrans" cxnId="{5203D94F-31F0-4164-9D1F-B57C8FF939BC}">
      <dgm:prSet/>
      <dgm:spPr/>
      <dgm:t>
        <a:bodyPr/>
        <a:lstStyle/>
        <a:p>
          <a:endParaRPr lang="en-US"/>
        </a:p>
      </dgm:t>
    </dgm:pt>
    <dgm:pt modelId="{A4871CF3-C16D-4340-9546-CE622E504A55}">
      <dgm:prSet/>
      <dgm:spPr/>
      <dgm:t>
        <a:bodyPr/>
        <a:lstStyle/>
        <a:p>
          <a:r>
            <a:rPr lang="en-US"/>
            <a:t>Configuration Or Other_Speed_Configuration Descriptor</a:t>
          </a:r>
        </a:p>
      </dgm:t>
    </dgm:pt>
    <dgm:pt modelId="{A3554C5D-683E-492B-B133-4ACDB508B8C6}" type="parTrans" cxnId="{D7AA31B4-F149-42CD-BEFF-6D259D23D9C7}">
      <dgm:prSet/>
      <dgm:spPr/>
      <dgm:t>
        <a:bodyPr/>
        <a:lstStyle/>
        <a:p>
          <a:endParaRPr lang="en-US"/>
        </a:p>
      </dgm:t>
    </dgm:pt>
    <dgm:pt modelId="{0D11E81A-CEB7-4C9F-9CAF-EB1763EEC6D2}" type="sibTrans" cxnId="{D7AA31B4-F149-42CD-BEFF-6D259D23D9C7}">
      <dgm:prSet/>
      <dgm:spPr/>
      <dgm:t>
        <a:bodyPr/>
        <a:lstStyle/>
        <a:p>
          <a:endParaRPr lang="en-US"/>
        </a:p>
      </dgm:t>
    </dgm:pt>
    <dgm:pt modelId="{676501C5-3195-4025-84EF-3A1987645BC4}">
      <dgm:prSet/>
      <dgm:spPr/>
      <dgm:t>
        <a:bodyPr/>
        <a:lstStyle/>
        <a:p>
          <a:r>
            <a:rPr lang="en-US" dirty="0"/>
            <a:t>Interface Descriptor</a:t>
          </a:r>
        </a:p>
      </dgm:t>
    </dgm:pt>
    <dgm:pt modelId="{D9CC2E3C-FB5E-4AED-BBDA-5E491668BA34}" type="parTrans" cxnId="{B4BC7537-767C-44F2-AE72-B50FE3355673}">
      <dgm:prSet/>
      <dgm:spPr/>
      <dgm:t>
        <a:bodyPr/>
        <a:lstStyle/>
        <a:p>
          <a:endParaRPr lang="en-US"/>
        </a:p>
      </dgm:t>
    </dgm:pt>
    <dgm:pt modelId="{5F736F15-9831-41B1-8519-18B5C580681E}" type="sibTrans" cxnId="{B4BC7537-767C-44F2-AE72-B50FE3355673}">
      <dgm:prSet/>
      <dgm:spPr/>
      <dgm:t>
        <a:bodyPr/>
        <a:lstStyle/>
        <a:p>
          <a:endParaRPr lang="en-US"/>
        </a:p>
      </dgm:t>
    </dgm:pt>
    <dgm:pt modelId="{3A61CF49-88C5-4EFA-9759-7DD6569550E3}">
      <dgm:prSet/>
      <dgm:spPr/>
      <dgm:t>
        <a:bodyPr/>
        <a:lstStyle/>
        <a:p>
          <a:r>
            <a:rPr lang="en-US" dirty="0"/>
            <a:t>Endpoint Descriptor 0</a:t>
          </a:r>
        </a:p>
      </dgm:t>
    </dgm:pt>
    <dgm:pt modelId="{F2672521-87A6-4CC9-A8CB-33FFBBF9479A}" type="parTrans" cxnId="{3B5FFEF5-0A75-4982-AEB2-E4875D119E8E}">
      <dgm:prSet/>
      <dgm:spPr/>
      <dgm:t>
        <a:bodyPr/>
        <a:lstStyle/>
        <a:p>
          <a:endParaRPr lang="en-US"/>
        </a:p>
      </dgm:t>
    </dgm:pt>
    <dgm:pt modelId="{3A76FDA2-085A-4DC6-AF22-60827453034C}" type="sibTrans" cxnId="{3B5FFEF5-0A75-4982-AEB2-E4875D119E8E}">
      <dgm:prSet/>
      <dgm:spPr/>
      <dgm:t>
        <a:bodyPr/>
        <a:lstStyle/>
        <a:p>
          <a:endParaRPr lang="en-US"/>
        </a:p>
      </dgm:t>
    </dgm:pt>
    <dgm:pt modelId="{F958D282-6B73-4610-AC98-7E383B8C2DF0}">
      <dgm:prSet/>
      <dgm:spPr/>
      <dgm:t>
        <a:bodyPr/>
        <a:lstStyle/>
        <a:p>
          <a:r>
            <a:rPr lang="en-US"/>
            <a:t>String Descriptor</a:t>
          </a:r>
        </a:p>
      </dgm:t>
    </dgm:pt>
    <dgm:pt modelId="{5F80458E-03DF-49B6-AF79-E71EADB388E1}" type="sibTrans" cxnId="{A7A0D7FC-CF2D-4D10-82EF-3108AF44FA3B}">
      <dgm:prSet/>
      <dgm:spPr/>
      <dgm:t>
        <a:bodyPr/>
        <a:lstStyle/>
        <a:p>
          <a:endParaRPr lang="en-US"/>
        </a:p>
      </dgm:t>
    </dgm:pt>
    <dgm:pt modelId="{12D5FCAF-69DF-4724-AE01-01EE8ADEC9AD}" type="parTrans" cxnId="{A7A0D7FC-CF2D-4D10-82EF-3108AF44FA3B}">
      <dgm:prSet/>
      <dgm:spPr/>
      <dgm:t>
        <a:bodyPr/>
        <a:lstStyle/>
        <a:p>
          <a:endParaRPr lang="en-US"/>
        </a:p>
      </dgm:t>
    </dgm:pt>
    <dgm:pt modelId="{60C996BC-7FB5-4443-A871-04D2798DE405}" type="pres">
      <dgm:prSet presAssocID="{2AEC0793-7498-4802-A117-75A4FFF93D93}" presName="vert0" presStyleCnt="0">
        <dgm:presLayoutVars>
          <dgm:dir/>
          <dgm:animOne val="branch"/>
          <dgm:animLvl val="lvl"/>
        </dgm:presLayoutVars>
      </dgm:prSet>
      <dgm:spPr/>
    </dgm:pt>
    <dgm:pt modelId="{A4E06EE3-214B-4882-8ECC-F479A6818A58}" type="pres">
      <dgm:prSet presAssocID="{DA5AD404-3FD9-48C7-B1A9-F94C74A7B454}" presName="thickLine" presStyleLbl="alignNode1" presStyleIdx="0" presStyleCnt="5"/>
      <dgm:spPr/>
    </dgm:pt>
    <dgm:pt modelId="{A624A3E4-EF78-45A6-B8A9-208DFEA2505B}" type="pres">
      <dgm:prSet presAssocID="{DA5AD404-3FD9-48C7-B1A9-F94C74A7B454}" presName="horz1" presStyleCnt="0"/>
      <dgm:spPr/>
    </dgm:pt>
    <dgm:pt modelId="{9E80C6FC-A1FF-4126-88A7-290B29FB13BE}" type="pres">
      <dgm:prSet presAssocID="{DA5AD404-3FD9-48C7-B1A9-F94C74A7B454}" presName="tx1" presStyleLbl="revTx" presStyleIdx="0" presStyleCnt="7"/>
      <dgm:spPr/>
    </dgm:pt>
    <dgm:pt modelId="{1E032E4A-0932-44A2-9F0E-546A15B2C90D}" type="pres">
      <dgm:prSet presAssocID="{DA5AD404-3FD9-48C7-B1A9-F94C74A7B454}" presName="vert1" presStyleCnt="0"/>
      <dgm:spPr/>
    </dgm:pt>
    <dgm:pt modelId="{57004FB4-9B07-4861-9254-D2BBECEA1979}" type="pres">
      <dgm:prSet presAssocID="{23957DBE-1D8A-42A0-B775-7F3AC8D9AD7C}" presName="thickLine" presStyleLbl="alignNode1" presStyleIdx="1" presStyleCnt="5"/>
      <dgm:spPr/>
    </dgm:pt>
    <dgm:pt modelId="{25F43686-33A0-45A3-A7A0-202B7FD55517}" type="pres">
      <dgm:prSet presAssocID="{23957DBE-1D8A-42A0-B775-7F3AC8D9AD7C}" presName="horz1" presStyleCnt="0"/>
      <dgm:spPr/>
    </dgm:pt>
    <dgm:pt modelId="{CD36FD41-01A4-4603-B36D-6EABD99D186A}" type="pres">
      <dgm:prSet presAssocID="{23957DBE-1D8A-42A0-B775-7F3AC8D9AD7C}" presName="tx1" presStyleLbl="revTx" presStyleIdx="1" presStyleCnt="7"/>
      <dgm:spPr/>
    </dgm:pt>
    <dgm:pt modelId="{FCCD730D-2C05-4550-AFF7-A80CA81DE17E}" type="pres">
      <dgm:prSet presAssocID="{23957DBE-1D8A-42A0-B775-7F3AC8D9AD7C}" presName="vert1" presStyleCnt="0"/>
      <dgm:spPr/>
    </dgm:pt>
    <dgm:pt modelId="{A1580D3A-06CE-4586-B71F-1F0517345C68}" type="pres">
      <dgm:prSet presAssocID="{5A123A4E-8AB5-489C-9778-D22C94286986}" presName="thickLine" presStyleLbl="alignNode1" presStyleIdx="2" presStyleCnt="5"/>
      <dgm:spPr/>
    </dgm:pt>
    <dgm:pt modelId="{698F1BD8-239D-4ACA-AC59-71922F85B295}" type="pres">
      <dgm:prSet presAssocID="{5A123A4E-8AB5-489C-9778-D22C94286986}" presName="horz1" presStyleCnt="0"/>
      <dgm:spPr/>
    </dgm:pt>
    <dgm:pt modelId="{4B714A1E-BF9D-46C1-8079-3628A22C85AB}" type="pres">
      <dgm:prSet presAssocID="{5A123A4E-8AB5-489C-9778-D22C94286986}" presName="tx1" presStyleLbl="revTx" presStyleIdx="2" presStyleCnt="7"/>
      <dgm:spPr/>
    </dgm:pt>
    <dgm:pt modelId="{9065FA22-B812-4194-A193-BA8217ABACB2}" type="pres">
      <dgm:prSet presAssocID="{5A123A4E-8AB5-489C-9778-D22C94286986}" presName="vert1" presStyleCnt="0"/>
      <dgm:spPr/>
    </dgm:pt>
    <dgm:pt modelId="{03F4BEF9-579B-4D95-A860-B86F3011095F}" type="pres">
      <dgm:prSet presAssocID="{A4871CF3-C16D-4340-9546-CE622E504A55}" presName="thickLine" presStyleLbl="alignNode1" presStyleIdx="3" presStyleCnt="5"/>
      <dgm:spPr/>
    </dgm:pt>
    <dgm:pt modelId="{DA50FF87-32B3-4716-8B7E-AE694D7D6D1A}" type="pres">
      <dgm:prSet presAssocID="{A4871CF3-C16D-4340-9546-CE622E504A55}" presName="horz1" presStyleCnt="0"/>
      <dgm:spPr/>
    </dgm:pt>
    <dgm:pt modelId="{29E80135-9CFC-436B-A40E-B89673B5DD78}" type="pres">
      <dgm:prSet presAssocID="{A4871CF3-C16D-4340-9546-CE622E504A55}" presName="tx1" presStyleLbl="revTx" presStyleIdx="3" presStyleCnt="7"/>
      <dgm:spPr/>
    </dgm:pt>
    <dgm:pt modelId="{60FE6B8C-518A-4D0C-9529-50422169F44D}" type="pres">
      <dgm:prSet presAssocID="{A4871CF3-C16D-4340-9546-CE622E504A55}" presName="vert1" presStyleCnt="0"/>
      <dgm:spPr/>
    </dgm:pt>
    <dgm:pt modelId="{FE0E797A-9D65-4E87-A278-9AB1759329E3}" type="pres">
      <dgm:prSet presAssocID="{676501C5-3195-4025-84EF-3A1987645BC4}" presName="vertSpace2a" presStyleCnt="0"/>
      <dgm:spPr/>
    </dgm:pt>
    <dgm:pt modelId="{052AC281-2067-486E-93A0-0DD10FB434F4}" type="pres">
      <dgm:prSet presAssocID="{676501C5-3195-4025-84EF-3A1987645BC4}" presName="horz2" presStyleCnt="0"/>
      <dgm:spPr/>
    </dgm:pt>
    <dgm:pt modelId="{81160C56-7CCF-45C6-917C-147DCAE342CB}" type="pres">
      <dgm:prSet presAssocID="{676501C5-3195-4025-84EF-3A1987645BC4}" presName="horzSpace2" presStyleCnt="0"/>
      <dgm:spPr/>
    </dgm:pt>
    <dgm:pt modelId="{DB8C19DC-ADD7-4E30-82A6-BBEAC695D422}" type="pres">
      <dgm:prSet presAssocID="{676501C5-3195-4025-84EF-3A1987645BC4}" presName="tx2" presStyleLbl="revTx" presStyleIdx="4" presStyleCnt="7"/>
      <dgm:spPr/>
    </dgm:pt>
    <dgm:pt modelId="{E1FB2A85-9E44-4319-AAA1-C30D7E824F26}" type="pres">
      <dgm:prSet presAssocID="{676501C5-3195-4025-84EF-3A1987645BC4}" presName="vert2" presStyleCnt="0"/>
      <dgm:spPr/>
    </dgm:pt>
    <dgm:pt modelId="{70756A10-243C-440E-83F8-B2838A38A42B}" type="pres">
      <dgm:prSet presAssocID="{676501C5-3195-4025-84EF-3A1987645BC4}" presName="thinLine2b" presStyleLbl="callout" presStyleIdx="0" presStyleCnt="2"/>
      <dgm:spPr/>
    </dgm:pt>
    <dgm:pt modelId="{EDC1F9B8-A6DA-40F3-A708-22BDD3432782}" type="pres">
      <dgm:prSet presAssocID="{676501C5-3195-4025-84EF-3A1987645BC4}" presName="vertSpace2b" presStyleCnt="0"/>
      <dgm:spPr/>
    </dgm:pt>
    <dgm:pt modelId="{FABCBDF2-B024-4B95-BF2F-822655E9F176}" type="pres">
      <dgm:prSet presAssocID="{3A61CF49-88C5-4EFA-9759-7DD6569550E3}" presName="horz2" presStyleCnt="0"/>
      <dgm:spPr/>
    </dgm:pt>
    <dgm:pt modelId="{6DF9F815-29F9-46B5-9223-28D4625A62AA}" type="pres">
      <dgm:prSet presAssocID="{3A61CF49-88C5-4EFA-9759-7DD6569550E3}" presName="horzSpace2" presStyleCnt="0"/>
      <dgm:spPr/>
    </dgm:pt>
    <dgm:pt modelId="{57B76E92-0FC3-44DD-9F46-9FF63FADAE39}" type="pres">
      <dgm:prSet presAssocID="{3A61CF49-88C5-4EFA-9759-7DD6569550E3}" presName="tx2" presStyleLbl="revTx" presStyleIdx="5" presStyleCnt="7"/>
      <dgm:spPr/>
    </dgm:pt>
    <dgm:pt modelId="{581D9F77-8F93-4CD3-9BF7-73A7DA6ED87B}" type="pres">
      <dgm:prSet presAssocID="{3A61CF49-88C5-4EFA-9759-7DD6569550E3}" presName="vert2" presStyleCnt="0"/>
      <dgm:spPr/>
    </dgm:pt>
    <dgm:pt modelId="{7A16CEBB-742A-4187-A271-0E0B59B358CF}" type="pres">
      <dgm:prSet presAssocID="{3A61CF49-88C5-4EFA-9759-7DD6569550E3}" presName="thinLine2b" presStyleLbl="callout" presStyleIdx="1" presStyleCnt="2"/>
      <dgm:spPr/>
    </dgm:pt>
    <dgm:pt modelId="{76829196-6013-449D-B18A-4BA5CE8D932D}" type="pres">
      <dgm:prSet presAssocID="{3A61CF49-88C5-4EFA-9759-7DD6569550E3}" presName="vertSpace2b" presStyleCnt="0"/>
      <dgm:spPr/>
    </dgm:pt>
    <dgm:pt modelId="{80848108-A5EE-49A7-922A-5C41D6CA042D}" type="pres">
      <dgm:prSet presAssocID="{F958D282-6B73-4610-AC98-7E383B8C2DF0}" presName="thickLine" presStyleLbl="alignNode1" presStyleIdx="4" presStyleCnt="5"/>
      <dgm:spPr/>
    </dgm:pt>
    <dgm:pt modelId="{E4519FFC-533E-45D1-8123-C4D1A96F82F7}" type="pres">
      <dgm:prSet presAssocID="{F958D282-6B73-4610-AC98-7E383B8C2DF0}" presName="horz1" presStyleCnt="0"/>
      <dgm:spPr/>
    </dgm:pt>
    <dgm:pt modelId="{B489D374-8E78-40FD-8185-F8F6FDEEF475}" type="pres">
      <dgm:prSet presAssocID="{F958D282-6B73-4610-AC98-7E383B8C2DF0}" presName="tx1" presStyleLbl="revTx" presStyleIdx="6" presStyleCnt="7"/>
      <dgm:spPr/>
    </dgm:pt>
    <dgm:pt modelId="{479C09E0-BF83-4A1C-B992-6327A668BAC1}" type="pres">
      <dgm:prSet presAssocID="{F958D282-6B73-4610-AC98-7E383B8C2DF0}" presName="vert1" presStyleCnt="0"/>
      <dgm:spPr/>
    </dgm:pt>
  </dgm:ptLst>
  <dgm:cxnLst>
    <dgm:cxn modelId="{27E6DC11-1F90-4DDA-8EE8-83EF6556B06C}" type="presOf" srcId="{676501C5-3195-4025-84EF-3A1987645BC4}" destId="{DB8C19DC-ADD7-4E30-82A6-BBEAC695D422}" srcOrd="0" destOrd="0" presId="urn:microsoft.com/office/officeart/2008/layout/LinedList"/>
    <dgm:cxn modelId="{B9255624-6327-40AC-BF0E-76B0437BF8A0}" srcId="{2AEC0793-7498-4802-A117-75A4FFF93D93}" destId="{23957DBE-1D8A-42A0-B775-7F3AC8D9AD7C}" srcOrd="1" destOrd="0" parTransId="{D3230A88-92EE-4496-A192-E3626D96D611}" sibTransId="{1144F343-55D1-4769-A8D6-8AB925EE7F8C}"/>
    <dgm:cxn modelId="{64581A28-F1ED-4ADF-98DC-EBBBE8F71248}" srcId="{2AEC0793-7498-4802-A117-75A4FFF93D93}" destId="{DA5AD404-3FD9-48C7-B1A9-F94C74A7B454}" srcOrd="0" destOrd="0" parTransId="{C19DAEBB-F2FC-4F1D-8354-C04188A8C657}" sibTransId="{D4E9AC06-3DD6-4732-981B-D640D8426A76}"/>
    <dgm:cxn modelId="{B4BC7537-767C-44F2-AE72-B50FE3355673}" srcId="{A4871CF3-C16D-4340-9546-CE622E504A55}" destId="{676501C5-3195-4025-84EF-3A1987645BC4}" srcOrd="0" destOrd="0" parTransId="{D9CC2E3C-FB5E-4AED-BBDA-5E491668BA34}" sibTransId="{5F736F15-9831-41B1-8519-18B5C580681E}"/>
    <dgm:cxn modelId="{E8ECBF5B-A08F-4CA0-876A-7EBC178527C8}" type="presOf" srcId="{3A61CF49-88C5-4EFA-9759-7DD6569550E3}" destId="{57B76E92-0FC3-44DD-9F46-9FF63FADAE39}" srcOrd="0" destOrd="0" presId="urn:microsoft.com/office/officeart/2008/layout/LinedList"/>
    <dgm:cxn modelId="{9BC95364-3E55-4441-BBFD-893556B04B6C}" type="presOf" srcId="{F958D282-6B73-4610-AC98-7E383B8C2DF0}" destId="{B489D374-8E78-40FD-8185-F8F6FDEEF475}" srcOrd="0" destOrd="0" presId="urn:microsoft.com/office/officeart/2008/layout/LinedList"/>
    <dgm:cxn modelId="{E476844D-868D-408E-ADC9-B4FBCE1D29FC}" type="presOf" srcId="{5A123A4E-8AB5-489C-9778-D22C94286986}" destId="{4B714A1E-BF9D-46C1-8079-3628A22C85AB}" srcOrd="0" destOrd="0" presId="urn:microsoft.com/office/officeart/2008/layout/LinedList"/>
    <dgm:cxn modelId="{5203D94F-31F0-4164-9D1F-B57C8FF939BC}" srcId="{2AEC0793-7498-4802-A117-75A4FFF93D93}" destId="{5A123A4E-8AB5-489C-9778-D22C94286986}" srcOrd="2" destOrd="0" parTransId="{9CB65A86-96E6-4409-80E4-A8C55A808ED2}" sibTransId="{56C916D6-59F4-4A71-ACCA-52BEB4BB7CF9}"/>
    <dgm:cxn modelId="{D7AA31B4-F149-42CD-BEFF-6D259D23D9C7}" srcId="{2AEC0793-7498-4802-A117-75A4FFF93D93}" destId="{A4871CF3-C16D-4340-9546-CE622E504A55}" srcOrd="3" destOrd="0" parTransId="{A3554C5D-683E-492B-B133-4ACDB508B8C6}" sibTransId="{0D11E81A-CEB7-4C9F-9CAF-EB1763EEC6D2}"/>
    <dgm:cxn modelId="{AEFAEFB6-A9F1-46F9-ADAC-08F36A6895B2}" type="presOf" srcId="{2AEC0793-7498-4802-A117-75A4FFF93D93}" destId="{60C996BC-7FB5-4443-A871-04D2798DE405}" srcOrd="0" destOrd="0" presId="urn:microsoft.com/office/officeart/2008/layout/LinedList"/>
    <dgm:cxn modelId="{FF9645BE-2151-4364-9BDF-11351152F081}" type="presOf" srcId="{DA5AD404-3FD9-48C7-B1A9-F94C74A7B454}" destId="{9E80C6FC-A1FF-4126-88A7-290B29FB13BE}" srcOrd="0" destOrd="0" presId="urn:microsoft.com/office/officeart/2008/layout/LinedList"/>
    <dgm:cxn modelId="{DBC34FC1-3F78-4EF7-9549-378C80622848}" type="presOf" srcId="{A4871CF3-C16D-4340-9546-CE622E504A55}" destId="{29E80135-9CFC-436B-A40E-B89673B5DD78}" srcOrd="0" destOrd="0" presId="urn:microsoft.com/office/officeart/2008/layout/LinedList"/>
    <dgm:cxn modelId="{14F8EFCA-E26F-4179-950F-877CEC4EB0EA}" type="presOf" srcId="{23957DBE-1D8A-42A0-B775-7F3AC8D9AD7C}" destId="{CD36FD41-01A4-4603-B36D-6EABD99D186A}" srcOrd="0" destOrd="0" presId="urn:microsoft.com/office/officeart/2008/layout/LinedList"/>
    <dgm:cxn modelId="{3B5FFEF5-0A75-4982-AEB2-E4875D119E8E}" srcId="{A4871CF3-C16D-4340-9546-CE622E504A55}" destId="{3A61CF49-88C5-4EFA-9759-7DD6569550E3}" srcOrd="1" destOrd="0" parTransId="{F2672521-87A6-4CC9-A8CB-33FFBBF9479A}" sibTransId="{3A76FDA2-085A-4DC6-AF22-60827453034C}"/>
    <dgm:cxn modelId="{A7A0D7FC-CF2D-4D10-82EF-3108AF44FA3B}" srcId="{2AEC0793-7498-4802-A117-75A4FFF93D93}" destId="{F958D282-6B73-4610-AC98-7E383B8C2DF0}" srcOrd="4" destOrd="0" parTransId="{12D5FCAF-69DF-4724-AE01-01EE8ADEC9AD}" sibTransId="{5F80458E-03DF-49B6-AF79-E71EADB388E1}"/>
    <dgm:cxn modelId="{65A9EE04-2396-434C-9B69-E9AF84C12618}" type="presParOf" srcId="{60C996BC-7FB5-4443-A871-04D2798DE405}" destId="{A4E06EE3-214B-4882-8ECC-F479A6818A58}" srcOrd="0" destOrd="0" presId="urn:microsoft.com/office/officeart/2008/layout/LinedList"/>
    <dgm:cxn modelId="{A4BC6FBC-26F4-4075-9514-1C58835F3EA8}" type="presParOf" srcId="{60C996BC-7FB5-4443-A871-04D2798DE405}" destId="{A624A3E4-EF78-45A6-B8A9-208DFEA2505B}" srcOrd="1" destOrd="0" presId="urn:microsoft.com/office/officeart/2008/layout/LinedList"/>
    <dgm:cxn modelId="{CC1FBB27-CDD4-4021-B274-AADB537D7893}" type="presParOf" srcId="{A624A3E4-EF78-45A6-B8A9-208DFEA2505B}" destId="{9E80C6FC-A1FF-4126-88A7-290B29FB13BE}" srcOrd="0" destOrd="0" presId="urn:microsoft.com/office/officeart/2008/layout/LinedList"/>
    <dgm:cxn modelId="{C9A74222-3645-431F-8799-8F9F95FA462D}" type="presParOf" srcId="{A624A3E4-EF78-45A6-B8A9-208DFEA2505B}" destId="{1E032E4A-0932-44A2-9F0E-546A15B2C90D}" srcOrd="1" destOrd="0" presId="urn:microsoft.com/office/officeart/2008/layout/LinedList"/>
    <dgm:cxn modelId="{BD5B9B02-09C2-4F27-A59A-18F7C203FA60}" type="presParOf" srcId="{60C996BC-7FB5-4443-A871-04D2798DE405}" destId="{57004FB4-9B07-4861-9254-D2BBECEA1979}" srcOrd="2" destOrd="0" presId="urn:microsoft.com/office/officeart/2008/layout/LinedList"/>
    <dgm:cxn modelId="{2AA70221-5EA0-4B66-850D-9E80BAB1F159}" type="presParOf" srcId="{60C996BC-7FB5-4443-A871-04D2798DE405}" destId="{25F43686-33A0-45A3-A7A0-202B7FD55517}" srcOrd="3" destOrd="0" presId="urn:microsoft.com/office/officeart/2008/layout/LinedList"/>
    <dgm:cxn modelId="{E51F4708-F375-4224-9A73-741BAD0AAD87}" type="presParOf" srcId="{25F43686-33A0-45A3-A7A0-202B7FD55517}" destId="{CD36FD41-01A4-4603-B36D-6EABD99D186A}" srcOrd="0" destOrd="0" presId="urn:microsoft.com/office/officeart/2008/layout/LinedList"/>
    <dgm:cxn modelId="{61EFCC4D-E4C6-4763-A432-97DC38991681}" type="presParOf" srcId="{25F43686-33A0-45A3-A7A0-202B7FD55517}" destId="{FCCD730D-2C05-4550-AFF7-A80CA81DE17E}" srcOrd="1" destOrd="0" presId="urn:microsoft.com/office/officeart/2008/layout/LinedList"/>
    <dgm:cxn modelId="{FBA9068C-C1AE-4D57-B7A8-C3C87652E079}" type="presParOf" srcId="{60C996BC-7FB5-4443-A871-04D2798DE405}" destId="{A1580D3A-06CE-4586-B71F-1F0517345C68}" srcOrd="4" destOrd="0" presId="urn:microsoft.com/office/officeart/2008/layout/LinedList"/>
    <dgm:cxn modelId="{D22615FC-986F-42A9-AC7E-AA9FFEADF81E}" type="presParOf" srcId="{60C996BC-7FB5-4443-A871-04D2798DE405}" destId="{698F1BD8-239D-4ACA-AC59-71922F85B295}" srcOrd="5" destOrd="0" presId="urn:microsoft.com/office/officeart/2008/layout/LinedList"/>
    <dgm:cxn modelId="{0FBEC99A-6A16-4251-9141-44AAA3455F50}" type="presParOf" srcId="{698F1BD8-239D-4ACA-AC59-71922F85B295}" destId="{4B714A1E-BF9D-46C1-8079-3628A22C85AB}" srcOrd="0" destOrd="0" presId="urn:microsoft.com/office/officeart/2008/layout/LinedList"/>
    <dgm:cxn modelId="{1AFFCD38-E1E1-4DEA-B9DF-42E9727750A8}" type="presParOf" srcId="{698F1BD8-239D-4ACA-AC59-71922F85B295}" destId="{9065FA22-B812-4194-A193-BA8217ABACB2}" srcOrd="1" destOrd="0" presId="urn:microsoft.com/office/officeart/2008/layout/LinedList"/>
    <dgm:cxn modelId="{71129769-270D-4DA6-AB93-B0DF437B8AF3}" type="presParOf" srcId="{60C996BC-7FB5-4443-A871-04D2798DE405}" destId="{03F4BEF9-579B-4D95-A860-B86F3011095F}" srcOrd="6" destOrd="0" presId="urn:microsoft.com/office/officeart/2008/layout/LinedList"/>
    <dgm:cxn modelId="{4E9CE086-6BDE-4300-AF59-1912FF16D8BE}" type="presParOf" srcId="{60C996BC-7FB5-4443-A871-04D2798DE405}" destId="{DA50FF87-32B3-4716-8B7E-AE694D7D6D1A}" srcOrd="7" destOrd="0" presId="urn:microsoft.com/office/officeart/2008/layout/LinedList"/>
    <dgm:cxn modelId="{633AFE66-85F5-4CFF-9438-B4BD1F78B8B4}" type="presParOf" srcId="{DA50FF87-32B3-4716-8B7E-AE694D7D6D1A}" destId="{29E80135-9CFC-436B-A40E-B89673B5DD78}" srcOrd="0" destOrd="0" presId="urn:microsoft.com/office/officeart/2008/layout/LinedList"/>
    <dgm:cxn modelId="{35905CB9-F1A1-49F9-8FDD-1443A235AEC7}" type="presParOf" srcId="{DA50FF87-32B3-4716-8B7E-AE694D7D6D1A}" destId="{60FE6B8C-518A-4D0C-9529-50422169F44D}" srcOrd="1" destOrd="0" presId="urn:microsoft.com/office/officeart/2008/layout/LinedList"/>
    <dgm:cxn modelId="{9C08A47B-16B6-487B-BBF0-55B3E5D57ACD}" type="presParOf" srcId="{60FE6B8C-518A-4D0C-9529-50422169F44D}" destId="{FE0E797A-9D65-4E87-A278-9AB1759329E3}" srcOrd="0" destOrd="0" presId="urn:microsoft.com/office/officeart/2008/layout/LinedList"/>
    <dgm:cxn modelId="{44503ECC-A133-4B3F-84B7-9D4482FC6DEE}" type="presParOf" srcId="{60FE6B8C-518A-4D0C-9529-50422169F44D}" destId="{052AC281-2067-486E-93A0-0DD10FB434F4}" srcOrd="1" destOrd="0" presId="urn:microsoft.com/office/officeart/2008/layout/LinedList"/>
    <dgm:cxn modelId="{9CC69728-BF55-4ECF-8707-D95A50EA1445}" type="presParOf" srcId="{052AC281-2067-486E-93A0-0DD10FB434F4}" destId="{81160C56-7CCF-45C6-917C-147DCAE342CB}" srcOrd="0" destOrd="0" presId="urn:microsoft.com/office/officeart/2008/layout/LinedList"/>
    <dgm:cxn modelId="{092C11A8-150F-4968-8B8F-973D61989480}" type="presParOf" srcId="{052AC281-2067-486E-93A0-0DD10FB434F4}" destId="{DB8C19DC-ADD7-4E30-82A6-BBEAC695D422}" srcOrd="1" destOrd="0" presId="urn:microsoft.com/office/officeart/2008/layout/LinedList"/>
    <dgm:cxn modelId="{EDE7573A-A966-4C7D-8B0A-F7952F94C445}" type="presParOf" srcId="{052AC281-2067-486E-93A0-0DD10FB434F4}" destId="{E1FB2A85-9E44-4319-AAA1-C30D7E824F26}" srcOrd="2" destOrd="0" presId="urn:microsoft.com/office/officeart/2008/layout/LinedList"/>
    <dgm:cxn modelId="{0E713AF2-E5D1-465F-891B-CD2ADEC85FC9}" type="presParOf" srcId="{60FE6B8C-518A-4D0C-9529-50422169F44D}" destId="{70756A10-243C-440E-83F8-B2838A38A42B}" srcOrd="2" destOrd="0" presId="urn:microsoft.com/office/officeart/2008/layout/LinedList"/>
    <dgm:cxn modelId="{D9C50E46-0814-4667-B7E0-04B1FECBD07D}" type="presParOf" srcId="{60FE6B8C-518A-4D0C-9529-50422169F44D}" destId="{EDC1F9B8-A6DA-40F3-A708-22BDD3432782}" srcOrd="3" destOrd="0" presId="urn:microsoft.com/office/officeart/2008/layout/LinedList"/>
    <dgm:cxn modelId="{468679C1-81EC-4736-8D5A-A994378959CC}" type="presParOf" srcId="{60FE6B8C-518A-4D0C-9529-50422169F44D}" destId="{FABCBDF2-B024-4B95-BF2F-822655E9F176}" srcOrd="4" destOrd="0" presId="urn:microsoft.com/office/officeart/2008/layout/LinedList"/>
    <dgm:cxn modelId="{BA36F5A1-7209-41A2-98EA-47308541E834}" type="presParOf" srcId="{FABCBDF2-B024-4B95-BF2F-822655E9F176}" destId="{6DF9F815-29F9-46B5-9223-28D4625A62AA}" srcOrd="0" destOrd="0" presId="urn:microsoft.com/office/officeart/2008/layout/LinedList"/>
    <dgm:cxn modelId="{9B295216-A40F-480B-B98D-A062A85D638C}" type="presParOf" srcId="{FABCBDF2-B024-4B95-BF2F-822655E9F176}" destId="{57B76E92-0FC3-44DD-9F46-9FF63FADAE39}" srcOrd="1" destOrd="0" presId="urn:microsoft.com/office/officeart/2008/layout/LinedList"/>
    <dgm:cxn modelId="{CF57CE8F-5433-49C0-8092-38C356A58309}" type="presParOf" srcId="{FABCBDF2-B024-4B95-BF2F-822655E9F176}" destId="{581D9F77-8F93-4CD3-9BF7-73A7DA6ED87B}" srcOrd="2" destOrd="0" presId="urn:microsoft.com/office/officeart/2008/layout/LinedList"/>
    <dgm:cxn modelId="{C6477E67-D7C9-446F-B45F-4D86D45C3EB8}" type="presParOf" srcId="{60FE6B8C-518A-4D0C-9529-50422169F44D}" destId="{7A16CEBB-742A-4187-A271-0E0B59B358CF}" srcOrd="5" destOrd="0" presId="urn:microsoft.com/office/officeart/2008/layout/LinedList"/>
    <dgm:cxn modelId="{9E943B15-4C09-4CB6-B4B8-458352CCD1FC}" type="presParOf" srcId="{60FE6B8C-518A-4D0C-9529-50422169F44D}" destId="{76829196-6013-449D-B18A-4BA5CE8D932D}" srcOrd="6" destOrd="0" presId="urn:microsoft.com/office/officeart/2008/layout/LinedList"/>
    <dgm:cxn modelId="{59B309C3-A112-4596-82C0-EC4DD4C20373}" type="presParOf" srcId="{60C996BC-7FB5-4443-A871-04D2798DE405}" destId="{80848108-A5EE-49A7-922A-5C41D6CA042D}" srcOrd="8" destOrd="0" presId="urn:microsoft.com/office/officeart/2008/layout/LinedList"/>
    <dgm:cxn modelId="{ACC78C76-89E4-4327-8082-FFBC7E17FD56}" type="presParOf" srcId="{60C996BC-7FB5-4443-A871-04D2798DE405}" destId="{E4519FFC-533E-45D1-8123-C4D1A96F82F7}" srcOrd="9" destOrd="0" presId="urn:microsoft.com/office/officeart/2008/layout/LinedList"/>
    <dgm:cxn modelId="{CEE4A0AE-CCB4-4420-AD3F-F7599FA6BD3C}" type="presParOf" srcId="{E4519FFC-533E-45D1-8123-C4D1A96F82F7}" destId="{B489D374-8E78-40FD-8185-F8F6FDEEF475}" srcOrd="0" destOrd="0" presId="urn:microsoft.com/office/officeart/2008/layout/LinedList"/>
    <dgm:cxn modelId="{7383FB5D-10C6-4C4F-B59C-47D7EA090AB9}" type="presParOf" srcId="{E4519FFC-533E-45D1-8123-C4D1A96F82F7}" destId="{479C09E0-BF83-4A1C-B992-6327A668BAC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EC0793-7498-4802-A117-75A4FFF93D9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A5AD404-3FD9-48C7-B1A9-F94C74A7B454}">
      <dgm:prSet phldrT="[Text]"/>
      <dgm:spPr/>
      <dgm:t>
        <a:bodyPr/>
        <a:lstStyle/>
        <a:p>
          <a:r>
            <a:rPr lang="en-US" dirty="0"/>
            <a:t>Device common </a:t>
          </a:r>
          <a:r>
            <a:rPr lang="en-US" dirty="0" err="1"/>
            <a:t>informations</a:t>
          </a:r>
          <a:endParaRPr lang="en-US" dirty="0"/>
        </a:p>
      </dgm:t>
    </dgm:pt>
    <dgm:pt modelId="{C19DAEBB-F2FC-4F1D-8354-C04188A8C657}" type="parTrans" cxnId="{64581A28-F1ED-4ADF-98DC-EBBBE8F71248}">
      <dgm:prSet/>
      <dgm:spPr/>
      <dgm:t>
        <a:bodyPr/>
        <a:lstStyle/>
        <a:p>
          <a:endParaRPr lang="en-US"/>
        </a:p>
      </dgm:t>
    </dgm:pt>
    <dgm:pt modelId="{D4E9AC06-3DD6-4732-981B-D640D8426A76}" type="sibTrans" cxnId="{64581A28-F1ED-4ADF-98DC-EBBBE8F71248}">
      <dgm:prSet/>
      <dgm:spPr/>
      <dgm:t>
        <a:bodyPr/>
        <a:lstStyle/>
        <a:p>
          <a:endParaRPr lang="en-US"/>
        </a:p>
      </dgm:t>
    </dgm:pt>
    <dgm:pt modelId="{23957DBE-1D8A-42A0-B775-7F3AC8D9AD7C}">
      <dgm:prSet/>
      <dgm:spPr/>
      <dgm:t>
        <a:bodyPr/>
        <a:lstStyle/>
        <a:p>
          <a:r>
            <a:rPr lang="en-US"/>
            <a:t>Standard Device Descriptor</a:t>
          </a:r>
        </a:p>
      </dgm:t>
    </dgm:pt>
    <dgm:pt modelId="{D3230A88-92EE-4496-A192-E3626D96D611}" type="parTrans" cxnId="{B9255624-6327-40AC-BF0E-76B0437BF8A0}">
      <dgm:prSet/>
      <dgm:spPr/>
      <dgm:t>
        <a:bodyPr/>
        <a:lstStyle/>
        <a:p>
          <a:endParaRPr lang="en-US"/>
        </a:p>
      </dgm:t>
    </dgm:pt>
    <dgm:pt modelId="{1144F343-55D1-4769-A8D6-8AB925EE7F8C}" type="sibTrans" cxnId="{B9255624-6327-40AC-BF0E-76B0437BF8A0}">
      <dgm:prSet/>
      <dgm:spPr/>
      <dgm:t>
        <a:bodyPr/>
        <a:lstStyle/>
        <a:p>
          <a:endParaRPr lang="en-US"/>
        </a:p>
      </dgm:t>
    </dgm:pt>
    <dgm:pt modelId="{5A123A4E-8AB5-489C-9778-D22C94286986}">
      <dgm:prSet/>
      <dgm:spPr/>
      <dgm:t>
        <a:bodyPr/>
        <a:lstStyle/>
        <a:p>
          <a:r>
            <a:rPr lang="en-US"/>
            <a:t>Device Qualifier Descriptor</a:t>
          </a:r>
        </a:p>
      </dgm:t>
    </dgm:pt>
    <dgm:pt modelId="{9CB65A86-96E6-4409-80E4-A8C55A808ED2}" type="parTrans" cxnId="{5203D94F-31F0-4164-9D1F-B57C8FF939BC}">
      <dgm:prSet/>
      <dgm:spPr/>
      <dgm:t>
        <a:bodyPr/>
        <a:lstStyle/>
        <a:p>
          <a:endParaRPr lang="en-US"/>
        </a:p>
      </dgm:t>
    </dgm:pt>
    <dgm:pt modelId="{56C916D6-59F4-4A71-ACCA-52BEB4BB7CF9}" type="sibTrans" cxnId="{5203D94F-31F0-4164-9D1F-B57C8FF939BC}">
      <dgm:prSet/>
      <dgm:spPr/>
      <dgm:t>
        <a:bodyPr/>
        <a:lstStyle/>
        <a:p>
          <a:endParaRPr lang="en-US"/>
        </a:p>
      </dgm:t>
    </dgm:pt>
    <dgm:pt modelId="{A4871CF3-C16D-4340-9546-CE622E504A55}">
      <dgm:prSet/>
      <dgm:spPr/>
      <dgm:t>
        <a:bodyPr/>
        <a:lstStyle/>
        <a:p>
          <a:r>
            <a:rPr lang="en-US"/>
            <a:t>Configuration Or Other_Speed_Configuration Descriptor</a:t>
          </a:r>
        </a:p>
      </dgm:t>
    </dgm:pt>
    <dgm:pt modelId="{A3554C5D-683E-492B-B133-4ACDB508B8C6}" type="parTrans" cxnId="{D7AA31B4-F149-42CD-BEFF-6D259D23D9C7}">
      <dgm:prSet/>
      <dgm:spPr/>
      <dgm:t>
        <a:bodyPr/>
        <a:lstStyle/>
        <a:p>
          <a:endParaRPr lang="en-US"/>
        </a:p>
      </dgm:t>
    </dgm:pt>
    <dgm:pt modelId="{0D11E81A-CEB7-4C9F-9CAF-EB1763EEC6D2}" type="sibTrans" cxnId="{D7AA31B4-F149-42CD-BEFF-6D259D23D9C7}">
      <dgm:prSet/>
      <dgm:spPr/>
      <dgm:t>
        <a:bodyPr/>
        <a:lstStyle/>
        <a:p>
          <a:endParaRPr lang="en-US"/>
        </a:p>
      </dgm:t>
    </dgm:pt>
    <dgm:pt modelId="{676501C5-3195-4025-84EF-3A1987645BC4}">
      <dgm:prSet/>
      <dgm:spPr/>
      <dgm:t>
        <a:bodyPr/>
        <a:lstStyle/>
        <a:p>
          <a:r>
            <a:rPr lang="en-US" dirty="0"/>
            <a:t>Interface Descriptor</a:t>
          </a:r>
        </a:p>
      </dgm:t>
    </dgm:pt>
    <dgm:pt modelId="{D9CC2E3C-FB5E-4AED-BBDA-5E491668BA34}" type="parTrans" cxnId="{B4BC7537-767C-44F2-AE72-B50FE3355673}">
      <dgm:prSet/>
      <dgm:spPr/>
      <dgm:t>
        <a:bodyPr/>
        <a:lstStyle/>
        <a:p>
          <a:endParaRPr lang="en-US"/>
        </a:p>
      </dgm:t>
    </dgm:pt>
    <dgm:pt modelId="{5F736F15-9831-41B1-8519-18B5C580681E}" type="sibTrans" cxnId="{B4BC7537-767C-44F2-AE72-B50FE3355673}">
      <dgm:prSet/>
      <dgm:spPr/>
      <dgm:t>
        <a:bodyPr/>
        <a:lstStyle/>
        <a:p>
          <a:endParaRPr lang="en-US"/>
        </a:p>
      </dgm:t>
    </dgm:pt>
    <dgm:pt modelId="{3A61CF49-88C5-4EFA-9759-7DD6569550E3}">
      <dgm:prSet/>
      <dgm:spPr/>
      <dgm:t>
        <a:bodyPr/>
        <a:lstStyle/>
        <a:p>
          <a:r>
            <a:rPr lang="en-US" dirty="0"/>
            <a:t>Endpoint Descriptor 0</a:t>
          </a:r>
        </a:p>
      </dgm:t>
    </dgm:pt>
    <dgm:pt modelId="{F2672521-87A6-4CC9-A8CB-33FFBBF9479A}" type="parTrans" cxnId="{3B5FFEF5-0A75-4982-AEB2-E4875D119E8E}">
      <dgm:prSet/>
      <dgm:spPr/>
      <dgm:t>
        <a:bodyPr/>
        <a:lstStyle/>
        <a:p>
          <a:endParaRPr lang="en-US"/>
        </a:p>
      </dgm:t>
    </dgm:pt>
    <dgm:pt modelId="{3A76FDA2-085A-4DC6-AF22-60827453034C}" type="sibTrans" cxnId="{3B5FFEF5-0A75-4982-AEB2-E4875D119E8E}">
      <dgm:prSet/>
      <dgm:spPr/>
      <dgm:t>
        <a:bodyPr/>
        <a:lstStyle/>
        <a:p>
          <a:endParaRPr lang="en-US"/>
        </a:p>
      </dgm:t>
    </dgm:pt>
    <dgm:pt modelId="{F958D282-6B73-4610-AC98-7E383B8C2DF0}">
      <dgm:prSet/>
      <dgm:spPr/>
      <dgm:t>
        <a:bodyPr/>
        <a:lstStyle/>
        <a:p>
          <a:r>
            <a:rPr lang="en-US"/>
            <a:t>String Descriptor</a:t>
          </a:r>
        </a:p>
      </dgm:t>
    </dgm:pt>
    <dgm:pt modelId="{5F80458E-03DF-49B6-AF79-E71EADB388E1}" type="sibTrans" cxnId="{A7A0D7FC-CF2D-4D10-82EF-3108AF44FA3B}">
      <dgm:prSet/>
      <dgm:spPr/>
      <dgm:t>
        <a:bodyPr/>
        <a:lstStyle/>
        <a:p>
          <a:endParaRPr lang="en-US"/>
        </a:p>
      </dgm:t>
    </dgm:pt>
    <dgm:pt modelId="{12D5FCAF-69DF-4724-AE01-01EE8ADEC9AD}" type="parTrans" cxnId="{A7A0D7FC-CF2D-4D10-82EF-3108AF44FA3B}">
      <dgm:prSet/>
      <dgm:spPr/>
      <dgm:t>
        <a:bodyPr/>
        <a:lstStyle/>
        <a:p>
          <a:endParaRPr lang="en-US"/>
        </a:p>
      </dgm:t>
    </dgm:pt>
    <dgm:pt modelId="{60C996BC-7FB5-4443-A871-04D2798DE405}" type="pres">
      <dgm:prSet presAssocID="{2AEC0793-7498-4802-A117-75A4FFF93D93}" presName="vert0" presStyleCnt="0">
        <dgm:presLayoutVars>
          <dgm:dir/>
          <dgm:animOne val="branch"/>
          <dgm:animLvl val="lvl"/>
        </dgm:presLayoutVars>
      </dgm:prSet>
      <dgm:spPr/>
    </dgm:pt>
    <dgm:pt modelId="{A4E06EE3-214B-4882-8ECC-F479A6818A58}" type="pres">
      <dgm:prSet presAssocID="{DA5AD404-3FD9-48C7-B1A9-F94C74A7B454}" presName="thickLine" presStyleLbl="alignNode1" presStyleIdx="0" presStyleCnt="5"/>
      <dgm:spPr/>
    </dgm:pt>
    <dgm:pt modelId="{A624A3E4-EF78-45A6-B8A9-208DFEA2505B}" type="pres">
      <dgm:prSet presAssocID="{DA5AD404-3FD9-48C7-B1A9-F94C74A7B454}" presName="horz1" presStyleCnt="0"/>
      <dgm:spPr/>
    </dgm:pt>
    <dgm:pt modelId="{9E80C6FC-A1FF-4126-88A7-290B29FB13BE}" type="pres">
      <dgm:prSet presAssocID="{DA5AD404-3FD9-48C7-B1A9-F94C74A7B454}" presName="tx1" presStyleLbl="revTx" presStyleIdx="0" presStyleCnt="7"/>
      <dgm:spPr/>
    </dgm:pt>
    <dgm:pt modelId="{1E032E4A-0932-44A2-9F0E-546A15B2C90D}" type="pres">
      <dgm:prSet presAssocID="{DA5AD404-3FD9-48C7-B1A9-F94C74A7B454}" presName="vert1" presStyleCnt="0"/>
      <dgm:spPr/>
    </dgm:pt>
    <dgm:pt modelId="{57004FB4-9B07-4861-9254-D2BBECEA1979}" type="pres">
      <dgm:prSet presAssocID="{23957DBE-1D8A-42A0-B775-7F3AC8D9AD7C}" presName="thickLine" presStyleLbl="alignNode1" presStyleIdx="1" presStyleCnt="5"/>
      <dgm:spPr/>
    </dgm:pt>
    <dgm:pt modelId="{25F43686-33A0-45A3-A7A0-202B7FD55517}" type="pres">
      <dgm:prSet presAssocID="{23957DBE-1D8A-42A0-B775-7F3AC8D9AD7C}" presName="horz1" presStyleCnt="0"/>
      <dgm:spPr/>
    </dgm:pt>
    <dgm:pt modelId="{CD36FD41-01A4-4603-B36D-6EABD99D186A}" type="pres">
      <dgm:prSet presAssocID="{23957DBE-1D8A-42A0-B775-7F3AC8D9AD7C}" presName="tx1" presStyleLbl="revTx" presStyleIdx="1" presStyleCnt="7"/>
      <dgm:spPr/>
    </dgm:pt>
    <dgm:pt modelId="{FCCD730D-2C05-4550-AFF7-A80CA81DE17E}" type="pres">
      <dgm:prSet presAssocID="{23957DBE-1D8A-42A0-B775-7F3AC8D9AD7C}" presName="vert1" presStyleCnt="0"/>
      <dgm:spPr/>
    </dgm:pt>
    <dgm:pt modelId="{A1580D3A-06CE-4586-B71F-1F0517345C68}" type="pres">
      <dgm:prSet presAssocID="{5A123A4E-8AB5-489C-9778-D22C94286986}" presName="thickLine" presStyleLbl="alignNode1" presStyleIdx="2" presStyleCnt="5"/>
      <dgm:spPr/>
    </dgm:pt>
    <dgm:pt modelId="{698F1BD8-239D-4ACA-AC59-71922F85B295}" type="pres">
      <dgm:prSet presAssocID="{5A123A4E-8AB5-489C-9778-D22C94286986}" presName="horz1" presStyleCnt="0"/>
      <dgm:spPr/>
    </dgm:pt>
    <dgm:pt modelId="{4B714A1E-BF9D-46C1-8079-3628A22C85AB}" type="pres">
      <dgm:prSet presAssocID="{5A123A4E-8AB5-489C-9778-D22C94286986}" presName="tx1" presStyleLbl="revTx" presStyleIdx="2" presStyleCnt="7"/>
      <dgm:spPr/>
    </dgm:pt>
    <dgm:pt modelId="{9065FA22-B812-4194-A193-BA8217ABACB2}" type="pres">
      <dgm:prSet presAssocID="{5A123A4E-8AB5-489C-9778-D22C94286986}" presName="vert1" presStyleCnt="0"/>
      <dgm:spPr/>
    </dgm:pt>
    <dgm:pt modelId="{03F4BEF9-579B-4D95-A860-B86F3011095F}" type="pres">
      <dgm:prSet presAssocID="{A4871CF3-C16D-4340-9546-CE622E504A55}" presName="thickLine" presStyleLbl="alignNode1" presStyleIdx="3" presStyleCnt="5"/>
      <dgm:spPr/>
    </dgm:pt>
    <dgm:pt modelId="{DA50FF87-32B3-4716-8B7E-AE694D7D6D1A}" type="pres">
      <dgm:prSet presAssocID="{A4871CF3-C16D-4340-9546-CE622E504A55}" presName="horz1" presStyleCnt="0"/>
      <dgm:spPr/>
    </dgm:pt>
    <dgm:pt modelId="{29E80135-9CFC-436B-A40E-B89673B5DD78}" type="pres">
      <dgm:prSet presAssocID="{A4871CF3-C16D-4340-9546-CE622E504A55}" presName="tx1" presStyleLbl="revTx" presStyleIdx="3" presStyleCnt="7"/>
      <dgm:spPr/>
    </dgm:pt>
    <dgm:pt modelId="{60FE6B8C-518A-4D0C-9529-50422169F44D}" type="pres">
      <dgm:prSet presAssocID="{A4871CF3-C16D-4340-9546-CE622E504A55}" presName="vert1" presStyleCnt="0"/>
      <dgm:spPr/>
    </dgm:pt>
    <dgm:pt modelId="{BD5C25EC-E583-48A2-A358-CCD4AC7253DE}" type="pres">
      <dgm:prSet presAssocID="{676501C5-3195-4025-84EF-3A1987645BC4}" presName="vertSpace2a" presStyleCnt="0"/>
      <dgm:spPr/>
    </dgm:pt>
    <dgm:pt modelId="{8CC10ABB-9E57-4321-A9F3-82F66E3D1029}" type="pres">
      <dgm:prSet presAssocID="{676501C5-3195-4025-84EF-3A1987645BC4}" presName="horz2" presStyleCnt="0"/>
      <dgm:spPr/>
    </dgm:pt>
    <dgm:pt modelId="{69E3FDD1-7BBC-4FBA-B607-46A2E40AD2E5}" type="pres">
      <dgm:prSet presAssocID="{676501C5-3195-4025-84EF-3A1987645BC4}" presName="horzSpace2" presStyleCnt="0"/>
      <dgm:spPr/>
    </dgm:pt>
    <dgm:pt modelId="{1CE069D9-90B8-4377-BF8E-02A7E048BBC5}" type="pres">
      <dgm:prSet presAssocID="{676501C5-3195-4025-84EF-3A1987645BC4}" presName="tx2" presStyleLbl="revTx" presStyleIdx="4" presStyleCnt="7"/>
      <dgm:spPr/>
    </dgm:pt>
    <dgm:pt modelId="{7942DF11-6EBC-467A-AEB3-D0E1D773A4F9}" type="pres">
      <dgm:prSet presAssocID="{676501C5-3195-4025-84EF-3A1987645BC4}" presName="vert2" presStyleCnt="0"/>
      <dgm:spPr/>
    </dgm:pt>
    <dgm:pt modelId="{19EED385-FD42-4341-A671-328A251BE3BA}" type="pres">
      <dgm:prSet presAssocID="{676501C5-3195-4025-84EF-3A1987645BC4}" presName="thinLine2b" presStyleLbl="callout" presStyleIdx="0" presStyleCnt="2"/>
      <dgm:spPr/>
    </dgm:pt>
    <dgm:pt modelId="{962C61D5-A8DC-4D32-B3D4-F576A4E6740E}" type="pres">
      <dgm:prSet presAssocID="{676501C5-3195-4025-84EF-3A1987645BC4}" presName="vertSpace2b" presStyleCnt="0"/>
      <dgm:spPr/>
    </dgm:pt>
    <dgm:pt modelId="{2791EFE2-CED2-428F-983C-883E78991978}" type="pres">
      <dgm:prSet presAssocID="{3A61CF49-88C5-4EFA-9759-7DD6569550E3}" presName="horz2" presStyleCnt="0"/>
      <dgm:spPr/>
    </dgm:pt>
    <dgm:pt modelId="{FDEB93A7-0157-4E63-8193-1E65DB0F55A0}" type="pres">
      <dgm:prSet presAssocID="{3A61CF49-88C5-4EFA-9759-7DD6569550E3}" presName="horzSpace2" presStyleCnt="0"/>
      <dgm:spPr/>
    </dgm:pt>
    <dgm:pt modelId="{C07BCD27-44C0-4BA7-9559-26FC2C470150}" type="pres">
      <dgm:prSet presAssocID="{3A61CF49-88C5-4EFA-9759-7DD6569550E3}" presName="tx2" presStyleLbl="revTx" presStyleIdx="5" presStyleCnt="7"/>
      <dgm:spPr/>
    </dgm:pt>
    <dgm:pt modelId="{D4308718-29BC-4021-BB08-5BE1A33F38DC}" type="pres">
      <dgm:prSet presAssocID="{3A61CF49-88C5-4EFA-9759-7DD6569550E3}" presName="vert2" presStyleCnt="0"/>
      <dgm:spPr/>
    </dgm:pt>
    <dgm:pt modelId="{C57F2F27-0179-4E99-9D31-626D820E543D}" type="pres">
      <dgm:prSet presAssocID="{3A61CF49-88C5-4EFA-9759-7DD6569550E3}" presName="thinLine2b" presStyleLbl="callout" presStyleIdx="1" presStyleCnt="2"/>
      <dgm:spPr/>
    </dgm:pt>
    <dgm:pt modelId="{5FE4C466-B415-4709-BFF8-B4FB437DA511}" type="pres">
      <dgm:prSet presAssocID="{3A61CF49-88C5-4EFA-9759-7DD6569550E3}" presName="vertSpace2b" presStyleCnt="0"/>
      <dgm:spPr/>
    </dgm:pt>
    <dgm:pt modelId="{80848108-A5EE-49A7-922A-5C41D6CA042D}" type="pres">
      <dgm:prSet presAssocID="{F958D282-6B73-4610-AC98-7E383B8C2DF0}" presName="thickLine" presStyleLbl="alignNode1" presStyleIdx="4" presStyleCnt="5"/>
      <dgm:spPr/>
    </dgm:pt>
    <dgm:pt modelId="{E4519FFC-533E-45D1-8123-C4D1A96F82F7}" type="pres">
      <dgm:prSet presAssocID="{F958D282-6B73-4610-AC98-7E383B8C2DF0}" presName="horz1" presStyleCnt="0"/>
      <dgm:spPr/>
    </dgm:pt>
    <dgm:pt modelId="{B489D374-8E78-40FD-8185-F8F6FDEEF475}" type="pres">
      <dgm:prSet presAssocID="{F958D282-6B73-4610-AC98-7E383B8C2DF0}" presName="tx1" presStyleLbl="revTx" presStyleIdx="6" presStyleCnt="7"/>
      <dgm:spPr/>
    </dgm:pt>
    <dgm:pt modelId="{479C09E0-BF83-4A1C-B992-6327A668BAC1}" type="pres">
      <dgm:prSet presAssocID="{F958D282-6B73-4610-AC98-7E383B8C2DF0}" presName="vert1" presStyleCnt="0"/>
      <dgm:spPr/>
    </dgm:pt>
  </dgm:ptLst>
  <dgm:cxnLst>
    <dgm:cxn modelId="{B9255624-6327-40AC-BF0E-76B0437BF8A0}" srcId="{2AEC0793-7498-4802-A117-75A4FFF93D93}" destId="{23957DBE-1D8A-42A0-B775-7F3AC8D9AD7C}" srcOrd="1" destOrd="0" parTransId="{D3230A88-92EE-4496-A192-E3626D96D611}" sibTransId="{1144F343-55D1-4769-A8D6-8AB925EE7F8C}"/>
    <dgm:cxn modelId="{64581A28-F1ED-4ADF-98DC-EBBBE8F71248}" srcId="{2AEC0793-7498-4802-A117-75A4FFF93D93}" destId="{DA5AD404-3FD9-48C7-B1A9-F94C74A7B454}" srcOrd="0" destOrd="0" parTransId="{C19DAEBB-F2FC-4F1D-8354-C04188A8C657}" sibTransId="{D4E9AC06-3DD6-4732-981B-D640D8426A76}"/>
    <dgm:cxn modelId="{B4BC7537-767C-44F2-AE72-B50FE3355673}" srcId="{A4871CF3-C16D-4340-9546-CE622E504A55}" destId="{676501C5-3195-4025-84EF-3A1987645BC4}" srcOrd="0" destOrd="0" parTransId="{D9CC2E3C-FB5E-4AED-BBDA-5E491668BA34}" sibTransId="{5F736F15-9831-41B1-8519-18B5C580681E}"/>
    <dgm:cxn modelId="{F136533A-BF45-4BE1-9FE4-CB5F2D7A8BD9}" type="presOf" srcId="{3A61CF49-88C5-4EFA-9759-7DD6569550E3}" destId="{C07BCD27-44C0-4BA7-9559-26FC2C470150}" srcOrd="0" destOrd="0" presId="urn:microsoft.com/office/officeart/2008/layout/LinedList"/>
    <dgm:cxn modelId="{BBE63A42-8ACB-4EAF-8028-3F81B250FA55}" type="presOf" srcId="{676501C5-3195-4025-84EF-3A1987645BC4}" destId="{1CE069D9-90B8-4377-BF8E-02A7E048BBC5}" srcOrd="0" destOrd="0" presId="urn:microsoft.com/office/officeart/2008/layout/LinedList"/>
    <dgm:cxn modelId="{9BC95364-3E55-4441-BBFD-893556B04B6C}" type="presOf" srcId="{F958D282-6B73-4610-AC98-7E383B8C2DF0}" destId="{B489D374-8E78-40FD-8185-F8F6FDEEF475}" srcOrd="0" destOrd="0" presId="urn:microsoft.com/office/officeart/2008/layout/LinedList"/>
    <dgm:cxn modelId="{E476844D-868D-408E-ADC9-B4FBCE1D29FC}" type="presOf" srcId="{5A123A4E-8AB5-489C-9778-D22C94286986}" destId="{4B714A1E-BF9D-46C1-8079-3628A22C85AB}" srcOrd="0" destOrd="0" presId="urn:microsoft.com/office/officeart/2008/layout/LinedList"/>
    <dgm:cxn modelId="{5203D94F-31F0-4164-9D1F-B57C8FF939BC}" srcId="{2AEC0793-7498-4802-A117-75A4FFF93D93}" destId="{5A123A4E-8AB5-489C-9778-D22C94286986}" srcOrd="2" destOrd="0" parTransId="{9CB65A86-96E6-4409-80E4-A8C55A808ED2}" sibTransId="{56C916D6-59F4-4A71-ACCA-52BEB4BB7CF9}"/>
    <dgm:cxn modelId="{D7AA31B4-F149-42CD-BEFF-6D259D23D9C7}" srcId="{2AEC0793-7498-4802-A117-75A4FFF93D93}" destId="{A4871CF3-C16D-4340-9546-CE622E504A55}" srcOrd="3" destOrd="0" parTransId="{A3554C5D-683E-492B-B133-4ACDB508B8C6}" sibTransId="{0D11E81A-CEB7-4C9F-9CAF-EB1763EEC6D2}"/>
    <dgm:cxn modelId="{AEFAEFB6-A9F1-46F9-ADAC-08F36A6895B2}" type="presOf" srcId="{2AEC0793-7498-4802-A117-75A4FFF93D93}" destId="{60C996BC-7FB5-4443-A871-04D2798DE405}" srcOrd="0" destOrd="0" presId="urn:microsoft.com/office/officeart/2008/layout/LinedList"/>
    <dgm:cxn modelId="{FF9645BE-2151-4364-9BDF-11351152F081}" type="presOf" srcId="{DA5AD404-3FD9-48C7-B1A9-F94C74A7B454}" destId="{9E80C6FC-A1FF-4126-88A7-290B29FB13BE}" srcOrd="0" destOrd="0" presId="urn:microsoft.com/office/officeart/2008/layout/LinedList"/>
    <dgm:cxn modelId="{DBC34FC1-3F78-4EF7-9549-378C80622848}" type="presOf" srcId="{A4871CF3-C16D-4340-9546-CE622E504A55}" destId="{29E80135-9CFC-436B-A40E-B89673B5DD78}" srcOrd="0" destOrd="0" presId="urn:microsoft.com/office/officeart/2008/layout/LinedList"/>
    <dgm:cxn modelId="{14F8EFCA-E26F-4179-950F-877CEC4EB0EA}" type="presOf" srcId="{23957DBE-1D8A-42A0-B775-7F3AC8D9AD7C}" destId="{CD36FD41-01A4-4603-B36D-6EABD99D186A}" srcOrd="0" destOrd="0" presId="urn:microsoft.com/office/officeart/2008/layout/LinedList"/>
    <dgm:cxn modelId="{3B5FFEF5-0A75-4982-AEB2-E4875D119E8E}" srcId="{A4871CF3-C16D-4340-9546-CE622E504A55}" destId="{3A61CF49-88C5-4EFA-9759-7DD6569550E3}" srcOrd="1" destOrd="0" parTransId="{F2672521-87A6-4CC9-A8CB-33FFBBF9479A}" sibTransId="{3A76FDA2-085A-4DC6-AF22-60827453034C}"/>
    <dgm:cxn modelId="{A7A0D7FC-CF2D-4D10-82EF-3108AF44FA3B}" srcId="{2AEC0793-7498-4802-A117-75A4FFF93D93}" destId="{F958D282-6B73-4610-AC98-7E383B8C2DF0}" srcOrd="4" destOrd="0" parTransId="{12D5FCAF-69DF-4724-AE01-01EE8ADEC9AD}" sibTransId="{5F80458E-03DF-49B6-AF79-E71EADB388E1}"/>
    <dgm:cxn modelId="{65A9EE04-2396-434C-9B69-E9AF84C12618}" type="presParOf" srcId="{60C996BC-7FB5-4443-A871-04D2798DE405}" destId="{A4E06EE3-214B-4882-8ECC-F479A6818A58}" srcOrd="0" destOrd="0" presId="urn:microsoft.com/office/officeart/2008/layout/LinedList"/>
    <dgm:cxn modelId="{A4BC6FBC-26F4-4075-9514-1C58835F3EA8}" type="presParOf" srcId="{60C996BC-7FB5-4443-A871-04D2798DE405}" destId="{A624A3E4-EF78-45A6-B8A9-208DFEA2505B}" srcOrd="1" destOrd="0" presId="urn:microsoft.com/office/officeart/2008/layout/LinedList"/>
    <dgm:cxn modelId="{CC1FBB27-CDD4-4021-B274-AADB537D7893}" type="presParOf" srcId="{A624A3E4-EF78-45A6-B8A9-208DFEA2505B}" destId="{9E80C6FC-A1FF-4126-88A7-290B29FB13BE}" srcOrd="0" destOrd="0" presId="urn:microsoft.com/office/officeart/2008/layout/LinedList"/>
    <dgm:cxn modelId="{C9A74222-3645-431F-8799-8F9F95FA462D}" type="presParOf" srcId="{A624A3E4-EF78-45A6-B8A9-208DFEA2505B}" destId="{1E032E4A-0932-44A2-9F0E-546A15B2C90D}" srcOrd="1" destOrd="0" presId="urn:microsoft.com/office/officeart/2008/layout/LinedList"/>
    <dgm:cxn modelId="{BD5B9B02-09C2-4F27-A59A-18F7C203FA60}" type="presParOf" srcId="{60C996BC-7FB5-4443-A871-04D2798DE405}" destId="{57004FB4-9B07-4861-9254-D2BBECEA1979}" srcOrd="2" destOrd="0" presId="urn:microsoft.com/office/officeart/2008/layout/LinedList"/>
    <dgm:cxn modelId="{2AA70221-5EA0-4B66-850D-9E80BAB1F159}" type="presParOf" srcId="{60C996BC-7FB5-4443-A871-04D2798DE405}" destId="{25F43686-33A0-45A3-A7A0-202B7FD55517}" srcOrd="3" destOrd="0" presId="urn:microsoft.com/office/officeart/2008/layout/LinedList"/>
    <dgm:cxn modelId="{E51F4708-F375-4224-9A73-741BAD0AAD87}" type="presParOf" srcId="{25F43686-33A0-45A3-A7A0-202B7FD55517}" destId="{CD36FD41-01A4-4603-B36D-6EABD99D186A}" srcOrd="0" destOrd="0" presId="urn:microsoft.com/office/officeart/2008/layout/LinedList"/>
    <dgm:cxn modelId="{61EFCC4D-E4C6-4763-A432-97DC38991681}" type="presParOf" srcId="{25F43686-33A0-45A3-A7A0-202B7FD55517}" destId="{FCCD730D-2C05-4550-AFF7-A80CA81DE17E}" srcOrd="1" destOrd="0" presId="urn:microsoft.com/office/officeart/2008/layout/LinedList"/>
    <dgm:cxn modelId="{FBA9068C-C1AE-4D57-B7A8-C3C87652E079}" type="presParOf" srcId="{60C996BC-7FB5-4443-A871-04D2798DE405}" destId="{A1580D3A-06CE-4586-B71F-1F0517345C68}" srcOrd="4" destOrd="0" presId="urn:microsoft.com/office/officeart/2008/layout/LinedList"/>
    <dgm:cxn modelId="{D22615FC-986F-42A9-AC7E-AA9FFEADF81E}" type="presParOf" srcId="{60C996BC-7FB5-4443-A871-04D2798DE405}" destId="{698F1BD8-239D-4ACA-AC59-71922F85B295}" srcOrd="5" destOrd="0" presId="urn:microsoft.com/office/officeart/2008/layout/LinedList"/>
    <dgm:cxn modelId="{0FBEC99A-6A16-4251-9141-44AAA3455F50}" type="presParOf" srcId="{698F1BD8-239D-4ACA-AC59-71922F85B295}" destId="{4B714A1E-BF9D-46C1-8079-3628A22C85AB}" srcOrd="0" destOrd="0" presId="urn:microsoft.com/office/officeart/2008/layout/LinedList"/>
    <dgm:cxn modelId="{1AFFCD38-E1E1-4DEA-B9DF-42E9727750A8}" type="presParOf" srcId="{698F1BD8-239D-4ACA-AC59-71922F85B295}" destId="{9065FA22-B812-4194-A193-BA8217ABACB2}" srcOrd="1" destOrd="0" presId="urn:microsoft.com/office/officeart/2008/layout/LinedList"/>
    <dgm:cxn modelId="{71129769-270D-4DA6-AB93-B0DF437B8AF3}" type="presParOf" srcId="{60C996BC-7FB5-4443-A871-04D2798DE405}" destId="{03F4BEF9-579B-4D95-A860-B86F3011095F}" srcOrd="6" destOrd="0" presId="urn:microsoft.com/office/officeart/2008/layout/LinedList"/>
    <dgm:cxn modelId="{4E9CE086-6BDE-4300-AF59-1912FF16D8BE}" type="presParOf" srcId="{60C996BC-7FB5-4443-A871-04D2798DE405}" destId="{DA50FF87-32B3-4716-8B7E-AE694D7D6D1A}" srcOrd="7" destOrd="0" presId="urn:microsoft.com/office/officeart/2008/layout/LinedList"/>
    <dgm:cxn modelId="{633AFE66-85F5-4CFF-9438-B4BD1F78B8B4}" type="presParOf" srcId="{DA50FF87-32B3-4716-8B7E-AE694D7D6D1A}" destId="{29E80135-9CFC-436B-A40E-B89673B5DD78}" srcOrd="0" destOrd="0" presId="urn:microsoft.com/office/officeart/2008/layout/LinedList"/>
    <dgm:cxn modelId="{35905CB9-F1A1-49F9-8FDD-1443A235AEC7}" type="presParOf" srcId="{DA50FF87-32B3-4716-8B7E-AE694D7D6D1A}" destId="{60FE6B8C-518A-4D0C-9529-50422169F44D}" srcOrd="1" destOrd="0" presId="urn:microsoft.com/office/officeart/2008/layout/LinedList"/>
    <dgm:cxn modelId="{284CC048-27CB-4283-B588-2A118EFDAF31}" type="presParOf" srcId="{60FE6B8C-518A-4D0C-9529-50422169F44D}" destId="{BD5C25EC-E583-48A2-A358-CCD4AC7253DE}" srcOrd="0" destOrd="0" presId="urn:microsoft.com/office/officeart/2008/layout/LinedList"/>
    <dgm:cxn modelId="{A4349B80-F40B-4DD1-B7B7-F6702FF83F52}" type="presParOf" srcId="{60FE6B8C-518A-4D0C-9529-50422169F44D}" destId="{8CC10ABB-9E57-4321-A9F3-82F66E3D1029}" srcOrd="1" destOrd="0" presId="urn:microsoft.com/office/officeart/2008/layout/LinedList"/>
    <dgm:cxn modelId="{92D399D1-5735-4022-AE8E-2FF11880F265}" type="presParOf" srcId="{8CC10ABB-9E57-4321-A9F3-82F66E3D1029}" destId="{69E3FDD1-7BBC-4FBA-B607-46A2E40AD2E5}" srcOrd="0" destOrd="0" presId="urn:microsoft.com/office/officeart/2008/layout/LinedList"/>
    <dgm:cxn modelId="{55C62B7A-2275-4EA9-96E0-B44A8FF5877E}" type="presParOf" srcId="{8CC10ABB-9E57-4321-A9F3-82F66E3D1029}" destId="{1CE069D9-90B8-4377-BF8E-02A7E048BBC5}" srcOrd="1" destOrd="0" presId="urn:microsoft.com/office/officeart/2008/layout/LinedList"/>
    <dgm:cxn modelId="{224A8B63-EFAE-4C50-8506-1B2CDC10E33A}" type="presParOf" srcId="{8CC10ABB-9E57-4321-A9F3-82F66E3D1029}" destId="{7942DF11-6EBC-467A-AEB3-D0E1D773A4F9}" srcOrd="2" destOrd="0" presId="urn:microsoft.com/office/officeart/2008/layout/LinedList"/>
    <dgm:cxn modelId="{06E3DD91-8F23-40FD-9803-3C7FCF18C1E1}" type="presParOf" srcId="{60FE6B8C-518A-4D0C-9529-50422169F44D}" destId="{19EED385-FD42-4341-A671-328A251BE3BA}" srcOrd="2" destOrd="0" presId="urn:microsoft.com/office/officeart/2008/layout/LinedList"/>
    <dgm:cxn modelId="{ABFDE11F-56A5-4705-B0A6-0ECB4B7D25B2}" type="presParOf" srcId="{60FE6B8C-518A-4D0C-9529-50422169F44D}" destId="{962C61D5-A8DC-4D32-B3D4-F576A4E6740E}" srcOrd="3" destOrd="0" presId="urn:microsoft.com/office/officeart/2008/layout/LinedList"/>
    <dgm:cxn modelId="{AD881197-147B-486E-9D9F-4A699D2E0D5A}" type="presParOf" srcId="{60FE6B8C-518A-4D0C-9529-50422169F44D}" destId="{2791EFE2-CED2-428F-983C-883E78991978}" srcOrd="4" destOrd="0" presId="urn:microsoft.com/office/officeart/2008/layout/LinedList"/>
    <dgm:cxn modelId="{E38696C7-F5D5-4D2B-802B-B5AA74B6E98B}" type="presParOf" srcId="{2791EFE2-CED2-428F-983C-883E78991978}" destId="{FDEB93A7-0157-4E63-8193-1E65DB0F55A0}" srcOrd="0" destOrd="0" presId="urn:microsoft.com/office/officeart/2008/layout/LinedList"/>
    <dgm:cxn modelId="{81679743-64B8-4E7C-B4F4-8C19D112EB44}" type="presParOf" srcId="{2791EFE2-CED2-428F-983C-883E78991978}" destId="{C07BCD27-44C0-4BA7-9559-26FC2C470150}" srcOrd="1" destOrd="0" presId="urn:microsoft.com/office/officeart/2008/layout/LinedList"/>
    <dgm:cxn modelId="{B243ACB4-7984-43E3-8486-1F3DFF400C1D}" type="presParOf" srcId="{2791EFE2-CED2-428F-983C-883E78991978}" destId="{D4308718-29BC-4021-BB08-5BE1A33F38DC}" srcOrd="2" destOrd="0" presId="urn:microsoft.com/office/officeart/2008/layout/LinedList"/>
    <dgm:cxn modelId="{57CD68D3-C103-4BE5-8CEE-6E6E049AEF33}" type="presParOf" srcId="{60FE6B8C-518A-4D0C-9529-50422169F44D}" destId="{C57F2F27-0179-4E99-9D31-626D820E543D}" srcOrd="5" destOrd="0" presId="urn:microsoft.com/office/officeart/2008/layout/LinedList"/>
    <dgm:cxn modelId="{E10D4744-4ADE-4680-8170-842221C0F0BD}" type="presParOf" srcId="{60FE6B8C-518A-4D0C-9529-50422169F44D}" destId="{5FE4C466-B415-4709-BFF8-B4FB437DA511}" srcOrd="6" destOrd="0" presId="urn:microsoft.com/office/officeart/2008/layout/LinedList"/>
    <dgm:cxn modelId="{59B309C3-A112-4596-82C0-EC4DD4C20373}" type="presParOf" srcId="{60C996BC-7FB5-4443-A871-04D2798DE405}" destId="{80848108-A5EE-49A7-922A-5C41D6CA042D}" srcOrd="8" destOrd="0" presId="urn:microsoft.com/office/officeart/2008/layout/LinedList"/>
    <dgm:cxn modelId="{ACC78C76-89E4-4327-8082-FFBC7E17FD56}" type="presParOf" srcId="{60C996BC-7FB5-4443-A871-04D2798DE405}" destId="{E4519FFC-533E-45D1-8123-C4D1A96F82F7}" srcOrd="9" destOrd="0" presId="urn:microsoft.com/office/officeart/2008/layout/LinedList"/>
    <dgm:cxn modelId="{CEE4A0AE-CCB4-4420-AD3F-F7599FA6BD3C}" type="presParOf" srcId="{E4519FFC-533E-45D1-8123-C4D1A96F82F7}" destId="{B489D374-8E78-40FD-8185-F8F6FDEEF475}" srcOrd="0" destOrd="0" presId="urn:microsoft.com/office/officeart/2008/layout/LinedList"/>
    <dgm:cxn modelId="{7383FB5D-10C6-4C4F-B59C-47D7EA090AB9}" type="presParOf" srcId="{E4519FFC-533E-45D1-8123-C4D1A96F82F7}" destId="{479C09E0-BF83-4A1C-B992-6327A668BAC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EC0793-7498-4802-A117-75A4FFF93D9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A5AD404-3FD9-48C7-B1A9-F94C74A7B454}">
      <dgm:prSet phldrT="[Text]"/>
      <dgm:spPr/>
      <dgm:t>
        <a:bodyPr/>
        <a:lstStyle/>
        <a:p>
          <a:r>
            <a:rPr lang="en-US" dirty="0"/>
            <a:t>Device common </a:t>
          </a:r>
          <a:r>
            <a:rPr lang="en-US" dirty="0" err="1"/>
            <a:t>informations</a:t>
          </a:r>
          <a:endParaRPr lang="en-US" dirty="0"/>
        </a:p>
      </dgm:t>
    </dgm:pt>
    <dgm:pt modelId="{C19DAEBB-F2FC-4F1D-8354-C04188A8C657}" type="parTrans" cxnId="{64581A28-F1ED-4ADF-98DC-EBBBE8F71248}">
      <dgm:prSet/>
      <dgm:spPr/>
      <dgm:t>
        <a:bodyPr/>
        <a:lstStyle/>
        <a:p>
          <a:endParaRPr lang="en-US"/>
        </a:p>
      </dgm:t>
    </dgm:pt>
    <dgm:pt modelId="{D4E9AC06-3DD6-4732-981B-D640D8426A76}" type="sibTrans" cxnId="{64581A28-F1ED-4ADF-98DC-EBBBE8F71248}">
      <dgm:prSet/>
      <dgm:spPr/>
      <dgm:t>
        <a:bodyPr/>
        <a:lstStyle/>
        <a:p>
          <a:endParaRPr lang="en-US"/>
        </a:p>
      </dgm:t>
    </dgm:pt>
    <dgm:pt modelId="{23957DBE-1D8A-42A0-B775-7F3AC8D9AD7C}">
      <dgm:prSet/>
      <dgm:spPr/>
      <dgm:t>
        <a:bodyPr/>
        <a:lstStyle/>
        <a:p>
          <a:r>
            <a:rPr lang="en-US"/>
            <a:t>Standard Device Descriptor</a:t>
          </a:r>
        </a:p>
      </dgm:t>
    </dgm:pt>
    <dgm:pt modelId="{D3230A88-92EE-4496-A192-E3626D96D611}" type="parTrans" cxnId="{B9255624-6327-40AC-BF0E-76B0437BF8A0}">
      <dgm:prSet/>
      <dgm:spPr/>
      <dgm:t>
        <a:bodyPr/>
        <a:lstStyle/>
        <a:p>
          <a:endParaRPr lang="en-US"/>
        </a:p>
      </dgm:t>
    </dgm:pt>
    <dgm:pt modelId="{1144F343-55D1-4769-A8D6-8AB925EE7F8C}" type="sibTrans" cxnId="{B9255624-6327-40AC-BF0E-76B0437BF8A0}">
      <dgm:prSet/>
      <dgm:spPr/>
      <dgm:t>
        <a:bodyPr/>
        <a:lstStyle/>
        <a:p>
          <a:endParaRPr lang="en-US"/>
        </a:p>
      </dgm:t>
    </dgm:pt>
    <dgm:pt modelId="{5A123A4E-8AB5-489C-9778-D22C94286986}">
      <dgm:prSet/>
      <dgm:spPr/>
      <dgm:t>
        <a:bodyPr/>
        <a:lstStyle/>
        <a:p>
          <a:r>
            <a:rPr lang="en-US"/>
            <a:t>Device Qualifier Descriptor</a:t>
          </a:r>
        </a:p>
      </dgm:t>
    </dgm:pt>
    <dgm:pt modelId="{9CB65A86-96E6-4409-80E4-A8C55A808ED2}" type="parTrans" cxnId="{5203D94F-31F0-4164-9D1F-B57C8FF939BC}">
      <dgm:prSet/>
      <dgm:spPr/>
      <dgm:t>
        <a:bodyPr/>
        <a:lstStyle/>
        <a:p>
          <a:endParaRPr lang="en-US"/>
        </a:p>
      </dgm:t>
    </dgm:pt>
    <dgm:pt modelId="{56C916D6-59F4-4A71-ACCA-52BEB4BB7CF9}" type="sibTrans" cxnId="{5203D94F-31F0-4164-9D1F-B57C8FF939BC}">
      <dgm:prSet/>
      <dgm:spPr/>
      <dgm:t>
        <a:bodyPr/>
        <a:lstStyle/>
        <a:p>
          <a:endParaRPr lang="en-US"/>
        </a:p>
      </dgm:t>
    </dgm:pt>
    <dgm:pt modelId="{A4871CF3-C16D-4340-9546-CE622E504A55}">
      <dgm:prSet/>
      <dgm:spPr/>
      <dgm:t>
        <a:bodyPr/>
        <a:lstStyle/>
        <a:p>
          <a:r>
            <a:rPr lang="en-US"/>
            <a:t>Configuration Or Other_Speed_Configuration Descriptor</a:t>
          </a:r>
        </a:p>
      </dgm:t>
    </dgm:pt>
    <dgm:pt modelId="{A3554C5D-683E-492B-B133-4ACDB508B8C6}" type="parTrans" cxnId="{D7AA31B4-F149-42CD-BEFF-6D259D23D9C7}">
      <dgm:prSet/>
      <dgm:spPr/>
      <dgm:t>
        <a:bodyPr/>
        <a:lstStyle/>
        <a:p>
          <a:endParaRPr lang="en-US"/>
        </a:p>
      </dgm:t>
    </dgm:pt>
    <dgm:pt modelId="{0D11E81A-CEB7-4C9F-9CAF-EB1763EEC6D2}" type="sibTrans" cxnId="{D7AA31B4-F149-42CD-BEFF-6D259D23D9C7}">
      <dgm:prSet/>
      <dgm:spPr/>
      <dgm:t>
        <a:bodyPr/>
        <a:lstStyle/>
        <a:p>
          <a:endParaRPr lang="en-US"/>
        </a:p>
      </dgm:t>
    </dgm:pt>
    <dgm:pt modelId="{676501C5-3195-4025-84EF-3A1987645BC4}">
      <dgm:prSet/>
      <dgm:spPr/>
      <dgm:t>
        <a:bodyPr/>
        <a:lstStyle/>
        <a:p>
          <a:r>
            <a:rPr lang="en-US" dirty="0"/>
            <a:t>Interface Descriptor</a:t>
          </a:r>
        </a:p>
      </dgm:t>
    </dgm:pt>
    <dgm:pt modelId="{D9CC2E3C-FB5E-4AED-BBDA-5E491668BA34}" type="parTrans" cxnId="{B4BC7537-767C-44F2-AE72-B50FE3355673}">
      <dgm:prSet/>
      <dgm:spPr/>
      <dgm:t>
        <a:bodyPr/>
        <a:lstStyle/>
        <a:p>
          <a:endParaRPr lang="en-US"/>
        </a:p>
      </dgm:t>
    </dgm:pt>
    <dgm:pt modelId="{5F736F15-9831-41B1-8519-18B5C580681E}" type="sibTrans" cxnId="{B4BC7537-767C-44F2-AE72-B50FE3355673}">
      <dgm:prSet/>
      <dgm:spPr/>
      <dgm:t>
        <a:bodyPr/>
        <a:lstStyle/>
        <a:p>
          <a:endParaRPr lang="en-US"/>
        </a:p>
      </dgm:t>
    </dgm:pt>
    <dgm:pt modelId="{3A61CF49-88C5-4EFA-9759-7DD6569550E3}">
      <dgm:prSet/>
      <dgm:spPr/>
      <dgm:t>
        <a:bodyPr/>
        <a:lstStyle/>
        <a:p>
          <a:r>
            <a:rPr lang="en-US" dirty="0"/>
            <a:t>Endpoint Descriptor 0</a:t>
          </a:r>
        </a:p>
      </dgm:t>
    </dgm:pt>
    <dgm:pt modelId="{F2672521-87A6-4CC9-A8CB-33FFBBF9479A}" type="parTrans" cxnId="{3B5FFEF5-0A75-4982-AEB2-E4875D119E8E}">
      <dgm:prSet/>
      <dgm:spPr/>
      <dgm:t>
        <a:bodyPr/>
        <a:lstStyle/>
        <a:p>
          <a:endParaRPr lang="en-US"/>
        </a:p>
      </dgm:t>
    </dgm:pt>
    <dgm:pt modelId="{3A76FDA2-085A-4DC6-AF22-60827453034C}" type="sibTrans" cxnId="{3B5FFEF5-0A75-4982-AEB2-E4875D119E8E}">
      <dgm:prSet/>
      <dgm:spPr/>
      <dgm:t>
        <a:bodyPr/>
        <a:lstStyle/>
        <a:p>
          <a:endParaRPr lang="en-US"/>
        </a:p>
      </dgm:t>
    </dgm:pt>
    <dgm:pt modelId="{F958D282-6B73-4610-AC98-7E383B8C2DF0}">
      <dgm:prSet/>
      <dgm:spPr/>
      <dgm:t>
        <a:bodyPr/>
        <a:lstStyle/>
        <a:p>
          <a:r>
            <a:rPr lang="en-US" dirty="0"/>
            <a:t>String Descriptor</a:t>
          </a:r>
        </a:p>
      </dgm:t>
    </dgm:pt>
    <dgm:pt modelId="{5F80458E-03DF-49B6-AF79-E71EADB388E1}" type="sibTrans" cxnId="{A7A0D7FC-CF2D-4D10-82EF-3108AF44FA3B}">
      <dgm:prSet/>
      <dgm:spPr/>
      <dgm:t>
        <a:bodyPr/>
        <a:lstStyle/>
        <a:p>
          <a:endParaRPr lang="en-US"/>
        </a:p>
      </dgm:t>
    </dgm:pt>
    <dgm:pt modelId="{12D5FCAF-69DF-4724-AE01-01EE8ADEC9AD}" type="parTrans" cxnId="{A7A0D7FC-CF2D-4D10-82EF-3108AF44FA3B}">
      <dgm:prSet/>
      <dgm:spPr/>
      <dgm:t>
        <a:bodyPr/>
        <a:lstStyle/>
        <a:p>
          <a:endParaRPr lang="en-US"/>
        </a:p>
      </dgm:t>
    </dgm:pt>
    <dgm:pt modelId="{60C996BC-7FB5-4443-A871-04D2798DE405}" type="pres">
      <dgm:prSet presAssocID="{2AEC0793-7498-4802-A117-75A4FFF93D93}" presName="vert0" presStyleCnt="0">
        <dgm:presLayoutVars>
          <dgm:dir/>
          <dgm:animOne val="branch"/>
          <dgm:animLvl val="lvl"/>
        </dgm:presLayoutVars>
      </dgm:prSet>
      <dgm:spPr/>
    </dgm:pt>
    <dgm:pt modelId="{A4E06EE3-214B-4882-8ECC-F479A6818A58}" type="pres">
      <dgm:prSet presAssocID="{DA5AD404-3FD9-48C7-B1A9-F94C74A7B454}" presName="thickLine" presStyleLbl="alignNode1" presStyleIdx="0" presStyleCnt="5"/>
      <dgm:spPr/>
    </dgm:pt>
    <dgm:pt modelId="{A624A3E4-EF78-45A6-B8A9-208DFEA2505B}" type="pres">
      <dgm:prSet presAssocID="{DA5AD404-3FD9-48C7-B1A9-F94C74A7B454}" presName="horz1" presStyleCnt="0"/>
      <dgm:spPr/>
    </dgm:pt>
    <dgm:pt modelId="{9E80C6FC-A1FF-4126-88A7-290B29FB13BE}" type="pres">
      <dgm:prSet presAssocID="{DA5AD404-3FD9-48C7-B1A9-F94C74A7B454}" presName="tx1" presStyleLbl="revTx" presStyleIdx="0" presStyleCnt="7"/>
      <dgm:spPr/>
    </dgm:pt>
    <dgm:pt modelId="{1E032E4A-0932-44A2-9F0E-546A15B2C90D}" type="pres">
      <dgm:prSet presAssocID="{DA5AD404-3FD9-48C7-B1A9-F94C74A7B454}" presName="vert1" presStyleCnt="0"/>
      <dgm:spPr/>
    </dgm:pt>
    <dgm:pt modelId="{57004FB4-9B07-4861-9254-D2BBECEA1979}" type="pres">
      <dgm:prSet presAssocID="{23957DBE-1D8A-42A0-B775-7F3AC8D9AD7C}" presName="thickLine" presStyleLbl="alignNode1" presStyleIdx="1" presStyleCnt="5"/>
      <dgm:spPr/>
    </dgm:pt>
    <dgm:pt modelId="{25F43686-33A0-45A3-A7A0-202B7FD55517}" type="pres">
      <dgm:prSet presAssocID="{23957DBE-1D8A-42A0-B775-7F3AC8D9AD7C}" presName="horz1" presStyleCnt="0"/>
      <dgm:spPr/>
    </dgm:pt>
    <dgm:pt modelId="{CD36FD41-01A4-4603-B36D-6EABD99D186A}" type="pres">
      <dgm:prSet presAssocID="{23957DBE-1D8A-42A0-B775-7F3AC8D9AD7C}" presName="tx1" presStyleLbl="revTx" presStyleIdx="1" presStyleCnt="7"/>
      <dgm:spPr/>
    </dgm:pt>
    <dgm:pt modelId="{FCCD730D-2C05-4550-AFF7-A80CA81DE17E}" type="pres">
      <dgm:prSet presAssocID="{23957DBE-1D8A-42A0-B775-7F3AC8D9AD7C}" presName="vert1" presStyleCnt="0"/>
      <dgm:spPr/>
    </dgm:pt>
    <dgm:pt modelId="{A1580D3A-06CE-4586-B71F-1F0517345C68}" type="pres">
      <dgm:prSet presAssocID="{5A123A4E-8AB5-489C-9778-D22C94286986}" presName="thickLine" presStyleLbl="alignNode1" presStyleIdx="2" presStyleCnt="5"/>
      <dgm:spPr/>
    </dgm:pt>
    <dgm:pt modelId="{698F1BD8-239D-4ACA-AC59-71922F85B295}" type="pres">
      <dgm:prSet presAssocID="{5A123A4E-8AB5-489C-9778-D22C94286986}" presName="horz1" presStyleCnt="0"/>
      <dgm:spPr/>
    </dgm:pt>
    <dgm:pt modelId="{4B714A1E-BF9D-46C1-8079-3628A22C85AB}" type="pres">
      <dgm:prSet presAssocID="{5A123A4E-8AB5-489C-9778-D22C94286986}" presName="tx1" presStyleLbl="revTx" presStyleIdx="2" presStyleCnt="7"/>
      <dgm:spPr/>
    </dgm:pt>
    <dgm:pt modelId="{9065FA22-B812-4194-A193-BA8217ABACB2}" type="pres">
      <dgm:prSet presAssocID="{5A123A4E-8AB5-489C-9778-D22C94286986}" presName="vert1" presStyleCnt="0"/>
      <dgm:spPr/>
    </dgm:pt>
    <dgm:pt modelId="{03F4BEF9-579B-4D95-A860-B86F3011095F}" type="pres">
      <dgm:prSet presAssocID="{A4871CF3-C16D-4340-9546-CE622E504A55}" presName="thickLine" presStyleLbl="alignNode1" presStyleIdx="3" presStyleCnt="5"/>
      <dgm:spPr/>
    </dgm:pt>
    <dgm:pt modelId="{DA50FF87-32B3-4716-8B7E-AE694D7D6D1A}" type="pres">
      <dgm:prSet presAssocID="{A4871CF3-C16D-4340-9546-CE622E504A55}" presName="horz1" presStyleCnt="0"/>
      <dgm:spPr/>
    </dgm:pt>
    <dgm:pt modelId="{29E80135-9CFC-436B-A40E-B89673B5DD78}" type="pres">
      <dgm:prSet presAssocID="{A4871CF3-C16D-4340-9546-CE622E504A55}" presName="tx1" presStyleLbl="revTx" presStyleIdx="3" presStyleCnt="7"/>
      <dgm:spPr/>
    </dgm:pt>
    <dgm:pt modelId="{60FE6B8C-518A-4D0C-9529-50422169F44D}" type="pres">
      <dgm:prSet presAssocID="{A4871CF3-C16D-4340-9546-CE622E504A55}" presName="vert1" presStyleCnt="0"/>
      <dgm:spPr/>
    </dgm:pt>
    <dgm:pt modelId="{82BCC165-AC85-4F0B-9F5F-CCD7A437866D}" type="pres">
      <dgm:prSet presAssocID="{676501C5-3195-4025-84EF-3A1987645BC4}" presName="vertSpace2a" presStyleCnt="0"/>
      <dgm:spPr/>
    </dgm:pt>
    <dgm:pt modelId="{01AB034D-BA32-45BC-892D-32E70112A485}" type="pres">
      <dgm:prSet presAssocID="{676501C5-3195-4025-84EF-3A1987645BC4}" presName="horz2" presStyleCnt="0"/>
      <dgm:spPr/>
    </dgm:pt>
    <dgm:pt modelId="{74C53964-67F1-41DC-827D-EADC5EA47FFA}" type="pres">
      <dgm:prSet presAssocID="{676501C5-3195-4025-84EF-3A1987645BC4}" presName="horzSpace2" presStyleCnt="0"/>
      <dgm:spPr/>
    </dgm:pt>
    <dgm:pt modelId="{A39FA337-1364-41EE-A242-1DF40FB09B06}" type="pres">
      <dgm:prSet presAssocID="{676501C5-3195-4025-84EF-3A1987645BC4}" presName="tx2" presStyleLbl="revTx" presStyleIdx="4" presStyleCnt="7"/>
      <dgm:spPr/>
    </dgm:pt>
    <dgm:pt modelId="{F7BA9702-5570-4E1A-A412-683F1A0268CD}" type="pres">
      <dgm:prSet presAssocID="{676501C5-3195-4025-84EF-3A1987645BC4}" presName="vert2" presStyleCnt="0"/>
      <dgm:spPr/>
    </dgm:pt>
    <dgm:pt modelId="{E097B5E0-47B0-42BC-8751-E8C3145CF1A3}" type="pres">
      <dgm:prSet presAssocID="{676501C5-3195-4025-84EF-3A1987645BC4}" presName="thinLine2b" presStyleLbl="callout" presStyleIdx="0" presStyleCnt="2"/>
      <dgm:spPr/>
    </dgm:pt>
    <dgm:pt modelId="{E5EC3D4D-7A8A-4C46-B6AB-E7E8306D7593}" type="pres">
      <dgm:prSet presAssocID="{676501C5-3195-4025-84EF-3A1987645BC4}" presName="vertSpace2b" presStyleCnt="0"/>
      <dgm:spPr/>
    </dgm:pt>
    <dgm:pt modelId="{373DD6ED-6164-407B-8D91-EE510B22B3EE}" type="pres">
      <dgm:prSet presAssocID="{3A61CF49-88C5-4EFA-9759-7DD6569550E3}" presName="horz2" presStyleCnt="0"/>
      <dgm:spPr/>
    </dgm:pt>
    <dgm:pt modelId="{4A591FBB-547D-499B-8D1E-47E931A7FFB9}" type="pres">
      <dgm:prSet presAssocID="{3A61CF49-88C5-4EFA-9759-7DD6569550E3}" presName="horzSpace2" presStyleCnt="0"/>
      <dgm:spPr/>
    </dgm:pt>
    <dgm:pt modelId="{F1193D3C-73A2-4951-8CA3-D9DB975AD339}" type="pres">
      <dgm:prSet presAssocID="{3A61CF49-88C5-4EFA-9759-7DD6569550E3}" presName="tx2" presStyleLbl="revTx" presStyleIdx="5" presStyleCnt="7"/>
      <dgm:spPr/>
    </dgm:pt>
    <dgm:pt modelId="{6A9C3E2C-4D54-4965-9270-1E14221DECAF}" type="pres">
      <dgm:prSet presAssocID="{3A61CF49-88C5-4EFA-9759-7DD6569550E3}" presName="vert2" presStyleCnt="0"/>
      <dgm:spPr/>
    </dgm:pt>
    <dgm:pt modelId="{8B71882C-930C-4078-9603-72AF7F9DF69E}" type="pres">
      <dgm:prSet presAssocID="{3A61CF49-88C5-4EFA-9759-7DD6569550E3}" presName="thinLine2b" presStyleLbl="callout" presStyleIdx="1" presStyleCnt="2"/>
      <dgm:spPr/>
    </dgm:pt>
    <dgm:pt modelId="{40BF7D22-D726-42EB-B732-DAE3718280B8}" type="pres">
      <dgm:prSet presAssocID="{3A61CF49-88C5-4EFA-9759-7DD6569550E3}" presName="vertSpace2b" presStyleCnt="0"/>
      <dgm:spPr/>
    </dgm:pt>
    <dgm:pt modelId="{473D5362-A030-4031-BAB4-53903E43C211}" type="pres">
      <dgm:prSet presAssocID="{F958D282-6B73-4610-AC98-7E383B8C2DF0}" presName="thickLine" presStyleLbl="alignNode1" presStyleIdx="4" presStyleCnt="5"/>
      <dgm:spPr/>
    </dgm:pt>
    <dgm:pt modelId="{21A79C6B-EA58-4422-8E37-EB8AB2159FD9}" type="pres">
      <dgm:prSet presAssocID="{F958D282-6B73-4610-AC98-7E383B8C2DF0}" presName="horz1" presStyleCnt="0"/>
      <dgm:spPr/>
    </dgm:pt>
    <dgm:pt modelId="{667A7620-0DA4-4E93-AD03-E4FE0ECEFA9E}" type="pres">
      <dgm:prSet presAssocID="{F958D282-6B73-4610-AC98-7E383B8C2DF0}" presName="tx1" presStyleLbl="revTx" presStyleIdx="6" presStyleCnt="7"/>
      <dgm:spPr/>
    </dgm:pt>
    <dgm:pt modelId="{0F7D2EC0-8B71-4A71-9291-45EA37434AA3}" type="pres">
      <dgm:prSet presAssocID="{F958D282-6B73-4610-AC98-7E383B8C2DF0}" presName="vert1" presStyleCnt="0"/>
      <dgm:spPr/>
    </dgm:pt>
  </dgm:ptLst>
  <dgm:cxnLst>
    <dgm:cxn modelId="{ABE68D21-881E-4AFD-A7C8-F405D070266D}" type="presOf" srcId="{676501C5-3195-4025-84EF-3A1987645BC4}" destId="{A39FA337-1364-41EE-A242-1DF40FB09B06}" srcOrd="0" destOrd="0" presId="urn:microsoft.com/office/officeart/2008/layout/LinedList"/>
    <dgm:cxn modelId="{B9255624-6327-40AC-BF0E-76B0437BF8A0}" srcId="{2AEC0793-7498-4802-A117-75A4FFF93D93}" destId="{23957DBE-1D8A-42A0-B775-7F3AC8D9AD7C}" srcOrd="1" destOrd="0" parTransId="{D3230A88-92EE-4496-A192-E3626D96D611}" sibTransId="{1144F343-55D1-4769-A8D6-8AB925EE7F8C}"/>
    <dgm:cxn modelId="{64581A28-F1ED-4ADF-98DC-EBBBE8F71248}" srcId="{2AEC0793-7498-4802-A117-75A4FFF93D93}" destId="{DA5AD404-3FD9-48C7-B1A9-F94C74A7B454}" srcOrd="0" destOrd="0" parTransId="{C19DAEBB-F2FC-4F1D-8354-C04188A8C657}" sibTransId="{D4E9AC06-3DD6-4732-981B-D640D8426A76}"/>
    <dgm:cxn modelId="{B4BC7537-767C-44F2-AE72-B50FE3355673}" srcId="{A4871CF3-C16D-4340-9546-CE622E504A55}" destId="{676501C5-3195-4025-84EF-3A1987645BC4}" srcOrd="0" destOrd="0" parTransId="{D9CC2E3C-FB5E-4AED-BBDA-5E491668BA34}" sibTransId="{5F736F15-9831-41B1-8519-18B5C580681E}"/>
    <dgm:cxn modelId="{E476844D-868D-408E-ADC9-B4FBCE1D29FC}" type="presOf" srcId="{5A123A4E-8AB5-489C-9778-D22C94286986}" destId="{4B714A1E-BF9D-46C1-8079-3628A22C85AB}" srcOrd="0" destOrd="0" presId="urn:microsoft.com/office/officeart/2008/layout/LinedList"/>
    <dgm:cxn modelId="{5203D94F-31F0-4164-9D1F-B57C8FF939BC}" srcId="{2AEC0793-7498-4802-A117-75A4FFF93D93}" destId="{5A123A4E-8AB5-489C-9778-D22C94286986}" srcOrd="2" destOrd="0" parTransId="{9CB65A86-96E6-4409-80E4-A8C55A808ED2}" sibTransId="{56C916D6-59F4-4A71-ACCA-52BEB4BB7CF9}"/>
    <dgm:cxn modelId="{D7AA31B4-F149-42CD-BEFF-6D259D23D9C7}" srcId="{2AEC0793-7498-4802-A117-75A4FFF93D93}" destId="{A4871CF3-C16D-4340-9546-CE622E504A55}" srcOrd="3" destOrd="0" parTransId="{A3554C5D-683E-492B-B133-4ACDB508B8C6}" sibTransId="{0D11E81A-CEB7-4C9F-9CAF-EB1763EEC6D2}"/>
    <dgm:cxn modelId="{AEFAEFB6-A9F1-46F9-ADAC-08F36A6895B2}" type="presOf" srcId="{2AEC0793-7498-4802-A117-75A4FFF93D93}" destId="{60C996BC-7FB5-4443-A871-04D2798DE405}" srcOrd="0" destOrd="0" presId="urn:microsoft.com/office/officeart/2008/layout/LinedList"/>
    <dgm:cxn modelId="{4A4728B7-0AEC-4278-B322-351E41271B44}" type="presOf" srcId="{F958D282-6B73-4610-AC98-7E383B8C2DF0}" destId="{667A7620-0DA4-4E93-AD03-E4FE0ECEFA9E}" srcOrd="0" destOrd="0" presId="urn:microsoft.com/office/officeart/2008/layout/LinedList"/>
    <dgm:cxn modelId="{21ECDFBD-F5F7-4E58-8F55-5F9FDB9869C3}" type="presOf" srcId="{3A61CF49-88C5-4EFA-9759-7DD6569550E3}" destId="{F1193D3C-73A2-4951-8CA3-D9DB975AD339}" srcOrd="0" destOrd="0" presId="urn:microsoft.com/office/officeart/2008/layout/LinedList"/>
    <dgm:cxn modelId="{FF9645BE-2151-4364-9BDF-11351152F081}" type="presOf" srcId="{DA5AD404-3FD9-48C7-B1A9-F94C74A7B454}" destId="{9E80C6FC-A1FF-4126-88A7-290B29FB13BE}" srcOrd="0" destOrd="0" presId="urn:microsoft.com/office/officeart/2008/layout/LinedList"/>
    <dgm:cxn modelId="{DBC34FC1-3F78-4EF7-9549-378C80622848}" type="presOf" srcId="{A4871CF3-C16D-4340-9546-CE622E504A55}" destId="{29E80135-9CFC-436B-A40E-B89673B5DD78}" srcOrd="0" destOrd="0" presId="urn:microsoft.com/office/officeart/2008/layout/LinedList"/>
    <dgm:cxn modelId="{14F8EFCA-E26F-4179-950F-877CEC4EB0EA}" type="presOf" srcId="{23957DBE-1D8A-42A0-B775-7F3AC8D9AD7C}" destId="{CD36FD41-01A4-4603-B36D-6EABD99D186A}" srcOrd="0" destOrd="0" presId="urn:microsoft.com/office/officeart/2008/layout/LinedList"/>
    <dgm:cxn modelId="{3B5FFEF5-0A75-4982-AEB2-E4875D119E8E}" srcId="{A4871CF3-C16D-4340-9546-CE622E504A55}" destId="{3A61CF49-88C5-4EFA-9759-7DD6569550E3}" srcOrd="1" destOrd="0" parTransId="{F2672521-87A6-4CC9-A8CB-33FFBBF9479A}" sibTransId="{3A76FDA2-085A-4DC6-AF22-60827453034C}"/>
    <dgm:cxn modelId="{A7A0D7FC-CF2D-4D10-82EF-3108AF44FA3B}" srcId="{2AEC0793-7498-4802-A117-75A4FFF93D93}" destId="{F958D282-6B73-4610-AC98-7E383B8C2DF0}" srcOrd="4" destOrd="0" parTransId="{12D5FCAF-69DF-4724-AE01-01EE8ADEC9AD}" sibTransId="{5F80458E-03DF-49B6-AF79-E71EADB388E1}"/>
    <dgm:cxn modelId="{65A9EE04-2396-434C-9B69-E9AF84C12618}" type="presParOf" srcId="{60C996BC-7FB5-4443-A871-04D2798DE405}" destId="{A4E06EE3-214B-4882-8ECC-F479A6818A58}" srcOrd="0" destOrd="0" presId="urn:microsoft.com/office/officeart/2008/layout/LinedList"/>
    <dgm:cxn modelId="{A4BC6FBC-26F4-4075-9514-1C58835F3EA8}" type="presParOf" srcId="{60C996BC-7FB5-4443-A871-04D2798DE405}" destId="{A624A3E4-EF78-45A6-B8A9-208DFEA2505B}" srcOrd="1" destOrd="0" presId="urn:microsoft.com/office/officeart/2008/layout/LinedList"/>
    <dgm:cxn modelId="{CC1FBB27-CDD4-4021-B274-AADB537D7893}" type="presParOf" srcId="{A624A3E4-EF78-45A6-B8A9-208DFEA2505B}" destId="{9E80C6FC-A1FF-4126-88A7-290B29FB13BE}" srcOrd="0" destOrd="0" presId="urn:microsoft.com/office/officeart/2008/layout/LinedList"/>
    <dgm:cxn modelId="{C9A74222-3645-431F-8799-8F9F95FA462D}" type="presParOf" srcId="{A624A3E4-EF78-45A6-B8A9-208DFEA2505B}" destId="{1E032E4A-0932-44A2-9F0E-546A15B2C90D}" srcOrd="1" destOrd="0" presId="urn:microsoft.com/office/officeart/2008/layout/LinedList"/>
    <dgm:cxn modelId="{BD5B9B02-09C2-4F27-A59A-18F7C203FA60}" type="presParOf" srcId="{60C996BC-7FB5-4443-A871-04D2798DE405}" destId="{57004FB4-9B07-4861-9254-D2BBECEA1979}" srcOrd="2" destOrd="0" presId="urn:microsoft.com/office/officeart/2008/layout/LinedList"/>
    <dgm:cxn modelId="{2AA70221-5EA0-4B66-850D-9E80BAB1F159}" type="presParOf" srcId="{60C996BC-7FB5-4443-A871-04D2798DE405}" destId="{25F43686-33A0-45A3-A7A0-202B7FD55517}" srcOrd="3" destOrd="0" presId="urn:microsoft.com/office/officeart/2008/layout/LinedList"/>
    <dgm:cxn modelId="{E51F4708-F375-4224-9A73-741BAD0AAD87}" type="presParOf" srcId="{25F43686-33A0-45A3-A7A0-202B7FD55517}" destId="{CD36FD41-01A4-4603-B36D-6EABD99D186A}" srcOrd="0" destOrd="0" presId="urn:microsoft.com/office/officeart/2008/layout/LinedList"/>
    <dgm:cxn modelId="{61EFCC4D-E4C6-4763-A432-97DC38991681}" type="presParOf" srcId="{25F43686-33A0-45A3-A7A0-202B7FD55517}" destId="{FCCD730D-2C05-4550-AFF7-A80CA81DE17E}" srcOrd="1" destOrd="0" presId="urn:microsoft.com/office/officeart/2008/layout/LinedList"/>
    <dgm:cxn modelId="{FBA9068C-C1AE-4D57-B7A8-C3C87652E079}" type="presParOf" srcId="{60C996BC-7FB5-4443-A871-04D2798DE405}" destId="{A1580D3A-06CE-4586-B71F-1F0517345C68}" srcOrd="4" destOrd="0" presId="urn:microsoft.com/office/officeart/2008/layout/LinedList"/>
    <dgm:cxn modelId="{D22615FC-986F-42A9-AC7E-AA9FFEADF81E}" type="presParOf" srcId="{60C996BC-7FB5-4443-A871-04D2798DE405}" destId="{698F1BD8-239D-4ACA-AC59-71922F85B295}" srcOrd="5" destOrd="0" presId="urn:microsoft.com/office/officeart/2008/layout/LinedList"/>
    <dgm:cxn modelId="{0FBEC99A-6A16-4251-9141-44AAA3455F50}" type="presParOf" srcId="{698F1BD8-239D-4ACA-AC59-71922F85B295}" destId="{4B714A1E-BF9D-46C1-8079-3628A22C85AB}" srcOrd="0" destOrd="0" presId="urn:microsoft.com/office/officeart/2008/layout/LinedList"/>
    <dgm:cxn modelId="{1AFFCD38-E1E1-4DEA-B9DF-42E9727750A8}" type="presParOf" srcId="{698F1BD8-239D-4ACA-AC59-71922F85B295}" destId="{9065FA22-B812-4194-A193-BA8217ABACB2}" srcOrd="1" destOrd="0" presId="urn:microsoft.com/office/officeart/2008/layout/LinedList"/>
    <dgm:cxn modelId="{71129769-270D-4DA6-AB93-B0DF437B8AF3}" type="presParOf" srcId="{60C996BC-7FB5-4443-A871-04D2798DE405}" destId="{03F4BEF9-579B-4D95-A860-B86F3011095F}" srcOrd="6" destOrd="0" presId="urn:microsoft.com/office/officeart/2008/layout/LinedList"/>
    <dgm:cxn modelId="{4E9CE086-6BDE-4300-AF59-1912FF16D8BE}" type="presParOf" srcId="{60C996BC-7FB5-4443-A871-04D2798DE405}" destId="{DA50FF87-32B3-4716-8B7E-AE694D7D6D1A}" srcOrd="7" destOrd="0" presId="urn:microsoft.com/office/officeart/2008/layout/LinedList"/>
    <dgm:cxn modelId="{633AFE66-85F5-4CFF-9438-B4BD1F78B8B4}" type="presParOf" srcId="{DA50FF87-32B3-4716-8B7E-AE694D7D6D1A}" destId="{29E80135-9CFC-436B-A40E-B89673B5DD78}" srcOrd="0" destOrd="0" presId="urn:microsoft.com/office/officeart/2008/layout/LinedList"/>
    <dgm:cxn modelId="{35905CB9-F1A1-49F9-8FDD-1443A235AEC7}" type="presParOf" srcId="{DA50FF87-32B3-4716-8B7E-AE694D7D6D1A}" destId="{60FE6B8C-518A-4D0C-9529-50422169F44D}" srcOrd="1" destOrd="0" presId="urn:microsoft.com/office/officeart/2008/layout/LinedList"/>
    <dgm:cxn modelId="{5A50C34E-873F-41F6-A3F7-EB84BA7F2B62}" type="presParOf" srcId="{60FE6B8C-518A-4D0C-9529-50422169F44D}" destId="{82BCC165-AC85-4F0B-9F5F-CCD7A437866D}" srcOrd="0" destOrd="0" presId="urn:microsoft.com/office/officeart/2008/layout/LinedList"/>
    <dgm:cxn modelId="{6E8EE78C-717E-498E-8381-3332E36E263D}" type="presParOf" srcId="{60FE6B8C-518A-4D0C-9529-50422169F44D}" destId="{01AB034D-BA32-45BC-892D-32E70112A485}" srcOrd="1" destOrd="0" presId="urn:microsoft.com/office/officeart/2008/layout/LinedList"/>
    <dgm:cxn modelId="{FF61F691-1FCA-4924-BA07-4E1FF9DC9826}" type="presParOf" srcId="{01AB034D-BA32-45BC-892D-32E70112A485}" destId="{74C53964-67F1-41DC-827D-EADC5EA47FFA}" srcOrd="0" destOrd="0" presId="urn:microsoft.com/office/officeart/2008/layout/LinedList"/>
    <dgm:cxn modelId="{F2FCF7D9-EBB7-4A32-918E-84DDDCE5749C}" type="presParOf" srcId="{01AB034D-BA32-45BC-892D-32E70112A485}" destId="{A39FA337-1364-41EE-A242-1DF40FB09B06}" srcOrd="1" destOrd="0" presId="urn:microsoft.com/office/officeart/2008/layout/LinedList"/>
    <dgm:cxn modelId="{F7C8543C-5DE7-4F2F-861B-9869BE3CFD4F}" type="presParOf" srcId="{01AB034D-BA32-45BC-892D-32E70112A485}" destId="{F7BA9702-5570-4E1A-A412-683F1A0268CD}" srcOrd="2" destOrd="0" presId="urn:microsoft.com/office/officeart/2008/layout/LinedList"/>
    <dgm:cxn modelId="{0E178904-B104-445C-826F-2B7ADB1591F6}" type="presParOf" srcId="{60FE6B8C-518A-4D0C-9529-50422169F44D}" destId="{E097B5E0-47B0-42BC-8751-E8C3145CF1A3}" srcOrd="2" destOrd="0" presId="urn:microsoft.com/office/officeart/2008/layout/LinedList"/>
    <dgm:cxn modelId="{83720696-5758-48EA-A635-036E84472664}" type="presParOf" srcId="{60FE6B8C-518A-4D0C-9529-50422169F44D}" destId="{E5EC3D4D-7A8A-4C46-B6AB-E7E8306D7593}" srcOrd="3" destOrd="0" presId="urn:microsoft.com/office/officeart/2008/layout/LinedList"/>
    <dgm:cxn modelId="{54ED9D3C-BDB4-4A53-9B2D-F86DD0C024D7}" type="presParOf" srcId="{60FE6B8C-518A-4D0C-9529-50422169F44D}" destId="{373DD6ED-6164-407B-8D91-EE510B22B3EE}" srcOrd="4" destOrd="0" presId="urn:microsoft.com/office/officeart/2008/layout/LinedList"/>
    <dgm:cxn modelId="{89DBC743-9D24-42A5-858B-D9CB56419E4F}" type="presParOf" srcId="{373DD6ED-6164-407B-8D91-EE510B22B3EE}" destId="{4A591FBB-547D-499B-8D1E-47E931A7FFB9}" srcOrd="0" destOrd="0" presId="urn:microsoft.com/office/officeart/2008/layout/LinedList"/>
    <dgm:cxn modelId="{E79A417E-D0F7-4CC1-B430-9A66A0CB9C21}" type="presParOf" srcId="{373DD6ED-6164-407B-8D91-EE510B22B3EE}" destId="{F1193D3C-73A2-4951-8CA3-D9DB975AD339}" srcOrd="1" destOrd="0" presId="urn:microsoft.com/office/officeart/2008/layout/LinedList"/>
    <dgm:cxn modelId="{E24A916C-08DF-4D81-B14C-65C41A80089B}" type="presParOf" srcId="{373DD6ED-6164-407B-8D91-EE510B22B3EE}" destId="{6A9C3E2C-4D54-4965-9270-1E14221DECAF}" srcOrd="2" destOrd="0" presId="urn:microsoft.com/office/officeart/2008/layout/LinedList"/>
    <dgm:cxn modelId="{062172EE-6083-4896-A537-BFC3AA5735E2}" type="presParOf" srcId="{60FE6B8C-518A-4D0C-9529-50422169F44D}" destId="{8B71882C-930C-4078-9603-72AF7F9DF69E}" srcOrd="5" destOrd="0" presId="urn:microsoft.com/office/officeart/2008/layout/LinedList"/>
    <dgm:cxn modelId="{D0D17102-F9A0-4387-868F-FAAA2A0EB75C}" type="presParOf" srcId="{60FE6B8C-518A-4D0C-9529-50422169F44D}" destId="{40BF7D22-D726-42EB-B732-DAE3718280B8}" srcOrd="6" destOrd="0" presId="urn:microsoft.com/office/officeart/2008/layout/LinedList"/>
    <dgm:cxn modelId="{F482B461-86E3-49CA-B587-DDE946141629}" type="presParOf" srcId="{60C996BC-7FB5-4443-A871-04D2798DE405}" destId="{473D5362-A030-4031-BAB4-53903E43C211}" srcOrd="8" destOrd="0" presId="urn:microsoft.com/office/officeart/2008/layout/LinedList"/>
    <dgm:cxn modelId="{C6B059E3-A672-4A1B-BD8B-FB3AF27563E9}" type="presParOf" srcId="{60C996BC-7FB5-4443-A871-04D2798DE405}" destId="{21A79C6B-EA58-4422-8E37-EB8AB2159FD9}" srcOrd="9" destOrd="0" presId="urn:microsoft.com/office/officeart/2008/layout/LinedList"/>
    <dgm:cxn modelId="{9B1E22B4-563F-46E3-B2E4-24894A7767F6}" type="presParOf" srcId="{21A79C6B-EA58-4422-8E37-EB8AB2159FD9}" destId="{667A7620-0DA4-4E93-AD03-E4FE0ECEFA9E}" srcOrd="0" destOrd="0" presId="urn:microsoft.com/office/officeart/2008/layout/LinedList"/>
    <dgm:cxn modelId="{95C39A2F-D599-4B5E-8A77-B5EC7C363D7D}" type="presParOf" srcId="{21A79C6B-EA58-4422-8E37-EB8AB2159FD9}" destId="{0F7D2EC0-8B71-4A71-9291-45EA37434AA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EC0793-7498-4802-A117-75A4FFF93D9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A5AD404-3FD9-48C7-B1A9-F94C74A7B454}">
      <dgm:prSet phldrT="[Text]"/>
      <dgm:spPr/>
      <dgm:t>
        <a:bodyPr/>
        <a:lstStyle/>
        <a:p>
          <a:r>
            <a:rPr lang="en-US" dirty="0"/>
            <a:t>Device common </a:t>
          </a:r>
          <a:r>
            <a:rPr lang="en-US" dirty="0" err="1"/>
            <a:t>informations</a:t>
          </a:r>
          <a:endParaRPr lang="en-US" dirty="0"/>
        </a:p>
      </dgm:t>
    </dgm:pt>
    <dgm:pt modelId="{C19DAEBB-F2FC-4F1D-8354-C04188A8C657}" type="parTrans" cxnId="{64581A28-F1ED-4ADF-98DC-EBBBE8F71248}">
      <dgm:prSet/>
      <dgm:spPr/>
      <dgm:t>
        <a:bodyPr/>
        <a:lstStyle/>
        <a:p>
          <a:endParaRPr lang="en-US"/>
        </a:p>
      </dgm:t>
    </dgm:pt>
    <dgm:pt modelId="{D4E9AC06-3DD6-4732-981B-D640D8426A76}" type="sibTrans" cxnId="{64581A28-F1ED-4ADF-98DC-EBBBE8F71248}">
      <dgm:prSet/>
      <dgm:spPr/>
      <dgm:t>
        <a:bodyPr/>
        <a:lstStyle/>
        <a:p>
          <a:endParaRPr lang="en-US"/>
        </a:p>
      </dgm:t>
    </dgm:pt>
    <dgm:pt modelId="{23957DBE-1D8A-42A0-B775-7F3AC8D9AD7C}">
      <dgm:prSet/>
      <dgm:spPr/>
      <dgm:t>
        <a:bodyPr/>
        <a:lstStyle/>
        <a:p>
          <a:r>
            <a:rPr lang="en-US"/>
            <a:t>Standard Device Descriptor</a:t>
          </a:r>
        </a:p>
      </dgm:t>
    </dgm:pt>
    <dgm:pt modelId="{D3230A88-92EE-4496-A192-E3626D96D611}" type="parTrans" cxnId="{B9255624-6327-40AC-BF0E-76B0437BF8A0}">
      <dgm:prSet/>
      <dgm:spPr/>
      <dgm:t>
        <a:bodyPr/>
        <a:lstStyle/>
        <a:p>
          <a:endParaRPr lang="en-US"/>
        </a:p>
      </dgm:t>
    </dgm:pt>
    <dgm:pt modelId="{1144F343-55D1-4769-A8D6-8AB925EE7F8C}" type="sibTrans" cxnId="{B9255624-6327-40AC-BF0E-76B0437BF8A0}">
      <dgm:prSet/>
      <dgm:spPr/>
      <dgm:t>
        <a:bodyPr/>
        <a:lstStyle/>
        <a:p>
          <a:endParaRPr lang="en-US"/>
        </a:p>
      </dgm:t>
    </dgm:pt>
    <dgm:pt modelId="{5A123A4E-8AB5-489C-9778-D22C94286986}">
      <dgm:prSet/>
      <dgm:spPr/>
      <dgm:t>
        <a:bodyPr/>
        <a:lstStyle/>
        <a:p>
          <a:r>
            <a:rPr lang="en-US"/>
            <a:t>Device Qualifier Descriptor</a:t>
          </a:r>
        </a:p>
      </dgm:t>
    </dgm:pt>
    <dgm:pt modelId="{9CB65A86-96E6-4409-80E4-A8C55A808ED2}" type="parTrans" cxnId="{5203D94F-31F0-4164-9D1F-B57C8FF939BC}">
      <dgm:prSet/>
      <dgm:spPr/>
      <dgm:t>
        <a:bodyPr/>
        <a:lstStyle/>
        <a:p>
          <a:endParaRPr lang="en-US"/>
        </a:p>
      </dgm:t>
    </dgm:pt>
    <dgm:pt modelId="{56C916D6-59F4-4A71-ACCA-52BEB4BB7CF9}" type="sibTrans" cxnId="{5203D94F-31F0-4164-9D1F-B57C8FF939BC}">
      <dgm:prSet/>
      <dgm:spPr/>
      <dgm:t>
        <a:bodyPr/>
        <a:lstStyle/>
        <a:p>
          <a:endParaRPr lang="en-US"/>
        </a:p>
      </dgm:t>
    </dgm:pt>
    <dgm:pt modelId="{A4871CF3-C16D-4340-9546-CE622E504A55}">
      <dgm:prSet/>
      <dgm:spPr/>
      <dgm:t>
        <a:bodyPr/>
        <a:lstStyle/>
        <a:p>
          <a:r>
            <a:rPr lang="en-US"/>
            <a:t>Configuration Or Other_Speed_Configuration Descriptor</a:t>
          </a:r>
        </a:p>
      </dgm:t>
    </dgm:pt>
    <dgm:pt modelId="{A3554C5D-683E-492B-B133-4ACDB508B8C6}" type="parTrans" cxnId="{D7AA31B4-F149-42CD-BEFF-6D259D23D9C7}">
      <dgm:prSet/>
      <dgm:spPr/>
      <dgm:t>
        <a:bodyPr/>
        <a:lstStyle/>
        <a:p>
          <a:endParaRPr lang="en-US"/>
        </a:p>
      </dgm:t>
    </dgm:pt>
    <dgm:pt modelId="{0D11E81A-CEB7-4C9F-9CAF-EB1763EEC6D2}" type="sibTrans" cxnId="{D7AA31B4-F149-42CD-BEFF-6D259D23D9C7}">
      <dgm:prSet/>
      <dgm:spPr/>
      <dgm:t>
        <a:bodyPr/>
        <a:lstStyle/>
        <a:p>
          <a:endParaRPr lang="en-US"/>
        </a:p>
      </dgm:t>
    </dgm:pt>
    <dgm:pt modelId="{676501C5-3195-4025-84EF-3A1987645BC4}">
      <dgm:prSet/>
      <dgm:spPr/>
      <dgm:t>
        <a:bodyPr/>
        <a:lstStyle/>
        <a:p>
          <a:r>
            <a:rPr lang="en-US" dirty="0"/>
            <a:t>Interface Descriptor</a:t>
          </a:r>
        </a:p>
      </dgm:t>
    </dgm:pt>
    <dgm:pt modelId="{D9CC2E3C-FB5E-4AED-BBDA-5E491668BA34}" type="parTrans" cxnId="{B4BC7537-767C-44F2-AE72-B50FE3355673}">
      <dgm:prSet/>
      <dgm:spPr/>
      <dgm:t>
        <a:bodyPr/>
        <a:lstStyle/>
        <a:p>
          <a:endParaRPr lang="en-US"/>
        </a:p>
      </dgm:t>
    </dgm:pt>
    <dgm:pt modelId="{5F736F15-9831-41B1-8519-18B5C580681E}" type="sibTrans" cxnId="{B4BC7537-767C-44F2-AE72-B50FE3355673}">
      <dgm:prSet/>
      <dgm:spPr/>
      <dgm:t>
        <a:bodyPr/>
        <a:lstStyle/>
        <a:p>
          <a:endParaRPr lang="en-US"/>
        </a:p>
      </dgm:t>
    </dgm:pt>
    <dgm:pt modelId="{3A61CF49-88C5-4EFA-9759-7DD6569550E3}">
      <dgm:prSet/>
      <dgm:spPr/>
      <dgm:t>
        <a:bodyPr/>
        <a:lstStyle/>
        <a:p>
          <a:r>
            <a:rPr lang="en-US" dirty="0"/>
            <a:t>Endpoint Descriptor 0</a:t>
          </a:r>
        </a:p>
      </dgm:t>
    </dgm:pt>
    <dgm:pt modelId="{F2672521-87A6-4CC9-A8CB-33FFBBF9479A}" type="parTrans" cxnId="{3B5FFEF5-0A75-4982-AEB2-E4875D119E8E}">
      <dgm:prSet/>
      <dgm:spPr/>
      <dgm:t>
        <a:bodyPr/>
        <a:lstStyle/>
        <a:p>
          <a:endParaRPr lang="en-US"/>
        </a:p>
      </dgm:t>
    </dgm:pt>
    <dgm:pt modelId="{3A76FDA2-085A-4DC6-AF22-60827453034C}" type="sibTrans" cxnId="{3B5FFEF5-0A75-4982-AEB2-E4875D119E8E}">
      <dgm:prSet/>
      <dgm:spPr/>
      <dgm:t>
        <a:bodyPr/>
        <a:lstStyle/>
        <a:p>
          <a:endParaRPr lang="en-US"/>
        </a:p>
      </dgm:t>
    </dgm:pt>
    <dgm:pt modelId="{F958D282-6B73-4610-AC98-7E383B8C2DF0}">
      <dgm:prSet/>
      <dgm:spPr/>
      <dgm:t>
        <a:bodyPr/>
        <a:lstStyle/>
        <a:p>
          <a:r>
            <a:rPr lang="en-US"/>
            <a:t>String Descriptor</a:t>
          </a:r>
        </a:p>
      </dgm:t>
    </dgm:pt>
    <dgm:pt modelId="{5F80458E-03DF-49B6-AF79-E71EADB388E1}" type="sibTrans" cxnId="{A7A0D7FC-CF2D-4D10-82EF-3108AF44FA3B}">
      <dgm:prSet/>
      <dgm:spPr/>
      <dgm:t>
        <a:bodyPr/>
        <a:lstStyle/>
        <a:p>
          <a:endParaRPr lang="en-US"/>
        </a:p>
      </dgm:t>
    </dgm:pt>
    <dgm:pt modelId="{12D5FCAF-69DF-4724-AE01-01EE8ADEC9AD}" type="parTrans" cxnId="{A7A0D7FC-CF2D-4D10-82EF-3108AF44FA3B}">
      <dgm:prSet/>
      <dgm:spPr/>
      <dgm:t>
        <a:bodyPr/>
        <a:lstStyle/>
        <a:p>
          <a:endParaRPr lang="en-US"/>
        </a:p>
      </dgm:t>
    </dgm:pt>
    <dgm:pt modelId="{60C996BC-7FB5-4443-A871-04D2798DE405}" type="pres">
      <dgm:prSet presAssocID="{2AEC0793-7498-4802-A117-75A4FFF93D93}" presName="vert0" presStyleCnt="0">
        <dgm:presLayoutVars>
          <dgm:dir/>
          <dgm:animOne val="branch"/>
          <dgm:animLvl val="lvl"/>
        </dgm:presLayoutVars>
      </dgm:prSet>
      <dgm:spPr/>
    </dgm:pt>
    <dgm:pt modelId="{A4E06EE3-214B-4882-8ECC-F479A6818A58}" type="pres">
      <dgm:prSet presAssocID="{DA5AD404-3FD9-48C7-B1A9-F94C74A7B454}" presName="thickLine" presStyleLbl="alignNode1" presStyleIdx="0" presStyleCnt="5"/>
      <dgm:spPr/>
    </dgm:pt>
    <dgm:pt modelId="{A624A3E4-EF78-45A6-B8A9-208DFEA2505B}" type="pres">
      <dgm:prSet presAssocID="{DA5AD404-3FD9-48C7-B1A9-F94C74A7B454}" presName="horz1" presStyleCnt="0"/>
      <dgm:spPr/>
    </dgm:pt>
    <dgm:pt modelId="{9E80C6FC-A1FF-4126-88A7-290B29FB13BE}" type="pres">
      <dgm:prSet presAssocID="{DA5AD404-3FD9-48C7-B1A9-F94C74A7B454}" presName="tx1" presStyleLbl="revTx" presStyleIdx="0" presStyleCnt="7"/>
      <dgm:spPr/>
    </dgm:pt>
    <dgm:pt modelId="{1E032E4A-0932-44A2-9F0E-546A15B2C90D}" type="pres">
      <dgm:prSet presAssocID="{DA5AD404-3FD9-48C7-B1A9-F94C74A7B454}" presName="vert1" presStyleCnt="0"/>
      <dgm:spPr/>
    </dgm:pt>
    <dgm:pt modelId="{57004FB4-9B07-4861-9254-D2BBECEA1979}" type="pres">
      <dgm:prSet presAssocID="{23957DBE-1D8A-42A0-B775-7F3AC8D9AD7C}" presName="thickLine" presStyleLbl="alignNode1" presStyleIdx="1" presStyleCnt="5"/>
      <dgm:spPr/>
    </dgm:pt>
    <dgm:pt modelId="{25F43686-33A0-45A3-A7A0-202B7FD55517}" type="pres">
      <dgm:prSet presAssocID="{23957DBE-1D8A-42A0-B775-7F3AC8D9AD7C}" presName="horz1" presStyleCnt="0"/>
      <dgm:spPr/>
    </dgm:pt>
    <dgm:pt modelId="{CD36FD41-01A4-4603-B36D-6EABD99D186A}" type="pres">
      <dgm:prSet presAssocID="{23957DBE-1D8A-42A0-B775-7F3AC8D9AD7C}" presName="tx1" presStyleLbl="revTx" presStyleIdx="1" presStyleCnt="7"/>
      <dgm:spPr/>
    </dgm:pt>
    <dgm:pt modelId="{FCCD730D-2C05-4550-AFF7-A80CA81DE17E}" type="pres">
      <dgm:prSet presAssocID="{23957DBE-1D8A-42A0-B775-7F3AC8D9AD7C}" presName="vert1" presStyleCnt="0"/>
      <dgm:spPr/>
    </dgm:pt>
    <dgm:pt modelId="{A1580D3A-06CE-4586-B71F-1F0517345C68}" type="pres">
      <dgm:prSet presAssocID="{5A123A4E-8AB5-489C-9778-D22C94286986}" presName="thickLine" presStyleLbl="alignNode1" presStyleIdx="2" presStyleCnt="5"/>
      <dgm:spPr/>
    </dgm:pt>
    <dgm:pt modelId="{698F1BD8-239D-4ACA-AC59-71922F85B295}" type="pres">
      <dgm:prSet presAssocID="{5A123A4E-8AB5-489C-9778-D22C94286986}" presName="horz1" presStyleCnt="0"/>
      <dgm:spPr/>
    </dgm:pt>
    <dgm:pt modelId="{4B714A1E-BF9D-46C1-8079-3628A22C85AB}" type="pres">
      <dgm:prSet presAssocID="{5A123A4E-8AB5-489C-9778-D22C94286986}" presName="tx1" presStyleLbl="revTx" presStyleIdx="2" presStyleCnt="7"/>
      <dgm:spPr/>
    </dgm:pt>
    <dgm:pt modelId="{9065FA22-B812-4194-A193-BA8217ABACB2}" type="pres">
      <dgm:prSet presAssocID="{5A123A4E-8AB5-489C-9778-D22C94286986}" presName="vert1" presStyleCnt="0"/>
      <dgm:spPr/>
    </dgm:pt>
    <dgm:pt modelId="{03F4BEF9-579B-4D95-A860-B86F3011095F}" type="pres">
      <dgm:prSet presAssocID="{A4871CF3-C16D-4340-9546-CE622E504A55}" presName="thickLine" presStyleLbl="alignNode1" presStyleIdx="3" presStyleCnt="5"/>
      <dgm:spPr/>
    </dgm:pt>
    <dgm:pt modelId="{DA50FF87-32B3-4716-8B7E-AE694D7D6D1A}" type="pres">
      <dgm:prSet presAssocID="{A4871CF3-C16D-4340-9546-CE622E504A55}" presName="horz1" presStyleCnt="0"/>
      <dgm:spPr/>
    </dgm:pt>
    <dgm:pt modelId="{29E80135-9CFC-436B-A40E-B89673B5DD78}" type="pres">
      <dgm:prSet presAssocID="{A4871CF3-C16D-4340-9546-CE622E504A55}" presName="tx1" presStyleLbl="revTx" presStyleIdx="3" presStyleCnt="7"/>
      <dgm:spPr/>
    </dgm:pt>
    <dgm:pt modelId="{60FE6B8C-518A-4D0C-9529-50422169F44D}" type="pres">
      <dgm:prSet presAssocID="{A4871CF3-C16D-4340-9546-CE622E504A55}" presName="vert1" presStyleCnt="0"/>
      <dgm:spPr/>
    </dgm:pt>
    <dgm:pt modelId="{CCD80748-A28E-4383-87BB-10623E93CF06}" type="pres">
      <dgm:prSet presAssocID="{676501C5-3195-4025-84EF-3A1987645BC4}" presName="vertSpace2a" presStyleCnt="0"/>
      <dgm:spPr/>
    </dgm:pt>
    <dgm:pt modelId="{23CDABDA-BEE1-479B-B0E7-C196D6F942B7}" type="pres">
      <dgm:prSet presAssocID="{676501C5-3195-4025-84EF-3A1987645BC4}" presName="horz2" presStyleCnt="0"/>
      <dgm:spPr/>
    </dgm:pt>
    <dgm:pt modelId="{8AEA7F28-CCFC-4957-AB38-813DF76D9FED}" type="pres">
      <dgm:prSet presAssocID="{676501C5-3195-4025-84EF-3A1987645BC4}" presName="horzSpace2" presStyleCnt="0"/>
      <dgm:spPr/>
    </dgm:pt>
    <dgm:pt modelId="{C185043F-EB2B-4F31-A77A-B851DE3B9810}" type="pres">
      <dgm:prSet presAssocID="{676501C5-3195-4025-84EF-3A1987645BC4}" presName="tx2" presStyleLbl="revTx" presStyleIdx="4" presStyleCnt="7"/>
      <dgm:spPr/>
    </dgm:pt>
    <dgm:pt modelId="{DA3CD618-09E7-44C2-8A84-93D9D27E03A3}" type="pres">
      <dgm:prSet presAssocID="{676501C5-3195-4025-84EF-3A1987645BC4}" presName="vert2" presStyleCnt="0"/>
      <dgm:spPr/>
    </dgm:pt>
    <dgm:pt modelId="{214B9251-0723-4376-9935-BE525E97ED5B}" type="pres">
      <dgm:prSet presAssocID="{676501C5-3195-4025-84EF-3A1987645BC4}" presName="thinLine2b" presStyleLbl="callout" presStyleIdx="0" presStyleCnt="2"/>
      <dgm:spPr/>
    </dgm:pt>
    <dgm:pt modelId="{2F821412-988D-4A1A-8023-1D4069C720EE}" type="pres">
      <dgm:prSet presAssocID="{676501C5-3195-4025-84EF-3A1987645BC4}" presName="vertSpace2b" presStyleCnt="0"/>
      <dgm:spPr/>
    </dgm:pt>
    <dgm:pt modelId="{77C11287-7A5E-44AE-8036-23170D9476E2}" type="pres">
      <dgm:prSet presAssocID="{3A61CF49-88C5-4EFA-9759-7DD6569550E3}" presName="horz2" presStyleCnt="0"/>
      <dgm:spPr/>
    </dgm:pt>
    <dgm:pt modelId="{255DFF0F-CEFE-4951-964E-5BF4B38B7092}" type="pres">
      <dgm:prSet presAssocID="{3A61CF49-88C5-4EFA-9759-7DD6569550E3}" presName="horzSpace2" presStyleCnt="0"/>
      <dgm:spPr/>
    </dgm:pt>
    <dgm:pt modelId="{12998B27-016E-416F-90B9-5E8E435DA862}" type="pres">
      <dgm:prSet presAssocID="{3A61CF49-88C5-4EFA-9759-7DD6569550E3}" presName="tx2" presStyleLbl="revTx" presStyleIdx="5" presStyleCnt="7"/>
      <dgm:spPr/>
    </dgm:pt>
    <dgm:pt modelId="{B4720C9C-3418-4744-839D-F45A1957CD6F}" type="pres">
      <dgm:prSet presAssocID="{3A61CF49-88C5-4EFA-9759-7DD6569550E3}" presName="vert2" presStyleCnt="0"/>
      <dgm:spPr/>
    </dgm:pt>
    <dgm:pt modelId="{C1C461EE-AD38-4E07-984D-CE19303528C9}" type="pres">
      <dgm:prSet presAssocID="{3A61CF49-88C5-4EFA-9759-7DD6569550E3}" presName="thinLine2b" presStyleLbl="callout" presStyleIdx="1" presStyleCnt="2"/>
      <dgm:spPr/>
    </dgm:pt>
    <dgm:pt modelId="{5734E0FB-C000-493B-979E-EC67E90294AA}" type="pres">
      <dgm:prSet presAssocID="{3A61CF49-88C5-4EFA-9759-7DD6569550E3}" presName="vertSpace2b" presStyleCnt="0"/>
      <dgm:spPr/>
    </dgm:pt>
    <dgm:pt modelId="{80848108-A5EE-49A7-922A-5C41D6CA042D}" type="pres">
      <dgm:prSet presAssocID="{F958D282-6B73-4610-AC98-7E383B8C2DF0}" presName="thickLine" presStyleLbl="alignNode1" presStyleIdx="4" presStyleCnt="5"/>
      <dgm:spPr/>
    </dgm:pt>
    <dgm:pt modelId="{E4519FFC-533E-45D1-8123-C4D1A96F82F7}" type="pres">
      <dgm:prSet presAssocID="{F958D282-6B73-4610-AC98-7E383B8C2DF0}" presName="horz1" presStyleCnt="0"/>
      <dgm:spPr/>
    </dgm:pt>
    <dgm:pt modelId="{B489D374-8E78-40FD-8185-F8F6FDEEF475}" type="pres">
      <dgm:prSet presAssocID="{F958D282-6B73-4610-AC98-7E383B8C2DF0}" presName="tx1" presStyleLbl="revTx" presStyleIdx="6" presStyleCnt="7"/>
      <dgm:spPr/>
    </dgm:pt>
    <dgm:pt modelId="{479C09E0-BF83-4A1C-B992-6327A668BAC1}" type="pres">
      <dgm:prSet presAssocID="{F958D282-6B73-4610-AC98-7E383B8C2DF0}" presName="vert1" presStyleCnt="0"/>
      <dgm:spPr/>
    </dgm:pt>
  </dgm:ptLst>
  <dgm:cxnLst>
    <dgm:cxn modelId="{B9255624-6327-40AC-BF0E-76B0437BF8A0}" srcId="{2AEC0793-7498-4802-A117-75A4FFF93D93}" destId="{23957DBE-1D8A-42A0-B775-7F3AC8D9AD7C}" srcOrd="1" destOrd="0" parTransId="{D3230A88-92EE-4496-A192-E3626D96D611}" sibTransId="{1144F343-55D1-4769-A8D6-8AB925EE7F8C}"/>
    <dgm:cxn modelId="{64581A28-F1ED-4ADF-98DC-EBBBE8F71248}" srcId="{2AEC0793-7498-4802-A117-75A4FFF93D93}" destId="{DA5AD404-3FD9-48C7-B1A9-F94C74A7B454}" srcOrd="0" destOrd="0" parTransId="{C19DAEBB-F2FC-4F1D-8354-C04188A8C657}" sibTransId="{D4E9AC06-3DD6-4732-981B-D640D8426A76}"/>
    <dgm:cxn modelId="{B4BC7537-767C-44F2-AE72-B50FE3355673}" srcId="{A4871CF3-C16D-4340-9546-CE622E504A55}" destId="{676501C5-3195-4025-84EF-3A1987645BC4}" srcOrd="0" destOrd="0" parTransId="{D9CC2E3C-FB5E-4AED-BBDA-5E491668BA34}" sibTransId="{5F736F15-9831-41B1-8519-18B5C580681E}"/>
    <dgm:cxn modelId="{9BC95364-3E55-4441-BBFD-893556B04B6C}" type="presOf" srcId="{F958D282-6B73-4610-AC98-7E383B8C2DF0}" destId="{B489D374-8E78-40FD-8185-F8F6FDEEF475}" srcOrd="0" destOrd="0" presId="urn:microsoft.com/office/officeart/2008/layout/LinedList"/>
    <dgm:cxn modelId="{B461AC69-1128-4015-B3C1-8BD7F7477AE3}" type="presOf" srcId="{3A61CF49-88C5-4EFA-9759-7DD6569550E3}" destId="{12998B27-016E-416F-90B9-5E8E435DA862}" srcOrd="0" destOrd="0" presId="urn:microsoft.com/office/officeart/2008/layout/LinedList"/>
    <dgm:cxn modelId="{E476844D-868D-408E-ADC9-B4FBCE1D29FC}" type="presOf" srcId="{5A123A4E-8AB5-489C-9778-D22C94286986}" destId="{4B714A1E-BF9D-46C1-8079-3628A22C85AB}" srcOrd="0" destOrd="0" presId="urn:microsoft.com/office/officeart/2008/layout/LinedList"/>
    <dgm:cxn modelId="{5203D94F-31F0-4164-9D1F-B57C8FF939BC}" srcId="{2AEC0793-7498-4802-A117-75A4FFF93D93}" destId="{5A123A4E-8AB5-489C-9778-D22C94286986}" srcOrd="2" destOrd="0" parTransId="{9CB65A86-96E6-4409-80E4-A8C55A808ED2}" sibTransId="{56C916D6-59F4-4A71-ACCA-52BEB4BB7CF9}"/>
    <dgm:cxn modelId="{D7AA31B4-F149-42CD-BEFF-6D259D23D9C7}" srcId="{2AEC0793-7498-4802-A117-75A4FFF93D93}" destId="{A4871CF3-C16D-4340-9546-CE622E504A55}" srcOrd="3" destOrd="0" parTransId="{A3554C5D-683E-492B-B133-4ACDB508B8C6}" sibTransId="{0D11E81A-CEB7-4C9F-9CAF-EB1763EEC6D2}"/>
    <dgm:cxn modelId="{AEFAEFB6-A9F1-46F9-ADAC-08F36A6895B2}" type="presOf" srcId="{2AEC0793-7498-4802-A117-75A4FFF93D93}" destId="{60C996BC-7FB5-4443-A871-04D2798DE405}" srcOrd="0" destOrd="0" presId="urn:microsoft.com/office/officeart/2008/layout/LinedList"/>
    <dgm:cxn modelId="{FF9645BE-2151-4364-9BDF-11351152F081}" type="presOf" srcId="{DA5AD404-3FD9-48C7-B1A9-F94C74A7B454}" destId="{9E80C6FC-A1FF-4126-88A7-290B29FB13BE}" srcOrd="0" destOrd="0" presId="urn:microsoft.com/office/officeart/2008/layout/LinedList"/>
    <dgm:cxn modelId="{DBC34FC1-3F78-4EF7-9549-378C80622848}" type="presOf" srcId="{A4871CF3-C16D-4340-9546-CE622E504A55}" destId="{29E80135-9CFC-436B-A40E-B89673B5DD78}" srcOrd="0" destOrd="0" presId="urn:microsoft.com/office/officeart/2008/layout/LinedList"/>
    <dgm:cxn modelId="{14F8EFCA-E26F-4179-950F-877CEC4EB0EA}" type="presOf" srcId="{23957DBE-1D8A-42A0-B775-7F3AC8D9AD7C}" destId="{CD36FD41-01A4-4603-B36D-6EABD99D186A}" srcOrd="0" destOrd="0" presId="urn:microsoft.com/office/officeart/2008/layout/LinedList"/>
    <dgm:cxn modelId="{1CC13EE9-7494-4813-B800-25AC247D8C3B}" type="presOf" srcId="{676501C5-3195-4025-84EF-3A1987645BC4}" destId="{C185043F-EB2B-4F31-A77A-B851DE3B9810}" srcOrd="0" destOrd="0" presId="urn:microsoft.com/office/officeart/2008/layout/LinedList"/>
    <dgm:cxn modelId="{3B5FFEF5-0A75-4982-AEB2-E4875D119E8E}" srcId="{A4871CF3-C16D-4340-9546-CE622E504A55}" destId="{3A61CF49-88C5-4EFA-9759-7DD6569550E3}" srcOrd="1" destOrd="0" parTransId="{F2672521-87A6-4CC9-A8CB-33FFBBF9479A}" sibTransId="{3A76FDA2-085A-4DC6-AF22-60827453034C}"/>
    <dgm:cxn modelId="{A7A0D7FC-CF2D-4D10-82EF-3108AF44FA3B}" srcId="{2AEC0793-7498-4802-A117-75A4FFF93D93}" destId="{F958D282-6B73-4610-AC98-7E383B8C2DF0}" srcOrd="4" destOrd="0" parTransId="{12D5FCAF-69DF-4724-AE01-01EE8ADEC9AD}" sibTransId="{5F80458E-03DF-49B6-AF79-E71EADB388E1}"/>
    <dgm:cxn modelId="{65A9EE04-2396-434C-9B69-E9AF84C12618}" type="presParOf" srcId="{60C996BC-7FB5-4443-A871-04D2798DE405}" destId="{A4E06EE3-214B-4882-8ECC-F479A6818A58}" srcOrd="0" destOrd="0" presId="urn:microsoft.com/office/officeart/2008/layout/LinedList"/>
    <dgm:cxn modelId="{A4BC6FBC-26F4-4075-9514-1C58835F3EA8}" type="presParOf" srcId="{60C996BC-7FB5-4443-A871-04D2798DE405}" destId="{A624A3E4-EF78-45A6-B8A9-208DFEA2505B}" srcOrd="1" destOrd="0" presId="urn:microsoft.com/office/officeart/2008/layout/LinedList"/>
    <dgm:cxn modelId="{CC1FBB27-CDD4-4021-B274-AADB537D7893}" type="presParOf" srcId="{A624A3E4-EF78-45A6-B8A9-208DFEA2505B}" destId="{9E80C6FC-A1FF-4126-88A7-290B29FB13BE}" srcOrd="0" destOrd="0" presId="urn:microsoft.com/office/officeart/2008/layout/LinedList"/>
    <dgm:cxn modelId="{C9A74222-3645-431F-8799-8F9F95FA462D}" type="presParOf" srcId="{A624A3E4-EF78-45A6-B8A9-208DFEA2505B}" destId="{1E032E4A-0932-44A2-9F0E-546A15B2C90D}" srcOrd="1" destOrd="0" presId="urn:microsoft.com/office/officeart/2008/layout/LinedList"/>
    <dgm:cxn modelId="{BD5B9B02-09C2-4F27-A59A-18F7C203FA60}" type="presParOf" srcId="{60C996BC-7FB5-4443-A871-04D2798DE405}" destId="{57004FB4-9B07-4861-9254-D2BBECEA1979}" srcOrd="2" destOrd="0" presId="urn:microsoft.com/office/officeart/2008/layout/LinedList"/>
    <dgm:cxn modelId="{2AA70221-5EA0-4B66-850D-9E80BAB1F159}" type="presParOf" srcId="{60C996BC-7FB5-4443-A871-04D2798DE405}" destId="{25F43686-33A0-45A3-A7A0-202B7FD55517}" srcOrd="3" destOrd="0" presId="urn:microsoft.com/office/officeart/2008/layout/LinedList"/>
    <dgm:cxn modelId="{E51F4708-F375-4224-9A73-741BAD0AAD87}" type="presParOf" srcId="{25F43686-33A0-45A3-A7A0-202B7FD55517}" destId="{CD36FD41-01A4-4603-B36D-6EABD99D186A}" srcOrd="0" destOrd="0" presId="urn:microsoft.com/office/officeart/2008/layout/LinedList"/>
    <dgm:cxn modelId="{61EFCC4D-E4C6-4763-A432-97DC38991681}" type="presParOf" srcId="{25F43686-33A0-45A3-A7A0-202B7FD55517}" destId="{FCCD730D-2C05-4550-AFF7-A80CA81DE17E}" srcOrd="1" destOrd="0" presId="urn:microsoft.com/office/officeart/2008/layout/LinedList"/>
    <dgm:cxn modelId="{FBA9068C-C1AE-4D57-B7A8-C3C87652E079}" type="presParOf" srcId="{60C996BC-7FB5-4443-A871-04D2798DE405}" destId="{A1580D3A-06CE-4586-B71F-1F0517345C68}" srcOrd="4" destOrd="0" presId="urn:microsoft.com/office/officeart/2008/layout/LinedList"/>
    <dgm:cxn modelId="{D22615FC-986F-42A9-AC7E-AA9FFEADF81E}" type="presParOf" srcId="{60C996BC-7FB5-4443-A871-04D2798DE405}" destId="{698F1BD8-239D-4ACA-AC59-71922F85B295}" srcOrd="5" destOrd="0" presId="urn:microsoft.com/office/officeart/2008/layout/LinedList"/>
    <dgm:cxn modelId="{0FBEC99A-6A16-4251-9141-44AAA3455F50}" type="presParOf" srcId="{698F1BD8-239D-4ACA-AC59-71922F85B295}" destId="{4B714A1E-BF9D-46C1-8079-3628A22C85AB}" srcOrd="0" destOrd="0" presId="urn:microsoft.com/office/officeart/2008/layout/LinedList"/>
    <dgm:cxn modelId="{1AFFCD38-E1E1-4DEA-B9DF-42E9727750A8}" type="presParOf" srcId="{698F1BD8-239D-4ACA-AC59-71922F85B295}" destId="{9065FA22-B812-4194-A193-BA8217ABACB2}" srcOrd="1" destOrd="0" presId="urn:microsoft.com/office/officeart/2008/layout/LinedList"/>
    <dgm:cxn modelId="{71129769-270D-4DA6-AB93-B0DF437B8AF3}" type="presParOf" srcId="{60C996BC-7FB5-4443-A871-04D2798DE405}" destId="{03F4BEF9-579B-4D95-A860-B86F3011095F}" srcOrd="6" destOrd="0" presId="urn:microsoft.com/office/officeart/2008/layout/LinedList"/>
    <dgm:cxn modelId="{4E9CE086-6BDE-4300-AF59-1912FF16D8BE}" type="presParOf" srcId="{60C996BC-7FB5-4443-A871-04D2798DE405}" destId="{DA50FF87-32B3-4716-8B7E-AE694D7D6D1A}" srcOrd="7" destOrd="0" presId="urn:microsoft.com/office/officeart/2008/layout/LinedList"/>
    <dgm:cxn modelId="{633AFE66-85F5-4CFF-9438-B4BD1F78B8B4}" type="presParOf" srcId="{DA50FF87-32B3-4716-8B7E-AE694D7D6D1A}" destId="{29E80135-9CFC-436B-A40E-B89673B5DD78}" srcOrd="0" destOrd="0" presId="urn:microsoft.com/office/officeart/2008/layout/LinedList"/>
    <dgm:cxn modelId="{35905CB9-F1A1-49F9-8FDD-1443A235AEC7}" type="presParOf" srcId="{DA50FF87-32B3-4716-8B7E-AE694D7D6D1A}" destId="{60FE6B8C-518A-4D0C-9529-50422169F44D}" srcOrd="1" destOrd="0" presId="urn:microsoft.com/office/officeart/2008/layout/LinedList"/>
    <dgm:cxn modelId="{4EF9212C-C395-4033-8746-DA6DB0EAF084}" type="presParOf" srcId="{60FE6B8C-518A-4D0C-9529-50422169F44D}" destId="{CCD80748-A28E-4383-87BB-10623E93CF06}" srcOrd="0" destOrd="0" presId="urn:microsoft.com/office/officeart/2008/layout/LinedList"/>
    <dgm:cxn modelId="{B7CCD421-0D1A-4200-8B5B-92424AA496EE}" type="presParOf" srcId="{60FE6B8C-518A-4D0C-9529-50422169F44D}" destId="{23CDABDA-BEE1-479B-B0E7-C196D6F942B7}" srcOrd="1" destOrd="0" presId="urn:microsoft.com/office/officeart/2008/layout/LinedList"/>
    <dgm:cxn modelId="{74EDFD47-2F21-46E8-84C1-39C52834315B}" type="presParOf" srcId="{23CDABDA-BEE1-479B-B0E7-C196D6F942B7}" destId="{8AEA7F28-CCFC-4957-AB38-813DF76D9FED}" srcOrd="0" destOrd="0" presId="urn:microsoft.com/office/officeart/2008/layout/LinedList"/>
    <dgm:cxn modelId="{B5CE7AC8-3F5D-455C-9515-19FDFD52F7A5}" type="presParOf" srcId="{23CDABDA-BEE1-479B-B0E7-C196D6F942B7}" destId="{C185043F-EB2B-4F31-A77A-B851DE3B9810}" srcOrd="1" destOrd="0" presId="urn:microsoft.com/office/officeart/2008/layout/LinedList"/>
    <dgm:cxn modelId="{9C64E156-72DB-4E35-8248-C0851F744AE4}" type="presParOf" srcId="{23CDABDA-BEE1-479B-B0E7-C196D6F942B7}" destId="{DA3CD618-09E7-44C2-8A84-93D9D27E03A3}" srcOrd="2" destOrd="0" presId="urn:microsoft.com/office/officeart/2008/layout/LinedList"/>
    <dgm:cxn modelId="{4700521F-020D-4370-9DDD-1D792DFE38CB}" type="presParOf" srcId="{60FE6B8C-518A-4D0C-9529-50422169F44D}" destId="{214B9251-0723-4376-9935-BE525E97ED5B}" srcOrd="2" destOrd="0" presId="urn:microsoft.com/office/officeart/2008/layout/LinedList"/>
    <dgm:cxn modelId="{A84BF08D-E17F-4988-B334-A91B4264411E}" type="presParOf" srcId="{60FE6B8C-518A-4D0C-9529-50422169F44D}" destId="{2F821412-988D-4A1A-8023-1D4069C720EE}" srcOrd="3" destOrd="0" presId="urn:microsoft.com/office/officeart/2008/layout/LinedList"/>
    <dgm:cxn modelId="{6C357B52-3462-4AE5-90AB-8A65FEB85E22}" type="presParOf" srcId="{60FE6B8C-518A-4D0C-9529-50422169F44D}" destId="{77C11287-7A5E-44AE-8036-23170D9476E2}" srcOrd="4" destOrd="0" presId="urn:microsoft.com/office/officeart/2008/layout/LinedList"/>
    <dgm:cxn modelId="{E99A8B4E-6ECD-4D28-A664-EA420DF82565}" type="presParOf" srcId="{77C11287-7A5E-44AE-8036-23170D9476E2}" destId="{255DFF0F-CEFE-4951-964E-5BF4B38B7092}" srcOrd="0" destOrd="0" presId="urn:microsoft.com/office/officeart/2008/layout/LinedList"/>
    <dgm:cxn modelId="{FF8A1FF0-3A03-4127-808A-48FE624F4D1C}" type="presParOf" srcId="{77C11287-7A5E-44AE-8036-23170D9476E2}" destId="{12998B27-016E-416F-90B9-5E8E435DA862}" srcOrd="1" destOrd="0" presId="urn:microsoft.com/office/officeart/2008/layout/LinedList"/>
    <dgm:cxn modelId="{2CA57816-98F3-4DA5-9462-E9FAD6B9D8ED}" type="presParOf" srcId="{77C11287-7A5E-44AE-8036-23170D9476E2}" destId="{B4720C9C-3418-4744-839D-F45A1957CD6F}" srcOrd="2" destOrd="0" presId="urn:microsoft.com/office/officeart/2008/layout/LinedList"/>
    <dgm:cxn modelId="{DE6E20CC-7698-49FC-9213-C6BBC344319D}" type="presParOf" srcId="{60FE6B8C-518A-4D0C-9529-50422169F44D}" destId="{C1C461EE-AD38-4E07-984D-CE19303528C9}" srcOrd="5" destOrd="0" presId="urn:microsoft.com/office/officeart/2008/layout/LinedList"/>
    <dgm:cxn modelId="{F5E086EF-B63C-4E89-9A7E-8EB9165878A5}" type="presParOf" srcId="{60FE6B8C-518A-4D0C-9529-50422169F44D}" destId="{5734E0FB-C000-493B-979E-EC67E90294AA}" srcOrd="6" destOrd="0" presId="urn:microsoft.com/office/officeart/2008/layout/LinedList"/>
    <dgm:cxn modelId="{59B309C3-A112-4596-82C0-EC4DD4C20373}" type="presParOf" srcId="{60C996BC-7FB5-4443-A871-04D2798DE405}" destId="{80848108-A5EE-49A7-922A-5C41D6CA042D}" srcOrd="8" destOrd="0" presId="urn:microsoft.com/office/officeart/2008/layout/LinedList"/>
    <dgm:cxn modelId="{ACC78C76-89E4-4327-8082-FFBC7E17FD56}" type="presParOf" srcId="{60C996BC-7FB5-4443-A871-04D2798DE405}" destId="{E4519FFC-533E-45D1-8123-C4D1A96F82F7}" srcOrd="9" destOrd="0" presId="urn:microsoft.com/office/officeart/2008/layout/LinedList"/>
    <dgm:cxn modelId="{CEE4A0AE-CCB4-4420-AD3F-F7599FA6BD3C}" type="presParOf" srcId="{E4519FFC-533E-45D1-8123-C4D1A96F82F7}" destId="{B489D374-8E78-40FD-8185-F8F6FDEEF475}" srcOrd="0" destOrd="0" presId="urn:microsoft.com/office/officeart/2008/layout/LinedList"/>
    <dgm:cxn modelId="{7383FB5D-10C6-4C4F-B59C-47D7EA090AB9}" type="presParOf" srcId="{E4519FFC-533E-45D1-8123-C4D1A96F82F7}" destId="{479C09E0-BF83-4A1C-B992-6327A668BAC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06EE3-214B-4882-8ECC-F479A6818A58}">
      <dsp:nvSpPr>
        <dsp:cNvPr id="0" name=""/>
        <dsp:cNvSpPr/>
      </dsp:nvSpPr>
      <dsp:spPr>
        <a:xfrm>
          <a:off x="0" y="330"/>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80C6FC-A1FF-4126-88A7-290B29FB13BE}">
      <dsp:nvSpPr>
        <dsp:cNvPr id="0" name=""/>
        <dsp:cNvSpPr/>
      </dsp:nvSpPr>
      <dsp:spPr>
        <a:xfrm>
          <a:off x="0" y="330"/>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dirty="0"/>
            <a:t>Device common </a:t>
          </a:r>
          <a:r>
            <a:rPr lang="en-US" sz="600" kern="1200" dirty="0" err="1"/>
            <a:t>informations</a:t>
          </a:r>
          <a:endParaRPr lang="en-US" sz="600" kern="1200" dirty="0"/>
        </a:p>
      </dsp:txBody>
      <dsp:txXfrm>
        <a:off x="0" y="330"/>
        <a:ext cx="1047115" cy="540887"/>
      </dsp:txXfrm>
    </dsp:sp>
    <dsp:sp modelId="{57004FB4-9B07-4861-9254-D2BBECEA1979}">
      <dsp:nvSpPr>
        <dsp:cNvPr id="0" name=""/>
        <dsp:cNvSpPr/>
      </dsp:nvSpPr>
      <dsp:spPr>
        <a:xfrm>
          <a:off x="0" y="541218"/>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36FD41-01A4-4603-B36D-6EABD99D186A}">
      <dsp:nvSpPr>
        <dsp:cNvPr id="0" name=""/>
        <dsp:cNvSpPr/>
      </dsp:nvSpPr>
      <dsp:spPr>
        <a:xfrm>
          <a:off x="0" y="541218"/>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a:t>Standard Device Descriptor</a:t>
          </a:r>
        </a:p>
      </dsp:txBody>
      <dsp:txXfrm>
        <a:off x="0" y="541218"/>
        <a:ext cx="1047115" cy="540887"/>
      </dsp:txXfrm>
    </dsp:sp>
    <dsp:sp modelId="{A1580D3A-06CE-4586-B71F-1F0517345C68}">
      <dsp:nvSpPr>
        <dsp:cNvPr id="0" name=""/>
        <dsp:cNvSpPr/>
      </dsp:nvSpPr>
      <dsp:spPr>
        <a:xfrm>
          <a:off x="0" y="1082106"/>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714A1E-BF9D-46C1-8079-3628A22C85AB}">
      <dsp:nvSpPr>
        <dsp:cNvPr id="0" name=""/>
        <dsp:cNvSpPr/>
      </dsp:nvSpPr>
      <dsp:spPr>
        <a:xfrm>
          <a:off x="0" y="1082106"/>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a:t>Device Qualifier Descriptor</a:t>
          </a:r>
        </a:p>
      </dsp:txBody>
      <dsp:txXfrm>
        <a:off x="0" y="1082106"/>
        <a:ext cx="1047115" cy="540887"/>
      </dsp:txXfrm>
    </dsp:sp>
    <dsp:sp modelId="{03F4BEF9-579B-4D95-A860-B86F3011095F}">
      <dsp:nvSpPr>
        <dsp:cNvPr id="0" name=""/>
        <dsp:cNvSpPr/>
      </dsp:nvSpPr>
      <dsp:spPr>
        <a:xfrm>
          <a:off x="0" y="1622993"/>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E80135-9CFC-436B-A40E-B89673B5DD78}">
      <dsp:nvSpPr>
        <dsp:cNvPr id="0" name=""/>
        <dsp:cNvSpPr/>
      </dsp:nvSpPr>
      <dsp:spPr>
        <a:xfrm>
          <a:off x="0" y="1622993"/>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a:t>Configuration Or Other_Speed_Configuration Descriptor</a:t>
          </a:r>
        </a:p>
      </dsp:txBody>
      <dsp:txXfrm>
        <a:off x="0" y="1622993"/>
        <a:ext cx="1047115" cy="540887"/>
      </dsp:txXfrm>
    </dsp:sp>
    <dsp:sp modelId="{282E66D6-855B-4FFD-B5FA-64F4C51879C6}">
      <dsp:nvSpPr>
        <dsp:cNvPr id="0" name=""/>
        <dsp:cNvSpPr/>
      </dsp:nvSpPr>
      <dsp:spPr>
        <a:xfrm>
          <a:off x="1125648" y="1635565"/>
          <a:ext cx="4109926" cy="251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Interface Descriptor</a:t>
          </a:r>
        </a:p>
      </dsp:txBody>
      <dsp:txXfrm>
        <a:off x="1125648" y="1635565"/>
        <a:ext cx="4109926" cy="251428"/>
      </dsp:txXfrm>
    </dsp:sp>
    <dsp:sp modelId="{75D6FC52-B7C3-460E-8F6F-091BC9BC4F8D}">
      <dsp:nvSpPr>
        <dsp:cNvPr id="0" name=""/>
        <dsp:cNvSpPr/>
      </dsp:nvSpPr>
      <dsp:spPr>
        <a:xfrm>
          <a:off x="1047115" y="1886993"/>
          <a:ext cx="41884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D55F93-E055-447E-A7FC-BE4248C5188A}">
      <dsp:nvSpPr>
        <dsp:cNvPr id="0" name=""/>
        <dsp:cNvSpPr/>
      </dsp:nvSpPr>
      <dsp:spPr>
        <a:xfrm>
          <a:off x="1125648" y="1899565"/>
          <a:ext cx="4109926" cy="251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Endpoint Descriptor 0</a:t>
          </a:r>
        </a:p>
      </dsp:txBody>
      <dsp:txXfrm>
        <a:off x="1125648" y="1899565"/>
        <a:ext cx="4109926" cy="251428"/>
      </dsp:txXfrm>
    </dsp:sp>
    <dsp:sp modelId="{EA6230EA-7DA4-442A-BDBE-7659F2D5EF12}">
      <dsp:nvSpPr>
        <dsp:cNvPr id="0" name=""/>
        <dsp:cNvSpPr/>
      </dsp:nvSpPr>
      <dsp:spPr>
        <a:xfrm>
          <a:off x="1047115" y="2150993"/>
          <a:ext cx="41884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848108-A5EE-49A7-922A-5C41D6CA042D}">
      <dsp:nvSpPr>
        <dsp:cNvPr id="0" name=""/>
        <dsp:cNvSpPr/>
      </dsp:nvSpPr>
      <dsp:spPr>
        <a:xfrm>
          <a:off x="0" y="2163881"/>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89D374-8E78-40FD-8185-F8F6FDEEF475}">
      <dsp:nvSpPr>
        <dsp:cNvPr id="0" name=""/>
        <dsp:cNvSpPr/>
      </dsp:nvSpPr>
      <dsp:spPr>
        <a:xfrm>
          <a:off x="0" y="2163881"/>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a:t>String Descriptor</a:t>
          </a:r>
        </a:p>
      </dsp:txBody>
      <dsp:txXfrm>
        <a:off x="0" y="2163881"/>
        <a:ext cx="1047115" cy="5408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06EE3-214B-4882-8ECC-F479A6818A58}">
      <dsp:nvSpPr>
        <dsp:cNvPr id="0" name=""/>
        <dsp:cNvSpPr/>
      </dsp:nvSpPr>
      <dsp:spPr>
        <a:xfrm>
          <a:off x="0" y="330"/>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80C6FC-A1FF-4126-88A7-290B29FB13BE}">
      <dsp:nvSpPr>
        <dsp:cNvPr id="0" name=""/>
        <dsp:cNvSpPr/>
      </dsp:nvSpPr>
      <dsp:spPr>
        <a:xfrm>
          <a:off x="0" y="330"/>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dirty="0"/>
            <a:t>Device common </a:t>
          </a:r>
          <a:r>
            <a:rPr lang="en-US" sz="600" kern="1200" dirty="0" err="1"/>
            <a:t>informations</a:t>
          </a:r>
          <a:endParaRPr lang="en-US" sz="600" kern="1200" dirty="0"/>
        </a:p>
      </dsp:txBody>
      <dsp:txXfrm>
        <a:off x="0" y="330"/>
        <a:ext cx="1047115" cy="540887"/>
      </dsp:txXfrm>
    </dsp:sp>
    <dsp:sp modelId="{57004FB4-9B07-4861-9254-D2BBECEA1979}">
      <dsp:nvSpPr>
        <dsp:cNvPr id="0" name=""/>
        <dsp:cNvSpPr/>
      </dsp:nvSpPr>
      <dsp:spPr>
        <a:xfrm>
          <a:off x="0" y="541218"/>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36FD41-01A4-4603-B36D-6EABD99D186A}">
      <dsp:nvSpPr>
        <dsp:cNvPr id="0" name=""/>
        <dsp:cNvSpPr/>
      </dsp:nvSpPr>
      <dsp:spPr>
        <a:xfrm>
          <a:off x="0" y="541218"/>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a:t>Standard Device Descriptor</a:t>
          </a:r>
        </a:p>
      </dsp:txBody>
      <dsp:txXfrm>
        <a:off x="0" y="541218"/>
        <a:ext cx="1047115" cy="540887"/>
      </dsp:txXfrm>
    </dsp:sp>
    <dsp:sp modelId="{A1580D3A-06CE-4586-B71F-1F0517345C68}">
      <dsp:nvSpPr>
        <dsp:cNvPr id="0" name=""/>
        <dsp:cNvSpPr/>
      </dsp:nvSpPr>
      <dsp:spPr>
        <a:xfrm>
          <a:off x="0" y="1082106"/>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714A1E-BF9D-46C1-8079-3628A22C85AB}">
      <dsp:nvSpPr>
        <dsp:cNvPr id="0" name=""/>
        <dsp:cNvSpPr/>
      </dsp:nvSpPr>
      <dsp:spPr>
        <a:xfrm>
          <a:off x="0" y="1082106"/>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a:t>Device Qualifier Descriptor</a:t>
          </a:r>
        </a:p>
      </dsp:txBody>
      <dsp:txXfrm>
        <a:off x="0" y="1082106"/>
        <a:ext cx="1047115" cy="540887"/>
      </dsp:txXfrm>
    </dsp:sp>
    <dsp:sp modelId="{03F4BEF9-579B-4D95-A860-B86F3011095F}">
      <dsp:nvSpPr>
        <dsp:cNvPr id="0" name=""/>
        <dsp:cNvSpPr/>
      </dsp:nvSpPr>
      <dsp:spPr>
        <a:xfrm>
          <a:off x="0" y="1622993"/>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E80135-9CFC-436B-A40E-B89673B5DD78}">
      <dsp:nvSpPr>
        <dsp:cNvPr id="0" name=""/>
        <dsp:cNvSpPr/>
      </dsp:nvSpPr>
      <dsp:spPr>
        <a:xfrm>
          <a:off x="0" y="1622993"/>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a:t>Configuration Or Other_Speed_Configuration Descriptor</a:t>
          </a:r>
        </a:p>
      </dsp:txBody>
      <dsp:txXfrm>
        <a:off x="0" y="1622993"/>
        <a:ext cx="1047115" cy="540887"/>
      </dsp:txXfrm>
    </dsp:sp>
    <dsp:sp modelId="{DB8C19DC-ADD7-4E30-82A6-BBEAC695D422}">
      <dsp:nvSpPr>
        <dsp:cNvPr id="0" name=""/>
        <dsp:cNvSpPr/>
      </dsp:nvSpPr>
      <dsp:spPr>
        <a:xfrm>
          <a:off x="1125648" y="1635565"/>
          <a:ext cx="4109926" cy="251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Interface Descriptor</a:t>
          </a:r>
        </a:p>
      </dsp:txBody>
      <dsp:txXfrm>
        <a:off x="1125648" y="1635565"/>
        <a:ext cx="4109926" cy="251428"/>
      </dsp:txXfrm>
    </dsp:sp>
    <dsp:sp modelId="{70756A10-243C-440E-83F8-B2838A38A42B}">
      <dsp:nvSpPr>
        <dsp:cNvPr id="0" name=""/>
        <dsp:cNvSpPr/>
      </dsp:nvSpPr>
      <dsp:spPr>
        <a:xfrm>
          <a:off x="1047115" y="1886993"/>
          <a:ext cx="41884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B76E92-0FC3-44DD-9F46-9FF63FADAE39}">
      <dsp:nvSpPr>
        <dsp:cNvPr id="0" name=""/>
        <dsp:cNvSpPr/>
      </dsp:nvSpPr>
      <dsp:spPr>
        <a:xfrm>
          <a:off x="1125648" y="1899565"/>
          <a:ext cx="4109926" cy="251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Endpoint Descriptor 0</a:t>
          </a:r>
        </a:p>
      </dsp:txBody>
      <dsp:txXfrm>
        <a:off x="1125648" y="1899565"/>
        <a:ext cx="4109926" cy="251428"/>
      </dsp:txXfrm>
    </dsp:sp>
    <dsp:sp modelId="{7A16CEBB-742A-4187-A271-0E0B59B358CF}">
      <dsp:nvSpPr>
        <dsp:cNvPr id="0" name=""/>
        <dsp:cNvSpPr/>
      </dsp:nvSpPr>
      <dsp:spPr>
        <a:xfrm>
          <a:off x="1047115" y="2150993"/>
          <a:ext cx="41884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848108-A5EE-49A7-922A-5C41D6CA042D}">
      <dsp:nvSpPr>
        <dsp:cNvPr id="0" name=""/>
        <dsp:cNvSpPr/>
      </dsp:nvSpPr>
      <dsp:spPr>
        <a:xfrm>
          <a:off x="0" y="2163881"/>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89D374-8E78-40FD-8185-F8F6FDEEF475}">
      <dsp:nvSpPr>
        <dsp:cNvPr id="0" name=""/>
        <dsp:cNvSpPr/>
      </dsp:nvSpPr>
      <dsp:spPr>
        <a:xfrm>
          <a:off x="0" y="2163881"/>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a:t>String Descriptor</a:t>
          </a:r>
        </a:p>
      </dsp:txBody>
      <dsp:txXfrm>
        <a:off x="0" y="2163881"/>
        <a:ext cx="1047115" cy="540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06EE3-214B-4882-8ECC-F479A6818A58}">
      <dsp:nvSpPr>
        <dsp:cNvPr id="0" name=""/>
        <dsp:cNvSpPr/>
      </dsp:nvSpPr>
      <dsp:spPr>
        <a:xfrm>
          <a:off x="0" y="330"/>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80C6FC-A1FF-4126-88A7-290B29FB13BE}">
      <dsp:nvSpPr>
        <dsp:cNvPr id="0" name=""/>
        <dsp:cNvSpPr/>
      </dsp:nvSpPr>
      <dsp:spPr>
        <a:xfrm>
          <a:off x="0" y="330"/>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dirty="0"/>
            <a:t>Device common </a:t>
          </a:r>
          <a:r>
            <a:rPr lang="en-US" sz="600" kern="1200" dirty="0" err="1"/>
            <a:t>informations</a:t>
          </a:r>
          <a:endParaRPr lang="en-US" sz="600" kern="1200" dirty="0"/>
        </a:p>
      </dsp:txBody>
      <dsp:txXfrm>
        <a:off x="0" y="330"/>
        <a:ext cx="1047115" cy="540887"/>
      </dsp:txXfrm>
    </dsp:sp>
    <dsp:sp modelId="{57004FB4-9B07-4861-9254-D2BBECEA1979}">
      <dsp:nvSpPr>
        <dsp:cNvPr id="0" name=""/>
        <dsp:cNvSpPr/>
      </dsp:nvSpPr>
      <dsp:spPr>
        <a:xfrm>
          <a:off x="0" y="541218"/>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36FD41-01A4-4603-B36D-6EABD99D186A}">
      <dsp:nvSpPr>
        <dsp:cNvPr id="0" name=""/>
        <dsp:cNvSpPr/>
      </dsp:nvSpPr>
      <dsp:spPr>
        <a:xfrm>
          <a:off x="0" y="541218"/>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a:t>Standard Device Descriptor</a:t>
          </a:r>
        </a:p>
      </dsp:txBody>
      <dsp:txXfrm>
        <a:off x="0" y="541218"/>
        <a:ext cx="1047115" cy="540887"/>
      </dsp:txXfrm>
    </dsp:sp>
    <dsp:sp modelId="{A1580D3A-06CE-4586-B71F-1F0517345C68}">
      <dsp:nvSpPr>
        <dsp:cNvPr id="0" name=""/>
        <dsp:cNvSpPr/>
      </dsp:nvSpPr>
      <dsp:spPr>
        <a:xfrm>
          <a:off x="0" y="1082106"/>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714A1E-BF9D-46C1-8079-3628A22C85AB}">
      <dsp:nvSpPr>
        <dsp:cNvPr id="0" name=""/>
        <dsp:cNvSpPr/>
      </dsp:nvSpPr>
      <dsp:spPr>
        <a:xfrm>
          <a:off x="0" y="1082106"/>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a:t>Device Qualifier Descriptor</a:t>
          </a:r>
        </a:p>
      </dsp:txBody>
      <dsp:txXfrm>
        <a:off x="0" y="1082106"/>
        <a:ext cx="1047115" cy="540887"/>
      </dsp:txXfrm>
    </dsp:sp>
    <dsp:sp modelId="{03F4BEF9-579B-4D95-A860-B86F3011095F}">
      <dsp:nvSpPr>
        <dsp:cNvPr id="0" name=""/>
        <dsp:cNvSpPr/>
      </dsp:nvSpPr>
      <dsp:spPr>
        <a:xfrm>
          <a:off x="0" y="1622993"/>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E80135-9CFC-436B-A40E-B89673B5DD78}">
      <dsp:nvSpPr>
        <dsp:cNvPr id="0" name=""/>
        <dsp:cNvSpPr/>
      </dsp:nvSpPr>
      <dsp:spPr>
        <a:xfrm>
          <a:off x="0" y="1622993"/>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a:t>Configuration Or Other_Speed_Configuration Descriptor</a:t>
          </a:r>
        </a:p>
      </dsp:txBody>
      <dsp:txXfrm>
        <a:off x="0" y="1622993"/>
        <a:ext cx="1047115" cy="540887"/>
      </dsp:txXfrm>
    </dsp:sp>
    <dsp:sp modelId="{1CE069D9-90B8-4377-BF8E-02A7E048BBC5}">
      <dsp:nvSpPr>
        <dsp:cNvPr id="0" name=""/>
        <dsp:cNvSpPr/>
      </dsp:nvSpPr>
      <dsp:spPr>
        <a:xfrm>
          <a:off x="1125648" y="1635565"/>
          <a:ext cx="4109926" cy="251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Interface Descriptor</a:t>
          </a:r>
        </a:p>
      </dsp:txBody>
      <dsp:txXfrm>
        <a:off x="1125648" y="1635565"/>
        <a:ext cx="4109926" cy="251428"/>
      </dsp:txXfrm>
    </dsp:sp>
    <dsp:sp modelId="{19EED385-FD42-4341-A671-328A251BE3BA}">
      <dsp:nvSpPr>
        <dsp:cNvPr id="0" name=""/>
        <dsp:cNvSpPr/>
      </dsp:nvSpPr>
      <dsp:spPr>
        <a:xfrm>
          <a:off x="1047115" y="1886993"/>
          <a:ext cx="41884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7BCD27-44C0-4BA7-9559-26FC2C470150}">
      <dsp:nvSpPr>
        <dsp:cNvPr id="0" name=""/>
        <dsp:cNvSpPr/>
      </dsp:nvSpPr>
      <dsp:spPr>
        <a:xfrm>
          <a:off x="1125648" y="1899565"/>
          <a:ext cx="4109926" cy="251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Endpoint Descriptor 0</a:t>
          </a:r>
        </a:p>
      </dsp:txBody>
      <dsp:txXfrm>
        <a:off x="1125648" y="1899565"/>
        <a:ext cx="4109926" cy="251428"/>
      </dsp:txXfrm>
    </dsp:sp>
    <dsp:sp modelId="{C57F2F27-0179-4E99-9D31-626D820E543D}">
      <dsp:nvSpPr>
        <dsp:cNvPr id="0" name=""/>
        <dsp:cNvSpPr/>
      </dsp:nvSpPr>
      <dsp:spPr>
        <a:xfrm>
          <a:off x="1047115" y="2150993"/>
          <a:ext cx="41884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848108-A5EE-49A7-922A-5C41D6CA042D}">
      <dsp:nvSpPr>
        <dsp:cNvPr id="0" name=""/>
        <dsp:cNvSpPr/>
      </dsp:nvSpPr>
      <dsp:spPr>
        <a:xfrm>
          <a:off x="0" y="2163881"/>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89D374-8E78-40FD-8185-F8F6FDEEF475}">
      <dsp:nvSpPr>
        <dsp:cNvPr id="0" name=""/>
        <dsp:cNvSpPr/>
      </dsp:nvSpPr>
      <dsp:spPr>
        <a:xfrm>
          <a:off x="0" y="2163881"/>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a:t>String Descriptor</a:t>
          </a:r>
        </a:p>
      </dsp:txBody>
      <dsp:txXfrm>
        <a:off x="0" y="2163881"/>
        <a:ext cx="1047115" cy="5408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06EE3-214B-4882-8ECC-F479A6818A58}">
      <dsp:nvSpPr>
        <dsp:cNvPr id="0" name=""/>
        <dsp:cNvSpPr/>
      </dsp:nvSpPr>
      <dsp:spPr>
        <a:xfrm>
          <a:off x="0" y="330"/>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80C6FC-A1FF-4126-88A7-290B29FB13BE}">
      <dsp:nvSpPr>
        <dsp:cNvPr id="0" name=""/>
        <dsp:cNvSpPr/>
      </dsp:nvSpPr>
      <dsp:spPr>
        <a:xfrm>
          <a:off x="0" y="330"/>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dirty="0"/>
            <a:t>Device common </a:t>
          </a:r>
          <a:r>
            <a:rPr lang="en-US" sz="600" kern="1200" dirty="0" err="1"/>
            <a:t>informations</a:t>
          </a:r>
          <a:endParaRPr lang="en-US" sz="600" kern="1200" dirty="0"/>
        </a:p>
      </dsp:txBody>
      <dsp:txXfrm>
        <a:off x="0" y="330"/>
        <a:ext cx="1047115" cy="540887"/>
      </dsp:txXfrm>
    </dsp:sp>
    <dsp:sp modelId="{57004FB4-9B07-4861-9254-D2BBECEA1979}">
      <dsp:nvSpPr>
        <dsp:cNvPr id="0" name=""/>
        <dsp:cNvSpPr/>
      </dsp:nvSpPr>
      <dsp:spPr>
        <a:xfrm>
          <a:off x="0" y="541218"/>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36FD41-01A4-4603-B36D-6EABD99D186A}">
      <dsp:nvSpPr>
        <dsp:cNvPr id="0" name=""/>
        <dsp:cNvSpPr/>
      </dsp:nvSpPr>
      <dsp:spPr>
        <a:xfrm>
          <a:off x="0" y="541218"/>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a:t>Standard Device Descriptor</a:t>
          </a:r>
        </a:p>
      </dsp:txBody>
      <dsp:txXfrm>
        <a:off x="0" y="541218"/>
        <a:ext cx="1047115" cy="540887"/>
      </dsp:txXfrm>
    </dsp:sp>
    <dsp:sp modelId="{A1580D3A-06CE-4586-B71F-1F0517345C68}">
      <dsp:nvSpPr>
        <dsp:cNvPr id="0" name=""/>
        <dsp:cNvSpPr/>
      </dsp:nvSpPr>
      <dsp:spPr>
        <a:xfrm>
          <a:off x="0" y="1082106"/>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714A1E-BF9D-46C1-8079-3628A22C85AB}">
      <dsp:nvSpPr>
        <dsp:cNvPr id="0" name=""/>
        <dsp:cNvSpPr/>
      </dsp:nvSpPr>
      <dsp:spPr>
        <a:xfrm>
          <a:off x="0" y="1082106"/>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a:t>Device Qualifier Descriptor</a:t>
          </a:r>
        </a:p>
      </dsp:txBody>
      <dsp:txXfrm>
        <a:off x="0" y="1082106"/>
        <a:ext cx="1047115" cy="540887"/>
      </dsp:txXfrm>
    </dsp:sp>
    <dsp:sp modelId="{03F4BEF9-579B-4D95-A860-B86F3011095F}">
      <dsp:nvSpPr>
        <dsp:cNvPr id="0" name=""/>
        <dsp:cNvSpPr/>
      </dsp:nvSpPr>
      <dsp:spPr>
        <a:xfrm>
          <a:off x="0" y="1622993"/>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E80135-9CFC-436B-A40E-B89673B5DD78}">
      <dsp:nvSpPr>
        <dsp:cNvPr id="0" name=""/>
        <dsp:cNvSpPr/>
      </dsp:nvSpPr>
      <dsp:spPr>
        <a:xfrm>
          <a:off x="0" y="1622993"/>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a:t>Configuration Or Other_Speed_Configuration Descriptor</a:t>
          </a:r>
        </a:p>
      </dsp:txBody>
      <dsp:txXfrm>
        <a:off x="0" y="1622993"/>
        <a:ext cx="1047115" cy="540887"/>
      </dsp:txXfrm>
    </dsp:sp>
    <dsp:sp modelId="{A39FA337-1364-41EE-A242-1DF40FB09B06}">
      <dsp:nvSpPr>
        <dsp:cNvPr id="0" name=""/>
        <dsp:cNvSpPr/>
      </dsp:nvSpPr>
      <dsp:spPr>
        <a:xfrm>
          <a:off x="1125648" y="1635565"/>
          <a:ext cx="4109926" cy="251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Interface Descriptor</a:t>
          </a:r>
        </a:p>
      </dsp:txBody>
      <dsp:txXfrm>
        <a:off x="1125648" y="1635565"/>
        <a:ext cx="4109926" cy="251428"/>
      </dsp:txXfrm>
    </dsp:sp>
    <dsp:sp modelId="{E097B5E0-47B0-42BC-8751-E8C3145CF1A3}">
      <dsp:nvSpPr>
        <dsp:cNvPr id="0" name=""/>
        <dsp:cNvSpPr/>
      </dsp:nvSpPr>
      <dsp:spPr>
        <a:xfrm>
          <a:off x="1047115" y="1886993"/>
          <a:ext cx="41884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193D3C-73A2-4951-8CA3-D9DB975AD339}">
      <dsp:nvSpPr>
        <dsp:cNvPr id="0" name=""/>
        <dsp:cNvSpPr/>
      </dsp:nvSpPr>
      <dsp:spPr>
        <a:xfrm>
          <a:off x="1125648" y="1899565"/>
          <a:ext cx="4109926" cy="251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Endpoint Descriptor 0</a:t>
          </a:r>
        </a:p>
      </dsp:txBody>
      <dsp:txXfrm>
        <a:off x="1125648" y="1899565"/>
        <a:ext cx="4109926" cy="251428"/>
      </dsp:txXfrm>
    </dsp:sp>
    <dsp:sp modelId="{8B71882C-930C-4078-9603-72AF7F9DF69E}">
      <dsp:nvSpPr>
        <dsp:cNvPr id="0" name=""/>
        <dsp:cNvSpPr/>
      </dsp:nvSpPr>
      <dsp:spPr>
        <a:xfrm>
          <a:off x="1047115" y="2150993"/>
          <a:ext cx="41884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3D5362-A030-4031-BAB4-53903E43C211}">
      <dsp:nvSpPr>
        <dsp:cNvPr id="0" name=""/>
        <dsp:cNvSpPr/>
      </dsp:nvSpPr>
      <dsp:spPr>
        <a:xfrm>
          <a:off x="0" y="2163881"/>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7A7620-0DA4-4E93-AD03-E4FE0ECEFA9E}">
      <dsp:nvSpPr>
        <dsp:cNvPr id="0" name=""/>
        <dsp:cNvSpPr/>
      </dsp:nvSpPr>
      <dsp:spPr>
        <a:xfrm>
          <a:off x="0" y="2163881"/>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dirty="0"/>
            <a:t>String Descriptor</a:t>
          </a:r>
        </a:p>
      </dsp:txBody>
      <dsp:txXfrm>
        <a:off x="0" y="2163881"/>
        <a:ext cx="1047115" cy="5408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06EE3-214B-4882-8ECC-F479A6818A58}">
      <dsp:nvSpPr>
        <dsp:cNvPr id="0" name=""/>
        <dsp:cNvSpPr/>
      </dsp:nvSpPr>
      <dsp:spPr>
        <a:xfrm>
          <a:off x="0" y="330"/>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80C6FC-A1FF-4126-88A7-290B29FB13BE}">
      <dsp:nvSpPr>
        <dsp:cNvPr id="0" name=""/>
        <dsp:cNvSpPr/>
      </dsp:nvSpPr>
      <dsp:spPr>
        <a:xfrm>
          <a:off x="0" y="330"/>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dirty="0"/>
            <a:t>Device common </a:t>
          </a:r>
          <a:r>
            <a:rPr lang="en-US" sz="600" kern="1200" dirty="0" err="1"/>
            <a:t>informations</a:t>
          </a:r>
          <a:endParaRPr lang="en-US" sz="600" kern="1200" dirty="0"/>
        </a:p>
      </dsp:txBody>
      <dsp:txXfrm>
        <a:off x="0" y="330"/>
        <a:ext cx="1047115" cy="540887"/>
      </dsp:txXfrm>
    </dsp:sp>
    <dsp:sp modelId="{57004FB4-9B07-4861-9254-D2BBECEA1979}">
      <dsp:nvSpPr>
        <dsp:cNvPr id="0" name=""/>
        <dsp:cNvSpPr/>
      </dsp:nvSpPr>
      <dsp:spPr>
        <a:xfrm>
          <a:off x="0" y="541218"/>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36FD41-01A4-4603-B36D-6EABD99D186A}">
      <dsp:nvSpPr>
        <dsp:cNvPr id="0" name=""/>
        <dsp:cNvSpPr/>
      </dsp:nvSpPr>
      <dsp:spPr>
        <a:xfrm>
          <a:off x="0" y="541218"/>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a:t>Standard Device Descriptor</a:t>
          </a:r>
        </a:p>
      </dsp:txBody>
      <dsp:txXfrm>
        <a:off x="0" y="541218"/>
        <a:ext cx="1047115" cy="540887"/>
      </dsp:txXfrm>
    </dsp:sp>
    <dsp:sp modelId="{A1580D3A-06CE-4586-B71F-1F0517345C68}">
      <dsp:nvSpPr>
        <dsp:cNvPr id="0" name=""/>
        <dsp:cNvSpPr/>
      </dsp:nvSpPr>
      <dsp:spPr>
        <a:xfrm>
          <a:off x="0" y="1082106"/>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714A1E-BF9D-46C1-8079-3628A22C85AB}">
      <dsp:nvSpPr>
        <dsp:cNvPr id="0" name=""/>
        <dsp:cNvSpPr/>
      </dsp:nvSpPr>
      <dsp:spPr>
        <a:xfrm>
          <a:off x="0" y="1082106"/>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a:t>Device Qualifier Descriptor</a:t>
          </a:r>
        </a:p>
      </dsp:txBody>
      <dsp:txXfrm>
        <a:off x="0" y="1082106"/>
        <a:ext cx="1047115" cy="540887"/>
      </dsp:txXfrm>
    </dsp:sp>
    <dsp:sp modelId="{03F4BEF9-579B-4D95-A860-B86F3011095F}">
      <dsp:nvSpPr>
        <dsp:cNvPr id="0" name=""/>
        <dsp:cNvSpPr/>
      </dsp:nvSpPr>
      <dsp:spPr>
        <a:xfrm>
          <a:off x="0" y="1622993"/>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E80135-9CFC-436B-A40E-B89673B5DD78}">
      <dsp:nvSpPr>
        <dsp:cNvPr id="0" name=""/>
        <dsp:cNvSpPr/>
      </dsp:nvSpPr>
      <dsp:spPr>
        <a:xfrm>
          <a:off x="0" y="1622993"/>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a:t>Configuration Or Other_Speed_Configuration Descriptor</a:t>
          </a:r>
        </a:p>
      </dsp:txBody>
      <dsp:txXfrm>
        <a:off x="0" y="1622993"/>
        <a:ext cx="1047115" cy="540887"/>
      </dsp:txXfrm>
    </dsp:sp>
    <dsp:sp modelId="{C185043F-EB2B-4F31-A77A-B851DE3B9810}">
      <dsp:nvSpPr>
        <dsp:cNvPr id="0" name=""/>
        <dsp:cNvSpPr/>
      </dsp:nvSpPr>
      <dsp:spPr>
        <a:xfrm>
          <a:off x="1125648" y="1635565"/>
          <a:ext cx="4109926" cy="251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Interface Descriptor</a:t>
          </a:r>
        </a:p>
      </dsp:txBody>
      <dsp:txXfrm>
        <a:off x="1125648" y="1635565"/>
        <a:ext cx="4109926" cy="251428"/>
      </dsp:txXfrm>
    </dsp:sp>
    <dsp:sp modelId="{214B9251-0723-4376-9935-BE525E97ED5B}">
      <dsp:nvSpPr>
        <dsp:cNvPr id="0" name=""/>
        <dsp:cNvSpPr/>
      </dsp:nvSpPr>
      <dsp:spPr>
        <a:xfrm>
          <a:off x="1047115" y="1886993"/>
          <a:ext cx="41884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998B27-016E-416F-90B9-5E8E435DA862}">
      <dsp:nvSpPr>
        <dsp:cNvPr id="0" name=""/>
        <dsp:cNvSpPr/>
      </dsp:nvSpPr>
      <dsp:spPr>
        <a:xfrm>
          <a:off x="1125648" y="1899565"/>
          <a:ext cx="4109926" cy="251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Endpoint Descriptor 0</a:t>
          </a:r>
        </a:p>
      </dsp:txBody>
      <dsp:txXfrm>
        <a:off x="1125648" y="1899565"/>
        <a:ext cx="4109926" cy="251428"/>
      </dsp:txXfrm>
    </dsp:sp>
    <dsp:sp modelId="{C1C461EE-AD38-4E07-984D-CE19303528C9}">
      <dsp:nvSpPr>
        <dsp:cNvPr id="0" name=""/>
        <dsp:cNvSpPr/>
      </dsp:nvSpPr>
      <dsp:spPr>
        <a:xfrm>
          <a:off x="1047115" y="2150993"/>
          <a:ext cx="41884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848108-A5EE-49A7-922A-5C41D6CA042D}">
      <dsp:nvSpPr>
        <dsp:cNvPr id="0" name=""/>
        <dsp:cNvSpPr/>
      </dsp:nvSpPr>
      <dsp:spPr>
        <a:xfrm>
          <a:off x="0" y="2163881"/>
          <a:ext cx="52355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89D374-8E78-40FD-8185-F8F6FDEEF475}">
      <dsp:nvSpPr>
        <dsp:cNvPr id="0" name=""/>
        <dsp:cNvSpPr/>
      </dsp:nvSpPr>
      <dsp:spPr>
        <a:xfrm>
          <a:off x="0" y="2163881"/>
          <a:ext cx="1047115" cy="54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r>
            <a:rPr lang="en-US" sz="600" kern="1200"/>
            <a:t>String Descriptor</a:t>
          </a:r>
        </a:p>
      </dsp:txBody>
      <dsp:txXfrm>
        <a:off x="0" y="2163881"/>
        <a:ext cx="1047115" cy="54088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10/26/2023</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1</a:t>
            </a:fld>
            <a:endParaRPr lang="en-US" dirty="0"/>
          </a:p>
        </p:txBody>
      </p:sp>
    </p:spTree>
    <p:extLst>
      <p:ext uri="{BB962C8B-B14F-4D97-AF65-F5344CB8AC3E}">
        <p14:creationId xmlns:p14="http://schemas.microsoft.com/office/powerpoint/2010/main" val="2691214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10</a:t>
            </a:fld>
            <a:endParaRPr lang="en-US"/>
          </a:p>
        </p:txBody>
      </p:sp>
    </p:spTree>
    <p:extLst>
      <p:ext uri="{BB962C8B-B14F-4D97-AF65-F5344CB8AC3E}">
        <p14:creationId xmlns:p14="http://schemas.microsoft.com/office/powerpoint/2010/main" val="1892553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11</a:t>
            </a:fld>
            <a:endParaRPr lang="en-US"/>
          </a:p>
        </p:txBody>
      </p:sp>
    </p:spTree>
    <p:extLst>
      <p:ext uri="{BB962C8B-B14F-4D97-AF65-F5344CB8AC3E}">
        <p14:creationId xmlns:p14="http://schemas.microsoft.com/office/powerpoint/2010/main" val="4093867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12</a:t>
            </a:fld>
            <a:endParaRPr lang="en-US"/>
          </a:p>
        </p:txBody>
      </p:sp>
    </p:spTree>
    <p:extLst>
      <p:ext uri="{BB962C8B-B14F-4D97-AF65-F5344CB8AC3E}">
        <p14:creationId xmlns:p14="http://schemas.microsoft.com/office/powerpoint/2010/main" val="1445008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13</a:t>
            </a:fld>
            <a:endParaRPr lang="en-US"/>
          </a:p>
        </p:txBody>
      </p:sp>
    </p:spTree>
    <p:extLst>
      <p:ext uri="{BB962C8B-B14F-4D97-AF65-F5344CB8AC3E}">
        <p14:creationId xmlns:p14="http://schemas.microsoft.com/office/powerpoint/2010/main" val="3666459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14</a:t>
            </a:fld>
            <a:endParaRPr lang="en-US"/>
          </a:p>
        </p:txBody>
      </p:sp>
    </p:spTree>
    <p:extLst>
      <p:ext uri="{BB962C8B-B14F-4D97-AF65-F5344CB8AC3E}">
        <p14:creationId xmlns:p14="http://schemas.microsoft.com/office/powerpoint/2010/main" val="3257768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15</a:t>
            </a:fld>
            <a:endParaRPr lang="en-US"/>
          </a:p>
        </p:txBody>
      </p:sp>
    </p:spTree>
    <p:extLst>
      <p:ext uri="{BB962C8B-B14F-4D97-AF65-F5344CB8AC3E}">
        <p14:creationId xmlns:p14="http://schemas.microsoft.com/office/powerpoint/2010/main" val="1760005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16</a:t>
            </a:fld>
            <a:endParaRPr lang="en-US"/>
          </a:p>
        </p:txBody>
      </p:sp>
    </p:spTree>
    <p:extLst>
      <p:ext uri="{BB962C8B-B14F-4D97-AF65-F5344CB8AC3E}">
        <p14:creationId xmlns:p14="http://schemas.microsoft.com/office/powerpoint/2010/main" val="1960308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17</a:t>
            </a:fld>
            <a:endParaRPr lang="en-US"/>
          </a:p>
        </p:txBody>
      </p:sp>
    </p:spTree>
    <p:extLst>
      <p:ext uri="{BB962C8B-B14F-4D97-AF65-F5344CB8AC3E}">
        <p14:creationId xmlns:p14="http://schemas.microsoft.com/office/powerpoint/2010/main" val="2464387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18</a:t>
            </a:fld>
            <a:endParaRPr lang="en-US"/>
          </a:p>
        </p:txBody>
      </p:sp>
    </p:spTree>
    <p:extLst>
      <p:ext uri="{BB962C8B-B14F-4D97-AF65-F5344CB8AC3E}">
        <p14:creationId xmlns:p14="http://schemas.microsoft.com/office/powerpoint/2010/main" val="1738355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19</a:t>
            </a:fld>
            <a:endParaRPr lang="en-US"/>
          </a:p>
        </p:txBody>
      </p:sp>
    </p:spTree>
    <p:extLst>
      <p:ext uri="{BB962C8B-B14F-4D97-AF65-F5344CB8AC3E}">
        <p14:creationId xmlns:p14="http://schemas.microsoft.com/office/powerpoint/2010/main" val="3897102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a:t>
            </a:fld>
            <a:endParaRPr lang="en-US"/>
          </a:p>
        </p:txBody>
      </p:sp>
    </p:spTree>
    <p:extLst>
      <p:ext uri="{BB962C8B-B14F-4D97-AF65-F5344CB8AC3E}">
        <p14:creationId xmlns:p14="http://schemas.microsoft.com/office/powerpoint/2010/main" val="13992275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20</a:t>
            </a:fld>
            <a:endParaRPr lang="en-US"/>
          </a:p>
        </p:txBody>
      </p:sp>
    </p:spTree>
    <p:extLst>
      <p:ext uri="{BB962C8B-B14F-4D97-AF65-F5344CB8AC3E}">
        <p14:creationId xmlns:p14="http://schemas.microsoft.com/office/powerpoint/2010/main" val="2925636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21</a:t>
            </a:fld>
            <a:endParaRPr lang="en-US"/>
          </a:p>
        </p:txBody>
      </p:sp>
    </p:spTree>
    <p:extLst>
      <p:ext uri="{BB962C8B-B14F-4D97-AF65-F5344CB8AC3E}">
        <p14:creationId xmlns:p14="http://schemas.microsoft.com/office/powerpoint/2010/main" val="256539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22</a:t>
            </a:fld>
            <a:endParaRPr lang="en-US"/>
          </a:p>
        </p:txBody>
      </p:sp>
    </p:spTree>
    <p:extLst>
      <p:ext uri="{BB962C8B-B14F-4D97-AF65-F5344CB8AC3E}">
        <p14:creationId xmlns:p14="http://schemas.microsoft.com/office/powerpoint/2010/main" val="1151967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23</a:t>
            </a:fld>
            <a:endParaRPr lang="en-US"/>
          </a:p>
        </p:txBody>
      </p:sp>
    </p:spTree>
    <p:extLst>
      <p:ext uri="{BB962C8B-B14F-4D97-AF65-F5344CB8AC3E}">
        <p14:creationId xmlns:p14="http://schemas.microsoft.com/office/powerpoint/2010/main" val="2731224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24</a:t>
            </a:fld>
            <a:endParaRPr lang="en-US"/>
          </a:p>
        </p:txBody>
      </p:sp>
    </p:spTree>
    <p:extLst>
      <p:ext uri="{BB962C8B-B14F-4D97-AF65-F5344CB8AC3E}">
        <p14:creationId xmlns:p14="http://schemas.microsoft.com/office/powerpoint/2010/main" val="3171690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25</a:t>
            </a:fld>
            <a:endParaRPr lang="en-US"/>
          </a:p>
        </p:txBody>
      </p:sp>
    </p:spTree>
    <p:extLst>
      <p:ext uri="{BB962C8B-B14F-4D97-AF65-F5344CB8AC3E}">
        <p14:creationId xmlns:p14="http://schemas.microsoft.com/office/powerpoint/2010/main" val="3528246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26</a:t>
            </a:fld>
            <a:endParaRPr lang="en-US"/>
          </a:p>
        </p:txBody>
      </p:sp>
    </p:spTree>
    <p:extLst>
      <p:ext uri="{BB962C8B-B14F-4D97-AF65-F5344CB8AC3E}">
        <p14:creationId xmlns:p14="http://schemas.microsoft.com/office/powerpoint/2010/main" val="3410226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everyone for your great support. FSP is growing to the next level with lot of new features and new device supports. Also expanding beyond RA to other Renesas MCU and MPU families.. So thank you very much for your contributions!</a:t>
            </a:r>
          </a:p>
        </p:txBody>
      </p:sp>
      <p:sp>
        <p:nvSpPr>
          <p:cNvPr id="4" name="Slide Number Placeholder 3"/>
          <p:cNvSpPr>
            <a:spLocks noGrp="1"/>
          </p:cNvSpPr>
          <p:nvPr>
            <p:ph type="sldNum" sz="quarter" idx="5"/>
          </p:nvPr>
        </p:nvSpPr>
        <p:spPr/>
        <p:txBody>
          <a:bodyPr/>
          <a:lstStyle/>
          <a:p>
            <a:fld id="{A425D16B-934A-4DDA-AA9D-F9317AC24A5D}" type="slidenum">
              <a:rPr lang="en-US" smtClean="0"/>
              <a:t>27</a:t>
            </a:fld>
            <a:endParaRPr lang="en-US" dirty="0"/>
          </a:p>
        </p:txBody>
      </p:sp>
    </p:spTree>
    <p:extLst>
      <p:ext uri="{BB962C8B-B14F-4D97-AF65-F5344CB8AC3E}">
        <p14:creationId xmlns:p14="http://schemas.microsoft.com/office/powerpoint/2010/main" val="1280510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3</a:t>
            </a:fld>
            <a:endParaRPr lang="en-US"/>
          </a:p>
        </p:txBody>
      </p:sp>
    </p:spTree>
    <p:extLst>
      <p:ext uri="{BB962C8B-B14F-4D97-AF65-F5344CB8AC3E}">
        <p14:creationId xmlns:p14="http://schemas.microsoft.com/office/powerpoint/2010/main" val="3452433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4</a:t>
            </a:fld>
            <a:endParaRPr lang="en-US"/>
          </a:p>
        </p:txBody>
      </p:sp>
    </p:spTree>
    <p:extLst>
      <p:ext uri="{BB962C8B-B14F-4D97-AF65-F5344CB8AC3E}">
        <p14:creationId xmlns:p14="http://schemas.microsoft.com/office/powerpoint/2010/main" val="2870107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5</a:t>
            </a:fld>
            <a:endParaRPr lang="en-US"/>
          </a:p>
        </p:txBody>
      </p:sp>
    </p:spTree>
    <p:extLst>
      <p:ext uri="{BB962C8B-B14F-4D97-AF65-F5344CB8AC3E}">
        <p14:creationId xmlns:p14="http://schemas.microsoft.com/office/powerpoint/2010/main" val="365535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6</a:t>
            </a:fld>
            <a:endParaRPr lang="en-US"/>
          </a:p>
        </p:txBody>
      </p:sp>
    </p:spTree>
    <p:extLst>
      <p:ext uri="{BB962C8B-B14F-4D97-AF65-F5344CB8AC3E}">
        <p14:creationId xmlns:p14="http://schemas.microsoft.com/office/powerpoint/2010/main" val="2930979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7</a:t>
            </a:fld>
            <a:endParaRPr lang="en-US"/>
          </a:p>
        </p:txBody>
      </p:sp>
    </p:spTree>
    <p:extLst>
      <p:ext uri="{BB962C8B-B14F-4D97-AF65-F5344CB8AC3E}">
        <p14:creationId xmlns:p14="http://schemas.microsoft.com/office/powerpoint/2010/main" val="994498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8</a:t>
            </a:fld>
            <a:endParaRPr lang="en-US"/>
          </a:p>
        </p:txBody>
      </p:sp>
    </p:spTree>
    <p:extLst>
      <p:ext uri="{BB962C8B-B14F-4D97-AF65-F5344CB8AC3E}">
        <p14:creationId xmlns:p14="http://schemas.microsoft.com/office/powerpoint/2010/main" val="1014455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9</a:t>
            </a:fld>
            <a:endParaRPr lang="en-US"/>
          </a:p>
        </p:txBody>
      </p:sp>
    </p:spTree>
    <p:extLst>
      <p:ext uri="{BB962C8B-B14F-4D97-AF65-F5344CB8AC3E}">
        <p14:creationId xmlns:p14="http://schemas.microsoft.com/office/powerpoint/2010/main" val="13736265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アイコンをクリックして図を追加</a:t>
            </a:r>
            <a:endParaRPr lang="en-US"/>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err="1"/>
              <a:t>Textmasterformat</a:t>
            </a:r>
            <a:br>
              <a:rPr lang="en-US" noProof="0"/>
            </a:br>
            <a:r>
              <a:rPr lang="en-US" noProof="0" err="1"/>
              <a:t>bearbeiten</a:t>
            </a:r>
            <a:endParaRPr lang="en-US" noProof="0"/>
          </a:p>
          <a:p>
            <a:pPr lvl="1"/>
            <a:r>
              <a:rPr lang="en-US" noProof="0" err="1"/>
              <a:t>Zweite</a:t>
            </a:r>
            <a:r>
              <a:rPr lang="en-US" noProof="0"/>
              <a:t> </a:t>
            </a:r>
            <a:r>
              <a:rPr lang="en-US" noProof="0" err="1"/>
              <a:t>Ebene</a:t>
            </a:r>
            <a:endParaRPr lang="en-US" noProof="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ja-JP" altLang="en-US"/>
              <a:t>グラフを追加</a:t>
            </a:r>
            <a:endParaRPr lang="en-US"/>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ja-JP" altLang="en-US"/>
              <a:t>グラフを追加</a:t>
            </a:r>
            <a:endParaRPr lang="en-US"/>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ja-JP" altLang="en-US"/>
              <a:t>グラフを追加</a:t>
            </a:r>
            <a:endParaRPr lang="en-US"/>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noProof="0"/>
              <a:t>マスター テキストの書式設定</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ja-JP" altLang="en-US" noProof="0"/>
              <a:t>マスター テキストの書式設定</a:t>
            </a:r>
          </a:p>
          <a:p>
            <a:pPr lvl="1"/>
            <a:r>
              <a:rPr kumimoji="1" lang="ja-JP" altLang="en-US" noProof="0"/>
              <a:t>第 </a:t>
            </a:r>
            <a:r>
              <a:rPr kumimoji="1" lang="en-US" altLang="ja-JP" noProof="0"/>
              <a:t>2 </a:t>
            </a:r>
            <a:r>
              <a:rPr kumimoji="1" lang="ja-JP" altLang="en-US" noProof="0"/>
              <a:t>レベル</a:t>
            </a:r>
          </a:p>
          <a:p>
            <a:pPr lvl="2"/>
            <a:r>
              <a:rPr kumimoji="1" lang="ja-JP" altLang="en-US" noProof="0"/>
              <a:t>第 </a:t>
            </a:r>
            <a:r>
              <a:rPr kumimoji="1" lang="en-US" altLang="ja-JP" noProof="0"/>
              <a:t>3 </a:t>
            </a:r>
            <a:r>
              <a:rPr kumimoji="1" lang="ja-JP" altLang="en-US" noProof="0"/>
              <a:t>レベル</a:t>
            </a:r>
          </a:p>
          <a:p>
            <a:pPr lvl="3"/>
            <a:r>
              <a:rPr kumimoji="1" lang="ja-JP" altLang="en-US" noProof="0"/>
              <a:t>第 </a:t>
            </a:r>
            <a:r>
              <a:rPr kumimoji="1" lang="en-US" altLang="ja-JP" noProof="0"/>
              <a:t>4 </a:t>
            </a:r>
            <a:r>
              <a:rPr kumimoji="1" lang="ja-JP" altLang="en-US" noProof="0"/>
              <a:t>レベル</a:t>
            </a:r>
          </a:p>
          <a:p>
            <a:pPr lvl="4"/>
            <a:r>
              <a:rPr kumimoji="1" lang="ja-JP" altLang="en-US" noProof="0"/>
              <a:t>第 </a:t>
            </a:r>
            <a:r>
              <a:rPr kumimoji="1" lang="en-US" altLang="ja-JP" noProof="0"/>
              <a:t>5 </a:t>
            </a:r>
            <a:r>
              <a:rPr kumimoji="1" lang="ja-JP" altLang="en-US" noProof="0"/>
              <a:t>レベル</a:t>
            </a:r>
            <a:endParaRPr kumimoji="1" lang="en-US" noProof="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sp>
        <p:nvSpPr>
          <p:cNvPr id="20" name="Tabellenplatzhalter 8"/>
          <p:cNvSpPr>
            <a:spLocks noGrp="1"/>
          </p:cNvSpPr>
          <p:nvPr>
            <p:ph type="tbl" sz="quarter" idx="18"/>
          </p:nvPr>
        </p:nvSpPr>
        <p:spPr>
          <a:xfrm>
            <a:off x="468000" y="1424991"/>
            <a:ext cx="8711997" cy="4248000"/>
          </a:xfrm>
        </p:spPr>
        <p:txBody>
          <a:bodyPr/>
          <a:lstStyle/>
          <a:p>
            <a:r>
              <a:rPr lang="ja-JP" altLang="en-US"/>
              <a:t>表を追加</a:t>
            </a:r>
            <a:endParaRPr lang="en-US"/>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noProof="0"/>
              <a:t>マスター テキストの書式設定</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496855-B432-42DA-AF15-1BD771B8B7B5}"/>
              </a:ext>
            </a:extLst>
          </p:cNvPr>
          <p:cNvSpPr>
            <a:spLocks noGrp="1"/>
          </p:cNvSpPr>
          <p:nvPr>
            <p:ph type="sldNum" sz="quarter" idx="10"/>
          </p:nvPr>
        </p:nvSpPr>
        <p:spPr/>
        <p:txBody>
          <a:bodyPr/>
          <a:lstStyle/>
          <a:p>
            <a:pPr algn="l"/>
            <a:r>
              <a:rPr lang="de-DE"/>
              <a:t>Page </a:t>
            </a:r>
            <a:fld id="{3FD030EF-7044-4946-962A-5D7D09BD1B34}" type="slidenum">
              <a:rPr lang="de-DE" smtClean="0"/>
              <a:pPr algn="l"/>
              <a:t>‹#›</a:t>
            </a:fld>
            <a:endParaRPr lang="de-DE"/>
          </a:p>
        </p:txBody>
      </p:sp>
    </p:spTree>
    <p:extLst>
      <p:ext uri="{BB962C8B-B14F-4D97-AF65-F5344CB8AC3E}">
        <p14:creationId xmlns:p14="http://schemas.microsoft.com/office/powerpoint/2010/main" val="1970172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err="1"/>
              <a:t>Textmasterformat</a:t>
            </a:r>
            <a:br>
              <a:rPr lang="en-US" noProof="0"/>
            </a:br>
            <a:r>
              <a:rPr lang="en-US" noProof="0" err="1"/>
              <a:t>bearbeiten</a:t>
            </a:r>
            <a:endParaRPr lang="en-US" noProof="0"/>
          </a:p>
          <a:p>
            <a:pPr lvl="1"/>
            <a:r>
              <a:rPr lang="en-US" noProof="0" err="1"/>
              <a:t>Zweite</a:t>
            </a:r>
            <a:r>
              <a:rPr lang="en-US" noProof="0"/>
              <a:t> </a:t>
            </a:r>
            <a:r>
              <a:rPr lang="en-US" noProof="0" err="1"/>
              <a:t>Ebene</a:t>
            </a:r>
            <a:endParaRPr lang="en-US" noProof="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noProof="0"/>
              <a:t>マスター テキストの書式設定</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ja-JP" altLang="en-US"/>
              <a:t>アイコンをクリックして図を追加</a:t>
            </a:r>
            <a:endParaRPr lang="en-US"/>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ja-JP" altLang="en-US"/>
              <a:t>アイコンをクリックして図を追加</a:t>
            </a:r>
            <a:endParaRPr lang="en-US"/>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ja-JP" altLang="en-US"/>
              <a:t>グラフを追加</a:t>
            </a:r>
            <a:endParaRPr lang="en-US"/>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err="1"/>
              <a:t>Textmasterformat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a:t>Page </a:t>
            </a:r>
            <a:fld id="{3FD030EF-7044-4946-962A-5D7D09BD1B34}" type="slidenum">
              <a:rPr lang="de-DE" smtClean="0"/>
              <a:pPr algn="l"/>
              <a:t>‹#›</a:t>
            </a:fld>
            <a:endParaRPr lang="de-DE"/>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a:solidFill>
                  <a:schemeClr val="tx2"/>
                </a:solidFill>
                <a:latin typeface="+mj-lt"/>
                <a:ea typeface="+mn-ea"/>
                <a:cs typeface="+mn-cs"/>
              </a:rPr>
              <a:t>© 2022 Renesas Electronics Corporation. All rights reserved. </a:t>
            </a:r>
            <a:endParaRPr lang="en-US" sz="80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図 8" descr="RENESAS+Tagline.png"/>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a:solidFill>
                  <a:schemeClr val="bg1"/>
                </a:solidFill>
                <a:latin typeface="+mj-lt"/>
                <a:ea typeface="+mn-ea"/>
                <a:cs typeface="+mn-cs"/>
              </a:rPr>
              <a:t>RENESAS CONFIDENTIAL</a:t>
            </a:r>
            <a:endParaRPr lang="en-US" sz="1050" b="1">
              <a:latin typeface="+mj-lt"/>
            </a:endParaRPr>
          </a:p>
        </p:txBody>
      </p:sp>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 id="2147483772" r:id="rId18"/>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0.xml"/><Relationship Id="rId7" Type="http://schemas.openxmlformats.org/officeDocument/2006/relationships/diagramColors" Target="../diagrams/colors1.xml"/><Relationship Id="rId2" Type="http://schemas.openxmlformats.org/officeDocument/2006/relationships/slideLayout" Target="../slideLayouts/slideLayout3.xml"/><Relationship Id="rId1" Type="http://schemas.openxmlformats.org/officeDocument/2006/relationships/tags" Target="../tags/tag9.xml"/><Relationship Id="rId6" Type="http://schemas.openxmlformats.org/officeDocument/2006/relationships/diagramQuickStyle" Target="../diagrams/quickStyle1.xml"/><Relationship Id="rId11" Type="http://schemas.openxmlformats.org/officeDocument/2006/relationships/image" Target="../media/image12.jpg"/><Relationship Id="rId5" Type="http://schemas.openxmlformats.org/officeDocument/2006/relationships/diagramLayout" Target="../diagrams/layout1.xml"/><Relationship Id="rId10" Type="http://schemas.openxmlformats.org/officeDocument/2006/relationships/image" Target="../media/image11.png"/><Relationship Id="rId4" Type="http://schemas.openxmlformats.org/officeDocument/2006/relationships/diagramData" Target="../diagrams/data1.xml"/><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1.xml"/><Relationship Id="rId7" Type="http://schemas.openxmlformats.org/officeDocument/2006/relationships/diagramColors" Target="../diagrams/colors2.xml"/><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2.xml"/><Relationship Id="rId7" Type="http://schemas.openxmlformats.org/officeDocument/2006/relationships/diagramColors" Target="../diagrams/colors3.xml"/><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13.xml"/><Relationship Id="rId7" Type="http://schemas.openxmlformats.org/officeDocument/2006/relationships/diagramColors" Target="../diagrams/colors4.xm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diagramQuickStyle" Target="../diagrams/quickStyle4.xml"/><Relationship Id="rId11" Type="http://schemas.openxmlformats.org/officeDocument/2006/relationships/image" Target="../media/image17.png"/><Relationship Id="rId5" Type="http://schemas.openxmlformats.org/officeDocument/2006/relationships/diagramLayout" Target="../diagrams/layout4.xml"/><Relationship Id="rId10" Type="http://schemas.openxmlformats.org/officeDocument/2006/relationships/image" Target="../media/image16.png"/><Relationship Id="rId4" Type="http://schemas.openxmlformats.org/officeDocument/2006/relationships/diagramData" Target="../diagrams/data4.xml"/><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4.xml"/><Relationship Id="rId7" Type="http://schemas.openxmlformats.org/officeDocument/2006/relationships/diagramColors" Target="../diagrams/colors5.xml"/><Relationship Id="rId2" Type="http://schemas.openxmlformats.org/officeDocument/2006/relationships/slideLayout" Target="../slideLayouts/slideLayout3.xml"/><Relationship Id="rId1" Type="http://schemas.openxmlformats.org/officeDocument/2006/relationships/tags" Target="../tags/tag1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5.xml"/><Relationship Id="rId5" Type="http://schemas.openxmlformats.org/officeDocument/2006/relationships/image" Target="../media/image21.png"/><Relationship Id="rId4" Type="http://schemas.openxmlformats.org/officeDocument/2006/relationships/hyperlink" Target="https://gitlab.rvc.renesas.com/RSS2/ra-fsp/-/blob/doc/1.input/Printer_APP.zip"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6.xml"/><Relationship Id="rId5" Type="http://schemas.openxmlformats.org/officeDocument/2006/relationships/image" Target="../media/image21.png"/><Relationship Id="rId4" Type="http://schemas.openxmlformats.org/officeDocument/2006/relationships/hyperlink" Target="https://gitlab.rvc.renesas.com/RSS2/ra-fsp/-/blob/doc/1.input/Printer_APP.zip"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8.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9.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33.png"/><Relationship Id="rId2" Type="http://schemas.openxmlformats.org/officeDocument/2006/relationships/slideLayout" Target="../slideLayouts/slideLayout3.xml"/><Relationship Id="rId1" Type="http://schemas.openxmlformats.org/officeDocument/2006/relationships/tags" Target="../tags/tag2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notesSlide" Target="../notesSlides/notesSlide24.xml"/><Relationship Id="rId7" Type="http://schemas.openxmlformats.org/officeDocument/2006/relationships/image" Target="../media/image36.png"/><Relationship Id="rId2" Type="http://schemas.openxmlformats.org/officeDocument/2006/relationships/slideLayout" Target="../slideLayouts/slideLayout3.xml"/><Relationship Id="rId1" Type="http://schemas.openxmlformats.org/officeDocument/2006/relationships/tags" Target="../tags/tag23.xml"/><Relationship Id="rId6" Type="http://schemas.openxmlformats.org/officeDocument/2006/relationships/image" Target="../media/image35.png"/><Relationship Id="rId11" Type="http://schemas.openxmlformats.org/officeDocument/2006/relationships/image" Target="../media/image39.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hyperlink" Target="https://gitlab.rvc.renesas.com/RSS2/ra-fsp/-/blob/doc/2.output/SWFLEX-5652/FreeRTOS_PPRN_testspec_EN.docx" TargetMode="External"/><Relationship Id="rId9"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4.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41.PNG"/><Relationship Id="rId2" Type="http://schemas.openxmlformats.org/officeDocument/2006/relationships/slideLayout" Target="../slideLayouts/slideLayout3.xml"/><Relationship Id="rId1" Type="http://schemas.openxmlformats.org/officeDocument/2006/relationships/tags" Target="../tags/tag2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hyperlink" Target="https://renesas.github.io/fsp/group___u_s_b.html"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hyperlink" Target="https://renesas.github.io/fsp/group___u_s_b.html"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6.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プレースホルダー 9" descr="屋外, ストリート, 交通, 光 が含まれている画像&#10;&#10;自動的に生成された説明">
            <a:extLst>
              <a:ext uri="{FF2B5EF4-FFF2-40B4-BE49-F238E27FC236}">
                <a16:creationId xmlns:a16="http://schemas.microsoft.com/office/drawing/2014/main" id="{8F16C1E8-7127-4426-AE73-F7E4BA21B689}"/>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95" r="95"/>
          <a:stretch>
            <a:fillRect/>
          </a:stretch>
        </p:blipFill>
        <p:spPr>
          <a:xfrm>
            <a:off x="469200" y="0"/>
            <a:ext cx="11253600" cy="6156000"/>
          </a:xfrm>
        </p:spPr>
      </p:pic>
      <p:sp>
        <p:nvSpPr>
          <p:cNvPr id="6" name="テキスト プレースホルダー 5">
            <a:extLst>
              <a:ext uri="{FF2B5EF4-FFF2-40B4-BE49-F238E27FC236}">
                <a16:creationId xmlns:a16="http://schemas.microsoft.com/office/drawing/2014/main" id="{7006131E-FB56-425D-89D8-786378BA6FAA}"/>
              </a:ext>
            </a:extLst>
          </p:cNvPr>
          <p:cNvSpPr>
            <a:spLocks noGrp="1"/>
          </p:cNvSpPr>
          <p:nvPr>
            <p:ph type="body" sz="quarter" idx="11"/>
          </p:nvPr>
        </p:nvSpPr>
        <p:spPr/>
        <p:txBody>
          <a:bodyPr/>
          <a:lstStyle/>
          <a:p>
            <a:r>
              <a:rPr lang="en-US" altLang="ja-JP" dirty="0"/>
              <a:t>USB 2.0 </a:t>
            </a:r>
          </a:p>
          <a:p>
            <a:r>
              <a:rPr lang="en-US" altLang="ja-JP" dirty="0"/>
              <a:t>SW investigation</a:t>
            </a:r>
          </a:p>
        </p:txBody>
      </p:sp>
      <p:sp>
        <p:nvSpPr>
          <p:cNvPr id="7" name="テキスト プレースホルダー 6">
            <a:extLst>
              <a:ext uri="{FF2B5EF4-FFF2-40B4-BE49-F238E27FC236}">
                <a16:creationId xmlns:a16="http://schemas.microsoft.com/office/drawing/2014/main" id="{1AB9B509-0B62-403A-B8A8-5AB7BF69492A}"/>
              </a:ext>
            </a:extLst>
          </p:cNvPr>
          <p:cNvSpPr>
            <a:spLocks noGrp="1"/>
          </p:cNvSpPr>
          <p:nvPr>
            <p:ph type="body" sz="quarter" idx="13"/>
          </p:nvPr>
        </p:nvSpPr>
        <p:spPr>
          <a:xfrm>
            <a:off x="1080000" y="2700000"/>
            <a:ext cx="5040000" cy="1102179"/>
          </a:xfrm>
        </p:spPr>
        <p:txBody>
          <a:bodyPr/>
          <a:lstStyle/>
          <a:p>
            <a:r>
              <a:rPr lang="en-GB" dirty="0"/>
              <a:t>Renesas Electronics corporation</a:t>
            </a:r>
          </a:p>
          <a:p>
            <a:endParaRPr lang="en-GB" dirty="0"/>
          </a:p>
          <a:p>
            <a:r>
              <a:rPr lang="en-GB" dirty="0"/>
              <a:t>OCT, 2023</a:t>
            </a:r>
          </a:p>
        </p:txBody>
      </p:sp>
    </p:spTree>
    <p:extLst>
      <p:ext uri="{BB962C8B-B14F-4D97-AF65-F5344CB8AC3E}">
        <p14:creationId xmlns:p14="http://schemas.microsoft.com/office/powerpoint/2010/main" val="2329584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166341"/>
            <a:ext cx="11244575" cy="886397"/>
          </a:xfrm>
        </p:spPr>
        <p:txBody>
          <a:bodyPr/>
          <a:lstStyle/>
          <a:p>
            <a:r>
              <a:rPr lang="en-US" dirty="0" err="1">
                <a:latin typeface="+mn-lt"/>
              </a:rPr>
              <a:t>Ii</a:t>
            </a:r>
            <a:r>
              <a:rPr lang="en-US" dirty="0">
                <a:latin typeface="+mn-lt"/>
              </a:rPr>
              <a:t>. Device - USB pprn ep with FreeRTOS</a:t>
            </a:r>
            <a:br>
              <a:rPr lang="en-US" dirty="0">
                <a:latin typeface="+mn-lt"/>
              </a:rPr>
            </a:br>
            <a:r>
              <a:rPr lang="en-US" dirty="0">
                <a:latin typeface="+mn-lt"/>
              </a:rPr>
              <a:t>2.2 Descriptor</a:t>
            </a:r>
          </a:p>
        </p:txBody>
      </p:sp>
      <p:sp>
        <p:nvSpPr>
          <p:cNvPr id="4" name="Content Placeholder 3">
            <a:extLst>
              <a:ext uri="{FF2B5EF4-FFF2-40B4-BE49-F238E27FC236}">
                <a16:creationId xmlns:a16="http://schemas.microsoft.com/office/drawing/2014/main" id="{13ADB49C-2EE1-4320-9177-C434B90F1D54}"/>
              </a:ext>
            </a:extLst>
          </p:cNvPr>
          <p:cNvSpPr>
            <a:spLocks noGrp="1"/>
          </p:cNvSpPr>
          <p:nvPr>
            <p:ph idx="1"/>
          </p:nvPr>
        </p:nvSpPr>
        <p:spPr>
          <a:xfrm>
            <a:off x="468000" y="1424991"/>
            <a:ext cx="11244574" cy="1863331"/>
          </a:xfrm>
        </p:spPr>
        <p:txBody>
          <a:bodyPr/>
          <a:lstStyle/>
          <a:p>
            <a:r>
              <a:rPr lang="en-US" sz="1800" b="0" i="0" u="none" strike="noStrike" baseline="0" dirty="0"/>
              <a:t>USB devices report their attributes using descriptors. A descriptor is a data structure with a defined format.</a:t>
            </a:r>
          </a:p>
          <a:p>
            <a:r>
              <a:rPr lang="en-US" sz="1800" dirty="0"/>
              <a:t>Information in descriptor file: (Ex: usb_composite_ek_ra4m2_ep\e2studio\src\</a:t>
            </a:r>
            <a:r>
              <a:rPr lang="en-US" sz="1800" dirty="0" err="1"/>
              <a:t>r_usb_pcdc_pmsc_descriptor.c</a:t>
            </a:r>
            <a:r>
              <a:rPr lang="en-US" sz="1800" dirty="0"/>
              <a:t>)</a:t>
            </a:r>
          </a:p>
          <a:p>
            <a:pPr lvl="3"/>
            <a:r>
              <a:rPr lang="en-US" sz="1800" dirty="0"/>
              <a:t>Common information:</a:t>
            </a:r>
            <a:endParaRPr lang="en-US" sz="2600" dirty="0"/>
          </a:p>
          <a:p>
            <a:pPr lvl="1"/>
            <a:endParaRPr lang="en-US" sz="1800" b="0" i="0" u="none" strike="noStrike" baseline="0" dirty="0"/>
          </a:p>
        </p:txBody>
      </p:sp>
      <p:graphicFrame>
        <p:nvGraphicFramePr>
          <p:cNvPr id="3" name="Diagram 2">
            <a:extLst>
              <a:ext uri="{FF2B5EF4-FFF2-40B4-BE49-F238E27FC236}">
                <a16:creationId xmlns:a16="http://schemas.microsoft.com/office/drawing/2014/main" id="{C2A432B4-1A81-4DDA-9CA1-0BC47024AE16}"/>
              </a:ext>
            </a:extLst>
          </p:cNvPr>
          <p:cNvGraphicFramePr/>
          <p:nvPr/>
        </p:nvGraphicFramePr>
        <p:xfrm>
          <a:off x="479426" y="3105150"/>
          <a:ext cx="5235575" cy="27051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Picture 6">
            <a:extLst>
              <a:ext uri="{FF2B5EF4-FFF2-40B4-BE49-F238E27FC236}">
                <a16:creationId xmlns:a16="http://schemas.microsoft.com/office/drawing/2014/main" id="{89B481A8-60C3-4EC3-8017-074C690DD348}"/>
              </a:ext>
            </a:extLst>
          </p:cNvPr>
          <p:cNvPicPr>
            <a:picLocks noChangeAspect="1"/>
          </p:cNvPicPr>
          <p:nvPr/>
        </p:nvPicPr>
        <p:blipFill>
          <a:blip r:embed="rId9"/>
          <a:stretch>
            <a:fillRect/>
          </a:stretch>
        </p:blipFill>
        <p:spPr>
          <a:xfrm>
            <a:off x="6391275" y="2247072"/>
            <a:ext cx="2819400" cy="1716156"/>
          </a:xfrm>
          <a:prstGeom prst="rect">
            <a:avLst/>
          </a:prstGeom>
        </p:spPr>
      </p:pic>
      <p:sp>
        <p:nvSpPr>
          <p:cNvPr id="8" name="Arrow: Right 7">
            <a:extLst>
              <a:ext uri="{FF2B5EF4-FFF2-40B4-BE49-F238E27FC236}">
                <a16:creationId xmlns:a16="http://schemas.microsoft.com/office/drawing/2014/main" id="{B4E12427-8D4C-4D51-9FBF-B3350E4C78D6}"/>
              </a:ext>
            </a:extLst>
          </p:cNvPr>
          <p:cNvSpPr/>
          <p:nvPr/>
        </p:nvSpPr>
        <p:spPr>
          <a:xfrm>
            <a:off x="4743450" y="3181350"/>
            <a:ext cx="1647825" cy="183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B00F958D-A90D-4CE4-AFAA-11E1EE66EC5C}"/>
              </a:ext>
            </a:extLst>
          </p:cNvPr>
          <p:cNvPicPr>
            <a:picLocks noChangeAspect="1"/>
          </p:cNvPicPr>
          <p:nvPr/>
        </p:nvPicPr>
        <p:blipFill>
          <a:blip r:embed="rId10"/>
          <a:stretch>
            <a:fillRect/>
          </a:stretch>
        </p:blipFill>
        <p:spPr>
          <a:xfrm>
            <a:off x="9337988" y="2266770"/>
            <a:ext cx="2653988" cy="172989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6B47B42C-A1FC-4C6C-9EEA-D0BD238A0F2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91276" y="3996667"/>
            <a:ext cx="5457424" cy="2303210"/>
          </a:xfrm>
          <a:prstGeom prst="rect">
            <a:avLst/>
          </a:prstGeom>
        </p:spPr>
      </p:pic>
    </p:spTree>
    <p:custDataLst>
      <p:tags r:id="rId1"/>
    </p:custDataLst>
    <p:extLst>
      <p:ext uri="{BB962C8B-B14F-4D97-AF65-F5344CB8AC3E}">
        <p14:creationId xmlns:p14="http://schemas.microsoft.com/office/powerpoint/2010/main" val="1542610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166341"/>
            <a:ext cx="11244575" cy="886397"/>
          </a:xfrm>
        </p:spPr>
        <p:txBody>
          <a:bodyPr/>
          <a:lstStyle/>
          <a:p>
            <a:r>
              <a:rPr lang="en-US" dirty="0" err="1">
                <a:latin typeface="+mn-lt"/>
              </a:rPr>
              <a:t>Ii</a:t>
            </a:r>
            <a:r>
              <a:rPr lang="en-US" dirty="0">
                <a:latin typeface="+mn-lt"/>
              </a:rPr>
              <a:t>. Device - USB pprn ep with FreeRTOS</a:t>
            </a:r>
            <a:br>
              <a:rPr lang="en-US" dirty="0">
                <a:latin typeface="+mn-lt"/>
              </a:rPr>
            </a:br>
            <a:r>
              <a:rPr lang="en-US" dirty="0">
                <a:latin typeface="+mn-lt"/>
              </a:rPr>
              <a:t>2.2 Descriptor</a:t>
            </a:r>
          </a:p>
        </p:txBody>
      </p:sp>
      <p:sp>
        <p:nvSpPr>
          <p:cNvPr id="4" name="Content Placeholder 3">
            <a:extLst>
              <a:ext uri="{FF2B5EF4-FFF2-40B4-BE49-F238E27FC236}">
                <a16:creationId xmlns:a16="http://schemas.microsoft.com/office/drawing/2014/main" id="{13ADB49C-2EE1-4320-9177-C434B90F1D54}"/>
              </a:ext>
            </a:extLst>
          </p:cNvPr>
          <p:cNvSpPr>
            <a:spLocks noGrp="1"/>
          </p:cNvSpPr>
          <p:nvPr>
            <p:ph idx="1"/>
          </p:nvPr>
        </p:nvSpPr>
        <p:spPr>
          <a:xfrm>
            <a:off x="468000" y="1424991"/>
            <a:ext cx="11244574" cy="1863331"/>
          </a:xfrm>
        </p:spPr>
        <p:txBody>
          <a:bodyPr/>
          <a:lstStyle/>
          <a:p>
            <a:r>
              <a:rPr lang="en-US" sz="1800" b="0" i="0" u="none" strike="noStrike" baseline="0" dirty="0"/>
              <a:t>USB devices report their attributes using descriptors. A descriptor is a data structure with a defined format.</a:t>
            </a:r>
          </a:p>
          <a:p>
            <a:r>
              <a:rPr lang="en-US" sz="1800" dirty="0"/>
              <a:t>Information in descriptor file: (Ex: usb_composite_ek_ra4m2_ep\e2studio\src\</a:t>
            </a:r>
            <a:r>
              <a:rPr lang="en-US" sz="1800" dirty="0" err="1"/>
              <a:t>r_usb_pcdc_pmsc_descriptor.c</a:t>
            </a:r>
            <a:r>
              <a:rPr lang="en-US" sz="1800" dirty="0"/>
              <a:t>)</a:t>
            </a:r>
          </a:p>
          <a:p>
            <a:pPr lvl="3"/>
            <a:r>
              <a:rPr lang="en-US" sz="1800" dirty="0"/>
              <a:t>Common information:</a:t>
            </a:r>
            <a:endParaRPr lang="en-US" sz="2600" dirty="0"/>
          </a:p>
          <a:p>
            <a:pPr lvl="1"/>
            <a:endParaRPr lang="en-US" sz="1800" b="0" i="0" u="none" strike="noStrike" baseline="0" dirty="0"/>
          </a:p>
        </p:txBody>
      </p:sp>
      <p:graphicFrame>
        <p:nvGraphicFramePr>
          <p:cNvPr id="3" name="Diagram 2">
            <a:extLst>
              <a:ext uri="{FF2B5EF4-FFF2-40B4-BE49-F238E27FC236}">
                <a16:creationId xmlns:a16="http://schemas.microsoft.com/office/drawing/2014/main" id="{C2A432B4-1A81-4DDA-9CA1-0BC47024AE16}"/>
              </a:ext>
            </a:extLst>
          </p:cNvPr>
          <p:cNvGraphicFramePr/>
          <p:nvPr>
            <p:extLst>
              <p:ext uri="{D42A27DB-BD31-4B8C-83A1-F6EECF244321}">
                <p14:modId xmlns:p14="http://schemas.microsoft.com/office/powerpoint/2010/main" val="649535967"/>
              </p:ext>
            </p:extLst>
          </p:nvPr>
        </p:nvGraphicFramePr>
        <p:xfrm>
          <a:off x="479426" y="3105150"/>
          <a:ext cx="5235575" cy="27051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Arrow: Right 7">
            <a:extLst>
              <a:ext uri="{FF2B5EF4-FFF2-40B4-BE49-F238E27FC236}">
                <a16:creationId xmlns:a16="http://schemas.microsoft.com/office/drawing/2014/main" id="{B4E12427-8D4C-4D51-9FBF-B3350E4C78D6}"/>
              </a:ext>
            </a:extLst>
          </p:cNvPr>
          <p:cNvSpPr/>
          <p:nvPr/>
        </p:nvSpPr>
        <p:spPr>
          <a:xfrm>
            <a:off x="4743450" y="3790950"/>
            <a:ext cx="1647825" cy="183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03001C1-8906-4ECB-8871-405FD7B2D6EE}"/>
              </a:ext>
            </a:extLst>
          </p:cNvPr>
          <p:cNvPicPr>
            <a:picLocks noChangeAspect="1"/>
          </p:cNvPicPr>
          <p:nvPr/>
        </p:nvPicPr>
        <p:blipFill>
          <a:blip r:embed="rId9"/>
          <a:stretch>
            <a:fillRect/>
          </a:stretch>
        </p:blipFill>
        <p:spPr>
          <a:xfrm>
            <a:off x="6413501" y="2857500"/>
            <a:ext cx="4635499" cy="2745994"/>
          </a:xfrm>
          <a:prstGeom prst="rect">
            <a:avLst/>
          </a:prstGeom>
        </p:spPr>
      </p:pic>
    </p:spTree>
    <p:custDataLst>
      <p:tags r:id="rId1"/>
    </p:custDataLst>
    <p:extLst>
      <p:ext uri="{BB962C8B-B14F-4D97-AF65-F5344CB8AC3E}">
        <p14:creationId xmlns:p14="http://schemas.microsoft.com/office/powerpoint/2010/main" val="1652375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166341"/>
            <a:ext cx="11244575" cy="886397"/>
          </a:xfrm>
        </p:spPr>
        <p:txBody>
          <a:bodyPr/>
          <a:lstStyle/>
          <a:p>
            <a:r>
              <a:rPr lang="en-US" dirty="0" err="1">
                <a:latin typeface="+mn-lt"/>
              </a:rPr>
              <a:t>Ii</a:t>
            </a:r>
            <a:r>
              <a:rPr lang="en-US" dirty="0">
                <a:latin typeface="+mn-lt"/>
              </a:rPr>
              <a:t>. Device - USB pprn ep with FreeRTOS</a:t>
            </a:r>
            <a:br>
              <a:rPr lang="en-US" dirty="0">
                <a:latin typeface="+mn-lt"/>
              </a:rPr>
            </a:br>
            <a:r>
              <a:rPr lang="en-US" dirty="0">
                <a:latin typeface="+mn-lt"/>
              </a:rPr>
              <a:t>2.2 Descriptor</a:t>
            </a:r>
          </a:p>
        </p:txBody>
      </p:sp>
      <p:sp>
        <p:nvSpPr>
          <p:cNvPr id="4" name="Content Placeholder 3">
            <a:extLst>
              <a:ext uri="{FF2B5EF4-FFF2-40B4-BE49-F238E27FC236}">
                <a16:creationId xmlns:a16="http://schemas.microsoft.com/office/drawing/2014/main" id="{13ADB49C-2EE1-4320-9177-C434B90F1D54}"/>
              </a:ext>
            </a:extLst>
          </p:cNvPr>
          <p:cNvSpPr>
            <a:spLocks noGrp="1"/>
          </p:cNvSpPr>
          <p:nvPr>
            <p:ph idx="1"/>
          </p:nvPr>
        </p:nvSpPr>
        <p:spPr>
          <a:xfrm>
            <a:off x="468000" y="1424991"/>
            <a:ext cx="11244574" cy="1863331"/>
          </a:xfrm>
        </p:spPr>
        <p:txBody>
          <a:bodyPr/>
          <a:lstStyle/>
          <a:p>
            <a:r>
              <a:rPr lang="en-US" sz="1800" b="0" i="0" u="none" strike="noStrike" baseline="0" dirty="0"/>
              <a:t>USB devices report their attributes using descriptors. A descriptor is a data structure with a defined format.</a:t>
            </a:r>
          </a:p>
          <a:p>
            <a:r>
              <a:rPr lang="en-US" sz="1800" dirty="0"/>
              <a:t>Information in descriptor file: (Ex: usb_composite_ek_ra4m2_ep\e2studio\src\</a:t>
            </a:r>
            <a:r>
              <a:rPr lang="en-US" sz="1800" dirty="0" err="1"/>
              <a:t>r_usb_pcdc_pmsc_descriptor.c</a:t>
            </a:r>
            <a:r>
              <a:rPr lang="en-US" sz="1800" dirty="0"/>
              <a:t>)</a:t>
            </a:r>
          </a:p>
          <a:p>
            <a:pPr lvl="3"/>
            <a:r>
              <a:rPr lang="en-US" sz="1800" dirty="0"/>
              <a:t>Common information:</a:t>
            </a:r>
            <a:endParaRPr lang="en-US" sz="2600" dirty="0"/>
          </a:p>
          <a:p>
            <a:pPr lvl="1"/>
            <a:endParaRPr lang="en-US" sz="1800" b="0" i="0" u="none" strike="noStrike" baseline="0" dirty="0"/>
          </a:p>
        </p:txBody>
      </p:sp>
      <p:graphicFrame>
        <p:nvGraphicFramePr>
          <p:cNvPr id="3" name="Diagram 2">
            <a:extLst>
              <a:ext uri="{FF2B5EF4-FFF2-40B4-BE49-F238E27FC236}">
                <a16:creationId xmlns:a16="http://schemas.microsoft.com/office/drawing/2014/main" id="{C2A432B4-1A81-4DDA-9CA1-0BC47024AE16}"/>
              </a:ext>
            </a:extLst>
          </p:cNvPr>
          <p:cNvGraphicFramePr/>
          <p:nvPr>
            <p:extLst>
              <p:ext uri="{D42A27DB-BD31-4B8C-83A1-F6EECF244321}">
                <p14:modId xmlns:p14="http://schemas.microsoft.com/office/powerpoint/2010/main" val="3024135090"/>
              </p:ext>
            </p:extLst>
          </p:nvPr>
        </p:nvGraphicFramePr>
        <p:xfrm>
          <a:off x="479426" y="3105150"/>
          <a:ext cx="5235575" cy="27051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Arrow: Right 7">
            <a:extLst>
              <a:ext uri="{FF2B5EF4-FFF2-40B4-BE49-F238E27FC236}">
                <a16:creationId xmlns:a16="http://schemas.microsoft.com/office/drawing/2014/main" id="{B4E12427-8D4C-4D51-9FBF-B3350E4C78D6}"/>
              </a:ext>
            </a:extLst>
          </p:cNvPr>
          <p:cNvSpPr/>
          <p:nvPr/>
        </p:nvSpPr>
        <p:spPr>
          <a:xfrm>
            <a:off x="4743450" y="4324350"/>
            <a:ext cx="1647825" cy="183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D613CDC-B3A9-4734-925C-4BFE4AEAB7B6}"/>
              </a:ext>
            </a:extLst>
          </p:cNvPr>
          <p:cNvPicPr>
            <a:picLocks noChangeAspect="1"/>
          </p:cNvPicPr>
          <p:nvPr/>
        </p:nvPicPr>
        <p:blipFill>
          <a:blip r:embed="rId9"/>
          <a:stretch>
            <a:fillRect/>
          </a:stretch>
        </p:blipFill>
        <p:spPr>
          <a:xfrm>
            <a:off x="6477001" y="3030050"/>
            <a:ext cx="4978399" cy="2236774"/>
          </a:xfrm>
          <a:prstGeom prst="rect">
            <a:avLst/>
          </a:prstGeom>
        </p:spPr>
      </p:pic>
    </p:spTree>
    <p:custDataLst>
      <p:tags r:id="rId1"/>
    </p:custDataLst>
    <p:extLst>
      <p:ext uri="{BB962C8B-B14F-4D97-AF65-F5344CB8AC3E}">
        <p14:creationId xmlns:p14="http://schemas.microsoft.com/office/powerpoint/2010/main" val="2940215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166341"/>
            <a:ext cx="11244575" cy="886397"/>
          </a:xfrm>
        </p:spPr>
        <p:txBody>
          <a:bodyPr/>
          <a:lstStyle/>
          <a:p>
            <a:r>
              <a:rPr lang="en-US" dirty="0" err="1">
                <a:latin typeface="+mn-lt"/>
              </a:rPr>
              <a:t>Ii</a:t>
            </a:r>
            <a:r>
              <a:rPr lang="en-US" dirty="0">
                <a:latin typeface="+mn-lt"/>
              </a:rPr>
              <a:t>. Device - USB pprn ep with FreeRTOS</a:t>
            </a:r>
            <a:br>
              <a:rPr lang="en-US" dirty="0">
                <a:latin typeface="+mn-lt"/>
              </a:rPr>
            </a:br>
            <a:r>
              <a:rPr lang="en-US" dirty="0">
                <a:latin typeface="+mn-lt"/>
              </a:rPr>
              <a:t>2.2 Descriptor</a:t>
            </a:r>
          </a:p>
        </p:txBody>
      </p:sp>
      <p:sp>
        <p:nvSpPr>
          <p:cNvPr id="4" name="Content Placeholder 3">
            <a:extLst>
              <a:ext uri="{FF2B5EF4-FFF2-40B4-BE49-F238E27FC236}">
                <a16:creationId xmlns:a16="http://schemas.microsoft.com/office/drawing/2014/main" id="{13ADB49C-2EE1-4320-9177-C434B90F1D54}"/>
              </a:ext>
            </a:extLst>
          </p:cNvPr>
          <p:cNvSpPr>
            <a:spLocks noGrp="1"/>
          </p:cNvSpPr>
          <p:nvPr>
            <p:ph idx="1"/>
          </p:nvPr>
        </p:nvSpPr>
        <p:spPr>
          <a:xfrm>
            <a:off x="468000" y="1424991"/>
            <a:ext cx="11244574" cy="1863331"/>
          </a:xfrm>
        </p:spPr>
        <p:txBody>
          <a:bodyPr/>
          <a:lstStyle/>
          <a:p>
            <a:r>
              <a:rPr lang="en-US" sz="1800" b="0" i="0" u="none" strike="noStrike" baseline="0" dirty="0"/>
              <a:t>USB devices report their attributes using descriptors. A descriptor is a data structure with a defined format.</a:t>
            </a:r>
          </a:p>
          <a:p>
            <a:r>
              <a:rPr lang="en-US" sz="1800" dirty="0"/>
              <a:t>Information in descriptor file: (Ex: usb_composite_ek_ra4m2_ep\e2studio\src\</a:t>
            </a:r>
            <a:r>
              <a:rPr lang="en-US" sz="1800" dirty="0" err="1"/>
              <a:t>r_usb_pcdc_pmsc_descriptor.c</a:t>
            </a:r>
            <a:r>
              <a:rPr lang="en-US" sz="1800" dirty="0"/>
              <a:t>)</a:t>
            </a:r>
          </a:p>
          <a:p>
            <a:pPr lvl="3"/>
            <a:r>
              <a:rPr lang="en-US" sz="1800" dirty="0"/>
              <a:t>Common information:</a:t>
            </a:r>
            <a:endParaRPr lang="en-US" sz="2600" dirty="0"/>
          </a:p>
          <a:p>
            <a:pPr lvl="1"/>
            <a:endParaRPr lang="en-US" sz="1800" b="0" i="0" u="none" strike="noStrike" baseline="0" dirty="0"/>
          </a:p>
        </p:txBody>
      </p:sp>
      <p:graphicFrame>
        <p:nvGraphicFramePr>
          <p:cNvPr id="3" name="Diagram 2">
            <a:extLst>
              <a:ext uri="{FF2B5EF4-FFF2-40B4-BE49-F238E27FC236}">
                <a16:creationId xmlns:a16="http://schemas.microsoft.com/office/drawing/2014/main" id="{C2A432B4-1A81-4DDA-9CA1-0BC47024AE16}"/>
              </a:ext>
            </a:extLst>
          </p:cNvPr>
          <p:cNvGraphicFramePr/>
          <p:nvPr>
            <p:extLst>
              <p:ext uri="{D42A27DB-BD31-4B8C-83A1-F6EECF244321}">
                <p14:modId xmlns:p14="http://schemas.microsoft.com/office/powerpoint/2010/main" val="2727114500"/>
              </p:ext>
            </p:extLst>
          </p:nvPr>
        </p:nvGraphicFramePr>
        <p:xfrm>
          <a:off x="479426" y="3105150"/>
          <a:ext cx="5235575" cy="27051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Arrow: Right 7">
            <a:extLst>
              <a:ext uri="{FF2B5EF4-FFF2-40B4-BE49-F238E27FC236}">
                <a16:creationId xmlns:a16="http://schemas.microsoft.com/office/drawing/2014/main" id="{B4E12427-8D4C-4D51-9FBF-B3350E4C78D6}"/>
              </a:ext>
            </a:extLst>
          </p:cNvPr>
          <p:cNvSpPr/>
          <p:nvPr/>
        </p:nvSpPr>
        <p:spPr>
          <a:xfrm rot="20123267">
            <a:off x="4849911" y="4447544"/>
            <a:ext cx="1647825" cy="183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CAFAA95-358A-4372-842A-546ADEEE1CC7}"/>
              </a:ext>
            </a:extLst>
          </p:cNvPr>
          <p:cNvPicPr>
            <a:picLocks noChangeAspect="1"/>
          </p:cNvPicPr>
          <p:nvPr/>
        </p:nvPicPr>
        <p:blipFill>
          <a:blip r:embed="rId9"/>
          <a:stretch>
            <a:fillRect/>
          </a:stretch>
        </p:blipFill>
        <p:spPr>
          <a:xfrm>
            <a:off x="6502400" y="2536492"/>
            <a:ext cx="3476625" cy="1220571"/>
          </a:xfrm>
          <a:prstGeom prst="rect">
            <a:avLst/>
          </a:prstGeom>
        </p:spPr>
      </p:pic>
      <p:pic>
        <p:nvPicPr>
          <p:cNvPr id="10" name="Picture 9">
            <a:extLst>
              <a:ext uri="{FF2B5EF4-FFF2-40B4-BE49-F238E27FC236}">
                <a16:creationId xmlns:a16="http://schemas.microsoft.com/office/drawing/2014/main" id="{14DE6CE5-2A00-45ED-8141-976341318CBB}"/>
              </a:ext>
            </a:extLst>
          </p:cNvPr>
          <p:cNvPicPr>
            <a:picLocks noChangeAspect="1"/>
          </p:cNvPicPr>
          <p:nvPr/>
        </p:nvPicPr>
        <p:blipFill>
          <a:blip r:embed="rId10"/>
          <a:stretch>
            <a:fillRect/>
          </a:stretch>
        </p:blipFill>
        <p:spPr>
          <a:xfrm>
            <a:off x="6502400" y="3840411"/>
            <a:ext cx="3476625" cy="1079861"/>
          </a:xfrm>
          <a:prstGeom prst="rect">
            <a:avLst/>
          </a:prstGeom>
        </p:spPr>
      </p:pic>
      <p:pic>
        <p:nvPicPr>
          <p:cNvPr id="12" name="Picture 11">
            <a:extLst>
              <a:ext uri="{FF2B5EF4-FFF2-40B4-BE49-F238E27FC236}">
                <a16:creationId xmlns:a16="http://schemas.microsoft.com/office/drawing/2014/main" id="{D47B2901-AFD7-45A3-B96D-EC19C56A4313}"/>
              </a:ext>
            </a:extLst>
          </p:cNvPr>
          <p:cNvPicPr>
            <a:picLocks noChangeAspect="1"/>
          </p:cNvPicPr>
          <p:nvPr/>
        </p:nvPicPr>
        <p:blipFill>
          <a:blip r:embed="rId11"/>
          <a:stretch>
            <a:fillRect/>
          </a:stretch>
        </p:blipFill>
        <p:spPr>
          <a:xfrm>
            <a:off x="6502400" y="5015362"/>
            <a:ext cx="3476625" cy="1072292"/>
          </a:xfrm>
          <a:prstGeom prst="rect">
            <a:avLst/>
          </a:prstGeom>
        </p:spPr>
      </p:pic>
      <p:sp>
        <p:nvSpPr>
          <p:cNvPr id="13" name="Arrow: Right 12">
            <a:extLst>
              <a:ext uri="{FF2B5EF4-FFF2-40B4-BE49-F238E27FC236}">
                <a16:creationId xmlns:a16="http://schemas.microsoft.com/office/drawing/2014/main" id="{46576AD6-431C-47F8-B4ED-10D2F13C8F0E}"/>
              </a:ext>
            </a:extLst>
          </p:cNvPr>
          <p:cNvSpPr/>
          <p:nvPr/>
        </p:nvSpPr>
        <p:spPr>
          <a:xfrm rot="1656397">
            <a:off x="4865688" y="5386735"/>
            <a:ext cx="1647825" cy="183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69259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166341"/>
            <a:ext cx="11244575" cy="886397"/>
          </a:xfrm>
        </p:spPr>
        <p:txBody>
          <a:bodyPr/>
          <a:lstStyle/>
          <a:p>
            <a:r>
              <a:rPr lang="en-US" dirty="0" err="1">
                <a:latin typeface="+mn-lt"/>
              </a:rPr>
              <a:t>Ii</a:t>
            </a:r>
            <a:r>
              <a:rPr lang="en-US" dirty="0">
                <a:latin typeface="+mn-lt"/>
              </a:rPr>
              <a:t>. Device - USB pprn ep with FreeRTOS</a:t>
            </a:r>
            <a:br>
              <a:rPr lang="en-US" dirty="0">
                <a:latin typeface="+mn-lt"/>
              </a:rPr>
            </a:br>
            <a:r>
              <a:rPr lang="en-US" dirty="0">
                <a:latin typeface="+mn-lt"/>
              </a:rPr>
              <a:t>2.2 Descriptor</a:t>
            </a:r>
          </a:p>
        </p:txBody>
      </p:sp>
      <p:sp>
        <p:nvSpPr>
          <p:cNvPr id="4" name="Content Placeholder 3">
            <a:extLst>
              <a:ext uri="{FF2B5EF4-FFF2-40B4-BE49-F238E27FC236}">
                <a16:creationId xmlns:a16="http://schemas.microsoft.com/office/drawing/2014/main" id="{13ADB49C-2EE1-4320-9177-C434B90F1D54}"/>
              </a:ext>
            </a:extLst>
          </p:cNvPr>
          <p:cNvSpPr>
            <a:spLocks noGrp="1"/>
          </p:cNvSpPr>
          <p:nvPr>
            <p:ph idx="1"/>
          </p:nvPr>
        </p:nvSpPr>
        <p:spPr>
          <a:xfrm>
            <a:off x="468000" y="1424991"/>
            <a:ext cx="11244574" cy="1863331"/>
          </a:xfrm>
        </p:spPr>
        <p:txBody>
          <a:bodyPr/>
          <a:lstStyle/>
          <a:p>
            <a:r>
              <a:rPr lang="en-US" sz="1800" b="0" i="0" u="none" strike="noStrike" baseline="0" dirty="0"/>
              <a:t>USB devices report their attributes using descriptors. A descriptor is a data structure with a defined format.</a:t>
            </a:r>
          </a:p>
          <a:p>
            <a:r>
              <a:rPr lang="en-US" sz="1800" dirty="0"/>
              <a:t>Information in descriptor file: (Ex: usb_composite_ek_ra4m2_ep\e2studio\src\</a:t>
            </a:r>
            <a:r>
              <a:rPr lang="en-US" sz="1800" dirty="0" err="1"/>
              <a:t>r_usb_pcdc_pmsc_descriptor.c</a:t>
            </a:r>
            <a:r>
              <a:rPr lang="en-US" sz="1800" dirty="0"/>
              <a:t>)</a:t>
            </a:r>
          </a:p>
          <a:p>
            <a:pPr lvl="3"/>
            <a:r>
              <a:rPr lang="en-US" sz="1800" dirty="0"/>
              <a:t>Common information:</a:t>
            </a:r>
            <a:endParaRPr lang="en-US" sz="2600" dirty="0"/>
          </a:p>
          <a:p>
            <a:pPr lvl="1"/>
            <a:endParaRPr lang="en-US" sz="1800" b="0" i="0" u="none" strike="noStrike" baseline="0" dirty="0"/>
          </a:p>
        </p:txBody>
      </p:sp>
      <p:graphicFrame>
        <p:nvGraphicFramePr>
          <p:cNvPr id="3" name="Diagram 2">
            <a:extLst>
              <a:ext uri="{FF2B5EF4-FFF2-40B4-BE49-F238E27FC236}">
                <a16:creationId xmlns:a16="http://schemas.microsoft.com/office/drawing/2014/main" id="{C2A432B4-1A81-4DDA-9CA1-0BC47024AE16}"/>
              </a:ext>
            </a:extLst>
          </p:cNvPr>
          <p:cNvGraphicFramePr/>
          <p:nvPr>
            <p:extLst>
              <p:ext uri="{D42A27DB-BD31-4B8C-83A1-F6EECF244321}">
                <p14:modId xmlns:p14="http://schemas.microsoft.com/office/powerpoint/2010/main" val="2652139460"/>
              </p:ext>
            </p:extLst>
          </p:nvPr>
        </p:nvGraphicFramePr>
        <p:xfrm>
          <a:off x="479426" y="3105150"/>
          <a:ext cx="5235575" cy="27051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Arrow: Right 7">
            <a:extLst>
              <a:ext uri="{FF2B5EF4-FFF2-40B4-BE49-F238E27FC236}">
                <a16:creationId xmlns:a16="http://schemas.microsoft.com/office/drawing/2014/main" id="{B4E12427-8D4C-4D51-9FBF-B3350E4C78D6}"/>
              </a:ext>
            </a:extLst>
          </p:cNvPr>
          <p:cNvSpPr/>
          <p:nvPr/>
        </p:nvSpPr>
        <p:spPr>
          <a:xfrm>
            <a:off x="4743450" y="5334003"/>
            <a:ext cx="1647825" cy="183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858A06-8439-4267-BDAC-13B57B499CA9}"/>
              </a:ext>
            </a:extLst>
          </p:cNvPr>
          <p:cNvPicPr>
            <a:picLocks noChangeAspect="1"/>
          </p:cNvPicPr>
          <p:nvPr/>
        </p:nvPicPr>
        <p:blipFill>
          <a:blip r:embed="rId9"/>
          <a:stretch>
            <a:fillRect/>
          </a:stretch>
        </p:blipFill>
        <p:spPr>
          <a:xfrm>
            <a:off x="6521059" y="2235122"/>
            <a:ext cx="3308741" cy="4078840"/>
          </a:xfrm>
          <a:prstGeom prst="rect">
            <a:avLst/>
          </a:prstGeom>
        </p:spPr>
      </p:pic>
    </p:spTree>
    <p:custDataLst>
      <p:tags r:id="rId1"/>
    </p:custDataLst>
    <p:extLst>
      <p:ext uri="{BB962C8B-B14F-4D97-AF65-F5344CB8AC3E}">
        <p14:creationId xmlns:p14="http://schemas.microsoft.com/office/powerpoint/2010/main" val="2507181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166341"/>
            <a:ext cx="11244575" cy="886397"/>
          </a:xfrm>
        </p:spPr>
        <p:txBody>
          <a:bodyPr/>
          <a:lstStyle/>
          <a:p>
            <a:r>
              <a:rPr lang="en-US" dirty="0" err="1">
                <a:latin typeface="+mn-lt"/>
              </a:rPr>
              <a:t>Ii</a:t>
            </a:r>
            <a:r>
              <a:rPr lang="en-US" dirty="0">
                <a:latin typeface="+mn-lt"/>
              </a:rPr>
              <a:t>. Device - USB pprn ep with FreeRTOS</a:t>
            </a:r>
            <a:br>
              <a:rPr lang="en-US" dirty="0">
                <a:latin typeface="+mn-lt"/>
              </a:rPr>
            </a:br>
            <a:r>
              <a:rPr lang="en-US" dirty="0">
                <a:latin typeface="+mn-lt"/>
              </a:rPr>
              <a:t>2.2 USB PPRN </a:t>
            </a:r>
            <a:r>
              <a:rPr lang="en-US" dirty="0" err="1">
                <a:latin typeface="+mn-lt"/>
              </a:rPr>
              <a:t>THread</a:t>
            </a:r>
            <a:endParaRPr lang="en-US" dirty="0">
              <a:latin typeface="+mn-lt"/>
            </a:endParaRPr>
          </a:p>
        </p:txBody>
      </p:sp>
      <p:sp>
        <p:nvSpPr>
          <p:cNvPr id="4" name="Content Placeholder 3">
            <a:extLst>
              <a:ext uri="{FF2B5EF4-FFF2-40B4-BE49-F238E27FC236}">
                <a16:creationId xmlns:a16="http://schemas.microsoft.com/office/drawing/2014/main" id="{13ADB49C-2EE1-4320-9177-C434B90F1D54}"/>
              </a:ext>
            </a:extLst>
          </p:cNvPr>
          <p:cNvSpPr>
            <a:spLocks noGrp="1"/>
          </p:cNvSpPr>
          <p:nvPr>
            <p:ph idx="1"/>
          </p:nvPr>
        </p:nvSpPr>
        <p:spPr>
          <a:xfrm>
            <a:off x="468000" y="1424991"/>
            <a:ext cx="11244574" cy="634276"/>
          </a:xfrm>
        </p:spPr>
        <p:txBody>
          <a:bodyPr/>
          <a:lstStyle/>
          <a:p>
            <a:pPr>
              <a:spcAft>
                <a:spcPts val="0"/>
              </a:spcAft>
            </a:pPr>
            <a:r>
              <a:rPr lang="en-US" sz="1800" b="0" i="0" u="none" strike="noStrike" baseline="0" dirty="0"/>
              <a:t>Purpose: </a:t>
            </a:r>
            <a:r>
              <a:rPr lang="en-US" sz="1800" dirty="0"/>
              <a:t>Handling USB event/handling connectivity</a:t>
            </a:r>
          </a:p>
          <a:p>
            <a:pPr marL="0" indent="0">
              <a:spcAft>
                <a:spcPts val="0"/>
              </a:spcAft>
              <a:buNone/>
            </a:pPr>
            <a:r>
              <a:rPr lang="en-US" sz="1800" dirty="0"/>
              <a:t>Check if USB event is received, handle the received event</a:t>
            </a:r>
          </a:p>
        </p:txBody>
      </p:sp>
      <p:pic>
        <p:nvPicPr>
          <p:cNvPr id="5" name="Picture 4">
            <a:extLst>
              <a:ext uri="{FF2B5EF4-FFF2-40B4-BE49-F238E27FC236}">
                <a16:creationId xmlns:a16="http://schemas.microsoft.com/office/drawing/2014/main" id="{7740193C-E897-4F46-A6EA-BCFF7754DCEA}"/>
              </a:ext>
            </a:extLst>
          </p:cNvPr>
          <p:cNvPicPr>
            <a:picLocks noChangeAspect="1"/>
          </p:cNvPicPr>
          <p:nvPr/>
        </p:nvPicPr>
        <p:blipFill>
          <a:blip r:embed="rId4"/>
          <a:stretch>
            <a:fillRect/>
          </a:stretch>
        </p:blipFill>
        <p:spPr>
          <a:xfrm>
            <a:off x="331905" y="2290101"/>
            <a:ext cx="4849695" cy="4003818"/>
          </a:xfrm>
          <a:prstGeom prst="rect">
            <a:avLst/>
          </a:prstGeom>
        </p:spPr>
      </p:pic>
      <p:pic>
        <p:nvPicPr>
          <p:cNvPr id="7" name="Picture 6">
            <a:extLst>
              <a:ext uri="{FF2B5EF4-FFF2-40B4-BE49-F238E27FC236}">
                <a16:creationId xmlns:a16="http://schemas.microsoft.com/office/drawing/2014/main" id="{A3666D78-4BF0-4B55-9826-3099BCD61EDA}"/>
              </a:ext>
            </a:extLst>
          </p:cNvPr>
          <p:cNvPicPr>
            <a:picLocks noChangeAspect="1"/>
          </p:cNvPicPr>
          <p:nvPr/>
        </p:nvPicPr>
        <p:blipFill>
          <a:blip r:embed="rId5"/>
          <a:stretch>
            <a:fillRect/>
          </a:stretch>
        </p:blipFill>
        <p:spPr>
          <a:xfrm>
            <a:off x="5654675" y="2290100"/>
            <a:ext cx="5457825" cy="3982899"/>
          </a:xfrm>
          <a:prstGeom prst="rect">
            <a:avLst/>
          </a:prstGeom>
        </p:spPr>
      </p:pic>
    </p:spTree>
    <p:custDataLst>
      <p:tags r:id="rId1"/>
    </p:custDataLst>
    <p:extLst>
      <p:ext uri="{BB962C8B-B14F-4D97-AF65-F5344CB8AC3E}">
        <p14:creationId xmlns:p14="http://schemas.microsoft.com/office/powerpoint/2010/main" val="1338580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166341"/>
            <a:ext cx="11244575" cy="886397"/>
          </a:xfrm>
        </p:spPr>
        <p:txBody>
          <a:bodyPr/>
          <a:lstStyle/>
          <a:p>
            <a:r>
              <a:rPr lang="en-US" dirty="0" err="1">
                <a:latin typeface="+mn-lt"/>
              </a:rPr>
              <a:t>IiI</a:t>
            </a:r>
            <a:r>
              <a:rPr lang="en-US" dirty="0">
                <a:latin typeface="+mn-lt"/>
              </a:rPr>
              <a:t>. HOST - USB pprn ep with FreeRTOS</a:t>
            </a:r>
            <a:br>
              <a:rPr lang="en-US" dirty="0">
                <a:latin typeface="+mn-lt"/>
              </a:rPr>
            </a:br>
            <a:r>
              <a:rPr lang="en-US" dirty="0">
                <a:latin typeface="+mn-lt"/>
              </a:rPr>
              <a:t>3.1 USB Driver (inf file)</a:t>
            </a:r>
          </a:p>
        </p:txBody>
      </p:sp>
      <p:sp>
        <p:nvSpPr>
          <p:cNvPr id="4" name="Content Placeholder 3">
            <a:extLst>
              <a:ext uri="{FF2B5EF4-FFF2-40B4-BE49-F238E27FC236}">
                <a16:creationId xmlns:a16="http://schemas.microsoft.com/office/drawing/2014/main" id="{13ADB49C-2EE1-4320-9177-C434B90F1D54}"/>
              </a:ext>
            </a:extLst>
          </p:cNvPr>
          <p:cNvSpPr>
            <a:spLocks noGrp="1"/>
          </p:cNvSpPr>
          <p:nvPr>
            <p:ph idx="1"/>
          </p:nvPr>
        </p:nvSpPr>
        <p:spPr>
          <a:xfrm>
            <a:off x="468000" y="1319113"/>
            <a:ext cx="11244574" cy="704745"/>
          </a:xfrm>
        </p:spPr>
        <p:txBody>
          <a:bodyPr/>
          <a:lstStyle/>
          <a:p>
            <a:pPr marL="0" indent="0">
              <a:buNone/>
            </a:pPr>
            <a:r>
              <a:rPr lang="en-US" sz="1800" dirty="0"/>
              <a:t>Detail guideline and source for USB driver + application: </a:t>
            </a:r>
            <a:r>
              <a:rPr lang="en-US" sz="2000" dirty="0">
                <a:hlinkClick r:id="rId4"/>
              </a:rPr>
              <a:t>1.input/Printer_APP.zip · doc · RSS2 / ra-fsp · GitLab (renesas.com)</a:t>
            </a:r>
            <a:endParaRPr lang="en-US" sz="1800" b="0" i="0" u="none" strike="noStrike" baseline="0" dirty="0"/>
          </a:p>
        </p:txBody>
      </p:sp>
      <p:pic>
        <p:nvPicPr>
          <p:cNvPr id="5" name="図 1">
            <a:extLst>
              <a:ext uri="{FF2B5EF4-FFF2-40B4-BE49-F238E27FC236}">
                <a16:creationId xmlns:a16="http://schemas.microsoft.com/office/drawing/2014/main" id="{45BCBFD8-C394-4DB9-8F3D-56346438D0B6}"/>
              </a:ext>
            </a:extLst>
          </p:cNvPr>
          <p:cNvPicPr>
            <a:picLocks noChangeAspect="1"/>
          </p:cNvPicPr>
          <p:nvPr/>
        </p:nvPicPr>
        <p:blipFill>
          <a:blip r:embed="rId5"/>
          <a:stretch>
            <a:fillRect/>
          </a:stretch>
        </p:blipFill>
        <p:spPr>
          <a:xfrm>
            <a:off x="397858" y="2023858"/>
            <a:ext cx="6387953" cy="4191194"/>
          </a:xfrm>
          <a:prstGeom prst="rect">
            <a:avLst/>
          </a:prstGeom>
        </p:spPr>
      </p:pic>
      <p:sp>
        <p:nvSpPr>
          <p:cNvPr id="6" name="Rectangle 5">
            <a:extLst>
              <a:ext uri="{FF2B5EF4-FFF2-40B4-BE49-F238E27FC236}">
                <a16:creationId xmlns:a16="http://schemas.microsoft.com/office/drawing/2014/main" id="{5EBA4C63-A0FE-4B3A-8144-62513E48E7B8}"/>
              </a:ext>
            </a:extLst>
          </p:cNvPr>
          <p:cNvSpPr/>
          <p:nvPr/>
        </p:nvSpPr>
        <p:spPr>
          <a:xfrm>
            <a:off x="4685834" y="2917383"/>
            <a:ext cx="2099978" cy="10289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AEEBF77-2A43-4EE2-98A9-817312A3FE37}"/>
              </a:ext>
            </a:extLst>
          </p:cNvPr>
          <p:cNvSpPr txBox="1"/>
          <p:nvPr/>
        </p:nvSpPr>
        <p:spPr>
          <a:xfrm>
            <a:off x="7170821" y="3244334"/>
            <a:ext cx="1876926" cy="369332"/>
          </a:xfrm>
          <a:prstGeom prst="rect">
            <a:avLst/>
          </a:prstGeom>
          <a:noFill/>
        </p:spPr>
        <p:txBody>
          <a:bodyPr wrap="square" rtlCol="0">
            <a:spAutoFit/>
          </a:bodyPr>
          <a:lstStyle/>
          <a:p>
            <a:r>
              <a:rPr lang="en-US" dirty="0"/>
              <a:t>USB application</a:t>
            </a:r>
          </a:p>
        </p:txBody>
      </p:sp>
      <p:sp>
        <p:nvSpPr>
          <p:cNvPr id="7" name="Rectangle 6">
            <a:extLst>
              <a:ext uri="{FF2B5EF4-FFF2-40B4-BE49-F238E27FC236}">
                <a16:creationId xmlns:a16="http://schemas.microsoft.com/office/drawing/2014/main" id="{55625C74-6973-4A11-AD2F-36A6FE869D82}"/>
              </a:ext>
            </a:extLst>
          </p:cNvPr>
          <p:cNvSpPr/>
          <p:nvPr/>
        </p:nvSpPr>
        <p:spPr>
          <a:xfrm>
            <a:off x="4685834" y="3946359"/>
            <a:ext cx="2099977" cy="548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F2B3784-23F1-4315-B8E5-E0149A5D9ABC}"/>
              </a:ext>
            </a:extLst>
          </p:cNvPr>
          <p:cNvSpPr txBox="1"/>
          <p:nvPr/>
        </p:nvSpPr>
        <p:spPr>
          <a:xfrm>
            <a:off x="7170821" y="4036013"/>
            <a:ext cx="1876926" cy="369332"/>
          </a:xfrm>
          <a:prstGeom prst="rect">
            <a:avLst/>
          </a:prstGeom>
          <a:noFill/>
        </p:spPr>
        <p:txBody>
          <a:bodyPr wrap="square" rtlCol="0">
            <a:spAutoFit/>
          </a:bodyPr>
          <a:lstStyle/>
          <a:p>
            <a:r>
              <a:rPr lang="en-US" dirty="0"/>
              <a:t>USB driver</a:t>
            </a:r>
          </a:p>
        </p:txBody>
      </p:sp>
      <p:cxnSp>
        <p:nvCxnSpPr>
          <p:cNvPr id="10" name="Straight Arrow Connector 9">
            <a:extLst>
              <a:ext uri="{FF2B5EF4-FFF2-40B4-BE49-F238E27FC236}">
                <a16:creationId xmlns:a16="http://schemas.microsoft.com/office/drawing/2014/main" id="{12B3A9F8-009C-48B2-80C1-98FBD909D00F}"/>
              </a:ext>
            </a:extLst>
          </p:cNvPr>
          <p:cNvCxnSpPr>
            <a:stCxn id="6" idx="3"/>
            <a:endCxn id="3" idx="1"/>
          </p:cNvCxnSpPr>
          <p:nvPr/>
        </p:nvCxnSpPr>
        <p:spPr>
          <a:xfrm flipV="1">
            <a:off x="6785812" y="3429000"/>
            <a:ext cx="385009" cy="287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C4CAA007-1BD1-4730-AA17-11CDB560EA83}"/>
              </a:ext>
            </a:extLst>
          </p:cNvPr>
          <p:cNvCxnSpPr/>
          <p:nvPr/>
        </p:nvCxnSpPr>
        <p:spPr>
          <a:xfrm flipV="1">
            <a:off x="6785812" y="4231328"/>
            <a:ext cx="385009" cy="287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3581734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166341"/>
            <a:ext cx="11244575" cy="886397"/>
          </a:xfrm>
        </p:spPr>
        <p:txBody>
          <a:bodyPr/>
          <a:lstStyle/>
          <a:p>
            <a:r>
              <a:rPr lang="en-US" dirty="0" err="1">
                <a:latin typeface="+mn-lt"/>
              </a:rPr>
              <a:t>IiI</a:t>
            </a:r>
            <a:r>
              <a:rPr lang="en-US" dirty="0">
                <a:latin typeface="+mn-lt"/>
              </a:rPr>
              <a:t>. HOST - USB pprn ep with FreeRTOS</a:t>
            </a:r>
            <a:br>
              <a:rPr lang="en-US" dirty="0">
                <a:latin typeface="+mn-lt"/>
              </a:rPr>
            </a:br>
            <a:r>
              <a:rPr lang="en-US" dirty="0">
                <a:latin typeface="+mn-lt"/>
              </a:rPr>
              <a:t>3.1 USB Driver (inf file)</a:t>
            </a:r>
          </a:p>
        </p:txBody>
      </p:sp>
      <p:sp>
        <p:nvSpPr>
          <p:cNvPr id="4" name="Content Placeholder 3">
            <a:extLst>
              <a:ext uri="{FF2B5EF4-FFF2-40B4-BE49-F238E27FC236}">
                <a16:creationId xmlns:a16="http://schemas.microsoft.com/office/drawing/2014/main" id="{13ADB49C-2EE1-4320-9177-C434B90F1D54}"/>
              </a:ext>
            </a:extLst>
          </p:cNvPr>
          <p:cNvSpPr>
            <a:spLocks noGrp="1"/>
          </p:cNvSpPr>
          <p:nvPr>
            <p:ph idx="1"/>
          </p:nvPr>
        </p:nvSpPr>
        <p:spPr>
          <a:xfrm>
            <a:off x="468000" y="1319113"/>
            <a:ext cx="11244574" cy="704745"/>
          </a:xfrm>
        </p:spPr>
        <p:txBody>
          <a:bodyPr/>
          <a:lstStyle/>
          <a:p>
            <a:pPr marL="0" indent="0">
              <a:buNone/>
            </a:pPr>
            <a:r>
              <a:rPr lang="en-US" sz="1800" dirty="0"/>
              <a:t>Detail guideline and source for USB driver + application: </a:t>
            </a:r>
            <a:r>
              <a:rPr lang="en-US" sz="2000" dirty="0">
                <a:hlinkClick r:id="rId4"/>
              </a:rPr>
              <a:t>1.input/Printer_APP.zip · doc · RSS2 / ra-fsp · GitLab (renesas.com)</a:t>
            </a:r>
            <a:endParaRPr lang="en-US" sz="1800" b="0" i="0" u="none" strike="noStrike" baseline="0" dirty="0"/>
          </a:p>
        </p:txBody>
      </p:sp>
      <p:pic>
        <p:nvPicPr>
          <p:cNvPr id="5" name="図 1">
            <a:extLst>
              <a:ext uri="{FF2B5EF4-FFF2-40B4-BE49-F238E27FC236}">
                <a16:creationId xmlns:a16="http://schemas.microsoft.com/office/drawing/2014/main" id="{45BCBFD8-C394-4DB9-8F3D-56346438D0B6}"/>
              </a:ext>
            </a:extLst>
          </p:cNvPr>
          <p:cNvPicPr>
            <a:picLocks noChangeAspect="1"/>
          </p:cNvPicPr>
          <p:nvPr/>
        </p:nvPicPr>
        <p:blipFill>
          <a:blip r:embed="rId5"/>
          <a:stretch>
            <a:fillRect/>
          </a:stretch>
        </p:blipFill>
        <p:spPr>
          <a:xfrm>
            <a:off x="397858" y="2023858"/>
            <a:ext cx="6387953" cy="4191194"/>
          </a:xfrm>
          <a:prstGeom prst="rect">
            <a:avLst/>
          </a:prstGeom>
        </p:spPr>
      </p:pic>
      <p:sp>
        <p:nvSpPr>
          <p:cNvPr id="6" name="Rectangle 5">
            <a:extLst>
              <a:ext uri="{FF2B5EF4-FFF2-40B4-BE49-F238E27FC236}">
                <a16:creationId xmlns:a16="http://schemas.microsoft.com/office/drawing/2014/main" id="{5EBA4C63-A0FE-4B3A-8144-62513E48E7B8}"/>
              </a:ext>
            </a:extLst>
          </p:cNvPr>
          <p:cNvSpPr/>
          <p:nvPr/>
        </p:nvSpPr>
        <p:spPr>
          <a:xfrm>
            <a:off x="4685834" y="2917383"/>
            <a:ext cx="2099978" cy="10289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AEEBF77-2A43-4EE2-98A9-817312A3FE37}"/>
              </a:ext>
            </a:extLst>
          </p:cNvPr>
          <p:cNvSpPr txBox="1"/>
          <p:nvPr/>
        </p:nvSpPr>
        <p:spPr>
          <a:xfrm>
            <a:off x="7170821" y="3244334"/>
            <a:ext cx="1876926" cy="369332"/>
          </a:xfrm>
          <a:prstGeom prst="rect">
            <a:avLst/>
          </a:prstGeom>
          <a:noFill/>
        </p:spPr>
        <p:txBody>
          <a:bodyPr wrap="square" rtlCol="0">
            <a:spAutoFit/>
          </a:bodyPr>
          <a:lstStyle/>
          <a:p>
            <a:r>
              <a:rPr lang="en-US" dirty="0"/>
              <a:t>USB application</a:t>
            </a:r>
          </a:p>
        </p:txBody>
      </p:sp>
      <p:sp>
        <p:nvSpPr>
          <p:cNvPr id="7" name="Rectangle 6">
            <a:extLst>
              <a:ext uri="{FF2B5EF4-FFF2-40B4-BE49-F238E27FC236}">
                <a16:creationId xmlns:a16="http://schemas.microsoft.com/office/drawing/2014/main" id="{55625C74-6973-4A11-AD2F-36A6FE869D82}"/>
              </a:ext>
            </a:extLst>
          </p:cNvPr>
          <p:cNvSpPr/>
          <p:nvPr/>
        </p:nvSpPr>
        <p:spPr>
          <a:xfrm>
            <a:off x="4685834" y="3946359"/>
            <a:ext cx="2099977" cy="548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F2B3784-23F1-4315-B8E5-E0149A5D9ABC}"/>
              </a:ext>
            </a:extLst>
          </p:cNvPr>
          <p:cNvSpPr txBox="1"/>
          <p:nvPr/>
        </p:nvSpPr>
        <p:spPr>
          <a:xfrm>
            <a:off x="7170821" y="4036013"/>
            <a:ext cx="1876926" cy="369332"/>
          </a:xfrm>
          <a:prstGeom prst="rect">
            <a:avLst/>
          </a:prstGeom>
          <a:noFill/>
        </p:spPr>
        <p:txBody>
          <a:bodyPr wrap="square" rtlCol="0">
            <a:spAutoFit/>
          </a:bodyPr>
          <a:lstStyle/>
          <a:p>
            <a:r>
              <a:rPr lang="en-US" dirty="0"/>
              <a:t>USB driver</a:t>
            </a:r>
          </a:p>
        </p:txBody>
      </p:sp>
      <p:cxnSp>
        <p:nvCxnSpPr>
          <p:cNvPr id="10" name="Straight Arrow Connector 9">
            <a:extLst>
              <a:ext uri="{FF2B5EF4-FFF2-40B4-BE49-F238E27FC236}">
                <a16:creationId xmlns:a16="http://schemas.microsoft.com/office/drawing/2014/main" id="{12B3A9F8-009C-48B2-80C1-98FBD909D00F}"/>
              </a:ext>
            </a:extLst>
          </p:cNvPr>
          <p:cNvCxnSpPr>
            <a:stCxn id="6" idx="3"/>
            <a:endCxn id="3" idx="1"/>
          </p:cNvCxnSpPr>
          <p:nvPr/>
        </p:nvCxnSpPr>
        <p:spPr>
          <a:xfrm flipV="1">
            <a:off x="6785812" y="3429000"/>
            <a:ext cx="385009" cy="287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C4CAA007-1BD1-4730-AA17-11CDB560EA83}"/>
              </a:ext>
            </a:extLst>
          </p:cNvPr>
          <p:cNvCxnSpPr/>
          <p:nvPr/>
        </p:nvCxnSpPr>
        <p:spPr>
          <a:xfrm flipV="1">
            <a:off x="6785812" y="4231328"/>
            <a:ext cx="385009" cy="287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2095952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166341"/>
            <a:ext cx="11244575" cy="886397"/>
          </a:xfrm>
        </p:spPr>
        <p:txBody>
          <a:bodyPr/>
          <a:lstStyle/>
          <a:p>
            <a:r>
              <a:rPr lang="en-US" dirty="0" err="1">
                <a:latin typeface="+mn-lt"/>
              </a:rPr>
              <a:t>IiI</a:t>
            </a:r>
            <a:r>
              <a:rPr lang="en-US" dirty="0">
                <a:latin typeface="+mn-lt"/>
              </a:rPr>
              <a:t>. HOST - USB pprn ep with FreeRTOS</a:t>
            </a:r>
            <a:br>
              <a:rPr lang="en-US" dirty="0">
                <a:latin typeface="+mn-lt"/>
              </a:rPr>
            </a:br>
            <a:r>
              <a:rPr lang="en-US" dirty="0">
                <a:latin typeface="+mn-lt"/>
              </a:rPr>
              <a:t>3.1 USB Driver (inf file)</a:t>
            </a:r>
          </a:p>
        </p:txBody>
      </p:sp>
      <p:sp>
        <p:nvSpPr>
          <p:cNvPr id="12" name="Content Placeholder 11">
            <a:extLst>
              <a:ext uri="{FF2B5EF4-FFF2-40B4-BE49-F238E27FC236}">
                <a16:creationId xmlns:a16="http://schemas.microsoft.com/office/drawing/2014/main" id="{8054839D-8BB7-488E-8A1C-636AA0600EF0}"/>
              </a:ext>
            </a:extLst>
          </p:cNvPr>
          <p:cNvSpPr>
            <a:spLocks noGrp="1"/>
          </p:cNvSpPr>
          <p:nvPr>
            <p:ph idx="1"/>
          </p:nvPr>
        </p:nvSpPr>
        <p:spPr>
          <a:xfrm>
            <a:off x="467999" y="4759209"/>
            <a:ext cx="10219956" cy="1309269"/>
          </a:xfrm>
        </p:spPr>
        <p:txBody>
          <a:bodyPr/>
          <a:lstStyle/>
          <a:p>
            <a:pPr marL="0" indent="0">
              <a:spcAft>
                <a:spcPts val="0"/>
              </a:spcAft>
              <a:buNone/>
            </a:pPr>
            <a:r>
              <a:rPr lang="en-US" sz="1200" dirty="0"/>
              <a:t>	Building the [USB Application test Package] project in the solution will generate .inf and .cat files in the following locations: </a:t>
            </a:r>
          </a:p>
          <a:p>
            <a:pPr marL="0" indent="0">
              <a:spcAft>
                <a:spcPts val="0"/>
              </a:spcAft>
              <a:buNone/>
            </a:pPr>
            <a:r>
              <a:rPr lang="en-US" sz="1200" b="1" dirty="0"/>
              <a:t>	USB Application test\x64\Debug\USB Application test Package</a:t>
            </a:r>
          </a:p>
          <a:p>
            <a:pPr marL="0" indent="0">
              <a:spcAft>
                <a:spcPts val="0"/>
              </a:spcAft>
              <a:buNone/>
            </a:pPr>
            <a:r>
              <a:rPr lang="en-US" sz="1200" dirty="0"/>
              <a:t>You can change the driver settings by editing the </a:t>
            </a:r>
            <a:r>
              <a:rPr lang="en-US" sz="1200" b="1" dirty="0"/>
              <a:t>[MyDriver.inf] </a:t>
            </a:r>
            <a:r>
              <a:rPr lang="en-US" sz="1200" dirty="0"/>
              <a:t>file in the [USB Application test Package] project</a:t>
            </a:r>
          </a:p>
          <a:p>
            <a:pPr marL="0" indent="0">
              <a:spcAft>
                <a:spcPts val="0"/>
              </a:spcAft>
              <a:buNone/>
            </a:pPr>
            <a:r>
              <a:rPr lang="en-US" sz="1200" b="1" dirty="0">
                <a:solidFill>
                  <a:srgbClr val="FF0000"/>
                </a:solidFill>
              </a:rPr>
              <a:t>Set the vendor ID and product ID according to the device used for the test.			</a:t>
            </a:r>
          </a:p>
          <a:p>
            <a:pPr marL="0">
              <a:spcAft>
                <a:spcPts val="0"/>
              </a:spcAft>
            </a:pPr>
            <a:r>
              <a:rPr lang="en-US" sz="1200" dirty="0"/>
              <a:t>   * At the time of provision, the vendor ID (0x0000) and product ID (0x0007) that match the Printer device are already set		</a:t>
            </a:r>
          </a:p>
          <a:p>
            <a:pPr marL="0">
              <a:spcAft>
                <a:spcPts val="0"/>
              </a:spcAft>
            </a:pPr>
            <a:r>
              <a:rPr lang="en-US" sz="1200" dirty="0"/>
              <a:t>     So, no changes are required here unless you change them on the device side.</a:t>
            </a:r>
          </a:p>
        </p:txBody>
      </p:sp>
      <p:pic>
        <p:nvPicPr>
          <p:cNvPr id="14" name="図 3">
            <a:extLst>
              <a:ext uri="{FF2B5EF4-FFF2-40B4-BE49-F238E27FC236}">
                <a16:creationId xmlns:a16="http://schemas.microsoft.com/office/drawing/2014/main" id="{40E16E16-FC62-473E-870C-E414E4766251}"/>
              </a:ext>
            </a:extLst>
          </p:cNvPr>
          <p:cNvPicPr>
            <a:picLocks noChangeAspect="1"/>
          </p:cNvPicPr>
          <p:nvPr/>
        </p:nvPicPr>
        <p:blipFill rotWithShape="1">
          <a:blip r:embed="rId4"/>
          <a:srcRect b="33487"/>
          <a:stretch/>
        </p:blipFill>
        <p:spPr>
          <a:xfrm>
            <a:off x="3444671" y="1221578"/>
            <a:ext cx="7719552" cy="3368791"/>
          </a:xfrm>
          <a:prstGeom prst="rect">
            <a:avLst/>
          </a:prstGeom>
        </p:spPr>
      </p:pic>
      <p:sp>
        <p:nvSpPr>
          <p:cNvPr id="15" name="四角形: 角を丸くする 14">
            <a:extLst>
              <a:ext uri="{FF2B5EF4-FFF2-40B4-BE49-F238E27FC236}">
                <a16:creationId xmlns:a16="http://schemas.microsoft.com/office/drawing/2014/main" id="{03651579-180C-43BF-AB47-58431F61FE53}"/>
              </a:ext>
            </a:extLst>
          </p:cNvPr>
          <p:cNvSpPr/>
          <p:nvPr/>
        </p:nvSpPr>
        <p:spPr>
          <a:xfrm>
            <a:off x="5642516" y="3905617"/>
            <a:ext cx="1258981" cy="110843"/>
          </a:xfrm>
          <a:prstGeom prst="roundRect">
            <a:avLst>
              <a:gd name="adj" fmla="val 2400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6" name="四角形: 角を丸くする 15">
            <a:extLst>
              <a:ext uri="{FF2B5EF4-FFF2-40B4-BE49-F238E27FC236}">
                <a16:creationId xmlns:a16="http://schemas.microsoft.com/office/drawing/2014/main" id="{C232F684-0FE0-46FF-8F20-4BEC9DC0CA4D}"/>
              </a:ext>
            </a:extLst>
          </p:cNvPr>
          <p:cNvSpPr/>
          <p:nvPr/>
        </p:nvSpPr>
        <p:spPr>
          <a:xfrm>
            <a:off x="8694250" y="3497380"/>
            <a:ext cx="1888473" cy="519080"/>
          </a:xfrm>
          <a:prstGeom prst="roundRect">
            <a:avLst>
              <a:gd name="adj" fmla="val 2400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9" name="Content Placeholder 3">
            <a:extLst>
              <a:ext uri="{FF2B5EF4-FFF2-40B4-BE49-F238E27FC236}">
                <a16:creationId xmlns:a16="http://schemas.microsoft.com/office/drawing/2014/main" id="{4176161D-7B89-4D5E-A2C3-C99A7A714CDB}"/>
              </a:ext>
            </a:extLst>
          </p:cNvPr>
          <p:cNvSpPr txBox="1">
            <a:spLocks/>
          </p:cNvSpPr>
          <p:nvPr/>
        </p:nvSpPr>
        <p:spPr>
          <a:xfrm>
            <a:off x="467999" y="1290636"/>
            <a:ext cx="6486473" cy="275717"/>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spcAft>
                <a:spcPts val="0"/>
              </a:spcAft>
            </a:pPr>
            <a:r>
              <a:rPr lang="en-US" b="1" dirty="0">
                <a:solidFill>
                  <a:srgbClr val="06418C"/>
                </a:solidFill>
                <a:latin typeface="calibri" panose="020F0502020204030204" pitchFamily="34" charset="0"/>
              </a:rPr>
              <a:t>Step 1: Build INF file</a:t>
            </a:r>
            <a:endParaRPr lang="en-US" dirty="0">
              <a:latin typeface="calibri" panose="020F0502020204030204" pitchFamily="34" charset="0"/>
            </a:endParaRPr>
          </a:p>
        </p:txBody>
      </p:sp>
    </p:spTree>
    <p:custDataLst>
      <p:tags r:id="rId1"/>
    </p:custDataLst>
    <p:extLst>
      <p:ext uri="{BB962C8B-B14F-4D97-AF65-F5344CB8AC3E}">
        <p14:creationId xmlns:p14="http://schemas.microsoft.com/office/powerpoint/2010/main" val="2685214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166341"/>
            <a:ext cx="11244575" cy="886397"/>
          </a:xfrm>
        </p:spPr>
        <p:txBody>
          <a:bodyPr/>
          <a:lstStyle/>
          <a:p>
            <a:r>
              <a:rPr lang="en-US" dirty="0" err="1">
                <a:latin typeface="+mn-lt"/>
              </a:rPr>
              <a:t>IiI</a:t>
            </a:r>
            <a:r>
              <a:rPr lang="en-US" dirty="0">
                <a:latin typeface="+mn-lt"/>
              </a:rPr>
              <a:t>. HOST - USB pprn ep with FreeRTOS</a:t>
            </a:r>
            <a:br>
              <a:rPr lang="en-US" dirty="0">
                <a:latin typeface="+mn-lt"/>
              </a:rPr>
            </a:br>
            <a:r>
              <a:rPr lang="en-US" dirty="0">
                <a:latin typeface="+mn-lt"/>
              </a:rPr>
              <a:t>3.1 USB Driver (inf file)</a:t>
            </a:r>
          </a:p>
        </p:txBody>
      </p:sp>
      <p:sp>
        <p:nvSpPr>
          <p:cNvPr id="19" name="Content Placeholder 3">
            <a:extLst>
              <a:ext uri="{FF2B5EF4-FFF2-40B4-BE49-F238E27FC236}">
                <a16:creationId xmlns:a16="http://schemas.microsoft.com/office/drawing/2014/main" id="{4176161D-7B89-4D5E-A2C3-C99A7A714CDB}"/>
              </a:ext>
            </a:extLst>
          </p:cNvPr>
          <p:cNvSpPr txBox="1">
            <a:spLocks/>
          </p:cNvSpPr>
          <p:nvPr/>
        </p:nvSpPr>
        <p:spPr>
          <a:xfrm>
            <a:off x="467999" y="1290636"/>
            <a:ext cx="6486473" cy="275717"/>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spcAft>
                <a:spcPts val="0"/>
              </a:spcAft>
            </a:pPr>
            <a:r>
              <a:rPr lang="en-US" b="1" dirty="0">
                <a:solidFill>
                  <a:srgbClr val="06418C"/>
                </a:solidFill>
                <a:latin typeface="calibri" panose="020F0502020204030204" pitchFamily="34" charset="0"/>
              </a:rPr>
              <a:t>Step 2: Install the driver</a:t>
            </a:r>
            <a:endParaRPr lang="en-US" dirty="0">
              <a:latin typeface="calibri" panose="020F0502020204030204" pitchFamily="34" charset="0"/>
            </a:endParaRPr>
          </a:p>
        </p:txBody>
      </p:sp>
      <p:sp>
        <p:nvSpPr>
          <p:cNvPr id="8" name="Content Placeholder 11">
            <a:extLst>
              <a:ext uri="{FF2B5EF4-FFF2-40B4-BE49-F238E27FC236}">
                <a16:creationId xmlns:a16="http://schemas.microsoft.com/office/drawing/2014/main" id="{035747ED-408E-4956-8EE7-F75304A0C5F8}"/>
              </a:ext>
            </a:extLst>
          </p:cNvPr>
          <p:cNvSpPr txBox="1">
            <a:spLocks/>
          </p:cNvSpPr>
          <p:nvPr/>
        </p:nvSpPr>
        <p:spPr>
          <a:xfrm>
            <a:off x="810899" y="1703614"/>
            <a:ext cx="10219956" cy="422873"/>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spcAft>
                <a:spcPts val="0"/>
              </a:spcAft>
              <a:buFont typeface="Wingdings" panose="05000000000000000000" pitchFamily="2" charset="2"/>
              <a:buNone/>
            </a:pPr>
            <a:r>
              <a:rPr lang="en-US" sz="1200" dirty="0"/>
              <a:t>To install the driver, </a:t>
            </a:r>
            <a:r>
              <a:rPr lang="en-US" sz="1200" b="1" dirty="0">
                <a:solidFill>
                  <a:srgbClr val="FF0000"/>
                </a:solidFill>
              </a:rPr>
              <a:t>the host PC must be boot in test mode</a:t>
            </a:r>
            <a:r>
              <a:rPr lang="en-US" sz="1200" dirty="0"/>
              <a:t>. (Detail in [USB DEVICE Printer] USB host (windows) application usage .xlsx)</a:t>
            </a:r>
          </a:p>
          <a:p>
            <a:pPr marL="0" indent="0">
              <a:spcAft>
                <a:spcPts val="0"/>
              </a:spcAft>
              <a:buFont typeface="Wingdings" panose="05000000000000000000" pitchFamily="2" charset="2"/>
              <a:buNone/>
            </a:pPr>
            <a:r>
              <a:rPr lang="en-US" sz="1200" dirty="0"/>
              <a:t>Please also refer above guideline to for step to install driver</a:t>
            </a:r>
          </a:p>
        </p:txBody>
      </p:sp>
      <p:pic>
        <p:nvPicPr>
          <p:cNvPr id="11" name="図 2">
            <a:extLst>
              <a:ext uri="{FF2B5EF4-FFF2-40B4-BE49-F238E27FC236}">
                <a16:creationId xmlns:a16="http://schemas.microsoft.com/office/drawing/2014/main" id="{024A492C-A958-4B87-B0FD-C7984E195DE8}"/>
              </a:ext>
            </a:extLst>
          </p:cNvPr>
          <p:cNvPicPr>
            <a:picLocks noChangeAspect="1"/>
          </p:cNvPicPr>
          <p:nvPr/>
        </p:nvPicPr>
        <p:blipFill>
          <a:blip r:embed="rId4"/>
          <a:stretch>
            <a:fillRect/>
          </a:stretch>
        </p:blipFill>
        <p:spPr>
          <a:xfrm>
            <a:off x="3839797" y="2263748"/>
            <a:ext cx="5772150" cy="3870686"/>
          </a:xfrm>
          <a:prstGeom prst="rect">
            <a:avLst/>
          </a:prstGeom>
        </p:spPr>
      </p:pic>
      <p:sp>
        <p:nvSpPr>
          <p:cNvPr id="13" name="TextBox 12">
            <a:extLst>
              <a:ext uri="{FF2B5EF4-FFF2-40B4-BE49-F238E27FC236}">
                <a16:creationId xmlns:a16="http://schemas.microsoft.com/office/drawing/2014/main" id="{72F4DBFC-06CD-43AE-9515-19068A22E33F}"/>
              </a:ext>
            </a:extLst>
          </p:cNvPr>
          <p:cNvSpPr txBox="1"/>
          <p:nvPr/>
        </p:nvSpPr>
        <p:spPr>
          <a:xfrm>
            <a:off x="716381" y="2347445"/>
            <a:ext cx="2676525" cy="646331"/>
          </a:xfrm>
          <a:prstGeom prst="rect">
            <a:avLst/>
          </a:prstGeom>
          <a:noFill/>
        </p:spPr>
        <p:txBody>
          <a:bodyPr wrap="square">
            <a:spAutoFit/>
          </a:bodyPr>
          <a:lstStyle/>
          <a:p>
            <a:r>
              <a:rPr lang="en-US" sz="1200" dirty="0"/>
              <a:t>- When a USB device (printer) is connected, the device manager will be as follows.</a:t>
            </a:r>
          </a:p>
        </p:txBody>
      </p:sp>
      <p:sp>
        <p:nvSpPr>
          <p:cNvPr id="7" name="四角形: 角を丸くする 20">
            <a:extLst>
              <a:ext uri="{FF2B5EF4-FFF2-40B4-BE49-F238E27FC236}">
                <a16:creationId xmlns:a16="http://schemas.microsoft.com/office/drawing/2014/main" id="{7D2747B3-F2C7-4906-9A39-E796A06B2ED8}"/>
              </a:ext>
            </a:extLst>
          </p:cNvPr>
          <p:cNvSpPr/>
          <p:nvPr/>
        </p:nvSpPr>
        <p:spPr>
          <a:xfrm>
            <a:off x="4140150" y="3888581"/>
            <a:ext cx="3561453" cy="15886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9" name="四角形: 角を丸くする 20">
            <a:extLst>
              <a:ext uri="{FF2B5EF4-FFF2-40B4-BE49-F238E27FC236}">
                <a16:creationId xmlns:a16="http://schemas.microsoft.com/office/drawing/2014/main" id="{426577B6-FBD0-4BE7-87D2-AD8637A85268}"/>
              </a:ext>
            </a:extLst>
          </p:cNvPr>
          <p:cNvSpPr/>
          <p:nvPr/>
        </p:nvSpPr>
        <p:spPr>
          <a:xfrm>
            <a:off x="4140150" y="5592847"/>
            <a:ext cx="3561453" cy="15886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Tree>
    <p:custDataLst>
      <p:tags r:id="rId1"/>
    </p:custDataLst>
    <p:extLst>
      <p:ext uri="{BB962C8B-B14F-4D97-AF65-F5344CB8AC3E}">
        <p14:creationId xmlns:p14="http://schemas.microsoft.com/office/powerpoint/2010/main" val="288202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latin typeface="+mn-lt"/>
              </a:rPr>
              <a:t>agenda</a:t>
            </a:r>
          </a:p>
        </p:txBody>
      </p:sp>
      <p:sp>
        <p:nvSpPr>
          <p:cNvPr id="4" name="Inhaltsplatzhalter 3"/>
          <p:cNvSpPr>
            <a:spLocks noGrp="1"/>
          </p:cNvSpPr>
          <p:nvPr>
            <p:ph idx="1"/>
          </p:nvPr>
        </p:nvSpPr>
        <p:spPr>
          <a:xfrm>
            <a:off x="468000" y="1424991"/>
            <a:ext cx="11244574" cy="1991571"/>
          </a:xfrm>
        </p:spPr>
        <p:txBody>
          <a:bodyPr/>
          <a:lstStyle/>
          <a:p>
            <a:r>
              <a:rPr lang="en-US" sz="1800" b="0" i="0" dirty="0">
                <a:solidFill>
                  <a:srgbClr val="000000"/>
                </a:solidFill>
                <a:effectLst/>
              </a:rPr>
              <a:t>I. Common</a:t>
            </a:r>
          </a:p>
          <a:p>
            <a:r>
              <a:rPr lang="en-US" sz="1800" b="0" i="0" dirty="0">
                <a:solidFill>
                  <a:srgbClr val="000000"/>
                </a:solidFill>
                <a:effectLst/>
              </a:rPr>
              <a:t>II. Device - </a:t>
            </a:r>
            <a:r>
              <a:rPr lang="en-US" sz="1800" dirty="0">
                <a:solidFill>
                  <a:srgbClr val="000000"/>
                </a:solidFill>
              </a:rPr>
              <a:t>USB PPRN EP with FreeRTOS</a:t>
            </a:r>
          </a:p>
          <a:p>
            <a:r>
              <a:rPr lang="en-US" sz="1800" b="0" i="0" dirty="0">
                <a:solidFill>
                  <a:srgbClr val="000000"/>
                </a:solidFill>
                <a:effectLst/>
              </a:rPr>
              <a:t>III. </a:t>
            </a:r>
            <a:r>
              <a:rPr lang="en-US" sz="1800" dirty="0">
                <a:solidFill>
                  <a:srgbClr val="000000"/>
                </a:solidFill>
              </a:rPr>
              <a:t>Host</a:t>
            </a:r>
            <a:r>
              <a:rPr lang="en-US" sz="1800" b="0" i="0" dirty="0">
                <a:solidFill>
                  <a:srgbClr val="000000"/>
                </a:solidFill>
                <a:effectLst/>
              </a:rPr>
              <a:t> - </a:t>
            </a:r>
            <a:r>
              <a:rPr lang="en-US" sz="1800" dirty="0">
                <a:solidFill>
                  <a:srgbClr val="000000"/>
                </a:solidFill>
              </a:rPr>
              <a:t>USB PPRN EP with FreeRTOS</a:t>
            </a:r>
          </a:p>
          <a:p>
            <a:r>
              <a:rPr lang="en-US" sz="1800" b="0" i="0" dirty="0">
                <a:solidFill>
                  <a:srgbClr val="000000"/>
                </a:solidFill>
                <a:effectLst/>
              </a:rPr>
              <a:t>IV. Run a PPRN Test case sample</a:t>
            </a:r>
          </a:p>
        </p:txBody>
      </p:sp>
    </p:spTree>
    <p:custDataLst>
      <p:tags r:id="rId1"/>
    </p:custDataLst>
    <p:extLst>
      <p:ext uri="{BB962C8B-B14F-4D97-AF65-F5344CB8AC3E}">
        <p14:creationId xmlns:p14="http://schemas.microsoft.com/office/powerpoint/2010/main" val="1060200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166341"/>
            <a:ext cx="11244575" cy="886397"/>
          </a:xfrm>
        </p:spPr>
        <p:txBody>
          <a:bodyPr/>
          <a:lstStyle/>
          <a:p>
            <a:r>
              <a:rPr lang="en-US" dirty="0" err="1">
                <a:latin typeface="+mn-lt"/>
              </a:rPr>
              <a:t>IiI</a:t>
            </a:r>
            <a:r>
              <a:rPr lang="en-US" dirty="0">
                <a:latin typeface="+mn-lt"/>
              </a:rPr>
              <a:t>. HOST - USB pprn ep with FreeRTOS</a:t>
            </a:r>
            <a:br>
              <a:rPr lang="en-US" dirty="0">
                <a:latin typeface="+mn-lt"/>
              </a:rPr>
            </a:br>
            <a:r>
              <a:rPr lang="en-US" dirty="0">
                <a:latin typeface="+mn-lt"/>
              </a:rPr>
              <a:t>3.1 USB Driver (inf file)</a:t>
            </a:r>
          </a:p>
        </p:txBody>
      </p:sp>
      <p:sp>
        <p:nvSpPr>
          <p:cNvPr id="19" name="Content Placeholder 3">
            <a:extLst>
              <a:ext uri="{FF2B5EF4-FFF2-40B4-BE49-F238E27FC236}">
                <a16:creationId xmlns:a16="http://schemas.microsoft.com/office/drawing/2014/main" id="{4176161D-7B89-4D5E-A2C3-C99A7A714CDB}"/>
              </a:ext>
            </a:extLst>
          </p:cNvPr>
          <p:cNvSpPr txBox="1">
            <a:spLocks/>
          </p:cNvSpPr>
          <p:nvPr/>
        </p:nvSpPr>
        <p:spPr>
          <a:xfrm>
            <a:off x="467999" y="1290636"/>
            <a:ext cx="6486473" cy="275717"/>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spcAft>
                <a:spcPts val="0"/>
              </a:spcAft>
            </a:pPr>
            <a:r>
              <a:rPr lang="en-US" b="1" dirty="0">
                <a:solidFill>
                  <a:srgbClr val="06418C"/>
                </a:solidFill>
                <a:latin typeface="calibri" panose="020F0502020204030204" pitchFamily="34" charset="0"/>
              </a:rPr>
              <a:t>Step 2: Install the driver</a:t>
            </a:r>
            <a:endParaRPr lang="en-US" dirty="0">
              <a:latin typeface="calibri" panose="020F0502020204030204" pitchFamily="34" charset="0"/>
            </a:endParaRPr>
          </a:p>
        </p:txBody>
      </p:sp>
      <p:pic>
        <p:nvPicPr>
          <p:cNvPr id="7" name="図 6">
            <a:extLst>
              <a:ext uri="{FF2B5EF4-FFF2-40B4-BE49-F238E27FC236}">
                <a16:creationId xmlns:a16="http://schemas.microsoft.com/office/drawing/2014/main" id="{976D99A5-087A-464A-8688-9D2C72B7CAB4}"/>
              </a:ext>
            </a:extLst>
          </p:cNvPr>
          <p:cNvPicPr>
            <a:picLocks noChangeAspect="1"/>
          </p:cNvPicPr>
          <p:nvPr/>
        </p:nvPicPr>
        <p:blipFill>
          <a:blip r:embed="rId4"/>
          <a:stretch>
            <a:fillRect/>
          </a:stretch>
        </p:blipFill>
        <p:spPr>
          <a:xfrm>
            <a:off x="773513" y="2071864"/>
            <a:ext cx="4369219" cy="3090686"/>
          </a:xfrm>
          <a:prstGeom prst="rect">
            <a:avLst/>
          </a:prstGeom>
        </p:spPr>
      </p:pic>
      <p:pic>
        <p:nvPicPr>
          <p:cNvPr id="9" name="図 11">
            <a:extLst>
              <a:ext uri="{FF2B5EF4-FFF2-40B4-BE49-F238E27FC236}">
                <a16:creationId xmlns:a16="http://schemas.microsoft.com/office/drawing/2014/main" id="{F40B15A6-7D88-428B-A86F-76FA8008A582}"/>
              </a:ext>
            </a:extLst>
          </p:cNvPr>
          <p:cNvPicPr>
            <a:picLocks noChangeAspect="1"/>
          </p:cNvPicPr>
          <p:nvPr/>
        </p:nvPicPr>
        <p:blipFill>
          <a:blip r:embed="rId5"/>
          <a:stretch>
            <a:fillRect/>
          </a:stretch>
        </p:blipFill>
        <p:spPr>
          <a:xfrm>
            <a:off x="6215519" y="2071863"/>
            <a:ext cx="4369219" cy="3103915"/>
          </a:xfrm>
          <a:prstGeom prst="rect">
            <a:avLst/>
          </a:prstGeom>
        </p:spPr>
      </p:pic>
      <p:sp>
        <p:nvSpPr>
          <p:cNvPr id="8" name="TextBox 7">
            <a:extLst>
              <a:ext uri="{FF2B5EF4-FFF2-40B4-BE49-F238E27FC236}">
                <a16:creationId xmlns:a16="http://schemas.microsoft.com/office/drawing/2014/main" id="{1B4B1532-0406-4E10-9EB1-EA33AEA610DE}"/>
              </a:ext>
            </a:extLst>
          </p:cNvPr>
          <p:cNvSpPr txBox="1"/>
          <p:nvPr/>
        </p:nvSpPr>
        <p:spPr>
          <a:xfrm>
            <a:off x="951666" y="1682223"/>
            <a:ext cx="3543332" cy="461665"/>
          </a:xfrm>
          <a:prstGeom prst="rect">
            <a:avLst/>
          </a:prstGeom>
          <a:noFill/>
        </p:spPr>
        <p:txBody>
          <a:bodyPr wrap="square">
            <a:spAutoFit/>
          </a:bodyPr>
          <a:lstStyle/>
          <a:p>
            <a:r>
              <a:rPr lang="en-US" sz="1200" dirty="0"/>
              <a:t>Right-click on [USB Printing Support] and select [Update driver]</a:t>
            </a:r>
          </a:p>
        </p:txBody>
      </p:sp>
      <p:sp>
        <p:nvSpPr>
          <p:cNvPr id="10" name="四角形: 角を丸くする 20">
            <a:extLst>
              <a:ext uri="{FF2B5EF4-FFF2-40B4-BE49-F238E27FC236}">
                <a16:creationId xmlns:a16="http://schemas.microsoft.com/office/drawing/2014/main" id="{4E503CBF-F6E8-4945-AD54-C0D7C22F32A1}"/>
              </a:ext>
            </a:extLst>
          </p:cNvPr>
          <p:cNvSpPr/>
          <p:nvPr/>
        </p:nvSpPr>
        <p:spPr>
          <a:xfrm>
            <a:off x="951667" y="3623820"/>
            <a:ext cx="3543332" cy="55354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 name="TextBox 10">
            <a:extLst>
              <a:ext uri="{FF2B5EF4-FFF2-40B4-BE49-F238E27FC236}">
                <a16:creationId xmlns:a16="http://schemas.microsoft.com/office/drawing/2014/main" id="{9EF14D2C-5EE5-411B-8B99-B34AA8189BC6}"/>
              </a:ext>
            </a:extLst>
          </p:cNvPr>
          <p:cNvSpPr txBox="1"/>
          <p:nvPr/>
        </p:nvSpPr>
        <p:spPr>
          <a:xfrm>
            <a:off x="6302141" y="1619585"/>
            <a:ext cx="6097604" cy="276999"/>
          </a:xfrm>
          <a:prstGeom prst="rect">
            <a:avLst/>
          </a:prstGeom>
          <a:noFill/>
        </p:spPr>
        <p:txBody>
          <a:bodyPr wrap="square">
            <a:spAutoFit/>
          </a:bodyPr>
          <a:lstStyle/>
          <a:p>
            <a:r>
              <a:rPr lang="en-US" sz="1200" dirty="0"/>
              <a:t>Click below</a:t>
            </a:r>
          </a:p>
        </p:txBody>
      </p:sp>
      <p:sp>
        <p:nvSpPr>
          <p:cNvPr id="12" name="四角形: 角を丸くする 20">
            <a:extLst>
              <a:ext uri="{FF2B5EF4-FFF2-40B4-BE49-F238E27FC236}">
                <a16:creationId xmlns:a16="http://schemas.microsoft.com/office/drawing/2014/main" id="{5582C736-EE92-4089-B375-600191955623}"/>
              </a:ext>
            </a:extLst>
          </p:cNvPr>
          <p:cNvSpPr/>
          <p:nvPr/>
        </p:nvSpPr>
        <p:spPr>
          <a:xfrm>
            <a:off x="6409191" y="3989580"/>
            <a:ext cx="3543332" cy="55354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3" name="Arrow: Right 12">
            <a:extLst>
              <a:ext uri="{FF2B5EF4-FFF2-40B4-BE49-F238E27FC236}">
                <a16:creationId xmlns:a16="http://schemas.microsoft.com/office/drawing/2014/main" id="{0F808973-1A4B-4ECC-B911-BEAE8AEE5D22}"/>
              </a:ext>
            </a:extLst>
          </p:cNvPr>
          <p:cNvSpPr/>
          <p:nvPr/>
        </p:nvSpPr>
        <p:spPr>
          <a:xfrm>
            <a:off x="5247786" y="3152001"/>
            <a:ext cx="967733"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684491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166341"/>
            <a:ext cx="11244575" cy="886397"/>
          </a:xfrm>
        </p:spPr>
        <p:txBody>
          <a:bodyPr/>
          <a:lstStyle/>
          <a:p>
            <a:r>
              <a:rPr lang="en-US" dirty="0" err="1">
                <a:latin typeface="+mn-lt"/>
              </a:rPr>
              <a:t>IiI</a:t>
            </a:r>
            <a:r>
              <a:rPr lang="en-US" dirty="0">
                <a:latin typeface="+mn-lt"/>
              </a:rPr>
              <a:t>. HOST - USB pprn ep with FreeRTOS</a:t>
            </a:r>
            <a:br>
              <a:rPr lang="en-US" dirty="0">
                <a:latin typeface="+mn-lt"/>
              </a:rPr>
            </a:br>
            <a:r>
              <a:rPr lang="en-US" dirty="0">
                <a:latin typeface="+mn-lt"/>
              </a:rPr>
              <a:t>3.1 USB Driver (inf file)</a:t>
            </a:r>
          </a:p>
        </p:txBody>
      </p:sp>
      <p:sp>
        <p:nvSpPr>
          <p:cNvPr id="19" name="Content Placeholder 3">
            <a:extLst>
              <a:ext uri="{FF2B5EF4-FFF2-40B4-BE49-F238E27FC236}">
                <a16:creationId xmlns:a16="http://schemas.microsoft.com/office/drawing/2014/main" id="{4176161D-7B89-4D5E-A2C3-C99A7A714CDB}"/>
              </a:ext>
            </a:extLst>
          </p:cNvPr>
          <p:cNvSpPr txBox="1">
            <a:spLocks/>
          </p:cNvSpPr>
          <p:nvPr/>
        </p:nvSpPr>
        <p:spPr>
          <a:xfrm>
            <a:off x="467999" y="1290636"/>
            <a:ext cx="6486473" cy="275717"/>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spcAft>
                <a:spcPts val="0"/>
              </a:spcAft>
            </a:pPr>
            <a:r>
              <a:rPr lang="en-US" b="1" dirty="0">
                <a:solidFill>
                  <a:srgbClr val="06418C"/>
                </a:solidFill>
                <a:latin typeface="calibri" panose="020F0502020204030204" pitchFamily="34" charset="0"/>
              </a:rPr>
              <a:t>Step 2: Install the driver</a:t>
            </a:r>
            <a:endParaRPr lang="en-US" dirty="0">
              <a:latin typeface="calibri" panose="020F0502020204030204" pitchFamily="34" charset="0"/>
            </a:endParaRPr>
          </a:p>
        </p:txBody>
      </p:sp>
      <p:pic>
        <p:nvPicPr>
          <p:cNvPr id="8" name="図 17">
            <a:extLst>
              <a:ext uri="{FF2B5EF4-FFF2-40B4-BE49-F238E27FC236}">
                <a16:creationId xmlns:a16="http://schemas.microsoft.com/office/drawing/2014/main" id="{973D0FC5-6BD0-45A9-9FA0-8105F2727CEE}"/>
              </a:ext>
            </a:extLst>
          </p:cNvPr>
          <p:cNvPicPr>
            <a:picLocks noChangeAspect="1"/>
          </p:cNvPicPr>
          <p:nvPr/>
        </p:nvPicPr>
        <p:blipFill>
          <a:blip r:embed="rId4"/>
          <a:stretch>
            <a:fillRect/>
          </a:stretch>
        </p:blipFill>
        <p:spPr>
          <a:xfrm>
            <a:off x="6567801" y="734625"/>
            <a:ext cx="4657093" cy="1971381"/>
          </a:xfrm>
          <a:prstGeom prst="rect">
            <a:avLst/>
          </a:prstGeom>
        </p:spPr>
      </p:pic>
      <p:pic>
        <p:nvPicPr>
          <p:cNvPr id="10" name="図 26">
            <a:extLst>
              <a:ext uri="{FF2B5EF4-FFF2-40B4-BE49-F238E27FC236}">
                <a16:creationId xmlns:a16="http://schemas.microsoft.com/office/drawing/2014/main" id="{0AEA7897-1587-4789-B8C6-C285B6870C9E}"/>
              </a:ext>
            </a:extLst>
          </p:cNvPr>
          <p:cNvPicPr>
            <a:picLocks noChangeAspect="1"/>
          </p:cNvPicPr>
          <p:nvPr/>
        </p:nvPicPr>
        <p:blipFill>
          <a:blip r:embed="rId5"/>
          <a:stretch>
            <a:fillRect/>
          </a:stretch>
        </p:blipFill>
        <p:spPr>
          <a:xfrm>
            <a:off x="6567800" y="2761029"/>
            <a:ext cx="4657093" cy="3297973"/>
          </a:xfrm>
          <a:prstGeom prst="rect">
            <a:avLst/>
          </a:prstGeom>
        </p:spPr>
      </p:pic>
      <p:pic>
        <p:nvPicPr>
          <p:cNvPr id="13" name="図 12">
            <a:extLst>
              <a:ext uri="{FF2B5EF4-FFF2-40B4-BE49-F238E27FC236}">
                <a16:creationId xmlns:a16="http://schemas.microsoft.com/office/drawing/2014/main" id="{FA175A9F-521F-4973-A909-077BA56FBACE}"/>
              </a:ext>
            </a:extLst>
          </p:cNvPr>
          <p:cNvPicPr>
            <a:picLocks noChangeAspect="1"/>
          </p:cNvPicPr>
          <p:nvPr/>
        </p:nvPicPr>
        <p:blipFill>
          <a:blip r:embed="rId6"/>
          <a:stretch>
            <a:fillRect/>
          </a:stretch>
        </p:blipFill>
        <p:spPr>
          <a:xfrm>
            <a:off x="362406" y="1566353"/>
            <a:ext cx="5380081" cy="3805747"/>
          </a:xfrm>
          <a:prstGeom prst="rect">
            <a:avLst/>
          </a:prstGeom>
        </p:spPr>
      </p:pic>
      <p:sp>
        <p:nvSpPr>
          <p:cNvPr id="14" name="正方形/長方形 13">
            <a:extLst>
              <a:ext uri="{FF2B5EF4-FFF2-40B4-BE49-F238E27FC236}">
                <a16:creationId xmlns:a16="http://schemas.microsoft.com/office/drawing/2014/main" id="{4120EDE1-EDDE-4058-91D7-74559BAC94F7}"/>
              </a:ext>
            </a:extLst>
          </p:cNvPr>
          <p:cNvSpPr/>
          <p:nvPr/>
        </p:nvSpPr>
        <p:spPr>
          <a:xfrm>
            <a:off x="743406" y="3852353"/>
            <a:ext cx="1104444" cy="271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9" name="四角形: 角を丸くする 20">
            <a:extLst>
              <a:ext uri="{FF2B5EF4-FFF2-40B4-BE49-F238E27FC236}">
                <a16:creationId xmlns:a16="http://schemas.microsoft.com/office/drawing/2014/main" id="{55E1F84A-6D20-4D4F-96F5-B512EF09CB3B}"/>
              </a:ext>
            </a:extLst>
          </p:cNvPr>
          <p:cNvSpPr/>
          <p:nvPr/>
        </p:nvSpPr>
        <p:spPr>
          <a:xfrm>
            <a:off x="4455263" y="4403466"/>
            <a:ext cx="1204392" cy="36103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5" name="四角形: 角を丸くする 20">
            <a:extLst>
              <a:ext uri="{FF2B5EF4-FFF2-40B4-BE49-F238E27FC236}">
                <a16:creationId xmlns:a16="http://schemas.microsoft.com/office/drawing/2014/main" id="{B9DFD73C-4930-4D87-BA6B-BB13F7B02381}"/>
              </a:ext>
            </a:extLst>
          </p:cNvPr>
          <p:cNvSpPr/>
          <p:nvPr/>
        </p:nvSpPr>
        <p:spPr>
          <a:xfrm>
            <a:off x="7082960" y="2151155"/>
            <a:ext cx="3158320" cy="48616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6" name="四角形: 角を丸くする 20">
            <a:extLst>
              <a:ext uri="{FF2B5EF4-FFF2-40B4-BE49-F238E27FC236}">
                <a16:creationId xmlns:a16="http://schemas.microsoft.com/office/drawing/2014/main" id="{2C6ECF53-A8A5-47A7-B8CB-D9CAD5B2E13E}"/>
              </a:ext>
            </a:extLst>
          </p:cNvPr>
          <p:cNvSpPr/>
          <p:nvPr/>
        </p:nvSpPr>
        <p:spPr>
          <a:xfrm>
            <a:off x="10000648" y="1071804"/>
            <a:ext cx="1333332" cy="39057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7" name="TextBox 16">
            <a:extLst>
              <a:ext uri="{FF2B5EF4-FFF2-40B4-BE49-F238E27FC236}">
                <a16:creationId xmlns:a16="http://schemas.microsoft.com/office/drawing/2014/main" id="{B3148303-DB86-4BF4-8745-4F4C66212A04}"/>
              </a:ext>
            </a:extLst>
          </p:cNvPr>
          <p:cNvSpPr txBox="1"/>
          <p:nvPr/>
        </p:nvSpPr>
        <p:spPr>
          <a:xfrm>
            <a:off x="6449515" y="2711595"/>
            <a:ext cx="3230718" cy="276999"/>
          </a:xfrm>
          <a:prstGeom prst="rect">
            <a:avLst/>
          </a:prstGeom>
          <a:noFill/>
        </p:spPr>
        <p:txBody>
          <a:bodyPr wrap="square">
            <a:spAutoFit/>
          </a:bodyPr>
          <a:lstStyle/>
          <a:p>
            <a:r>
              <a:rPr lang="en-US" sz="1200" dirty="0"/>
              <a:t>Select [</a:t>
            </a:r>
            <a:r>
              <a:rPr lang="en-US" sz="1200" dirty="0" err="1"/>
              <a:t>MyDriver</a:t>
            </a:r>
            <a:r>
              <a:rPr lang="en-US" sz="1200" dirty="0"/>
              <a:t> Device] and click [Next].</a:t>
            </a:r>
          </a:p>
        </p:txBody>
      </p:sp>
      <p:sp>
        <p:nvSpPr>
          <p:cNvPr id="18" name="四角形: 角を丸くする 20">
            <a:extLst>
              <a:ext uri="{FF2B5EF4-FFF2-40B4-BE49-F238E27FC236}">
                <a16:creationId xmlns:a16="http://schemas.microsoft.com/office/drawing/2014/main" id="{CCC9B7CE-33E9-4974-B0B4-A37A6AFBC619}"/>
              </a:ext>
            </a:extLst>
          </p:cNvPr>
          <p:cNvSpPr/>
          <p:nvPr/>
        </p:nvSpPr>
        <p:spPr>
          <a:xfrm>
            <a:off x="6772885" y="4678764"/>
            <a:ext cx="1211687" cy="27699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0" name="四角形: 角を丸くする 20">
            <a:extLst>
              <a:ext uri="{FF2B5EF4-FFF2-40B4-BE49-F238E27FC236}">
                <a16:creationId xmlns:a16="http://schemas.microsoft.com/office/drawing/2014/main" id="{22852C7E-5172-409B-A3E0-6BC9991C8749}"/>
              </a:ext>
            </a:extLst>
          </p:cNvPr>
          <p:cNvSpPr/>
          <p:nvPr/>
        </p:nvSpPr>
        <p:spPr>
          <a:xfrm>
            <a:off x="9840570" y="5749733"/>
            <a:ext cx="801419" cy="27699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1" name="TextBox 20">
            <a:extLst>
              <a:ext uri="{FF2B5EF4-FFF2-40B4-BE49-F238E27FC236}">
                <a16:creationId xmlns:a16="http://schemas.microsoft.com/office/drawing/2014/main" id="{0DE5C0B2-DF1D-40EF-BD8A-37A5B3C1D2BE}"/>
              </a:ext>
            </a:extLst>
          </p:cNvPr>
          <p:cNvSpPr txBox="1"/>
          <p:nvPr/>
        </p:nvSpPr>
        <p:spPr>
          <a:xfrm>
            <a:off x="4848726" y="6011940"/>
            <a:ext cx="6624588" cy="276999"/>
          </a:xfrm>
          <a:prstGeom prst="rect">
            <a:avLst/>
          </a:prstGeom>
          <a:noFill/>
        </p:spPr>
        <p:txBody>
          <a:bodyPr wrap="square">
            <a:spAutoFit/>
          </a:bodyPr>
          <a:lstStyle/>
          <a:p>
            <a:r>
              <a:rPr lang="en-US" sz="1200" dirty="0"/>
              <a:t>If a dialog such as "Unable to verify the publisher of the driver software" appears, click "Install".</a:t>
            </a:r>
          </a:p>
        </p:txBody>
      </p:sp>
      <p:sp>
        <p:nvSpPr>
          <p:cNvPr id="5" name="Arrow: Right 4">
            <a:extLst>
              <a:ext uri="{FF2B5EF4-FFF2-40B4-BE49-F238E27FC236}">
                <a16:creationId xmlns:a16="http://schemas.microsoft.com/office/drawing/2014/main" id="{4F7BC6B7-9036-4F57-8210-FAAEC9ED8EE2}"/>
              </a:ext>
            </a:extLst>
          </p:cNvPr>
          <p:cNvSpPr/>
          <p:nvPr/>
        </p:nvSpPr>
        <p:spPr>
          <a:xfrm rot="19642080">
            <a:off x="5351646" y="2889713"/>
            <a:ext cx="967733"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68ED9B61-B337-48D3-AD68-8AA71218F5DE}"/>
              </a:ext>
            </a:extLst>
          </p:cNvPr>
          <p:cNvSpPr/>
          <p:nvPr/>
        </p:nvSpPr>
        <p:spPr>
          <a:xfrm rot="5400000">
            <a:off x="9724254" y="2601849"/>
            <a:ext cx="967733"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05693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166341"/>
            <a:ext cx="11244575" cy="886397"/>
          </a:xfrm>
        </p:spPr>
        <p:txBody>
          <a:bodyPr/>
          <a:lstStyle/>
          <a:p>
            <a:r>
              <a:rPr lang="en-US" dirty="0" err="1">
                <a:latin typeface="+mn-lt"/>
              </a:rPr>
              <a:t>IiI</a:t>
            </a:r>
            <a:r>
              <a:rPr lang="en-US" dirty="0">
                <a:latin typeface="+mn-lt"/>
              </a:rPr>
              <a:t>. HOST - USB pprn ep with FreeRTOS</a:t>
            </a:r>
            <a:br>
              <a:rPr lang="en-US" dirty="0">
                <a:latin typeface="+mn-lt"/>
              </a:rPr>
            </a:br>
            <a:r>
              <a:rPr lang="en-US" dirty="0">
                <a:latin typeface="+mn-lt"/>
              </a:rPr>
              <a:t>3.1 USB Driver (inf file)</a:t>
            </a:r>
          </a:p>
        </p:txBody>
      </p:sp>
      <p:sp>
        <p:nvSpPr>
          <p:cNvPr id="19" name="Content Placeholder 3">
            <a:extLst>
              <a:ext uri="{FF2B5EF4-FFF2-40B4-BE49-F238E27FC236}">
                <a16:creationId xmlns:a16="http://schemas.microsoft.com/office/drawing/2014/main" id="{4176161D-7B89-4D5E-A2C3-C99A7A714CDB}"/>
              </a:ext>
            </a:extLst>
          </p:cNvPr>
          <p:cNvSpPr txBox="1">
            <a:spLocks/>
          </p:cNvSpPr>
          <p:nvPr/>
        </p:nvSpPr>
        <p:spPr>
          <a:xfrm>
            <a:off x="467999" y="1290636"/>
            <a:ext cx="6486473" cy="275717"/>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spcAft>
                <a:spcPts val="0"/>
              </a:spcAft>
            </a:pPr>
            <a:r>
              <a:rPr lang="en-US" b="1" dirty="0">
                <a:solidFill>
                  <a:srgbClr val="06418C"/>
                </a:solidFill>
                <a:latin typeface="calibri" panose="020F0502020204030204" pitchFamily="34" charset="0"/>
              </a:rPr>
              <a:t>Step 2: Install the driver</a:t>
            </a:r>
            <a:endParaRPr lang="en-US" dirty="0">
              <a:latin typeface="calibri" panose="020F0502020204030204" pitchFamily="34" charset="0"/>
            </a:endParaRPr>
          </a:p>
        </p:txBody>
      </p:sp>
      <p:pic>
        <p:nvPicPr>
          <p:cNvPr id="6" name="図 40">
            <a:extLst>
              <a:ext uri="{FF2B5EF4-FFF2-40B4-BE49-F238E27FC236}">
                <a16:creationId xmlns:a16="http://schemas.microsoft.com/office/drawing/2014/main" id="{A3FCEA85-CD3C-42E0-AFFE-76C2B259A047}"/>
              </a:ext>
            </a:extLst>
          </p:cNvPr>
          <p:cNvPicPr>
            <a:picLocks noChangeAspect="1"/>
          </p:cNvPicPr>
          <p:nvPr/>
        </p:nvPicPr>
        <p:blipFill>
          <a:blip r:embed="rId4"/>
          <a:stretch>
            <a:fillRect/>
          </a:stretch>
        </p:blipFill>
        <p:spPr>
          <a:xfrm>
            <a:off x="1634999" y="2160386"/>
            <a:ext cx="5499427" cy="3726772"/>
          </a:xfrm>
          <a:prstGeom prst="rect">
            <a:avLst/>
          </a:prstGeom>
        </p:spPr>
      </p:pic>
      <p:sp>
        <p:nvSpPr>
          <p:cNvPr id="7" name="TextBox 6">
            <a:extLst>
              <a:ext uri="{FF2B5EF4-FFF2-40B4-BE49-F238E27FC236}">
                <a16:creationId xmlns:a16="http://schemas.microsoft.com/office/drawing/2014/main" id="{AC760F9F-13A8-4497-93CE-575B138FF8DC}"/>
              </a:ext>
            </a:extLst>
          </p:cNvPr>
          <p:cNvSpPr txBox="1"/>
          <p:nvPr/>
        </p:nvSpPr>
        <p:spPr>
          <a:xfrm>
            <a:off x="1634999" y="1804251"/>
            <a:ext cx="6097604" cy="276999"/>
          </a:xfrm>
          <a:prstGeom prst="rect">
            <a:avLst/>
          </a:prstGeom>
          <a:noFill/>
        </p:spPr>
        <p:txBody>
          <a:bodyPr wrap="square">
            <a:spAutoFit/>
          </a:bodyPr>
          <a:lstStyle/>
          <a:p>
            <a:r>
              <a:rPr lang="en-US" sz="1200" dirty="0"/>
              <a:t>The following is displayed in Device Manager.</a:t>
            </a:r>
          </a:p>
        </p:txBody>
      </p:sp>
      <p:sp>
        <p:nvSpPr>
          <p:cNvPr id="8" name="四角形: 角を丸くする 20">
            <a:extLst>
              <a:ext uri="{FF2B5EF4-FFF2-40B4-BE49-F238E27FC236}">
                <a16:creationId xmlns:a16="http://schemas.microsoft.com/office/drawing/2014/main" id="{435A429D-36B8-442B-9D4F-4B9C99653FD6}"/>
              </a:ext>
            </a:extLst>
          </p:cNvPr>
          <p:cNvSpPr/>
          <p:nvPr/>
        </p:nvSpPr>
        <p:spPr>
          <a:xfrm>
            <a:off x="1712062" y="5386844"/>
            <a:ext cx="1522025" cy="32093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Tree>
    <p:custDataLst>
      <p:tags r:id="rId1"/>
    </p:custDataLst>
    <p:extLst>
      <p:ext uri="{BB962C8B-B14F-4D97-AF65-F5344CB8AC3E}">
        <p14:creationId xmlns:p14="http://schemas.microsoft.com/office/powerpoint/2010/main" val="930767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166341"/>
            <a:ext cx="11244575" cy="886397"/>
          </a:xfrm>
        </p:spPr>
        <p:txBody>
          <a:bodyPr/>
          <a:lstStyle/>
          <a:p>
            <a:r>
              <a:rPr lang="en-US" dirty="0" err="1">
                <a:latin typeface="+mn-lt"/>
              </a:rPr>
              <a:t>IiI</a:t>
            </a:r>
            <a:r>
              <a:rPr lang="en-US" dirty="0">
                <a:latin typeface="+mn-lt"/>
              </a:rPr>
              <a:t>. HOST - USB pprn ep with FreeRTOS</a:t>
            </a:r>
            <a:br>
              <a:rPr lang="en-US" dirty="0">
                <a:latin typeface="+mn-lt"/>
              </a:rPr>
            </a:br>
            <a:r>
              <a:rPr lang="en-US" dirty="0">
                <a:latin typeface="+mn-lt"/>
              </a:rPr>
              <a:t>3.2 USB host application</a:t>
            </a:r>
          </a:p>
        </p:txBody>
      </p:sp>
      <p:pic>
        <p:nvPicPr>
          <p:cNvPr id="9" name="図 13">
            <a:extLst>
              <a:ext uri="{FF2B5EF4-FFF2-40B4-BE49-F238E27FC236}">
                <a16:creationId xmlns:a16="http://schemas.microsoft.com/office/drawing/2014/main" id="{EFC5C442-91F3-448E-B60F-5D61E1BF576B}"/>
              </a:ext>
            </a:extLst>
          </p:cNvPr>
          <p:cNvPicPr>
            <a:picLocks noChangeAspect="1"/>
          </p:cNvPicPr>
          <p:nvPr/>
        </p:nvPicPr>
        <p:blipFill rotWithShape="1">
          <a:blip r:embed="rId4"/>
          <a:srcRect l="1891"/>
          <a:stretch/>
        </p:blipFill>
        <p:spPr>
          <a:xfrm>
            <a:off x="4979193" y="1377421"/>
            <a:ext cx="3136107" cy="1632994"/>
          </a:xfrm>
          <a:prstGeom prst="rect">
            <a:avLst/>
          </a:prstGeom>
        </p:spPr>
      </p:pic>
      <p:pic>
        <p:nvPicPr>
          <p:cNvPr id="10" name="図 8">
            <a:extLst>
              <a:ext uri="{FF2B5EF4-FFF2-40B4-BE49-F238E27FC236}">
                <a16:creationId xmlns:a16="http://schemas.microsoft.com/office/drawing/2014/main" id="{C3A1E6D1-F7AD-403A-ADC5-8CA10EC3DC6C}"/>
              </a:ext>
            </a:extLst>
          </p:cNvPr>
          <p:cNvPicPr>
            <a:picLocks noChangeAspect="1"/>
          </p:cNvPicPr>
          <p:nvPr/>
        </p:nvPicPr>
        <p:blipFill>
          <a:blip r:embed="rId5"/>
          <a:stretch>
            <a:fillRect/>
          </a:stretch>
        </p:blipFill>
        <p:spPr>
          <a:xfrm>
            <a:off x="609158" y="1377421"/>
            <a:ext cx="3657600" cy="4236507"/>
          </a:xfrm>
          <a:prstGeom prst="rect">
            <a:avLst/>
          </a:prstGeom>
        </p:spPr>
      </p:pic>
      <p:sp>
        <p:nvSpPr>
          <p:cNvPr id="11" name="四角形: 角を丸くする 2">
            <a:extLst>
              <a:ext uri="{FF2B5EF4-FFF2-40B4-BE49-F238E27FC236}">
                <a16:creationId xmlns:a16="http://schemas.microsoft.com/office/drawing/2014/main" id="{28B9F1AC-1318-462C-AC67-4629359D3182}"/>
              </a:ext>
            </a:extLst>
          </p:cNvPr>
          <p:cNvSpPr/>
          <p:nvPr/>
        </p:nvSpPr>
        <p:spPr>
          <a:xfrm>
            <a:off x="984715" y="2331282"/>
            <a:ext cx="2579915" cy="19458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 name="四角形: 角を丸くする 4">
            <a:extLst>
              <a:ext uri="{FF2B5EF4-FFF2-40B4-BE49-F238E27FC236}">
                <a16:creationId xmlns:a16="http://schemas.microsoft.com/office/drawing/2014/main" id="{F0FF989C-322A-4264-963F-3CB99957C8BB}"/>
              </a:ext>
            </a:extLst>
          </p:cNvPr>
          <p:cNvSpPr/>
          <p:nvPr/>
        </p:nvSpPr>
        <p:spPr>
          <a:xfrm>
            <a:off x="4981917" y="1430490"/>
            <a:ext cx="1442865" cy="30659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pic>
        <p:nvPicPr>
          <p:cNvPr id="13" name="図 14">
            <a:extLst>
              <a:ext uri="{FF2B5EF4-FFF2-40B4-BE49-F238E27FC236}">
                <a16:creationId xmlns:a16="http://schemas.microsoft.com/office/drawing/2014/main" id="{763FA703-A353-4CA8-A4ED-93BCE1EA74CD}"/>
              </a:ext>
            </a:extLst>
          </p:cNvPr>
          <p:cNvPicPr>
            <a:picLocks noChangeAspect="1"/>
          </p:cNvPicPr>
          <p:nvPr/>
        </p:nvPicPr>
        <p:blipFill>
          <a:blip r:embed="rId6"/>
          <a:stretch>
            <a:fillRect/>
          </a:stretch>
        </p:blipFill>
        <p:spPr>
          <a:xfrm>
            <a:off x="4979192" y="3063484"/>
            <a:ext cx="6146007" cy="1603655"/>
          </a:xfrm>
          <a:prstGeom prst="rect">
            <a:avLst/>
          </a:prstGeom>
        </p:spPr>
      </p:pic>
      <p:sp>
        <p:nvSpPr>
          <p:cNvPr id="14" name="四角形: 角を丸くする 10">
            <a:extLst>
              <a:ext uri="{FF2B5EF4-FFF2-40B4-BE49-F238E27FC236}">
                <a16:creationId xmlns:a16="http://schemas.microsoft.com/office/drawing/2014/main" id="{DA18FC93-DF39-4A42-9D77-0D0109FC3CFA}"/>
              </a:ext>
            </a:extLst>
          </p:cNvPr>
          <p:cNvSpPr/>
          <p:nvPr/>
        </p:nvSpPr>
        <p:spPr>
          <a:xfrm>
            <a:off x="5038721" y="4151366"/>
            <a:ext cx="4169501" cy="14076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pic>
        <p:nvPicPr>
          <p:cNvPr id="15" name="図 16">
            <a:extLst>
              <a:ext uri="{FF2B5EF4-FFF2-40B4-BE49-F238E27FC236}">
                <a16:creationId xmlns:a16="http://schemas.microsoft.com/office/drawing/2014/main" id="{D86B5B13-5ACB-4933-A333-72B8739862BD}"/>
              </a:ext>
            </a:extLst>
          </p:cNvPr>
          <p:cNvPicPr>
            <a:picLocks noChangeAspect="1"/>
          </p:cNvPicPr>
          <p:nvPr/>
        </p:nvPicPr>
        <p:blipFill rotWithShape="1">
          <a:blip r:embed="rId7"/>
          <a:srcRect l="24957" r="7212"/>
          <a:stretch/>
        </p:blipFill>
        <p:spPr>
          <a:xfrm>
            <a:off x="4979192" y="5427511"/>
            <a:ext cx="7127083" cy="571500"/>
          </a:xfrm>
          <a:prstGeom prst="rect">
            <a:avLst/>
          </a:prstGeom>
        </p:spPr>
      </p:pic>
      <p:sp>
        <p:nvSpPr>
          <p:cNvPr id="16" name="四角形: 角を丸くする 7">
            <a:extLst>
              <a:ext uri="{FF2B5EF4-FFF2-40B4-BE49-F238E27FC236}">
                <a16:creationId xmlns:a16="http://schemas.microsoft.com/office/drawing/2014/main" id="{13118C4F-8780-4185-A6E7-5943FDE9B452}"/>
              </a:ext>
            </a:extLst>
          </p:cNvPr>
          <p:cNvSpPr/>
          <p:nvPr/>
        </p:nvSpPr>
        <p:spPr>
          <a:xfrm>
            <a:off x="7123472" y="5758165"/>
            <a:ext cx="1900917" cy="2122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7" name="Arrow: Right 16">
            <a:extLst>
              <a:ext uri="{FF2B5EF4-FFF2-40B4-BE49-F238E27FC236}">
                <a16:creationId xmlns:a16="http://schemas.microsoft.com/office/drawing/2014/main" id="{6248289B-F1A5-4BA4-B3E7-5F8C4F2F5E44}"/>
              </a:ext>
            </a:extLst>
          </p:cNvPr>
          <p:cNvSpPr/>
          <p:nvPr/>
        </p:nvSpPr>
        <p:spPr>
          <a:xfrm rot="19405097">
            <a:off x="4072681" y="1919611"/>
            <a:ext cx="967733"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3">
            <a:extLst>
              <a:ext uri="{FF2B5EF4-FFF2-40B4-BE49-F238E27FC236}">
                <a16:creationId xmlns:a16="http://schemas.microsoft.com/office/drawing/2014/main" id="{4E424CD1-F696-491D-BDE1-B50D9EC2FE39}"/>
              </a:ext>
            </a:extLst>
          </p:cNvPr>
          <p:cNvSpPr txBox="1">
            <a:spLocks/>
          </p:cNvSpPr>
          <p:nvPr/>
        </p:nvSpPr>
        <p:spPr>
          <a:xfrm>
            <a:off x="321393" y="1128238"/>
            <a:ext cx="6486473" cy="275717"/>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spcAft>
                <a:spcPts val="0"/>
              </a:spcAft>
            </a:pPr>
            <a:r>
              <a:rPr lang="en-US" b="1" dirty="0">
                <a:solidFill>
                  <a:srgbClr val="06418C"/>
                </a:solidFill>
                <a:latin typeface="calibri" panose="020F0502020204030204" pitchFamily="34" charset="0"/>
              </a:rPr>
              <a:t>Build USB host application</a:t>
            </a:r>
            <a:endParaRPr lang="en-US" dirty="0">
              <a:latin typeface="calibri" panose="020F0502020204030204" pitchFamily="34" charset="0"/>
            </a:endParaRPr>
          </a:p>
        </p:txBody>
      </p:sp>
      <p:sp>
        <p:nvSpPr>
          <p:cNvPr id="20" name="Content Placeholder 3">
            <a:extLst>
              <a:ext uri="{FF2B5EF4-FFF2-40B4-BE49-F238E27FC236}">
                <a16:creationId xmlns:a16="http://schemas.microsoft.com/office/drawing/2014/main" id="{991068EA-080D-4762-BF19-6E76B0FECF83}"/>
              </a:ext>
            </a:extLst>
          </p:cNvPr>
          <p:cNvSpPr txBox="1">
            <a:spLocks/>
          </p:cNvSpPr>
          <p:nvPr/>
        </p:nvSpPr>
        <p:spPr>
          <a:xfrm>
            <a:off x="4979192" y="4986467"/>
            <a:ext cx="6486473" cy="275717"/>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spcAft>
                <a:spcPts val="0"/>
              </a:spcAft>
            </a:pPr>
            <a:r>
              <a:rPr lang="en-US" b="1" dirty="0">
                <a:solidFill>
                  <a:srgbClr val="06418C"/>
                </a:solidFill>
                <a:latin typeface="calibri" panose="020F0502020204030204" pitchFamily="34" charset="0"/>
              </a:rPr>
              <a:t>Run USB host application</a:t>
            </a:r>
            <a:endParaRPr lang="en-US" dirty="0">
              <a:latin typeface="calibri" panose="020F0502020204030204" pitchFamily="34" charset="0"/>
            </a:endParaRPr>
          </a:p>
        </p:txBody>
      </p:sp>
    </p:spTree>
    <p:custDataLst>
      <p:tags r:id="rId1"/>
    </p:custDataLst>
    <p:extLst>
      <p:ext uri="{BB962C8B-B14F-4D97-AF65-F5344CB8AC3E}">
        <p14:creationId xmlns:p14="http://schemas.microsoft.com/office/powerpoint/2010/main" val="2037782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40"/>
            <a:ext cx="11244575" cy="443198"/>
          </a:xfrm>
        </p:spPr>
        <p:txBody>
          <a:bodyPr/>
          <a:lstStyle/>
          <a:p>
            <a:r>
              <a:rPr lang="en-US" dirty="0">
                <a:latin typeface="+mn-lt"/>
              </a:rPr>
              <a:t>IV. Sample run a USB PPRN test case</a:t>
            </a:r>
          </a:p>
        </p:txBody>
      </p:sp>
      <p:sp>
        <p:nvSpPr>
          <p:cNvPr id="19" name="Content Placeholder 3">
            <a:extLst>
              <a:ext uri="{FF2B5EF4-FFF2-40B4-BE49-F238E27FC236}">
                <a16:creationId xmlns:a16="http://schemas.microsoft.com/office/drawing/2014/main" id="{4176161D-7B89-4D5E-A2C3-C99A7A714CDB}"/>
              </a:ext>
            </a:extLst>
          </p:cNvPr>
          <p:cNvSpPr txBox="1">
            <a:spLocks/>
          </p:cNvSpPr>
          <p:nvPr/>
        </p:nvSpPr>
        <p:spPr>
          <a:xfrm>
            <a:off x="467998" y="1930192"/>
            <a:ext cx="6486473" cy="275717"/>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spcAft>
                <a:spcPts val="0"/>
              </a:spcAft>
            </a:pPr>
            <a:r>
              <a:rPr lang="en-US" b="1" dirty="0">
                <a:solidFill>
                  <a:srgbClr val="06418C"/>
                </a:solidFill>
                <a:latin typeface="calibri" panose="020F0502020204030204" pitchFamily="34" charset="0"/>
              </a:rPr>
              <a:t>Connectivity:</a:t>
            </a:r>
          </a:p>
        </p:txBody>
      </p:sp>
      <p:sp>
        <p:nvSpPr>
          <p:cNvPr id="7" name="TextBox 6">
            <a:extLst>
              <a:ext uri="{FF2B5EF4-FFF2-40B4-BE49-F238E27FC236}">
                <a16:creationId xmlns:a16="http://schemas.microsoft.com/office/drawing/2014/main" id="{AC760F9F-13A8-4497-93CE-575B138FF8DC}"/>
              </a:ext>
            </a:extLst>
          </p:cNvPr>
          <p:cNvSpPr txBox="1"/>
          <p:nvPr/>
        </p:nvSpPr>
        <p:spPr>
          <a:xfrm>
            <a:off x="467998" y="1329562"/>
            <a:ext cx="10866752" cy="461665"/>
          </a:xfrm>
          <a:prstGeom prst="rect">
            <a:avLst/>
          </a:prstGeom>
          <a:noFill/>
        </p:spPr>
        <p:txBody>
          <a:bodyPr wrap="square">
            <a:spAutoFit/>
          </a:bodyPr>
          <a:lstStyle/>
          <a:p>
            <a:r>
              <a:rPr lang="en-US" sz="1200" dirty="0"/>
              <a:t>This chapter give a break view to understand how to setup and run USB PPRN manual test (test case No. 3-1-7)</a:t>
            </a:r>
          </a:p>
          <a:p>
            <a:r>
              <a:rPr lang="en-US" sz="1200" dirty="0"/>
              <a:t>Detail test specification: </a:t>
            </a:r>
            <a:r>
              <a:rPr lang="en-US" sz="1200" dirty="0">
                <a:hlinkClick r:id="rId4"/>
              </a:rPr>
              <a:t>2.output/SWFLEX-5652/FreeRTOS_PPRN_testspec_EN.docx · doc · RSS2 / ra-fsp · GitLab (renesas.com)</a:t>
            </a:r>
            <a:endParaRPr lang="en-US" sz="1200" dirty="0"/>
          </a:p>
        </p:txBody>
      </p:sp>
      <p:sp>
        <p:nvSpPr>
          <p:cNvPr id="3" name="Rectangle: Rounded Corners 2">
            <a:extLst>
              <a:ext uri="{FF2B5EF4-FFF2-40B4-BE49-F238E27FC236}">
                <a16:creationId xmlns:a16="http://schemas.microsoft.com/office/drawing/2014/main" id="{4B5BBDC9-D13D-40E8-B64C-E21C915D32DD}"/>
              </a:ext>
            </a:extLst>
          </p:cNvPr>
          <p:cNvSpPr/>
          <p:nvPr/>
        </p:nvSpPr>
        <p:spPr>
          <a:xfrm>
            <a:off x="853019" y="5834420"/>
            <a:ext cx="2287411" cy="414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e2 / laptop</a:t>
            </a:r>
          </a:p>
        </p:txBody>
      </p:sp>
      <p:pic>
        <p:nvPicPr>
          <p:cNvPr id="5" name="Picture 4">
            <a:extLst>
              <a:ext uri="{FF2B5EF4-FFF2-40B4-BE49-F238E27FC236}">
                <a16:creationId xmlns:a16="http://schemas.microsoft.com/office/drawing/2014/main" id="{205F63B6-E458-40A3-91BA-E3F5E17A2333}"/>
              </a:ext>
            </a:extLst>
          </p:cNvPr>
          <p:cNvPicPr>
            <a:picLocks noChangeAspect="1"/>
          </p:cNvPicPr>
          <p:nvPr/>
        </p:nvPicPr>
        <p:blipFill>
          <a:blip r:embed="rId5"/>
          <a:stretch>
            <a:fillRect/>
          </a:stretch>
        </p:blipFill>
        <p:spPr>
          <a:xfrm>
            <a:off x="7375525" y="2286001"/>
            <a:ext cx="1333500" cy="1066800"/>
          </a:xfrm>
          <a:prstGeom prst="rect">
            <a:avLst/>
          </a:prstGeom>
        </p:spPr>
      </p:pic>
      <p:pic>
        <p:nvPicPr>
          <p:cNvPr id="10" name="Picture 9">
            <a:extLst>
              <a:ext uri="{FF2B5EF4-FFF2-40B4-BE49-F238E27FC236}">
                <a16:creationId xmlns:a16="http://schemas.microsoft.com/office/drawing/2014/main" id="{EF14C888-813E-434E-BE14-EA3F034E219C}"/>
              </a:ext>
            </a:extLst>
          </p:cNvPr>
          <p:cNvPicPr>
            <a:picLocks noChangeAspect="1"/>
          </p:cNvPicPr>
          <p:nvPr/>
        </p:nvPicPr>
        <p:blipFill rotWithShape="1">
          <a:blip r:embed="rId6"/>
          <a:srcRect t="1" b="8869"/>
          <a:stretch/>
        </p:blipFill>
        <p:spPr>
          <a:xfrm>
            <a:off x="3843337" y="2286001"/>
            <a:ext cx="1285875" cy="998220"/>
          </a:xfrm>
          <a:prstGeom prst="rect">
            <a:avLst/>
          </a:prstGeom>
        </p:spPr>
      </p:pic>
      <p:pic>
        <p:nvPicPr>
          <p:cNvPr id="12" name="Picture 11">
            <a:extLst>
              <a:ext uri="{FF2B5EF4-FFF2-40B4-BE49-F238E27FC236}">
                <a16:creationId xmlns:a16="http://schemas.microsoft.com/office/drawing/2014/main" id="{FB15B27C-7AE1-480B-AD76-FFA9C23F06D4}"/>
              </a:ext>
            </a:extLst>
          </p:cNvPr>
          <p:cNvPicPr>
            <a:picLocks noChangeAspect="1"/>
          </p:cNvPicPr>
          <p:nvPr/>
        </p:nvPicPr>
        <p:blipFill>
          <a:blip r:embed="rId7"/>
          <a:stretch>
            <a:fillRect/>
          </a:stretch>
        </p:blipFill>
        <p:spPr>
          <a:xfrm>
            <a:off x="5708465" y="3579151"/>
            <a:ext cx="1856949" cy="1321233"/>
          </a:xfrm>
          <a:prstGeom prst="rect">
            <a:avLst/>
          </a:prstGeom>
        </p:spPr>
      </p:pic>
      <p:pic>
        <p:nvPicPr>
          <p:cNvPr id="14" name="Picture 13">
            <a:extLst>
              <a:ext uri="{FF2B5EF4-FFF2-40B4-BE49-F238E27FC236}">
                <a16:creationId xmlns:a16="http://schemas.microsoft.com/office/drawing/2014/main" id="{249C91DC-D088-4462-AAC9-C97DE4F09173}"/>
              </a:ext>
            </a:extLst>
          </p:cNvPr>
          <p:cNvPicPr>
            <a:picLocks noChangeAspect="1"/>
          </p:cNvPicPr>
          <p:nvPr/>
        </p:nvPicPr>
        <p:blipFill>
          <a:blip r:embed="rId8"/>
          <a:stretch>
            <a:fillRect/>
          </a:stretch>
        </p:blipFill>
        <p:spPr>
          <a:xfrm rot="10800000">
            <a:off x="4148929" y="4643735"/>
            <a:ext cx="674689" cy="1491418"/>
          </a:xfrm>
          <a:prstGeom prst="rect">
            <a:avLst/>
          </a:prstGeom>
        </p:spPr>
      </p:pic>
      <p:pic>
        <p:nvPicPr>
          <p:cNvPr id="16" name="図 3">
            <a:extLst>
              <a:ext uri="{FF2B5EF4-FFF2-40B4-BE49-F238E27FC236}">
                <a16:creationId xmlns:a16="http://schemas.microsoft.com/office/drawing/2014/main" id="{78DFF525-3E04-439B-B7A5-5B42D5CB6E6A}"/>
              </a:ext>
            </a:extLst>
          </p:cNvPr>
          <p:cNvPicPr>
            <a:picLocks noChangeAspect="1"/>
          </p:cNvPicPr>
          <p:nvPr/>
        </p:nvPicPr>
        <p:blipFill rotWithShape="1">
          <a:blip r:embed="rId9"/>
          <a:srcRect b="33487"/>
          <a:stretch/>
        </p:blipFill>
        <p:spPr>
          <a:xfrm>
            <a:off x="1004130" y="2711722"/>
            <a:ext cx="2287411" cy="998220"/>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5B191ABB-019E-4B4F-877C-90262DC6AD4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040901" y="2225163"/>
            <a:ext cx="2915695" cy="1588162"/>
          </a:xfrm>
          <a:prstGeom prst="rect">
            <a:avLst/>
          </a:prstGeom>
        </p:spPr>
      </p:pic>
      <p:cxnSp>
        <p:nvCxnSpPr>
          <p:cNvPr id="21" name="Connector: Curved 20">
            <a:extLst>
              <a:ext uri="{FF2B5EF4-FFF2-40B4-BE49-F238E27FC236}">
                <a16:creationId xmlns:a16="http://schemas.microsoft.com/office/drawing/2014/main" id="{2DDD93BF-70E1-494E-831D-FBE6E3A45A99}"/>
              </a:ext>
            </a:extLst>
          </p:cNvPr>
          <p:cNvCxnSpPr>
            <a:stCxn id="14" idx="1"/>
            <a:endCxn id="12" idx="1"/>
          </p:cNvCxnSpPr>
          <p:nvPr/>
        </p:nvCxnSpPr>
        <p:spPr>
          <a:xfrm flipV="1">
            <a:off x="4823618" y="4239768"/>
            <a:ext cx="884847" cy="1149676"/>
          </a:xfrm>
          <a:prstGeom prst="curvedConnector3">
            <a:avLst/>
          </a:prstGeom>
          <a:ln w="28575"/>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B2417ED6-FA99-45B5-955A-F682697D3A63}"/>
              </a:ext>
            </a:extLst>
          </p:cNvPr>
          <p:cNvCxnSpPr>
            <a:cxnSpLocks/>
          </p:cNvCxnSpPr>
          <p:nvPr/>
        </p:nvCxnSpPr>
        <p:spPr>
          <a:xfrm rot="5400000" flipH="1" flipV="1">
            <a:off x="7387547" y="3381211"/>
            <a:ext cx="1096227" cy="973797"/>
          </a:xfrm>
          <a:prstGeom prst="curvedConnector3">
            <a:avLst>
              <a:gd name="adj1" fmla="val 45134"/>
            </a:avLst>
          </a:prstGeom>
          <a:ln w="28575"/>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EB40A23E-5EE4-4F30-82E6-9E30D0E11752}"/>
              </a:ext>
            </a:extLst>
          </p:cNvPr>
          <p:cNvCxnSpPr>
            <a:cxnSpLocks/>
          </p:cNvCxnSpPr>
          <p:nvPr/>
        </p:nvCxnSpPr>
        <p:spPr>
          <a:xfrm rot="16200000" flipV="1">
            <a:off x="4955753" y="3090646"/>
            <a:ext cx="925594" cy="782790"/>
          </a:xfrm>
          <a:prstGeom prst="curvedConnector3">
            <a:avLst/>
          </a:prstGeom>
          <a:ln w="28575"/>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A96A667B-F139-4BC0-A50E-B08508246226}"/>
              </a:ext>
            </a:extLst>
          </p:cNvPr>
          <p:cNvPicPr>
            <a:picLocks noChangeAspect="1"/>
          </p:cNvPicPr>
          <p:nvPr/>
        </p:nvPicPr>
        <p:blipFill>
          <a:blip r:embed="rId11"/>
          <a:stretch>
            <a:fillRect/>
          </a:stretch>
        </p:blipFill>
        <p:spPr>
          <a:xfrm>
            <a:off x="893126" y="4521975"/>
            <a:ext cx="2398657" cy="1152643"/>
          </a:xfrm>
          <a:prstGeom prst="rect">
            <a:avLst/>
          </a:prstGeom>
        </p:spPr>
      </p:pic>
      <p:cxnSp>
        <p:nvCxnSpPr>
          <p:cNvPr id="33" name="Connector: Curved 32">
            <a:extLst>
              <a:ext uri="{FF2B5EF4-FFF2-40B4-BE49-F238E27FC236}">
                <a16:creationId xmlns:a16="http://schemas.microsoft.com/office/drawing/2014/main" id="{75D0D7E3-BCB6-47DC-A005-CB33094B0214}"/>
              </a:ext>
            </a:extLst>
          </p:cNvPr>
          <p:cNvCxnSpPr>
            <a:cxnSpLocks/>
          </p:cNvCxnSpPr>
          <p:nvPr/>
        </p:nvCxnSpPr>
        <p:spPr>
          <a:xfrm flipV="1">
            <a:off x="3140430" y="5574422"/>
            <a:ext cx="1008498" cy="475638"/>
          </a:xfrm>
          <a:prstGeom prst="curvedConnector3">
            <a:avLst/>
          </a:prstGeom>
          <a:ln w="28575"/>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3A81BE9D-6A4D-4C73-839F-F7B5B0316436}"/>
              </a:ext>
            </a:extLst>
          </p:cNvPr>
          <p:cNvSpPr/>
          <p:nvPr/>
        </p:nvSpPr>
        <p:spPr>
          <a:xfrm>
            <a:off x="9235019" y="1791227"/>
            <a:ext cx="2556931" cy="414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Center software</a:t>
            </a:r>
          </a:p>
        </p:txBody>
      </p:sp>
      <p:sp>
        <p:nvSpPr>
          <p:cNvPr id="36" name="Rectangle: Rounded Corners 35">
            <a:extLst>
              <a:ext uri="{FF2B5EF4-FFF2-40B4-BE49-F238E27FC236}">
                <a16:creationId xmlns:a16="http://schemas.microsoft.com/office/drawing/2014/main" id="{E933C2FF-7BF0-4C50-A0D3-E489B239531A}"/>
              </a:ext>
            </a:extLst>
          </p:cNvPr>
          <p:cNvSpPr/>
          <p:nvPr/>
        </p:nvSpPr>
        <p:spPr>
          <a:xfrm>
            <a:off x="893126" y="2230313"/>
            <a:ext cx="2556931" cy="414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Host application</a:t>
            </a:r>
          </a:p>
        </p:txBody>
      </p:sp>
    </p:spTree>
    <p:custDataLst>
      <p:tags r:id="rId1"/>
    </p:custDataLst>
    <p:extLst>
      <p:ext uri="{BB962C8B-B14F-4D97-AF65-F5344CB8AC3E}">
        <p14:creationId xmlns:p14="http://schemas.microsoft.com/office/powerpoint/2010/main" val="3558659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40"/>
            <a:ext cx="11244575" cy="443198"/>
          </a:xfrm>
        </p:spPr>
        <p:txBody>
          <a:bodyPr/>
          <a:lstStyle/>
          <a:p>
            <a:r>
              <a:rPr lang="en-US" dirty="0">
                <a:latin typeface="+mn-lt"/>
              </a:rPr>
              <a:t>IV. Sample run a USB PPRN test case</a:t>
            </a:r>
          </a:p>
        </p:txBody>
      </p:sp>
      <p:sp>
        <p:nvSpPr>
          <p:cNvPr id="19" name="Content Placeholder 3">
            <a:extLst>
              <a:ext uri="{FF2B5EF4-FFF2-40B4-BE49-F238E27FC236}">
                <a16:creationId xmlns:a16="http://schemas.microsoft.com/office/drawing/2014/main" id="{4176161D-7B89-4D5E-A2C3-C99A7A714CDB}"/>
              </a:ext>
            </a:extLst>
          </p:cNvPr>
          <p:cNvSpPr txBox="1">
            <a:spLocks/>
          </p:cNvSpPr>
          <p:nvPr/>
        </p:nvSpPr>
        <p:spPr>
          <a:xfrm>
            <a:off x="6373499" y="1676400"/>
            <a:ext cx="6486473" cy="1753044"/>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spcAft>
                <a:spcPts val="0"/>
              </a:spcAft>
              <a:buNone/>
            </a:pPr>
            <a:r>
              <a:rPr lang="en-US" b="1" dirty="0">
                <a:solidFill>
                  <a:srgbClr val="06418C"/>
                </a:solidFill>
                <a:latin typeface="calibri" panose="020F0502020204030204" pitchFamily="34" charset="0"/>
              </a:rPr>
              <a:t>Test procedure:</a:t>
            </a:r>
          </a:p>
          <a:p>
            <a:pPr>
              <a:spcAft>
                <a:spcPts val="0"/>
              </a:spcAft>
            </a:pPr>
            <a:r>
              <a:rPr lang="en-US" b="1" dirty="0">
                <a:solidFill>
                  <a:srgbClr val="06418C"/>
                </a:solidFill>
                <a:latin typeface="calibri" panose="020F0502020204030204" pitchFamily="34" charset="0"/>
              </a:rPr>
              <a:t>Step 1: Connect as previous page</a:t>
            </a:r>
          </a:p>
          <a:p>
            <a:pPr>
              <a:spcAft>
                <a:spcPts val="0"/>
              </a:spcAft>
            </a:pPr>
            <a:r>
              <a:rPr lang="en-US" b="1" dirty="0">
                <a:solidFill>
                  <a:srgbClr val="06418C"/>
                </a:solidFill>
                <a:latin typeface="calibri" panose="020F0502020204030204" pitchFamily="34" charset="0"/>
              </a:rPr>
              <a:t>Step 2: Run Data Center on Analyze PC (Run capture)</a:t>
            </a:r>
          </a:p>
          <a:p>
            <a:pPr>
              <a:spcAft>
                <a:spcPts val="0"/>
              </a:spcAft>
            </a:pPr>
            <a:r>
              <a:rPr lang="en-US" b="1" dirty="0">
                <a:solidFill>
                  <a:srgbClr val="06418C"/>
                </a:solidFill>
                <a:latin typeface="calibri" panose="020F0502020204030204" pitchFamily="34" charset="0"/>
              </a:rPr>
              <a:t>Step 3: Run device’s project e2</a:t>
            </a:r>
          </a:p>
          <a:p>
            <a:pPr>
              <a:spcAft>
                <a:spcPts val="0"/>
              </a:spcAft>
            </a:pPr>
            <a:r>
              <a:rPr lang="en-US" b="1" dirty="0">
                <a:solidFill>
                  <a:srgbClr val="06418C"/>
                </a:solidFill>
                <a:latin typeface="calibri" panose="020F0502020204030204" pitchFamily="34" charset="0"/>
              </a:rPr>
              <a:t>Step 4: Run the test program on the host</a:t>
            </a:r>
          </a:p>
          <a:p>
            <a:pPr>
              <a:spcAft>
                <a:spcPts val="0"/>
              </a:spcAft>
            </a:pPr>
            <a:r>
              <a:rPr lang="en-US" b="1" dirty="0">
                <a:solidFill>
                  <a:srgbClr val="06418C"/>
                </a:solidFill>
                <a:latin typeface="calibri" panose="020F0502020204030204" pitchFamily="34" charset="0"/>
              </a:rPr>
              <a:t>Step 5: Stop capture and export data</a:t>
            </a:r>
          </a:p>
        </p:txBody>
      </p:sp>
      <p:pic>
        <p:nvPicPr>
          <p:cNvPr id="4" name="Picture 3">
            <a:extLst>
              <a:ext uri="{FF2B5EF4-FFF2-40B4-BE49-F238E27FC236}">
                <a16:creationId xmlns:a16="http://schemas.microsoft.com/office/drawing/2014/main" id="{AE2A3014-15EE-4B13-85CD-D2AF7A5FD93C}"/>
              </a:ext>
            </a:extLst>
          </p:cNvPr>
          <p:cNvPicPr>
            <a:picLocks noChangeAspect="1"/>
          </p:cNvPicPr>
          <p:nvPr/>
        </p:nvPicPr>
        <p:blipFill>
          <a:blip r:embed="rId4"/>
          <a:stretch>
            <a:fillRect/>
          </a:stretch>
        </p:blipFill>
        <p:spPr>
          <a:xfrm>
            <a:off x="467998" y="1741084"/>
            <a:ext cx="5491163" cy="1328210"/>
          </a:xfrm>
          <a:prstGeom prst="rect">
            <a:avLst/>
          </a:prstGeom>
        </p:spPr>
      </p:pic>
      <p:sp>
        <p:nvSpPr>
          <p:cNvPr id="5" name="TextBox 4">
            <a:extLst>
              <a:ext uri="{FF2B5EF4-FFF2-40B4-BE49-F238E27FC236}">
                <a16:creationId xmlns:a16="http://schemas.microsoft.com/office/drawing/2014/main" id="{2E62A380-123C-4E05-820E-237F50924516}"/>
              </a:ext>
            </a:extLst>
          </p:cNvPr>
          <p:cNvSpPr txBox="1"/>
          <p:nvPr/>
        </p:nvSpPr>
        <p:spPr>
          <a:xfrm>
            <a:off x="467998" y="1329562"/>
            <a:ext cx="10866752" cy="276999"/>
          </a:xfrm>
          <a:prstGeom prst="rect">
            <a:avLst/>
          </a:prstGeom>
          <a:noFill/>
        </p:spPr>
        <p:txBody>
          <a:bodyPr wrap="square">
            <a:spAutoFit/>
          </a:bodyPr>
          <a:lstStyle/>
          <a:p>
            <a:r>
              <a:rPr lang="en-US" sz="1200" dirty="0"/>
              <a:t>Test case No. 3-1-7:</a:t>
            </a:r>
          </a:p>
        </p:txBody>
      </p:sp>
    </p:spTree>
    <p:custDataLst>
      <p:tags r:id="rId1"/>
    </p:custDataLst>
    <p:extLst>
      <p:ext uri="{BB962C8B-B14F-4D97-AF65-F5344CB8AC3E}">
        <p14:creationId xmlns:p14="http://schemas.microsoft.com/office/powerpoint/2010/main" val="1674271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40"/>
            <a:ext cx="11244575" cy="443198"/>
          </a:xfrm>
        </p:spPr>
        <p:txBody>
          <a:bodyPr/>
          <a:lstStyle/>
          <a:p>
            <a:r>
              <a:rPr lang="en-US" dirty="0">
                <a:latin typeface="+mn-lt"/>
              </a:rPr>
              <a:t>V. USB PPRN Automation Test Feasibility</a:t>
            </a:r>
          </a:p>
        </p:txBody>
      </p:sp>
      <p:pic>
        <p:nvPicPr>
          <p:cNvPr id="16" name="図 3">
            <a:extLst>
              <a:ext uri="{FF2B5EF4-FFF2-40B4-BE49-F238E27FC236}">
                <a16:creationId xmlns:a16="http://schemas.microsoft.com/office/drawing/2014/main" id="{78DFF525-3E04-439B-B7A5-5B42D5CB6E6A}"/>
              </a:ext>
            </a:extLst>
          </p:cNvPr>
          <p:cNvPicPr>
            <a:picLocks noChangeAspect="1"/>
          </p:cNvPicPr>
          <p:nvPr/>
        </p:nvPicPr>
        <p:blipFill rotWithShape="1">
          <a:blip r:embed="rId4"/>
          <a:srcRect b="33487"/>
          <a:stretch/>
        </p:blipFill>
        <p:spPr>
          <a:xfrm>
            <a:off x="467999" y="1222915"/>
            <a:ext cx="4097188" cy="1788002"/>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5B191ABB-019E-4B4F-877C-90262DC6AD4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2" y="1222915"/>
            <a:ext cx="3282580" cy="1788002"/>
          </a:xfrm>
          <a:prstGeom prst="rect">
            <a:avLst/>
          </a:prstGeom>
        </p:spPr>
      </p:pic>
      <p:pic>
        <p:nvPicPr>
          <p:cNvPr id="32" name="Picture 31">
            <a:extLst>
              <a:ext uri="{FF2B5EF4-FFF2-40B4-BE49-F238E27FC236}">
                <a16:creationId xmlns:a16="http://schemas.microsoft.com/office/drawing/2014/main" id="{A96A667B-F139-4BC0-A50E-B08508246226}"/>
              </a:ext>
            </a:extLst>
          </p:cNvPr>
          <p:cNvPicPr>
            <a:picLocks noChangeAspect="1"/>
          </p:cNvPicPr>
          <p:nvPr/>
        </p:nvPicPr>
        <p:blipFill>
          <a:blip r:embed="rId6"/>
          <a:stretch>
            <a:fillRect/>
          </a:stretch>
        </p:blipFill>
        <p:spPr>
          <a:xfrm>
            <a:off x="467999" y="3010917"/>
            <a:ext cx="4032349" cy="1937692"/>
          </a:xfrm>
          <a:prstGeom prst="rect">
            <a:avLst/>
          </a:prstGeom>
        </p:spPr>
      </p:pic>
      <p:sp>
        <p:nvSpPr>
          <p:cNvPr id="20" name="Content Placeholder 3">
            <a:extLst>
              <a:ext uri="{FF2B5EF4-FFF2-40B4-BE49-F238E27FC236}">
                <a16:creationId xmlns:a16="http://schemas.microsoft.com/office/drawing/2014/main" id="{C21C7A45-FC9B-4CAA-B907-4C642FE8D8BD}"/>
              </a:ext>
            </a:extLst>
          </p:cNvPr>
          <p:cNvSpPr txBox="1">
            <a:spLocks/>
          </p:cNvSpPr>
          <p:nvPr/>
        </p:nvSpPr>
        <p:spPr>
          <a:xfrm>
            <a:off x="8007664" y="1197799"/>
            <a:ext cx="6486473" cy="2343975"/>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spcAft>
                <a:spcPts val="0"/>
              </a:spcAft>
              <a:buNone/>
            </a:pPr>
            <a:r>
              <a:rPr lang="en-US" b="1" dirty="0">
                <a:solidFill>
                  <a:srgbClr val="06418C"/>
                </a:solidFill>
                <a:latin typeface="calibri" panose="020F0502020204030204" pitchFamily="34" charset="0"/>
              </a:rPr>
              <a:t>Run both e2, VS, Data Center on a Host PC only</a:t>
            </a:r>
          </a:p>
          <a:p>
            <a:pPr marL="0" indent="0">
              <a:spcAft>
                <a:spcPts val="0"/>
              </a:spcAft>
              <a:buNone/>
            </a:pPr>
            <a:r>
              <a:rPr lang="en-US" b="1" dirty="0">
                <a:solidFill>
                  <a:srgbClr val="06418C"/>
                </a:solidFill>
                <a:latin typeface="calibri" panose="020F0502020204030204" pitchFamily="34" charset="0"/>
              </a:rPr>
              <a:t>Sample </a:t>
            </a:r>
            <a:r>
              <a:rPr lang="en-US" b="1" dirty="0" err="1">
                <a:solidFill>
                  <a:srgbClr val="06418C"/>
                </a:solidFill>
                <a:latin typeface="calibri" panose="020F0502020204030204" pitchFamily="34" charset="0"/>
              </a:rPr>
              <a:t>basical</a:t>
            </a:r>
            <a:r>
              <a:rPr lang="en-US" b="1" dirty="0">
                <a:solidFill>
                  <a:srgbClr val="06418C"/>
                </a:solidFill>
                <a:latin typeface="calibri" panose="020F0502020204030204" pitchFamily="34" charset="0"/>
              </a:rPr>
              <a:t> flow of </a:t>
            </a:r>
            <a:r>
              <a:rPr lang="en-US" b="1" dirty="0" err="1">
                <a:solidFill>
                  <a:srgbClr val="06418C"/>
                </a:solidFill>
                <a:latin typeface="calibri" panose="020F0502020204030204" pitchFamily="34" charset="0"/>
              </a:rPr>
              <a:t>AutoIT</a:t>
            </a:r>
            <a:r>
              <a:rPr lang="en-US" b="1" dirty="0">
                <a:solidFill>
                  <a:srgbClr val="06418C"/>
                </a:solidFill>
                <a:latin typeface="calibri" panose="020F0502020204030204" pitchFamily="34" charset="0"/>
              </a:rPr>
              <a:t>:</a:t>
            </a:r>
          </a:p>
          <a:p>
            <a:pPr marL="0" indent="0">
              <a:spcAft>
                <a:spcPts val="0"/>
              </a:spcAft>
              <a:buNone/>
            </a:pPr>
            <a:r>
              <a:rPr lang="en-US" b="1" dirty="0">
                <a:solidFill>
                  <a:srgbClr val="06418C"/>
                </a:solidFill>
                <a:latin typeface="calibri" panose="020F0502020204030204" pitchFamily="34" charset="0"/>
              </a:rPr>
              <a:t>Step 1: Start Data Center/Run capture</a:t>
            </a:r>
          </a:p>
          <a:p>
            <a:pPr marL="0" indent="0">
              <a:spcAft>
                <a:spcPts val="0"/>
              </a:spcAft>
              <a:buNone/>
            </a:pPr>
            <a:r>
              <a:rPr lang="en-US" b="1" dirty="0">
                <a:solidFill>
                  <a:srgbClr val="06418C"/>
                </a:solidFill>
                <a:latin typeface="calibri" panose="020F0502020204030204" pitchFamily="34" charset="0"/>
              </a:rPr>
              <a:t>Step 2: Start device on e2</a:t>
            </a:r>
          </a:p>
          <a:p>
            <a:pPr marL="0" indent="0">
              <a:spcAft>
                <a:spcPts val="0"/>
              </a:spcAft>
              <a:buNone/>
            </a:pPr>
            <a:r>
              <a:rPr lang="en-US" b="1" dirty="0">
                <a:solidFill>
                  <a:srgbClr val="06418C"/>
                </a:solidFill>
                <a:latin typeface="calibri" panose="020F0502020204030204" pitchFamily="34" charset="0"/>
              </a:rPr>
              <a:t>Step 3: Run Host USB app</a:t>
            </a:r>
          </a:p>
          <a:p>
            <a:pPr marL="0" indent="0">
              <a:spcAft>
                <a:spcPts val="0"/>
              </a:spcAft>
              <a:buNone/>
            </a:pPr>
            <a:r>
              <a:rPr lang="en-US" b="1" dirty="0">
                <a:solidFill>
                  <a:srgbClr val="06418C"/>
                </a:solidFill>
                <a:latin typeface="calibri" panose="020F0502020204030204" pitchFamily="34" charset="0"/>
              </a:rPr>
              <a:t>Step 4: Stop capture</a:t>
            </a:r>
          </a:p>
          <a:p>
            <a:pPr marL="0" indent="0">
              <a:spcAft>
                <a:spcPts val="0"/>
              </a:spcAft>
              <a:buNone/>
            </a:pPr>
            <a:r>
              <a:rPr lang="en-US" b="1" dirty="0">
                <a:solidFill>
                  <a:srgbClr val="06418C"/>
                </a:solidFill>
                <a:latin typeface="calibri" panose="020F0502020204030204" pitchFamily="34" charset="0"/>
              </a:rPr>
              <a:t>Step 5: Export file (how to name it?)</a:t>
            </a:r>
          </a:p>
          <a:p>
            <a:pPr marL="0" indent="0">
              <a:spcAft>
                <a:spcPts val="0"/>
              </a:spcAft>
              <a:buNone/>
            </a:pPr>
            <a:endParaRPr lang="en-US" b="1" dirty="0">
              <a:solidFill>
                <a:srgbClr val="06418C"/>
              </a:solidFill>
              <a:latin typeface="calibri" panose="020F0502020204030204" pitchFamily="34" charset="0"/>
            </a:endParaRPr>
          </a:p>
        </p:txBody>
      </p:sp>
      <p:sp>
        <p:nvSpPr>
          <p:cNvPr id="4" name="Oval 3">
            <a:extLst>
              <a:ext uri="{FF2B5EF4-FFF2-40B4-BE49-F238E27FC236}">
                <a16:creationId xmlns:a16="http://schemas.microsoft.com/office/drawing/2014/main" id="{EB40C1BA-660F-4E01-AD42-627A8BCFA97A}"/>
              </a:ext>
            </a:extLst>
          </p:cNvPr>
          <p:cNvSpPr/>
          <p:nvPr/>
        </p:nvSpPr>
        <p:spPr>
          <a:xfrm>
            <a:off x="6322532" y="1197799"/>
            <a:ext cx="484493" cy="44319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23" name="Oval 22">
            <a:extLst>
              <a:ext uri="{FF2B5EF4-FFF2-40B4-BE49-F238E27FC236}">
                <a16:creationId xmlns:a16="http://schemas.microsoft.com/office/drawing/2014/main" id="{97988CA1-A6CB-4F79-8824-F8CCBEFCF6AA}"/>
              </a:ext>
            </a:extLst>
          </p:cNvPr>
          <p:cNvSpPr/>
          <p:nvPr/>
        </p:nvSpPr>
        <p:spPr>
          <a:xfrm>
            <a:off x="2471112" y="3428999"/>
            <a:ext cx="484493" cy="44319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24" name="Oval 23">
            <a:extLst>
              <a:ext uri="{FF2B5EF4-FFF2-40B4-BE49-F238E27FC236}">
                <a16:creationId xmlns:a16="http://schemas.microsoft.com/office/drawing/2014/main" id="{31723ECD-4499-4BB7-9F15-1817B2AF25F5}"/>
              </a:ext>
            </a:extLst>
          </p:cNvPr>
          <p:cNvSpPr/>
          <p:nvPr/>
        </p:nvSpPr>
        <p:spPr>
          <a:xfrm>
            <a:off x="2471113" y="1197799"/>
            <a:ext cx="484493" cy="44319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pic>
        <p:nvPicPr>
          <p:cNvPr id="8" name="Picture 7" descr="A screenshot of a computer&#10;&#10;Description automatically generated">
            <a:extLst>
              <a:ext uri="{FF2B5EF4-FFF2-40B4-BE49-F238E27FC236}">
                <a16:creationId xmlns:a16="http://schemas.microsoft.com/office/drawing/2014/main" id="{FDB0A2A1-4FFA-4726-9755-5B1CCF26EA9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76677" y="3036032"/>
            <a:ext cx="3366147" cy="1794127"/>
          </a:xfrm>
          <a:prstGeom prst="rect">
            <a:avLst/>
          </a:prstGeom>
        </p:spPr>
      </p:pic>
      <p:sp>
        <p:nvSpPr>
          <p:cNvPr id="25" name="Oval 24">
            <a:extLst>
              <a:ext uri="{FF2B5EF4-FFF2-40B4-BE49-F238E27FC236}">
                <a16:creationId xmlns:a16="http://schemas.microsoft.com/office/drawing/2014/main" id="{DCC332B0-DA91-4FEF-953D-43B828E658E9}"/>
              </a:ext>
            </a:extLst>
          </p:cNvPr>
          <p:cNvSpPr/>
          <p:nvPr/>
        </p:nvSpPr>
        <p:spPr>
          <a:xfrm>
            <a:off x="5008082" y="4386961"/>
            <a:ext cx="484493" cy="44319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27" name="Oval 26">
            <a:extLst>
              <a:ext uri="{FF2B5EF4-FFF2-40B4-BE49-F238E27FC236}">
                <a16:creationId xmlns:a16="http://schemas.microsoft.com/office/drawing/2014/main" id="{180E973E-417D-4A80-B59E-3AABB8CAA138}"/>
              </a:ext>
            </a:extLst>
          </p:cNvPr>
          <p:cNvSpPr/>
          <p:nvPr/>
        </p:nvSpPr>
        <p:spPr>
          <a:xfrm>
            <a:off x="766238" y="5145886"/>
            <a:ext cx="484493" cy="44319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29" name="Content Placeholder 3">
            <a:extLst>
              <a:ext uri="{FF2B5EF4-FFF2-40B4-BE49-F238E27FC236}">
                <a16:creationId xmlns:a16="http://schemas.microsoft.com/office/drawing/2014/main" id="{FDF149A0-9B1D-4B9F-955E-0BD61C955BE0}"/>
              </a:ext>
            </a:extLst>
          </p:cNvPr>
          <p:cNvSpPr txBox="1">
            <a:spLocks/>
          </p:cNvSpPr>
          <p:nvPr/>
        </p:nvSpPr>
        <p:spPr>
          <a:xfrm>
            <a:off x="1368109" y="5211097"/>
            <a:ext cx="6486473" cy="275717"/>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spcAft>
                <a:spcPts val="0"/>
              </a:spcAft>
              <a:buNone/>
            </a:pPr>
            <a:r>
              <a:rPr lang="en-US" b="1" dirty="0">
                <a:solidFill>
                  <a:srgbClr val="06418C"/>
                </a:solidFill>
                <a:latin typeface="calibri" panose="020F0502020204030204" pitchFamily="34" charset="0"/>
              </a:rPr>
              <a:t>Naming exported file</a:t>
            </a:r>
          </a:p>
        </p:txBody>
      </p:sp>
      <p:sp>
        <p:nvSpPr>
          <p:cNvPr id="30" name="Oval 29">
            <a:extLst>
              <a:ext uri="{FF2B5EF4-FFF2-40B4-BE49-F238E27FC236}">
                <a16:creationId xmlns:a16="http://schemas.microsoft.com/office/drawing/2014/main" id="{E647DC92-0D08-40BC-83A6-8E0015C9812F}"/>
              </a:ext>
            </a:extLst>
          </p:cNvPr>
          <p:cNvSpPr/>
          <p:nvPr/>
        </p:nvSpPr>
        <p:spPr>
          <a:xfrm>
            <a:off x="766238" y="5749302"/>
            <a:ext cx="484493" cy="44319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31" name="Content Placeholder 3">
            <a:extLst>
              <a:ext uri="{FF2B5EF4-FFF2-40B4-BE49-F238E27FC236}">
                <a16:creationId xmlns:a16="http://schemas.microsoft.com/office/drawing/2014/main" id="{4FB48AA6-4910-4004-88FE-47529B80F966}"/>
              </a:ext>
            </a:extLst>
          </p:cNvPr>
          <p:cNvSpPr txBox="1">
            <a:spLocks/>
          </p:cNvSpPr>
          <p:nvPr/>
        </p:nvSpPr>
        <p:spPr>
          <a:xfrm>
            <a:off x="1368109" y="5814513"/>
            <a:ext cx="6486473" cy="275717"/>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spcAft>
                <a:spcPts val="0"/>
              </a:spcAft>
              <a:buNone/>
            </a:pPr>
            <a:r>
              <a:rPr lang="en-US" b="1" dirty="0">
                <a:solidFill>
                  <a:srgbClr val="06418C"/>
                </a:solidFill>
                <a:latin typeface="calibri" panose="020F0502020204030204" pitchFamily="34" charset="0"/>
              </a:rPr>
              <a:t>Run script check log</a:t>
            </a:r>
          </a:p>
        </p:txBody>
      </p:sp>
      <p:sp>
        <p:nvSpPr>
          <p:cNvPr id="34" name="Oval 33">
            <a:extLst>
              <a:ext uri="{FF2B5EF4-FFF2-40B4-BE49-F238E27FC236}">
                <a16:creationId xmlns:a16="http://schemas.microsoft.com/office/drawing/2014/main" id="{70815B91-B77E-40B5-8392-89D02A9CF364}"/>
              </a:ext>
            </a:extLst>
          </p:cNvPr>
          <p:cNvSpPr/>
          <p:nvPr/>
        </p:nvSpPr>
        <p:spPr>
          <a:xfrm>
            <a:off x="4814363" y="5111184"/>
            <a:ext cx="484493" cy="44319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7" name="Content Placeholder 3">
            <a:extLst>
              <a:ext uri="{FF2B5EF4-FFF2-40B4-BE49-F238E27FC236}">
                <a16:creationId xmlns:a16="http://schemas.microsoft.com/office/drawing/2014/main" id="{C06D1BCD-D2D0-4F65-A011-CA19550B19E1}"/>
              </a:ext>
            </a:extLst>
          </p:cNvPr>
          <p:cNvSpPr txBox="1">
            <a:spLocks/>
          </p:cNvSpPr>
          <p:nvPr/>
        </p:nvSpPr>
        <p:spPr>
          <a:xfrm>
            <a:off x="5416234" y="5176395"/>
            <a:ext cx="6486473" cy="275717"/>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spcAft>
                <a:spcPts val="0"/>
              </a:spcAft>
              <a:buNone/>
            </a:pPr>
            <a:r>
              <a:rPr lang="en-US" b="1" dirty="0">
                <a:solidFill>
                  <a:srgbClr val="06418C"/>
                </a:solidFill>
                <a:latin typeface="calibri" panose="020F0502020204030204" pitchFamily="34" charset="0"/>
              </a:rPr>
              <a:t>Enable/Disable relay</a:t>
            </a:r>
          </a:p>
        </p:txBody>
      </p:sp>
    </p:spTree>
    <p:custDataLst>
      <p:tags r:id="rId1"/>
    </p:custDataLst>
    <p:extLst>
      <p:ext uri="{BB962C8B-B14F-4D97-AF65-F5344CB8AC3E}">
        <p14:creationId xmlns:p14="http://schemas.microsoft.com/office/powerpoint/2010/main" val="11741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247763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40"/>
            <a:ext cx="11244575" cy="443198"/>
          </a:xfrm>
        </p:spPr>
        <p:txBody>
          <a:bodyPr/>
          <a:lstStyle/>
          <a:p>
            <a:r>
              <a:rPr lang="en-US" dirty="0">
                <a:latin typeface="+mn-lt"/>
              </a:rPr>
              <a:t>I. Common</a:t>
            </a:r>
          </a:p>
        </p:txBody>
      </p:sp>
      <p:sp>
        <p:nvSpPr>
          <p:cNvPr id="4" name="Content Placeholder 3">
            <a:extLst>
              <a:ext uri="{FF2B5EF4-FFF2-40B4-BE49-F238E27FC236}">
                <a16:creationId xmlns:a16="http://schemas.microsoft.com/office/drawing/2014/main" id="{13ADB49C-2EE1-4320-9177-C434B90F1D54}"/>
              </a:ext>
            </a:extLst>
          </p:cNvPr>
          <p:cNvSpPr>
            <a:spLocks noGrp="1"/>
          </p:cNvSpPr>
          <p:nvPr>
            <p:ph idx="1"/>
          </p:nvPr>
        </p:nvSpPr>
        <p:spPr>
          <a:xfrm>
            <a:off x="4872221" y="1423986"/>
            <a:ext cx="6486473" cy="4412234"/>
          </a:xfrm>
        </p:spPr>
        <p:txBody>
          <a:bodyPr/>
          <a:lstStyle/>
          <a:p>
            <a:pPr algn="l">
              <a:spcAft>
                <a:spcPts val="0"/>
              </a:spcAft>
            </a:pPr>
            <a:r>
              <a:rPr lang="en-US" b="1" i="0" u="none" strike="noStrike" dirty="0">
                <a:solidFill>
                  <a:srgbClr val="06418C"/>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USB (</a:t>
            </a:r>
            <a:r>
              <a:rPr lang="en-US" b="1" i="0" u="none" strike="noStrike" dirty="0" err="1">
                <a:solidFill>
                  <a:srgbClr val="06418C"/>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r_usb_basic</a:t>
            </a:r>
            <a:r>
              <a:rPr lang="en-US" b="1" i="0" u="none" strike="noStrike" dirty="0">
                <a:effectLst/>
                <a:latin typeface="calibri" panose="020F0502020204030204" pitchFamily="34" charset="0"/>
                <a:hlinkClick r:id="rId4">
                  <a:extLst>
                    <a:ext uri="{A12FA001-AC4F-418D-AE19-62706E023703}">
                      <ahyp:hlinkClr xmlns:ahyp="http://schemas.microsoft.com/office/drawing/2018/hyperlinkcolor" val="tx"/>
                    </a:ext>
                  </a:extLst>
                </a:hlinkClick>
              </a:rPr>
              <a:t>)</a:t>
            </a:r>
            <a:r>
              <a:rPr lang="en-US" b="0" i="0" dirty="0">
                <a:effectLst/>
                <a:latin typeface="calibri" panose="020F0502020204030204" pitchFamily="34" charset="0"/>
              </a:rPr>
              <a:t> for the common API (</a:t>
            </a:r>
            <a:r>
              <a:rPr lang="en-US" b="0" i="0" dirty="0" err="1">
                <a:effectLst/>
                <a:latin typeface="calibri" panose="020F0502020204030204" pitchFamily="34" charset="0"/>
              </a:rPr>
              <a:t>r_usb_basic</a:t>
            </a:r>
            <a:r>
              <a:rPr lang="en-US" b="0" i="0" dirty="0">
                <a:effectLst/>
                <a:latin typeface="calibri" panose="020F0502020204030204" pitchFamily="34" charset="0"/>
              </a:rPr>
              <a:t>) to be called from the application.</a:t>
            </a:r>
          </a:p>
          <a:p>
            <a:pPr algn="l">
              <a:spcAft>
                <a:spcPts val="0"/>
              </a:spcAft>
            </a:pPr>
            <a:r>
              <a:rPr lang="en-US" b="0" i="0" dirty="0">
                <a:effectLst/>
                <a:latin typeface="calibri" panose="020F0502020204030204" pitchFamily="34" charset="0"/>
              </a:rPr>
              <a:t>These module provide USB Peripheral/Host Specific Class Driver:</a:t>
            </a:r>
          </a:p>
          <a:p>
            <a:pPr lvl="3">
              <a:spcAft>
                <a:spcPts val="0"/>
              </a:spcAft>
            </a:pPr>
            <a:r>
              <a:rPr lang="en-US" b="0" i="0" dirty="0">
                <a:solidFill>
                  <a:srgbClr val="000000"/>
                </a:solidFill>
                <a:effectLst/>
                <a:latin typeface="calibri" panose="020F0502020204030204" pitchFamily="34" charset="0"/>
              </a:rPr>
              <a:t>PCDC: USB Peripheral Communications Device Class Driver</a:t>
            </a:r>
          </a:p>
          <a:p>
            <a:pPr lvl="3">
              <a:spcAft>
                <a:spcPts val="0"/>
              </a:spcAft>
            </a:pPr>
            <a:r>
              <a:rPr lang="en-US" b="0" i="0" dirty="0">
                <a:effectLst/>
                <a:latin typeface="calibri" panose="020F0502020204030204" pitchFamily="34" charset="0"/>
              </a:rPr>
              <a:t>HCDC: USB Host Communications Device Class Driver</a:t>
            </a:r>
          </a:p>
          <a:p>
            <a:pPr lvl="3">
              <a:spcAft>
                <a:spcPts val="0"/>
              </a:spcAft>
            </a:pPr>
            <a:r>
              <a:rPr lang="en-US" dirty="0">
                <a:latin typeface="calibri" panose="020F0502020204030204" pitchFamily="34" charset="0"/>
              </a:rPr>
              <a:t>PMSC: </a:t>
            </a:r>
            <a:r>
              <a:rPr lang="en-US" b="0" i="0" dirty="0">
                <a:effectLst/>
                <a:latin typeface="calibri" panose="020F0502020204030204" pitchFamily="34" charset="0"/>
              </a:rPr>
              <a:t>USB Peripheral Mass Storage Class</a:t>
            </a:r>
            <a:r>
              <a:rPr lang="en-US" dirty="0">
                <a:latin typeface="calibri" panose="020F0502020204030204" pitchFamily="34" charset="0"/>
              </a:rPr>
              <a:t> Driver</a:t>
            </a:r>
          </a:p>
          <a:p>
            <a:pPr lvl="3">
              <a:spcAft>
                <a:spcPts val="0"/>
              </a:spcAft>
            </a:pPr>
            <a:r>
              <a:rPr lang="en-US" dirty="0">
                <a:latin typeface="calibri" panose="020F0502020204030204" pitchFamily="34" charset="0"/>
              </a:rPr>
              <a:t>HMSC: </a:t>
            </a:r>
            <a:r>
              <a:rPr lang="en-US" b="0" i="0" dirty="0">
                <a:effectLst/>
                <a:latin typeface="calibri" panose="020F0502020204030204" pitchFamily="34" charset="0"/>
              </a:rPr>
              <a:t>USB Host Mass Storage Class Driver</a:t>
            </a:r>
            <a:endParaRPr lang="en-US" dirty="0">
              <a:latin typeface="calibri" panose="020F0502020204030204" pitchFamily="34" charset="0"/>
            </a:endParaRPr>
          </a:p>
          <a:p>
            <a:pPr lvl="3">
              <a:spcAft>
                <a:spcPts val="0"/>
              </a:spcAft>
            </a:pPr>
            <a:r>
              <a:rPr lang="en-US" dirty="0">
                <a:latin typeface="calibri" panose="020F0502020204030204" pitchFamily="34" charset="0"/>
              </a:rPr>
              <a:t>PHID: </a:t>
            </a:r>
            <a:r>
              <a:rPr lang="en-US" b="0" i="0" dirty="0">
                <a:effectLst/>
                <a:latin typeface="calibri" panose="020F0502020204030204" pitchFamily="34" charset="0"/>
              </a:rPr>
              <a:t>USB Peripheral Human Interface Device Class Driver</a:t>
            </a:r>
          </a:p>
          <a:p>
            <a:pPr lvl="3">
              <a:spcAft>
                <a:spcPts val="0"/>
              </a:spcAft>
            </a:pPr>
            <a:r>
              <a:rPr lang="en-US" dirty="0">
                <a:latin typeface="calibri" panose="020F0502020204030204" pitchFamily="34" charset="0"/>
              </a:rPr>
              <a:t>HHID: </a:t>
            </a:r>
            <a:r>
              <a:rPr lang="en-US" b="0" i="0" dirty="0">
                <a:effectLst/>
                <a:latin typeface="calibri" panose="020F0502020204030204" pitchFamily="34" charset="0"/>
              </a:rPr>
              <a:t>USB Host Human Interface Device Class Driver</a:t>
            </a:r>
            <a:endParaRPr lang="en-US" dirty="0">
              <a:latin typeface="calibri" panose="020F0502020204030204" pitchFamily="34" charset="0"/>
            </a:endParaRPr>
          </a:p>
          <a:p>
            <a:pPr lvl="3">
              <a:spcAft>
                <a:spcPts val="0"/>
              </a:spcAft>
            </a:pPr>
            <a:r>
              <a:rPr lang="en-US" dirty="0">
                <a:latin typeface="calibri" panose="020F0502020204030204" pitchFamily="34" charset="0"/>
              </a:rPr>
              <a:t>PVND: USB Peripheral Vendor Class Driver</a:t>
            </a:r>
          </a:p>
          <a:p>
            <a:pPr lvl="3">
              <a:spcAft>
                <a:spcPts val="0"/>
              </a:spcAft>
            </a:pPr>
            <a:r>
              <a:rPr lang="en-US" dirty="0">
                <a:latin typeface="calibri" panose="020F0502020204030204" pitchFamily="34" charset="0"/>
              </a:rPr>
              <a:t>HVND: USB </a:t>
            </a:r>
            <a:r>
              <a:rPr lang="en-US" b="0" i="0" dirty="0">
                <a:effectLst/>
                <a:latin typeface="calibri" panose="020F0502020204030204" pitchFamily="34" charset="0"/>
              </a:rPr>
              <a:t>Host</a:t>
            </a:r>
            <a:r>
              <a:rPr lang="en-US" dirty="0">
                <a:latin typeface="calibri" panose="020F0502020204030204" pitchFamily="34" charset="0"/>
              </a:rPr>
              <a:t> Vendor Class Driver</a:t>
            </a:r>
          </a:p>
          <a:p>
            <a:pPr lvl="3">
              <a:spcAft>
                <a:spcPts val="0"/>
              </a:spcAft>
            </a:pPr>
            <a:r>
              <a:rPr lang="en-US" b="0" i="0" dirty="0">
                <a:effectLst/>
                <a:latin typeface="calibri" panose="020F0502020204030204" pitchFamily="34" charset="0"/>
              </a:rPr>
              <a:t>PPRN: USB Peripheral Printer Device Class Driver</a:t>
            </a:r>
          </a:p>
          <a:p>
            <a:pPr marL="0" indent="0" algn="l">
              <a:spcAft>
                <a:spcPts val="0"/>
              </a:spcAft>
              <a:buNone/>
            </a:pPr>
            <a:endParaRPr lang="en-US" b="0" i="0" dirty="0">
              <a:effectLst/>
              <a:latin typeface="calibri" panose="020F0502020204030204" pitchFamily="34" charset="0"/>
            </a:endParaRPr>
          </a:p>
          <a:p>
            <a:pPr algn="l">
              <a:spcAft>
                <a:spcPts val="0"/>
              </a:spcAft>
            </a:pPr>
            <a:endParaRPr lang="en-US" dirty="0">
              <a:latin typeface="calibri" panose="020F0502020204030204" pitchFamily="34" charset="0"/>
            </a:endParaRPr>
          </a:p>
          <a:p>
            <a:pPr algn="l">
              <a:spcAft>
                <a:spcPts val="0"/>
              </a:spcAft>
            </a:pPr>
            <a:endParaRPr lang="en-US" b="0" i="0" dirty="0">
              <a:effectLst/>
              <a:latin typeface="calibri" panose="020F0502020204030204" pitchFamily="34" charset="0"/>
            </a:endParaRPr>
          </a:p>
        </p:txBody>
      </p:sp>
      <p:pic>
        <p:nvPicPr>
          <p:cNvPr id="5" name="Picture 4">
            <a:extLst>
              <a:ext uri="{FF2B5EF4-FFF2-40B4-BE49-F238E27FC236}">
                <a16:creationId xmlns:a16="http://schemas.microsoft.com/office/drawing/2014/main" id="{A97EEC33-98B6-4D9A-A089-DD50A8F88BED}"/>
              </a:ext>
            </a:extLst>
          </p:cNvPr>
          <p:cNvPicPr>
            <a:picLocks noChangeAspect="1"/>
          </p:cNvPicPr>
          <p:nvPr/>
        </p:nvPicPr>
        <p:blipFill>
          <a:blip r:embed="rId5"/>
          <a:stretch>
            <a:fillRect/>
          </a:stretch>
        </p:blipFill>
        <p:spPr>
          <a:xfrm>
            <a:off x="467999" y="1423987"/>
            <a:ext cx="4257675" cy="4010025"/>
          </a:xfrm>
          <a:prstGeom prst="rect">
            <a:avLst/>
          </a:prstGeom>
        </p:spPr>
      </p:pic>
    </p:spTree>
    <p:custDataLst>
      <p:tags r:id="rId1"/>
    </p:custDataLst>
    <p:extLst>
      <p:ext uri="{BB962C8B-B14F-4D97-AF65-F5344CB8AC3E}">
        <p14:creationId xmlns:p14="http://schemas.microsoft.com/office/powerpoint/2010/main" val="2467960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166341"/>
            <a:ext cx="11244575" cy="886397"/>
          </a:xfrm>
        </p:spPr>
        <p:txBody>
          <a:bodyPr/>
          <a:lstStyle/>
          <a:p>
            <a:r>
              <a:rPr lang="en-US" dirty="0">
                <a:latin typeface="+mn-lt"/>
              </a:rPr>
              <a:t>I. Common</a:t>
            </a:r>
            <a:br>
              <a:rPr lang="en-US" dirty="0">
                <a:latin typeface="+mn-lt"/>
              </a:rPr>
            </a:br>
            <a:r>
              <a:rPr lang="en-US" b="0" i="0" dirty="0" err="1">
                <a:effectLst/>
                <a:latin typeface="calibri" panose="020F0502020204030204" pitchFamily="34" charset="0"/>
              </a:rPr>
              <a:t>r_usb_basic</a:t>
            </a:r>
            <a:endParaRPr lang="en-US" dirty="0">
              <a:latin typeface="+mn-lt"/>
            </a:endParaRPr>
          </a:p>
        </p:txBody>
      </p:sp>
      <p:sp>
        <p:nvSpPr>
          <p:cNvPr id="4" name="Content Placeholder 3">
            <a:extLst>
              <a:ext uri="{FF2B5EF4-FFF2-40B4-BE49-F238E27FC236}">
                <a16:creationId xmlns:a16="http://schemas.microsoft.com/office/drawing/2014/main" id="{13ADB49C-2EE1-4320-9177-C434B90F1D54}"/>
              </a:ext>
            </a:extLst>
          </p:cNvPr>
          <p:cNvSpPr>
            <a:spLocks noGrp="1"/>
          </p:cNvSpPr>
          <p:nvPr>
            <p:ph idx="1"/>
          </p:nvPr>
        </p:nvSpPr>
        <p:spPr>
          <a:xfrm>
            <a:off x="468000" y="1424991"/>
            <a:ext cx="11244574" cy="3525837"/>
          </a:xfrm>
        </p:spPr>
        <p:txBody>
          <a:bodyPr/>
          <a:lstStyle/>
          <a:p>
            <a:pPr algn="l">
              <a:spcAft>
                <a:spcPts val="0"/>
              </a:spcAft>
            </a:pPr>
            <a:r>
              <a:rPr lang="en-US" b="0" dirty="0">
                <a:solidFill>
                  <a:srgbClr val="000000"/>
                </a:solidFill>
                <a:effectLst/>
                <a:latin typeface="calibri" panose="020F0502020204030204" pitchFamily="34" charset="0"/>
              </a:rPr>
              <a:t>The USB module has the following key features: (</a:t>
            </a:r>
            <a:r>
              <a:rPr lang="en-US" dirty="0">
                <a:hlinkClick r:id="rId4"/>
              </a:rPr>
              <a:t>RA Flexible Software Package Documentation: USB (</a:t>
            </a:r>
            <a:r>
              <a:rPr lang="en-US" dirty="0" err="1">
                <a:hlinkClick r:id="rId4"/>
              </a:rPr>
              <a:t>r_usb_basic</a:t>
            </a:r>
            <a:r>
              <a:rPr lang="en-US" dirty="0">
                <a:hlinkClick r:id="rId4"/>
              </a:rPr>
              <a:t>) (renesas.github.io)</a:t>
            </a:r>
            <a:r>
              <a:rPr lang="en-US" dirty="0"/>
              <a:t>)</a:t>
            </a:r>
            <a:endParaRPr lang="en-US" b="0" dirty="0">
              <a:solidFill>
                <a:srgbClr val="000000"/>
              </a:solidFill>
              <a:effectLst/>
              <a:latin typeface="calibri" panose="020F0502020204030204" pitchFamily="34" charset="0"/>
            </a:endParaRPr>
          </a:p>
          <a:p>
            <a:pPr algn="l">
              <a:spcAft>
                <a:spcPts val="0"/>
              </a:spcAft>
              <a:buFont typeface="Arial" panose="020B0604020202020204" pitchFamily="34" charset="0"/>
              <a:buChar char="•"/>
            </a:pPr>
            <a:r>
              <a:rPr lang="en-US" b="0" i="0" dirty="0">
                <a:solidFill>
                  <a:srgbClr val="000000"/>
                </a:solidFill>
                <a:effectLst/>
                <a:latin typeface="calibri" panose="020F0502020204030204" pitchFamily="34" charset="0"/>
              </a:rPr>
              <a:t>USB Host mode</a:t>
            </a:r>
          </a:p>
          <a:p>
            <a:pPr marL="742950" lvl="1" indent="-285750">
              <a:spcAft>
                <a:spcPts val="0"/>
              </a:spcAft>
              <a:buFont typeface="Arial" panose="020B0604020202020204" pitchFamily="34" charset="0"/>
              <a:buChar char="•"/>
            </a:pPr>
            <a:r>
              <a:rPr lang="en-US" b="0" i="0" dirty="0">
                <a:solidFill>
                  <a:srgbClr val="000000"/>
                </a:solidFill>
                <a:effectLst/>
                <a:latin typeface="calibri" panose="020F0502020204030204" pitchFamily="34" charset="0"/>
              </a:rPr>
              <a:t>Enumerates Low/Full/High-speed devices (see note below)</a:t>
            </a:r>
          </a:p>
          <a:p>
            <a:pPr marL="742950" lvl="1" indent="-285750">
              <a:spcAft>
                <a:spcPts val="0"/>
              </a:spcAft>
              <a:buFont typeface="Arial" panose="020B0604020202020204" pitchFamily="34" charset="0"/>
              <a:buChar char="•"/>
            </a:pPr>
            <a:r>
              <a:rPr lang="en-US" b="0" i="0" dirty="0">
                <a:solidFill>
                  <a:srgbClr val="000000"/>
                </a:solidFill>
                <a:effectLst/>
                <a:latin typeface="calibri" panose="020F0502020204030204" pitchFamily="34" charset="0"/>
              </a:rPr>
              <a:t>Automatic transfer error determination and retry</a:t>
            </a:r>
          </a:p>
          <a:p>
            <a:pPr algn="l">
              <a:spcAft>
                <a:spcPts val="0"/>
              </a:spcAft>
              <a:buFont typeface="Arial" panose="020B0604020202020204" pitchFamily="34" charset="0"/>
              <a:buChar char="•"/>
            </a:pPr>
            <a:r>
              <a:rPr lang="en-US" b="1" i="0" dirty="0">
                <a:solidFill>
                  <a:srgbClr val="000000"/>
                </a:solidFill>
                <a:effectLst/>
                <a:latin typeface="calibri" panose="020F0502020204030204" pitchFamily="34" charset="0"/>
              </a:rPr>
              <a:t>USB Peripheral mode</a:t>
            </a:r>
          </a:p>
          <a:p>
            <a:pPr marL="742950" lvl="1" indent="-285750" algn="l">
              <a:spcAft>
                <a:spcPts val="0"/>
              </a:spcAft>
              <a:buFont typeface="Arial" panose="020B0604020202020204" pitchFamily="34" charset="0"/>
              <a:buChar char="•"/>
            </a:pPr>
            <a:r>
              <a:rPr lang="en-US" b="1" i="0" dirty="0">
                <a:solidFill>
                  <a:srgbClr val="000000"/>
                </a:solidFill>
                <a:effectLst/>
                <a:latin typeface="calibri" panose="020F0502020204030204" pitchFamily="34" charset="0"/>
              </a:rPr>
              <a:t>Supports USB1.1/2.0/3.0 hosts</a:t>
            </a:r>
          </a:p>
          <a:p>
            <a:pPr algn="l">
              <a:spcAft>
                <a:spcPts val="0"/>
              </a:spcAft>
              <a:buFont typeface="Arial" panose="020B0604020202020204" pitchFamily="34" charset="0"/>
              <a:buChar char="•"/>
            </a:pPr>
            <a:r>
              <a:rPr lang="en-US" b="1" i="0" dirty="0">
                <a:solidFill>
                  <a:srgbClr val="000000"/>
                </a:solidFill>
                <a:effectLst/>
                <a:latin typeface="calibri" panose="020F0502020204030204" pitchFamily="34" charset="0"/>
              </a:rPr>
              <a:t>Automatic processing of device connect/disconnect, suspend/resume, and USB bus reset</a:t>
            </a:r>
          </a:p>
          <a:p>
            <a:pPr algn="l">
              <a:spcAft>
                <a:spcPts val="0"/>
              </a:spcAft>
              <a:buFont typeface="Arial" panose="020B0604020202020204" pitchFamily="34" charset="0"/>
              <a:buChar char="•"/>
            </a:pPr>
            <a:r>
              <a:rPr lang="en-US" b="1" i="0" dirty="0">
                <a:solidFill>
                  <a:srgbClr val="000000"/>
                </a:solidFill>
                <a:effectLst/>
                <a:latin typeface="calibri" panose="020F0502020204030204" pitchFamily="34" charset="0"/>
              </a:rPr>
              <a:t>Up to 10 pipes</a:t>
            </a:r>
          </a:p>
          <a:p>
            <a:pPr marL="742950" lvl="1" indent="-285750" algn="l">
              <a:spcAft>
                <a:spcPts val="0"/>
              </a:spcAft>
              <a:buFont typeface="Arial" panose="020B0604020202020204" pitchFamily="34" charset="0"/>
              <a:buChar char="•"/>
            </a:pPr>
            <a:r>
              <a:rPr lang="en-US" b="1" i="0" dirty="0">
                <a:solidFill>
                  <a:srgbClr val="000000"/>
                </a:solidFill>
                <a:effectLst/>
                <a:latin typeface="calibri" panose="020F0502020204030204" pitchFamily="34" charset="0"/>
              </a:rPr>
              <a:t>Control transfers supported on pipe 0</a:t>
            </a:r>
          </a:p>
          <a:p>
            <a:pPr marL="742950" lvl="1" indent="-285750" algn="l">
              <a:spcAft>
                <a:spcPts val="0"/>
              </a:spcAft>
              <a:buFont typeface="Arial" panose="020B0604020202020204" pitchFamily="34" charset="0"/>
              <a:buChar char="•"/>
            </a:pPr>
            <a:r>
              <a:rPr lang="en-US" b="1" i="0" dirty="0">
                <a:solidFill>
                  <a:srgbClr val="000000"/>
                </a:solidFill>
                <a:effectLst/>
                <a:latin typeface="calibri" panose="020F0502020204030204" pitchFamily="34" charset="0"/>
              </a:rPr>
              <a:t>Data transfer on pipes 1 to 9 (Bulk or Interrupt)</a:t>
            </a:r>
          </a:p>
          <a:p>
            <a:pPr algn="l">
              <a:spcAft>
                <a:spcPts val="0"/>
              </a:spcAft>
              <a:buFont typeface="Arial" panose="020B0604020202020204" pitchFamily="34" charset="0"/>
              <a:buChar char="•"/>
            </a:pPr>
            <a:r>
              <a:rPr lang="en-US" b="1" i="0" dirty="0">
                <a:solidFill>
                  <a:srgbClr val="000000"/>
                </a:solidFill>
                <a:effectLst/>
                <a:latin typeface="calibri" panose="020F0502020204030204" pitchFamily="34" charset="0"/>
              </a:rPr>
              <a:t>Functions with or without an RTOS</a:t>
            </a:r>
          </a:p>
        </p:txBody>
      </p:sp>
    </p:spTree>
    <p:custDataLst>
      <p:tags r:id="rId1"/>
    </p:custDataLst>
    <p:extLst>
      <p:ext uri="{BB962C8B-B14F-4D97-AF65-F5344CB8AC3E}">
        <p14:creationId xmlns:p14="http://schemas.microsoft.com/office/powerpoint/2010/main" val="4016300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40"/>
            <a:ext cx="11244575" cy="443198"/>
          </a:xfrm>
        </p:spPr>
        <p:txBody>
          <a:bodyPr/>
          <a:lstStyle/>
          <a:p>
            <a:r>
              <a:rPr lang="en-US" dirty="0" err="1">
                <a:latin typeface="+mn-lt"/>
              </a:rPr>
              <a:t>Ii</a:t>
            </a:r>
            <a:r>
              <a:rPr lang="en-US" dirty="0">
                <a:latin typeface="+mn-lt"/>
              </a:rPr>
              <a:t>. USB pprn ep with FreeRTOS</a:t>
            </a:r>
          </a:p>
        </p:txBody>
      </p:sp>
      <p:sp>
        <p:nvSpPr>
          <p:cNvPr id="7" name="Rectangle: Rounded Corners 6">
            <a:extLst>
              <a:ext uri="{FF2B5EF4-FFF2-40B4-BE49-F238E27FC236}">
                <a16:creationId xmlns:a16="http://schemas.microsoft.com/office/drawing/2014/main" id="{A6D939AD-852D-4A34-AFF8-5C7F3ABED627}"/>
              </a:ext>
            </a:extLst>
          </p:cNvPr>
          <p:cNvSpPr/>
          <p:nvPr/>
        </p:nvSpPr>
        <p:spPr>
          <a:xfrm>
            <a:off x="467999" y="1819275"/>
            <a:ext cx="2008501" cy="9429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JlinkRTT</a:t>
            </a:r>
            <a:r>
              <a:rPr lang="en-US" dirty="0">
                <a:solidFill>
                  <a:schemeClr val="tx1"/>
                </a:solidFill>
              </a:rPr>
              <a:t> Viewer</a:t>
            </a:r>
          </a:p>
        </p:txBody>
      </p:sp>
      <p:sp>
        <p:nvSpPr>
          <p:cNvPr id="8" name="Rectangle: Rounded Corners 7">
            <a:extLst>
              <a:ext uri="{FF2B5EF4-FFF2-40B4-BE49-F238E27FC236}">
                <a16:creationId xmlns:a16="http://schemas.microsoft.com/office/drawing/2014/main" id="{04C8F863-BDFF-4984-B4E0-0A0FA478519C}"/>
              </a:ext>
            </a:extLst>
          </p:cNvPr>
          <p:cNvSpPr/>
          <p:nvPr/>
        </p:nvSpPr>
        <p:spPr>
          <a:xfrm>
            <a:off x="3344549" y="1819274"/>
            <a:ext cx="2008501" cy="9429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 MCU</a:t>
            </a:r>
          </a:p>
        </p:txBody>
      </p:sp>
      <p:sp>
        <p:nvSpPr>
          <p:cNvPr id="9" name="Rectangle: Rounded Corners 8">
            <a:extLst>
              <a:ext uri="{FF2B5EF4-FFF2-40B4-BE49-F238E27FC236}">
                <a16:creationId xmlns:a16="http://schemas.microsoft.com/office/drawing/2014/main" id="{AAAC196A-F7C2-44F6-9E63-1A4DD1541B4E}"/>
              </a:ext>
            </a:extLst>
          </p:cNvPr>
          <p:cNvSpPr/>
          <p:nvPr/>
        </p:nvSpPr>
        <p:spPr>
          <a:xfrm>
            <a:off x="7611749" y="1819274"/>
            <a:ext cx="4580251" cy="9429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USB PPRN Driver </a:t>
            </a:r>
          </a:p>
          <a:p>
            <a:pPr algn="ctr"/>
            <a:r>
              <a:rPr lang="en-US" dirty="0">
                <a:solidFill>
                  <a:schemeClr val="tx1"/>
                </a:solidFill>
              </a:rPr>
              <a:t>will configure the board as printer device</a:t>
            </a:r>
          </a:p>
        </p:txBody>
      </p:sp>
      <p:cxnSp>
        <p:nvCxnSpPr>
          <p:cNvPr id="11" name="Straight Arrow Connector 10">
            <a:extLst>
              <a:ext uri="{FF2B5EF4-FFF2-40B4-BE49-F238E27FC236}">
                <a16:creationId xmlns:a16="http://schemas.microsoft.com/office/drawing/2014/main" id="{1B8E1A9B-7586-4510-B058-24CE424DE119}"/>
              </a:ext>
            </a:extLst>
          </p:cNvPr>
          <p:cNvCxnSpPr>
            <a:cxnSpLocks/>
            <a:stCxn id="8" idx="3"/>
            <a:endCxn id="9" idx="1"/>
          </p:cNvCxnSpPr>
          <p:nvPr/>
        </p:nvCxnSpPr>
        <p:spPr>
          <a:xfrm>
            <a:off x="5353050" y="2290762"/>
            <a:ext cx="225869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9CD6D3-602C-47C7-9037-E12187DAE7D3}"/>
              </a:ext>
            </a:extLst>
          </p:cNvPr>
          <p:cNvCxnSpPr>
            <a:cxnSpLocks/>
            <a:endCxn id="8" idx="1"/>
          </p:cNvCxnSpPr>
          <p:nvPr/>
        </p:nvCxnSpPr>
        <p:spPr>
          <a:xfrm>
            <a:off x="2476500" y="2290760"/>
            <a:ext cx="868049"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4E6620-8A79-4B68-B692-ADBB69AF0F2B}"/>
              </a:ext>
            </a:extLst>
          </p:cNvPr>
          <p:cNvSpPr txBox="1"/>
          <p:nvPr/>
        </p:nvSpPr>
        <p:spPr>
          <a:xfrm>
            <a:off x="2476500" y="2400299"/>
            <a:ext cx="1162050" cy="923330"/>
          </a:xfrm>
          <a:prstGeom prst="rect">
            <a:avLst/>
          </a:prstGeom>
          <a:noFill/>
        </p:spPr>
        <p:txBody>
          <a:bodyPr wrap="square" rtlCol="0">
            <a:spAutoFit/>
          </a:bodyPr>
          <a:lstStyle/>
          <a:p>
            <a:r>
              <a:rPr lang="en-US" dirty="0"/>
              <a:t>USB status output</a:t>
            </a:r>
          </a:p>
        </p:txBody>
      </p:sp>
      <p:sp>
        <p:nvSpPr>
          <p:cNvPr id="17" name="TextBox 16">
            <a:extLst>
              <a:ext uri="{FF2B5EF4-FFF2-40B4-BE49-F238E27FC236}">
                <a16:creationId xmlns:a16="http://schemas.microsoft.com/office/drawing/2014/main" id="{A1D12867-F120-4C74-9297-A011279A40D6}"/>
              </a:ext>
            </a:extLst>
          </p:cNvPr>
          <p:cNvSpPr txBox="1"/>
          <p:nvPr/>
        </p:nvSpPr>
        <p:spPr>
          <a:xfrm>
            <a:off x="5514975" y="2400299"/>
            <a:ext cx="2343150" cy="923330"/>
          </a:xfrm>
          <a:prstGeom prst="rect">
            <a:avLst/>
          </a:prstGeom>
          <a:noFill/>
        </p:spPr>
        <p:txBody>
          <a:bodyPr wrap="square" rtlCol="0">
            <a:spAutoFit/>
          </a:bodyPr>
          <a:lstStyle/>
          <a:p>
            <a:r>
              <a:rPr lang="en-US" dirty="0"/>
              <a:t>Communicate on COM port and Writing data</a:t>
            </a:r>
          </a:p>
        </p:txBody>
      </p:sp>
      <p:sp>
        <p:nvSpPr>
          <p:cNvPr id="19" name="TextBox 18">
            <a:extLst>
              <a:ext uri="{FF2B5EF4-FFF2-40B4-BE49-F238E27FC236}">
                <a16:creationId xmlns:a16="http://schemas.microsoft.com/office/drawing/2014/main" id="{46D2E56D-1ED2-414E-94F5-E4BAACBFE107}"/>
              </a:ext>
            </a:extLst>
          </p:cNvPr>
          <p:cNvSpPr txBox="1"/>
          <p:nvPr/>
        </p:nvSpPr>
        <p:spPr>
          <a:xfrm>
            <a:off x="9369424" y="1302417"/>
            <a:ext cx="2343150" cy="369332"/>
          </a:xfrm>
          <a:prstGeom prst="rect">
            <a:avLst/>
          </a:prstGeom>
          <a:noFill/>
        </p:spPr>
        <p:txBody>
          <a:bodyPr wrap="square" rtlCol="0">
            <a:spAutoFit/>
          </a:bodyPr>
          <a:lstStyle/>
          <a:p>
            <a:r>
              <a:rPr lang="en-US" b="1" dirty="0"/>
              <a:t>Host</a:t>
            </a:r>
          </a:p>
        </p:txBody>
      </p:sp>
      <p:sp>
        <p:nvSpPr>
          <p:cNvPr id="20" name="TextBox 19">
            <a:extLst>
              <a:ext uri="{FF2B5EF4-FFF2-40B4-BE49-F238E27FC236}">
                <a16:creationId xmlns:a16="http://schemas.microsoft.com/office/drawing/2014/main" id="{F03BF06B-4496-4215-A626-817C07BCFF57}"/>
              </a:ext>
            </a:extLst>
          </p:cNvPr>
          <p:cNvSpPr txBox="1"/>
          <p:nvPr/>
        </p:nvSpPr>
        <p:spPr>
          <a:xfrm>
            <a:off x="3940174" y="1339560"/>
            <a:ext cx="2343150" cy="369332"/>
          </a:xfrm>
          <a:prstGeom prst="rect">
            <a:avLst/>
          </a:prstGeom>
          <a:noFill/>
        </p:spPr>
        <p:txBody>
          <a:bodyPr wrap="square" rtlCol="0">
            <a:spAutoFit/>
          </a:bodyPr>
          <a:lstStyle/>
          <a:p>
            <a:r>
              <a:rPr lang="en-US" b="1" dirty="0"/>
              <a:t>Device</a:t>
            </a:r>
          </a:p>
        </p:txBody>
      </p:sp>
    </p:spTree>
    <p:custDataLst>
      <p:tags r:id="rId1"/>
    </p:custDataLst>
    <p:extLst>
      <p:ext uri="{BB962C8B-B14F-4D97-AF65-F5344CB8AC3E}">
        <p14:creationId xmlns:p14="http://schemas.microsoft.com/office/powerpoint/2010/main" val="1635692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166341"/>
            <a:ext cx="11244575" cy="886397"/>
          </a:xfrm>
        </p:spPr>
        <p:txBody>
          <a:bodyPr/>
          <a:lstStyle/>
          <a:p>
            <a:r>
              <a:rPr lang="en-US" dirty="0" err="1">
                <a:latin typeface="+mn-lt"/>
              </a:rPr>
              <a:t>Ii</a:t>
            </a:r>
            <a:r>
              <a:rPr lang="en-US" dirty="0">
                <a:latin typeface="+mn-lt"/>
              </a:rPr>
              <a:t>. Device - USB pprn ep with FreeRTOS</a:t>
            </a:r>
            <a:br>
              <a:rPr lang="en-US" dirty="0">
                <a:latin typeface="+mn-lt"/>
              </a:rPr>
            </a:br>
            <a:r>
              <a:rPr lang="en-US" dirty="0">
                <a:latin typeface="+mn-lt"/>
              </a:rPr>
              <a:t>2.1 step to create EP</a:t>
            </a:r>
          </a:p>
        </p:txBody>
      </p:sp>
      <p:sp>
        <p:nvSpPr>
          <p:cNvPr id="4" name="Content Placeholder 3">
            <a:extLst>
              <a:ext uri="{FF2B5EF4-FFF2-40B4-BE49-F238E27FC236}">
                <a16:creationId xmlns:a16="http://schemas.microsoft.com/office/drawing/2014/main" id="{13ADB49C-2EE1-4320-9177-C434B90F1D54}"/>
              </a:ext>
            </a:extLst>
          </p:cNvPr>
          <p:cNvSpPr>
            <a:spLocks noGrp="1"/>
          </p:cNvSpPr>
          <p:nvPr>
            <p:ph idx="1"/>
          </p:nvPr>
        </p:nvSpPr>
        <p:spPr>
          <a:xfrm>
            <a:off x="467999" y="1290636"/>
            <a:ext cx="6486473" cy="275717"/>
          </a:xfrm>
        </p:spPr>
        <p:txBody>
          <a:bodyPr/>
          <a:lstStyle/>
          <a:p>
            <a:pPr algn="l">
              <a:spcAft>
                <a:spcPts val="0"/>
              </a:spcAft>
            </a:pPr>
            <a:r>
              <a:rPr lang="en-US" b="1" i="0" u="none" strike="noStrike" dirty="0">
                <a:solidFill>
                  <a:srgbClr val="06418C"/>
                </a:solidFill>
                <a:effectLst/>
                <a:latin typeface="calibri" panose="020F0502020204030204" pitchFamily="34" charset="0"/>
              </a:rPr>
              <a:t>Step 1: Create new project</a:t>
            </a:r>
            <a:endParaRPr lang="en-US" b="0" i="0" dirty="0">
              <a:effectLst/>
              <a:latin typeface="calibri" panose="020F0502020204030204" pitchFamily="34" charset="0"/>
            </a:endParaRPr>
          </a:p>
        </p:txBody>
      </p:sp>
      <p:sp>
        <p:nvSpPr>
          <p:cNvPr id="6" name="Content Placeholder 3">
            <a:extLst>
              <a:ext uri="{FF2B5EF4-FFF2-40B4-BE49-F238E27FC236}">
                <a16:creationId xmlns:a16="http://schemas.microsoft.com/office/drawing/2014/main" id="{E73B72F9-6C54-47A4-878A-D7912C96A9C8}"/>
              </a:ext>
            </a:extLst>
          </p:cNvPr>
          <p:cNvSpPr txBox="1">
            <a:spLocks/>
          </p:cNvSpPr>
          <p:nvPr/>
        </p:nvSpPr>
        <p:spPr>
          <a:xfrm>
            <a:off x="467998" y="1666392"/>
            <a:ext cx="6486473" cy="275717"/>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spcAft>
                <a:spcPts val="0"/>
              </a:spcAft>
            </a:pPr>
            <a:r>
              <a:rPr lang="en-US" b="1" dirty="0">
                <a:solidFill>
                  <a:srgbClr val="06418C"/>
                </a:solidFill>
                <a:latin typeface="calibri" panose="020F0502020204030204" pitchFamily="34" charset="0"/>
              </a:rPr>
              <a:t>Step 2: Pin configuration</a:t>
            </a:r>
            <a:endParaRPr lang="en-US" dirty="0">
              <a:latin typeface="calibri" panose="020F0502020204030204" pitchFamily="34" charset="0"/>
            </a:endParaRPr>
          </a:p>
        </p:txBody>
      </p:sp>
      <p:pic>
        <p:nvPicPr>
          <p:cNvPr id="8" name="Picture 7">
            <a:extLst>
              <a:ext uri="{FF2B5EF4-FFF2-40B4-BE49-F238E27FC236}">
                <a16:creationId xmlns:a16="http://schemas.microsoft.com/office/drawing/2014/main" id="{DEF95A81-F0D2-4699-B4A2-06DAF13F39A9}"/>
              </a:ext>
            </a:extLst>
          </p:cNvPr>
          <p:cNvPicPr>
            <a:picLocks noChangeAspect="1"/>
          </p:cNvPicPr>
          <p:nvPr/>
        </p:nvPicPr>
        <p:blipFill>
          <a:blip r:embed="rId4"/>
          <a:stretch>
            <a:fillRect/>
          </a:stretch>
        </p:blipFill>
        <p:spPr>
          <a:xfrm>
            <a:off x="634659" y="1942109"/>
            <a:ext cx="4927941" cy="2802531"/>
          </a:xfrm>
          <a:prstGeom prst="rect">
            <a:avLst/>
          </a:prstGeom>
        </p:spPr>
      </p:pic>
      <p:pic>
        <p:nvPicPr>
          <p:cNvPr id="10" name="Picture 9">
            <a:extLst>
              <a:ext uri="{FF2B5EF4-FFF2-40B4-BE49-F238E27FC236}">
                <a16:creationId xmlns:a16="http://schemas.microsoft.com/office/drawing/2014/main" id="{91D74605-2FB6-44E0-A11D-684F7AA3DD66}"/>
              </a:ext>
            </a:extLst>
          </p:cNvPr>
          <p:cNvPicPr>
            <a:picLocks noChangeAspect="1"/>
          </p:cNvPicPr>
          <p:nvPr/>
        </p:nvPicPr>
        <p:blipFill>
          <a:blip r:embed="rId5"/>
          <a:stretch>
            <a:fillRect/>
          </a:stretch>
        </p:blipFill>
        <p:spPr>
          <a:xfrm>
            <a:off x="5729261" y="1942109"/>
            <a:ext cx="5062564" cy="2812011"/>
          </a:xfrm>
          <a:prstGeom prst="rect">
            <a:avLst/>
          </a:prstGeom>
        </p:spPr>
      </p:pic>
      <p:sp>
        <p:nvSpPr>
          <p:cNvPr id="9" name="Content Placeholder 3">
            <a:extLst>
              <a:ext uri="{FF2B5EF4-FFF2-40B4-BE49-F238E27FC236}">
                <a16:creationId xmlns:a16="http://schemas.microsoft.com/office/drawing/2014/main" id="{6D124313-1CF3-4DA8-8334-5FE1D13D7328}"/>
              </a:ext>
            </a:extLst>
          </p:cNvPr>
          <p:cNvSpPr txBox="1">
            <a:spLocks/>
          </p:cNvSpPr>
          <p:nvPr/>
        </p:nvSpPr>
        <p:spPr>
          <a:xfrm>
            <a:off x="634658" y="5343505"/>
            <a:ext cx="10386267" cy="274114"/>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spcAft>
                <a:spcPts val="0"/>
              </a:spcAft>
            </a:pPr>
            <a:r>
              <a:rPr lang="en-US" b="1" dirty="0">
                <a:solidFill>
                  <a:srgbClr val="06418C"/>
                </a:solidFill>
                <a:latin typeface="calibri" panose="020F0502020204030204" pitchFamily="34" charset="0"/>
              </a:rPr>
              <a:t>Tip: </a:t>
            </a:r>
            <a:r>
              <a:rPr lang="en-US" dirty="0"/>
              <a:t>Pin configuration can be reused from similar project (then upgrade FSP version and modify stack/code).</a:t>
            </a:r>
          </a:p>
        </p:txBody>
      </p:sp>
    </p:spTree>
    <p:custDataLst>
      <p:tags r:id="rId1"/>
    </p:custDataLst>
    <p:extLst>
      <p:ext uri="{BB962C8B-B14F-4D97-AF65-F5344CB8AC3E}">
        <p14:creationId xmlns:p14="http://schemas.microsoft.com/office/powerpoint/2010/main" val="2378274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166341"/>
            <a:ext cx="11244575" cy="886397"/>
          </a:xfrm>
        </p:spPr>
        <p:txBody>
          <a:bodyPr/>
          <a:lstStyle/>
          <a:p>
            <a:r>
              <a:rPr lang="en-US" dirty="0" err="1">
                <a:latin typeface="+mn-lt"/>
              </a:rPr>
              <a:t>Ii</a:t>
            </a:r>
            <a:r>
              <a:rPr lang="en-US" dirty="0">
                <a:latin typeface="+mn-lt"/>
              </a:rPr>
              <a:t>. Device - USB pprn ep with FreeRTOS</a:t>
            </a:r>
            <a:br>
              <a:rPr lang="en-US" dirty="0">
                <a:latin typeface="+mn-lt"/>
              </a:rPr>
            </a:br>
            <a:r>
              <a:rPr lang="en-US" dirty="0">
                <a:latin typeface="+mn-lt"/>
              </a:rPr>
              <a:t>2.1 step to create USB EP</a:t>
            </a:r>
          </a:p>
        </p:txBody>
      </p:sp>
      <p:sp>
        <p:nvSpPr>
          <p:cNvPr id="7" name="Content Placeholder 3">
            <a:extLst>
              <a:ext uri="{FF2B5EF4-FFF2-40B4-BE49-F238E27FC236}">
                <a16:creationId xmlns:a16="http://schemas.microsoft.com/office/drawing/2014/main" id="{07EF8E7C-B169-4F2C-9688-F022A5D636A5}"/>
              </a:ext>
            </a:extLst>
          </p:cNvPr>
          <p:cNvSpPr txBox="1">
            <a:spLocks/>
          </p:cNvSpPr>
          <p:nvPr/>
        </p:nvSpPr>
        <p:spPr>
          <a:xfrm>
            <a:off x="467998" y="1271589"/>
            <a:ext cx="6486473" cy="275717"/>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spcAft>
                <a:spcPts val="0"/>
              </a:spcAft>
            </a:pPr>
            <a:r>
              <a:rPr lang="en-US" b="1" dirty="0">
                <a:solidFill>
                  <a:srgbClr val="06418C"/>
                </a:solidFill>
                <a:latin typeface="calibri" panose="020F0502020204030204" pitchFamily="34" charset="0"/>
              </a:rPr>
              <a:t>Step 3: Add new USB stack and queue object</a:t>
            </a:r>
          </a:p>
        </p:txBody>
      </p:sp>
      <p:pic>
        <p:nvPicPr>
          <p:cNvPr id="11" name="Picture 10">
            <a:extLst>
              <a:ext uri="{FF2B5EF4-FFF2-40B4-BE49-F238E27FC236}">
                <a16:creationId xmlns:a16="http://schemas.microsoft.com/office/drawing/2014/main" id="{0C00F22C-8ACE-4AEE-8330-F721634497D7}"/>
              </a:ext>
            </a:extLst>
          </p:cNvPr>
          <p:cNvPicPr>
            <a:picLocks noChangeAspect="1"/>
          </p:cNvPicPr>
          <p:nvPr/>
        </p:nvPicPr>
        <p:blipFill>
          <a:blip r:embed="rId4"/>
          <a:stretch>
            <a:fillRect/>
          </a:stretch>
        </p:blipFill>
        <p:spPr>
          <a:xfrm>
            <a:off x="581025" y="1614487"/>
            <a:ext cx="5867400" cy="4239161"/>
          </a:xfrm>
          <a:prstGeom prst="rect">
            <a:avLst/>
          </a:prstGeom>
        </p:spPr>
      </p:pic>
      <p:sp>
        <p:nvSpPr>
          <p:cNvPr id="12" name="Oval 11">
            <a:extLst>
              <a:ext uri="{FF2B5EF4-FFF2-40B4-BE49-F238E27FC236}">
                <a16:creationId xmlns:a16="http://schemas.microsoft.com/office/drawing/2014/main" id="{C8F6CA76-BEA6-4B42-B15E-4574A4B3CBE2}"/>
              </a:ext>
            </a:extLst>
          </p:cNvPr>
          <p:cNvSpPr/>
          <p:nvPr/>
        </p:nvSpPr>
        <p:spPr>
          <a:xfrm>
            <a:off x="467998" y="2457450"/>
            <a:ext cx="2018027" cy="57149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FBCAA44-E80E-4695-A60B-5A230AB573FC}"/>
              </a:ext>
            </a:extLst>
          </p:cNvPr>
          <p:cNvSpPr/>
          <p:nvPr/>
        </p:nvSpPr>
        <p:spPr>
          <a:xfrm>
            <a:off x="581025" y="4562475"/>
            <a:ext cx="1437002" cy="428625"/>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05994EE-056E-4D6E-9907-04EAE79EA5AD}"/>
              </a:ext>
            </a:extLst>
          </p:cNvPr>
          <p:cNvSpPr/>
          <p:nvPr/>
        </p:nvSpPr>
        <p:spPr>
          <a:xfrm>
            <a:off x="3786509" y="1647825"/>
            <a:ext cx="2882212" cy="3343275"/>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0DC51B06-09F4-4BBD-B909-39F8545BFB0C}"/>
              </a:ext>
            </a:extLst>
          </p:cNvPr>
          <p:cNvPicPr>
            <a:picLocks noChangeAspect="1"/>
          </p:cNvPicPr>
          <p:nvPr/>
        </p:nvPicPr>
        <p:blipFill>
          <a:blip r:embed="rId5"/>
          <a:stretch>
            <a:fillRect/>
          </a:stretch>
        </p:blipFill>
        <p:spPr>
          <a:xfrm>
            <a:off x="6954471" y="843065"/>
            <a:ext cx="5131081" cy="5171869"/>
          </a:xfrm>
          <a:prstGeom prst="rect">
            <a:avLst/>
          </a:prstGeom>
        </p:spPr>
      </p:pic>
      <p:sp>
        <p:nvSpPr>
          <p:cNvPr id="19" name="Rectangle 18">
            <a:extLst>
              <a:ext uri="{FF2B5EF4-FFF2-40B4-BE49-F238E27FC236}">
                <a16:creationId xmlns:a16="http://schemas.microsoft.com/office/drawing/2014/main" id="{295DE010-5D14-4D4E-80C9-D3800645F3EE}"/>
              </a:ext>
            </a:extLst>
          </p:cNvPr>
          <p:cNvSpPr/>
          <p:nvPr/>
        </p:nvSpPr>
        <p:spPr>
          <a:xfrm>
            <a:off x="7463159" y="4029075"/>
            <a:ext cx="4414516" cy="3143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4DBAB4E-13BE-407D-B865-F86F089299F2}"/>
              </a:ext>
            </a:extLst>
          </p:cNvPr>
          <p:cNvSpPr/>
          <p:nvPr/>
        </p:nvSpPr>
        <p:spPr>
          <a:xfrm>
            <a:off x="7448284" y="2881372"/>
            <a:ext cx="4411249" cy="46190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57CD395-256C-4052-AD36-E8825FDBEC2B}"/>
              </a:ext>
            </a:extLst>
          </p:cNvPr>
          <p:cNvSpPr/>
          <p:nvPr/>
        </p:nvSpPr>
        <p:spPr>
          <a:xfrm>
            <a:off x="7463159" y="5719616"/>
            <a:ext cx="4414516" cy="3143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215A4E09-071C-4CB5-8608-8848B7DABE1B}"/>
              </a:ext>
            </a:extLst>
          </p:cNvPr>
          <p:cNvSpPr/>
          <p:nvPr/>
        </p:nvSpPr>
        <p:spPr>
          <a:xfrm>
            <a:off x="6668721" y="3257549"/>
            <a:ext cx="583467"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7FD90E6-DA89-49F8-8ABD-D09AAD4D10D3}"/>
              </a:ext>
            </a:extLst>
          </p:cNvPr>
          <p:cNvSpPr txBox="1"/>
          <p:nvPr/>
        </p:nvSpPr>
        <p:spPr>
          <a:xfrm>
            <a:off x="1689954" y="2457450"/>
            <a:ext cx="493813" cy="369332"/>
          </a:xfrm>
          <a:prstGeom prst="rect">
            <a:avLst/>
          </a:prstGeom>
          <a:noFill/>
        </p:spPr>
        <p:txBody>
          <a:bodyPr wrap="square" rtlCol="0">
            <a:spAutoFit/>
          </a:bodyPr>
          <a:lstStyle/>
          <a:p>
            <a:r>
              <a:rPr lang="en-US" dirty="0"/>
              <a:t>1</a:t>
            </a:r>
          </a:p>
        </p:txBody>
      </p:sp>
      <p:sp>
        <p:nvSpPr>
          <p:cNvPr id="29" name="TextBox 28">
            <a:extLst>
              <a:ext uri="{FF2B5EF4-FFF2-40B4-BE49-F238E27FC236}">
                <a16:creationId xmlns:a16="http://schemas.microsoft.com/office/drawing/2014/main" id="{EDF24230-3E52-402B-B5A9-AF35EC16B7BC}"/>
              </a:ext>
            </a:extLst>
          </p:cNvPr>
          <p:cNvSpPr txBox="1"/>
          <p:nvPr/>
        </p:nvSpPr>
        <p:spPr>
          <a:xfrm>
            <a:off x="1689954" y="4592121"/>
            <a:ext cx="493813" cy="369332"/>
          </a:xfrm>
          <a:prstGeom prst="rect">
            <a:avLst/>
          </a:prstGeom>
          <a:noFill/>
        </p:spPr>
        <p:txBody>
          <a:bodyPr wrap="square" rtlCol="0">
            <a:spAutoFit/>
          </a:bodyPr>
          <a:lstStyle/>
          <a:p>
            <a:r>
              <a:rPr lang="en-US" dirty="0"/>
              <a:t>3</a:t>
            </a:r>
          </a:p>
        </p:txBody>
      </p:sp>
      <p:sp>
        <p:nvSpPr>
          <p:cNvPr id="30" name="TextBox 29">
            <a:extLst>
              <a:ext uri="{FF2B5EF4-FFF2-40B4-BE49-F238E27FC236}">
                <a16:creationId xmlns:a16="http://schemas.microsoft.com/office/drawing/2014/main" id="{87A6B05D-7CDF-4C17-B567-EF509156A114}"/>
              </a:ext>
            </a:extLst>
          </p:cNvPr>
          <p:cNvSpPr txBox="1"/>
          <p:nvPr/>
        </p:nvSpPr>
        <p:spPr>
          <a:xfrm>
            <a:off x="4895438" y="4343401"/>
            <a:ext cx="493813" cy="369332"/>
          </a:xfrm>
          <a:prstGeom prst="rect">
            <a:avLst/>
          </a:prstGeom>
          <a:noFill/>
        </p:spPr>
        <p:txBody>
          <a:bodyPr wrap="square" rtlCol="0">
            <a:spAutoFit/>
          </a:bodyPr>
          <a:lstStyle/>
          <a:p>
            <a:r>
              <a:rPr lang="en-US" dirty="0"/>
              <a:t>2</a:t>
            </a:r>
          </a:p>
        </p:txBody>
      </p:sp>
      <p:sp>
        <p:nvSpPr>
          <p:cNvPr id="31" name="TextBox 30">
            <a:extLst>
              <a:ext uri="{FF2B5EF4-FFF2-40B4-BE49-F238E27FC236}">
                <a16:creationId xmlns:a16="http://schemas.microsoft.com/office/drawing/2014/main" id="{D5D40006-2385-480F-89D0-2243AA6D0004}"/>
              </a:ext>
            </a:extLst>
          </p:cNvPr>
          <p:cNvSpPr txBox="1"/>
          <p:nvPr/>
        </p:nvSpPr>
        <p:spPr>
          <a:xfrm>
            <a:off x="8162513" y="6033942"/>
            <a:ext cx="2314987" cy="369332"/>
          </a:xfrm>
          <a:prstGeom prst="rect">
            <a:avLst/>
          </a:prstGeom>
          <a:noFill/>
        </p:spPr>
        <p:txBody>
          <a:bodyPr wrap="square" rtlCol="0">
            <a:spAutoFit/>
          </a:bodyPr>
          <a:lstStyle/>
          <a:p>
            <a:r>
              <a:rPr lang="en-US" dirty="0">
                <a:solidFill>
                  <a:srgbClr val="FF0000"/>
                </a:solidFill>
              </a:rPr>
              <a:t>Important properties</a:t>
            </a:r>
          </a:p>
        </p:txBody>
      </p:sp>
    </p:spTree>
    <p:custDataLst>
      <p:tags r:id="rId1"/>
    </p:custDataLst>
    <p:extLst>
      <p:ext uri="{BB962C8B-B14F-4D97-AF65-F5344CB8AC3E}">
        <p14:creationId xmlns:p14="http://schemas.microsoft.com/office/powerpoint/2010/main" val="4282754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166341"/>
            <a:ext cx="11244575" cy="886397"/>
          </a:xfrm>
        </p:spPr>
        <p:txBody>
          <a:bodyPr/>
          <a:lstStyle/>
          <a:p>
            <a:r>
              <a:rPr lang="en-US" dirty="0" err="1">
                <a:latin typeface="+mn-lt"/>
              </a:rPr>
              <a:t>Ii</a:t>
            </a:r>
            <a:r>
              <a:rPr lang="en-US" dirty="0">
                <a:latin typeface="+mn-lt"/>
              </a:rPr>
              <a:t>. Device - USB pprn ep with FreeRTOS</a:t>
            </a:r>
            <a:br>
              <a:rPr lang="en-US" dirty="0">
                <a:latin typeface="+mn-lt"/>
              </a:rPr>
            </a:br>
            <a:r>
              <a:rPr lang="en-US" dirty="0">
                <a:latin typeface="+mn-lt"/>
              </a:rPr>
              <a:t>2.1 step to create EP</a:t>
            </a:r>
          </a:p>
        </p:txBody>
      </p:sp>
      <p:sp>
        <p:nvSpPr>
          <p:cNvPr id="4" name="Content Placeholder 3">
            <a:extLst>
              <a:ext uri="{FF2B5EF4-FFF2-40B4-BE49-F238E27FC236}">
                <a16:creationId xmlns:a16="http://schemas.microsoft.com/office/drawing/2014/main" id="{13ADB49C-2EE1-4320-9177-C434B90F1D54}"/>
              </a:ext>
            </a:extLst>
          </p:cNvPr>
          <p:cNvSpPr>
            <a:spLocks noGrp="1"/>
          </p:cNvSpPr>
          <p:nvPr>
            <p:ph idx="1"/>
          </p:nvPr>
        </p:nvSpPr>
        <p:spPr>
          <a:xfrm>
            <a:off x="467999" y="1243011"/>
            <a:ext cx="6486473" cy="275717"/>
          </a:xfrm>
        </p:spPr>
        <p:txBody>
          <a:bodyPr/>
          <a:lstStyle/>
          <a:p>
            <a:pPr algn="l">
              <a:spcAft>
                <a:spcPts val="0"/>
              </a:spcAft>
            </a:pPr>
            <a:r>
              <a:rPr lang="en-US" b="1" i="0" u="none" strike="noStrike" dirty="0">
                <a:solidFill>
                  <a:srgbClr val="06418C"/>
                </a:solidFill>
                <a:effectLst/>
                <a:latin typeface="calibri" panose="020F0502020204030204" pitchFamily="34" charset="0"/>
              </a:rPr>
              <a:t>Step 4: Code generation</a:t>
            </a:r>
            <a:endParaRPr lang="en-US" b="0" i="0" dirty="0">
              <a:effectLst/>
              <a:latin typeface="calibri" panose="020F0502020204030204" pitchFamily="34" charset="0"/>
            </a:endParaRPr>
          </a:p>
        </p:txBody>
      </p:sp>
      <p:sp>
        <p:nvSpPr>
          <p:cNvPr id="7" name="Content Placeholder 3">
            <a:extLst>
              <a:ext uri="{FF2B5EF4-FFF2-40B4-BE49-F238E27FC236}">
                <a16:creationId xmlns:a16="http://schemas.microsoft.com/office/drawing/2014/main" id="{F953B3A7-4087-4B3B-82C2-F8EF5E189B77}"/>
              </a:ext>
            </a:extLst>
          </p:cNvPr>
          <p:cNvSpPr txBox="1">
            <a:spLocks/>
          </p:cNvSpPr>
          <p:nvPr/>
        </p:nvSpPr>
        <p:spPr>
          <a:xfrm>
            <a:off x="467999" y="1518728"/>
            <a:ext cx="6486473" cy="275717"/>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spcAft>
                <a:spcPts val="0"/>
              </a:spcAft>
            </a:pPr>
            <a:r>
              <a:rPr lang="en-US" b="1" dirty="0">
                <a:solidFill>
                  <a:srgbClr val="06418C"/>
                </a:solidFill>
                <a:latin typeface="calibri" panose="020F0502020204030204" pitchFamily="34" charset="0"/>
              </a:rPr>
              <a:t>Step 5: Add user code</a:t>
            </a:r>
            <a:endParaRPr lang="en-US" dirty="0">
              <a:latin typeface="calibri" panose="020F0502020204030204" pitchFamily="34" charset="0"/>
            </a:endParaRPr>
          </a:p>
        </p:txBody>
      </p:sp>
      <p:sp>
        <p:nvSpPr>
          <p:cNvPr id="9" name="Content Placeholder 3">
            <a:extLst>
              <a:ext uri="{FF2B5EF4-FFF2-40B4-BE49-F238E27FC236}">
                <a16:creationId xmlns:a16="http://schemas.microsoft.com/office/drawing/2014/main" id="{0DEFAE4F-5A8F-4C88-8541-604BF46EC071}"/>
              </a:ext>
            </a:extLst>
          </p:cNvPr>
          <p:cNvSpPr txBox="1">
            <a:spLocks/>
          </p:cNvSpPr>
          <p:nvPr/>
        </p:nvSpPr>
        <p:spPr>
          <a:xfrm>
            <a:off x="652646" y="1902549"/>
            <a:ext cx="6486473" cy="866648"/>
          </a:xfrm>
          <a:prstGeom prst="rect">
            <a:avLst/>
          </a:prstGeom>
          <a:ln>
            <a:noFill/>
          </a:ln>
        </p:spPr>
        <p:txBody>
          <a:bodyPr vert="horz" wrap="square"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355600" lvl="3" indent="0">
              <a:spcAft>
                <a:spcPts val="0"/>
              </a:spcAft>
              <a:buNone/>
            </a:pPr>
            <a:r>
              <a:rPr lang="en-US" dirty="0">
                <a:solidFill>
                  <a:srgbClr val="000000"/>
                </a:solidFill>
                <a:latin typeface="calibri" panose="020F0502020204030204" pitchFamily="34" charset="0"/>
              </a:rPr>
              <a:t>Below contents must be implement: </a:t>
            </a:r>
          </a:p>
          <a:p>
            <a:pPr lvl="3">
              <a:spcAft>
                <a:spcPts val="0"/>
              </a:spcAft>
            </a:pPr>
            <a:r>
              <a:rPr lang="en-US" dirty="0">
                <a:solidFill>
                  <a:srgbClr val="000000"/>
                </a:solidFill>
                <a:latin typeface="calibri" panose="020F0502020204030204" pitchFamily="34" charset="0"/>
              </a:rPr>
              <a:t>5.1 Descriptors/Descriptor file</a:t>
            </a:r>
          </a:p>
          <a:p>
            <a:pPr lvl="3">
              <a:spcAft>
                <a:spcPts val="0"/>
              </a:spcAft>
            </a:pPr>
            <a:r>
              <a:rPr lang="en-US" dirty="0">
                <a:solidFill>
                  <a:srgbClr val="000000"/>
                </a:solidFill>
                <a:latin typeface="calibri" panose="020F0502020204030204" pitchFamily="34" charset="0"/>
              </a:rPr>
              <a:t>5.2 USB PPRN thread</a:t>
            </a:r>
          </a:p>
        </p:txBody>
      </p:sp>
    </p:spTree>
    <p:custDataLst>
      <p:tags r:id="rId1"/>
    </p:custDataLst>
    <p:extLst>
      <p:ext uri="{BB962C8B-B14F-4D97-AF65-F5344CB8AC3E}">
        <p14:creationId xmlns:p14="http://schemas.microsoft.com/office/powerpoint/2010/main" val="1336930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166341"/>
            <a:ext cx="11244575" cy="886397"/>
          </a:xfrm>
        </p:spPr>
        <p:txBody>
          <a:bodyPr/>
          <a:lstStyle/>
          <a:p>
            <a:r>
              <a:rPr lang="en-US" dirty="0" err="1">
                <a:latin typeface="+mn-lt"/>
              </a:rPr>
              <a:t>Ii</a:t>
            </a:r>
            <a:r>
              <a:rPr lang="en-US" dirty="0">
                <a:latin typeface="+mn-lt"/>
              </a:rPr>
              <a:t>. Device - USB pprn ep with FreeRTOS</a:t>
            </a:r>
            <a:br>
              <a:rPr lang="en-US" dirty="0">
                <a:latin typeface="+mn-lt"/>
              </a:rPr>
            </a:br>
            <a:r>
              <a:rPr lang="en-US" dirty="0">
                <a:latin typeface="+mn-lt"/>
              </a:rPr>
              <a:t>2.2 Descriptor</a:t>
            </a:r>
          </a:p>
        </p:txBody>
      </p:sp>
      <p:sp>
        <p:nvSpPr>
          <p:cNvPr id="4" name="Content Placeholder 3">
            <a:extLst>
              <a:ext uri="{FF2B5EF4-FFF2-40B4-BE49-F238E27FC236}">
                <a16:creationId xmlns:a16="http://schemas.microsoft.com/office/drawing/2014/main" id="{13ADB49C-2EE1-4320-9177-C434B90F1D54}"/>
              </a:ext>
            </a:extLst>
          </p:cNvPr>
          <p:cNvSpPr>
            <a:spLocks noGrp="1"/>
          </p:cNvSpPr>
          <p:nvPr>
            <p:ph idx="1"/>
          </p:nvPr>
        </p:nvSpPr>
        <p:spPr>
          <a:xfrm>
            <a:off x="468000" y="1424991"/>
            <a:ext cx="11244574" cy="1428340"/>
          </a:xfrm>
        </p:spPr>
        <p:txBody>
          <a:bodyPr/>
          <a:lstStyle/>
          <a:p>
            <a:r>
              <a:rPr lang="en-US" sz="1800" b="0" i="0" u="none" strike="noStrike" baseline="0" dirty="0"/>
              <a:t>USB devices report their attributes using descriptors. A descriptor is a data structure with a defined format.</a:t>
            </a:r>
          </a:p>
          <a:p>
            <a:r>
              <a:rPr lang="en-US" sz="1800" dirty="0"/>
              <a:t>Information in descriptor file: (Ex: usb_composite_ek_ra4m2_ep\e2studio\src\</a:t>
            </a:r>
            <a:r>
              <a:rPr lang="en-US" sz="1800" dirty="0" err="1"/>
              <a:t>r_usb_pcdc_pmsc_descriptor.c</a:t>
            </a:r>
            <a:r>
              <a:rPr lang="en-US" sz="1800" dirty="0"/>
              <a:t>)</a:t>
            </a:r>
          </a:p>
          <a:p>
            <a:pPr marL="0" lvl="1" indent="0">
              <a:buNone/>
            </a:pPr>
            <a:r>
              <a:rPr lang="en-US" sz="1800" b="0" i="0" u="none" strike="noStrike" baseline="0" dirty="0"/>
              <a:t>USB descriptor struct:</a:t>
            </a:r>
          </a:p>
        </p:txBody>
      </p:sp>
      <p:pic>
        <p:nvPicPr>
          <p:cNvPr id="6" name="Picture 5">
            <a:extLst>
              <a:ext uri="{FF2B5EF4-FFF2-40B4-BE49-F238E27FC236}">
                <a16:creationId xmlns:a16="http://schemas.microsoft.com/office/drawing/2014/main" id="{5368A7C7-7BDD-4640-9E83-88219D0A9D9B}"/>
              </a:ext>
            </a:extLst>
          </p:cNvPr>
          <p:cNvPicPr>
            <a:picLocks noChangeAspect="1"/>
          </p:cNvPicPr>
          <p:nvPr/>
        </p:nvPicPr>
        <p:blipFill>
          <a:blip r:embed="rId4"/>
          <a:stretch>
            <a:fillRect/>
          </a:stretch>
        </p:blipFill>
        <p:spPr>
          <a:xfrm>
            <a:off x="2227898" y="3086250"/>
            <a:ext cx="7724775" cy="1628775"/>
          </a:xfrm>
          <a:prstGeom prst="rect">
            <a:avLst/>
          </a:prstGeom>
        </p:spPr>
      </p:pic>
    </p:spTree>
    <p:custDataLst>
      <p:tags r:id="rId1"/>
    </p:custDataLst>
    <p:extLst>
      <p:ext uri="{BB962C8B-B14F-4D97-AF65-F5344CB8AC3E}">
        <p14:creationId xmlns:p14="http://schemas.microsoft.com/office/powerpoint/2010/main" val="213898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Renesas Template 2021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00D71A84-D2D6-49D6-83D4-FE5C777574D2}" vid="{FF36284B-6E5C-4314-BA32-53BE134DDF82}"/>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5704BD7221BEC848AF7D6B58F2D3FC5C" ma:contentTypeVersion="2" ma:contentTypeDescription="新しいドキュメントを作成します。" ma:contentTypeScope="" ma:versionID="ac3cf65156fd5a754467f3a9cdad4fdc">
  <xsd:schema xmlns:xsd="http://www.w3.org/2001/XMLSchema" xmlns:xs="http://www.w3.org/2001/XMLSchema" xmlns:p="http://schemas.microsoft.com/office/2006/metadata/properties" xmlns:ns2="5723f8b1-d3c6-42bf-8700-97f41f99a519" targetNamespace="http://schemas.microsoft.com/office/2006/metadata/properties" ma:root="true" ma:fieldsID="09d191026fa2ef3407fc2214d94dd6ec" ns2:_="">
    <xsd:import namespace="5723f8b1-d3c6-42bf-8700-97f41f99a51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23f8b1-d3c6-42bf-8700-97f41f99a5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71853E-0EF3-4973-AB23-17AA5798BB66}">
  <ds:schemaRefs>
    <ds:schemaRef ds:uri="http://schemas.microsoft.com/office/2006/metadata/properties"/>
    <ds:schemaRef ds:uri="06d9720b-8174-446e-9216-4baf272e2390"/>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1ad14a14-7fd7-4fd3-93a6-f75017eef6ac"/>
    <ds:schemaRef ds:uri="http://purl.org/dc/elements/1.1/"/>
    <ds:schemaRef ds:uri="http://www.w3.org/XML/1998/namespace"/>
  </ds:schemaRefs>
</ds:datastoreItem>
</file>

<file path=customXml/itemProps2.xml><?xml version="1.0" encoding="utf-8"?>
<ds:datastoreItem xmlns:ds="http://schemas.openxmlformats.org/officeDocument/2006/customXml" ds:itemID="{E8D43A2A-94B1-4974-B420-34C33BDEB8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23f8b1-d3c6-42bf-8700-97f41f99a5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3BE601-7F02-4240-9AF6-86A6A55D9A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EN_conf_2022_Renesas_PPTtemp</Template>
  <TotalTime>37634</TotalTime>
  <Words>1764</Words>
  <Application>Microsoft Office PowerPoint</Application>
  <PresentationFormat>Widescreen</PresentationFormat>
  <Paragraphs>219</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Narrow</vt:lpstr>
      <vt:lpstr>Calibri</vt:lpstr>
      <vt:lpstr>Calibri</vt:lpstr>
      <vt:lpstr>Symbol</vt:lpstr>
      <vt:lpstr>Wingdings</vt:lpstr>
      <vt:lpstr>Renesas Template 2021 - EN Confidential</vt:lpstr>
      <vt:lpstr>PowerPoint Presentation</vt:lpstr>
      <vt:lpstr>agenda</vt:lpstr>
      <vt:lpstr>I. Common</vt:lpstr>
      <vt:lpstr>I. Common r_usb_basic</vt:lpstr>
      <vt:lpstr>Ii. USB pprn ep with FreeRTOS</vt:lpstr>
      <vt:lpstr>Ii. Device - USB pprn ep with FreeRTOS 2.1 step to create EP</vt:lpstr>
      <vt:lpstr>Ii. Device - USB pprn ep with FreeRTOS 2.1 step to create USB EP</vt:lpstr>
      <vt:lpstr>Ii. Device - USB pprn ep with FreeRTOS 2.1 step to create EP</vt:lpstr>
      <vt:lpstr>Ii. Device - USB pprn ep with FreeRTOS 2.2 Descriptor</vt:lpstr>
      <vt:lpstr>Ii. Device - USB pprn ep with FreeRTOS 2.2 Descriptor</vt:lpstr>
      <vt:lpstr>Ii. Device - USB pprn ep with FreeRTOS 2.2 Descriptor</vt:lpstr>
      <vt:lpstr>Ii. Device - USB pprn ep with FreeRTOS 2.2 Descriptor</vt:lpstr>
      <vt:lpstr>Ii. Device - USB pprn ep with FreeRTOS 2.2 Descriptor</vt:lpstr>
      <vt:lpstr>Ii. Device - USB pprn ep with FreeRTOS 2.2 Descriptor</vt:lpstr>
      <vt:lpstr>Ii. Device - USB pprn ep with FreeRTOS 2.2 USB PPRN THread</vt:lpstr>
      <vt:lpstr>IiI. HOST - USB pprn ep with FreeRTOS 3.1 USB Driver (inf file)</vt:lpstr>
      <vt:lpstr>IiI. HOST - USB pprn ep with FreeRTOS 3.1 USB Driver (inf file)</vt:lpstr>
      <vt:lpstr>IiI. HOST - USB pprn ep with FreeRTOS 3.1 USB Driver (inf file)</vt:lpstr>
      <vt:lpstr>IiI. HOST - USB pprn ep with FreeRTOS 3.1 USB Driver (inf file)</vt:lpstr>
      <vt:lpstr>IiI. HOST - USB pprn ep with FreeRTOS 3.1 USB Driver (inf file)</vt:lpstr>
      <vt:lpstr>IiI. HOST - USB pprn ep with FreeRTOS 3.1 USB Driver (inf file)</vt:lpstr>
      <vt:lpstr>IiI. HOST - USB pprn ep with FreeRTOS 3.1 USB Driver (inf file)</vt:lpstr>
      <vt:lpstr>IiI. HOST - USB pprn ep with FreeRTOS 3.2 USB host application</vt:lpstr>
      <vt:lpstr>IV. Sample run a USB PPRN test case</vt:lpstr>
      <vt:lpstr>IV. Sample run a USB PPRN test case</vt:lpstr>
      <vt:lpstr>V. USB PPRN Automation Test Feasibility</vt:lpstr>
      <vt:lpstr>PowerPoint Presentation</vt:lpstr>
    </vt:vector>
  </TitlesOfParts>
  <Company>Renesas Electronics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RX  Tool, Cloud, Kits Update PMM</dc:title>
  <dc:creator>Keita Kashima</dc:creator>
  <cp:lastModifiedBy>Hien Huynh</cp:lastModifiedBy>
  <cp:revision>361</cp:revision>
  <dcterms:created xsi:type="dcterms:W3CDTF">2022-01-18T01:42:01Z</dcterms:created>
  <dcterms:modified xsi:type="dcterms:W3CDTF">2023-10-26T10:00:34Z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0x0101005704BD7221BEC848AF7D6B58F2D3FC5C</vt:lpwstr>
  </property>
  <property fmtid="{D5CDD505-2E9C-101B-9397-08002B2CF9AE}" pid="3" name="xd_ProgID">
    <vt:lpwstr/>
  </property>
  <property fmtid="{D5CDD505-2E9C-101B-9397-08002B2CF9AE}" pid="4" name="ComplianceAssetId">
    <vt:lpwstr/>
  </property>
  <property fmtid="{D5CDD505-2E9C-101B-9397-08002B2CF9AE}" pid="5" name="TemplateUrl">
    <vt:lpwstr/>
  </property>
</Properties>
</file>