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5.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6.xml" ContentType="application/vnd.openxmlformats-officedocument.presentationml.tags+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7.xml" ContentType="application/vnd.openxmlformats-officedocument.presentationml.tags+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8.xml" ContentType="application/vnd.openxmlformats-officedocument.presentationml.tags+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9.xml" ContentType="application/vnd.openxmlformats-officedocument.presentationml.tags+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0.xml" ContentType="application/vnd.openxmlformats-officedocument.presentationml.tags+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1.xml" ContentType="application/vnd.openxmlformats-officedocument.presentationml.tags+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2.xml" ContentType="application/vnd.openxmlformats-officedocument.presentationml.tags+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3.xml" ContentType="application/vnd.openxmlformats-officedocument.presentationml.tags+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14.xml" ContentType="application/vnd.openxmlformats-officedocument.presentationml.tags+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51"/>
  </p:notesMasterIdLst>
  <p:sldIdLst>
    <p:sldId id="443" r:id="rId5"/>
    <p:sldId id="2141411640" r:id="rId6"/>
    <p:sldId id="2141411687" r:id="rId7"/>
    <p:sldId id="2141411705" r:id="rId8"/>
    <p:sldId id="2141411701" r:id="rId9"/>
    <p:sldId id="2141411703" r:id="rId10"/>
    <p:sldId id="2141411702" r:id="rId11"/>
    <p:sldId id="2141411704" r:id="rId12"/>
    <p:sldId id="2141411706" r:id="rId13"/>
    <p:sldId id="2141411707" r:id="rId14"/>
    <p:sldId id="2141411708" r:id="rId15"/>
    <p:sldId id="2141411709" r:id="rId16"/>
    <p:sldId id="2141411710" r:id="rId17"/>
    <p:sldId id="2141411711" r:id="rId18"/>
    <p:sldId id="2141411712" r:id="rId19"/>
    <p:sldId id="2141411713" r:id="rId20"/>
    <p:sldId id="2141411717" r:id="rId21"/>
    <p:sldId id="2141411718" r:id="rId22"/>
    <p:sldId id="2141411719" r:id="rId23"/>
    <p:sldId id="2141411720" r:id="rId24"/>
    <p:sldId id="2141411724" r:id="rId25"/>
    <p:sldId id="2141411725" r:id="rId26"/>
    <p:sldId id="2141411726" r:id="rId27"/>
    <p:sldId id="2141411727" r:id="rId28"/>
    <p:sldId id="2141411728" r:id="rId29"/>
    <p:sldId id="2141411729" r:id="rId30"/>
    <p:sldId id="2141411730" r:id="rId31"/>
    <p:sldId id="2141411731" r:id="rId32"/>
    <p:sldId id="2141411733" r:id="rId33"/>
    <p:sldId id="2141411734" r:id="rId34"/>
    <p:sldId id="2141411735" r:id="rId35"/>
    <p:sldId id="2141411736" r:id="rId36"/>
    <p:sldId id="2141411737" r:id="rId37"/>
    <p:sldId id="2141411765" r:id="rId38"/>
    <p:sldId id="2141411738" r:id="rId39"/>
    <p:sldId id="2141411739" r:id="rId40"/>
    <p:sldId id="2141411766" r:id="rId41"/>
    <p:sldId id="2141411741" r:id="rId42"/>
    <p:sldId id="2141411768" r:id="rId43"/>
    <p:sldId id="2141411742" r:id="rId44"/>
    <p:sldId id="2141411763" r:id="rId45"/>
    <p:sldId id="2141411769" r:id="rId46"/>
    <p:sldId id="2141411764" r:id="rId47"/>
    <p:sldId id="2141411770" r:id="rId48"/>
    <p:sldId id="2141411771" r:id="rId49"/>
    <p:sldId id="2141411638" r:id="rId5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2E86F6"/>
    <a:srgbClr val="7CBAFF"/>
    <a:srgbClr val="3A5D89"/>
    <a:srgbClr val="06418C"/>
    <a:srgbClr val="2A289D"/>
    <a:srgbClr val="B1C6E0"/>
    <a:srgbClr val="F8F8F8"/>
    <a:srgbClr val="BF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13" autoAdjust="0"/>
    <p:restoredTop sz="96357" autoAdjust="0"/>
  </p:normalViewPr>
  <p:slideViewPr>
    <p:cSldViewPr snapToGrid="0">
      <p:cViewPr>
        <p:scale>
          <a:sx n="100" d="100"/>
          <a:sy n="100" d="100"/>
        </p:scale>
        <p:origin x="432" y="396"/>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7CA10A-3727-480F-9EB6-D5CAFB16D396}" type="doc">
      <dgm:prSet loTypeId="urn:microsoft.com/office/officeart/2011/layout/TabList" loCatId="officeonline" qsTypeId="urn:microsoft.com/office/officeart/2005/8/quickstyle/simple1" qsCatId="simple" csTypeId="urn:microsoft.com/office/officeart/2005/8/colors/accent1_2" csCatId="accent1" phldr="1"/>
      <dgm:spPr/>
      <dgm:t>
        <a:bodyPr/>
        <a:lstStyle/>
        <a:p>
          <a:endParaRPr lang="en-US"/>
        </a:p>
      </dgm:t>
    </dgm:pt>
    <dgm:pt modelId="{408F2DC5-A4BB-451D-BB50-D524922A9CFC}">
      <dgm:prSet phldrT="[Text]"/>
      <dgm:spPr/>
      <dgm:t>
        <a:bodyPr/>
        <a:lstStyle/>
        <a:p>
          <a:r>
            <a:rPr lang="en-US" dirty="0"/>
            <a:t>The top layer</a:t>
          </a:r>
        </a:p>
      </dgm:t>
    </dgm:pt>
    <dgm:pt modelId="{C52FE8A1-5600-4378-B725-1C3E4D63A68A}" type="parTrans" cxnId="{580F1B87-B14B-4B33-B4FA-0B3B2F67D585}">
      <dgm:prSet/>
      <dgm:spPr/>
      <dgm:t>
        <a:bodyPr/>
        <a:lstStyle/>
        <a:p>
          <a:endParaRPr lang="en-US"/>
        </a:p>
      </dgm:t>
    </dgm:pt>
    <dgm:pt modelId="{6BC7D10E-4C17-4987-9203-1C3DD707DF76}" type="sibTrans" cxnId="{580F1B87-B14B-4B33-B4FA-0B3B2F67D585}">
      <dgm:prSet/>
      <dgm:spPr/>
      <dgm:t>
        <a:bodyPr/>
        <a:lstStyle/>
        <a:p>
          <a:endParaRPr lang="en-US"/>
        </a:p>
      </dgm:t>
    </dgm:pt>
    <dgm:pt modelId="{1DBE576B-CCE3-4A22-9EA8-819311CF35C6}">
      <dgm:prSet phldrT="[Text]"/>
      <dgm:spPr/>
      <dgm:t>
        <a:bodyPr/>
        <a:lstStyle/>
        <a:p>
          <a:r>
            <a:rPr lang="en-US" dirty="0"/>
            <a:t> </a:t>
          </a:r>
        </a:p>
      </dgm:t>
    </dgm:pt>
    <dgm:pt modelId="{ECBB1B32-2A09-428C-8639-653BEE3394F7}" type="parTrans" cxnId="{A6EFF7DB-D93A-4EAC-9C1D-FC29BFC52708}">
      <dgm:prSet/>
      <dgm:spPr/>
      <dgm:t>
        <a:bodyPr/>
        <a:lstStyle/>
        <a:p>
          <a:endParaRPr lang="en-US"/>
        </a:p>
      </dgm:t>
    </dgm:pt>
    <dgm:pt modelId="{F6DEABE6-4E11-4468-8AA3-11A82923FFB0}" type="sibTrans" cxnId="{A6EFF7DB-D93A-4EAC-9C1D-FC29BFC52708}">
      <dgm:prSet/>
      <dgm:spPr/>
      <dgm:t>
        <a:bodyPr/>
        <a:lstStyle/>
        <a:p>
          <a:endParaRPr lang="en-US"/>
        </a:p>
      </dgm:t>
    </dgm:pt>
    <dgm:pt modelId="{688F2C08-3D41-49AD-8E00-B539B7792AF8}">
      <dgm:prSet phldrT="[Text]"/>
      <dgm:spPr/>
      <dgm:t>
        <a:bodyPr/>
        <a:lstStyle/>
        <a:p>
          <a:r>
            <a:rPr lang="en-US" dirty="0"/>
            <a:t>Is the functionality provided by the serial bus device, for instance, a mouse or ISDN interface.</a:t>
          </a:r>
        </a:p>
      </dgm:t>
    </dgm:pt>
    <dgm:pt modelId="{0A73337A-73EC-412A-A4EE-7FA8C0B6FCCE}" type="parTrans" cxnId="{75D3989A-29C7-4701-AC5A-296828AFFF0B}">
      <dgm:prSet/>
      <dgm:spPr/>
      <dgm:t>
        <a:bodyPr/>
        <a:lstStyle/>
        <a:p>
          <a:endParaRPr lang="en-US"/>
        </a:p>
      </dgm:t>
    </dgm:pt>
    <dgm:pt modelId="{6BDE211A-3A1A-47A6-87CB-DD7D6FD4F9A1}" type="sibTrans" cxnId="{75D3989A-29C7-4701-AC5A-296828AFFF0B}">
      <dgm:prSet/>
      <dgm:spPr/>
      <dgm:t>
        <a:bodyPr/>
        <a:lstStyle/>
        <a:p>
          <a:endParaRPr lang="en-US"/>
        </a:p>
      </dgm:t>
    </dgm:pt>
    <dgm:pt modelId="{912A736D-7E4C-4582-9836-A1E5D845B3F3}">
      <dgm:prSet phldrT="[Text]"/>
      <dgm:spPr/>
      <dgm:t>
        <a:bodyPr/>
        <a:lstStyle/>
        <a:p>
          <a:r>
            <a:rPr lang="en-US" b="1" dirty="0">
              <a:solidFill>
                <a:srgbClr val="FF0000"/>
              </a:solidFill>
            </a:rPr>
            <a:t>The middle layer</a:t>
          </a:r>
        </a:p>
      </dgm:t>
    </dgm:pt>
    <dgm:pt modelId="{3CF04D5C-63FB-4582-9EC8-F85BD0463868}" type="parTrans" cxnId="{978E2BE2-B929-4773-A91B-7B940CD504E3}">
      <dgm:prSet/>
      <dgm:spPr/>
      <dgm:t>
        <a:bodyPr/>
        <a:lstStyle/>
        <a:p>
          <a:endParaRPr lang="en-US"/>
        </a:p>
      </dgm:t>
    </dgm:pt>
    <dgm:pt modelId="{6D625DB1-46CE-454C-843E-749E42B39C0E}" type="sibTrans" cxnId="{978E2BE2-B929-4773-A91B-7B940CD504E3}">
      <dgm:prSet/>
      <dgm:spPr/>
      <dgm:t>
        <a:bodyPr/>
        <a:lstStyle/>
        <a:p>
          <a:endParaRPr lang="en-US"/>
        </a:p>
      </dgm:t>
    </dgm:pt>
    <dgm:pt modelId="{DB9525E3-B708-4345-975C-C5666122C7BD}">
      <dgm:prSet phldrT="[Text]"/>
      <dgm:spPr/>
      <dgm:t>
        <a:bodyPr/>
        <a:lstStyle/>
        <a:p>
          <a:endParaRPr lang="en-US" dirty="0"/>
        </a:p>
      </dgm:t>
    </dgm:pt>
    <dgm:pt modelId="{01D4B919-5832-42BC-9F49-5E4B25FBD147}" type="parTrans" cxnId="{66DA6C3C-54AC-4D6D-B1CB-16F5B853E274}">
      <dgm:prSet/>
      <dgm:spPr/>
      <dgm:t>
        <a:bodyPr/>
        <a:lstStyle/>
        <a:p>
          <a:endParaRPr lang="en-US"/>
        </a:p>
      </dgm:t>
    </dgm:pt>
    <dgm:pt modelId="{7E89D9AF-C553-4109-BE96-A1CB7BA0054C}" type="sibTrans" cxnId="{66DA6C3C-54AC-4D6D-B1CB-16F5B853E274}">
      <dgm:prSet/>
      <dgm:spPr/>
      <dgm:t>
        <a:bodyPr/>
        <a:lstStyle/>
        <a:p>
          <a:endParaRPr lang="en-US"/>
        </a:p>
      </dgm:t>
    </dgm:pt>
    <dgm:pt modelId="{BEAE20E0-4810-461D-A006-251E1A5E412C}">
      <dgm:prSet phldrT="[Text]"/>
      <dgm:spPr/>
      <dgm:t>
        <a:bodyPr/>
        <a:lstStyle/>
        <a:p>
          <a:r>
            <a:rPr lang="en-US" dirty="0"/>
            <a:t>handles routing data between the bus interface and various endpoints on the device.</a:t>
          </a:r>
        </a:p>
      </dgm:t>
    </dgm:pt>
    <dgm:pt modelId="{6A3B0281-DDCE-49EB-BF5D-2B40AF1440F5}" type="parTrans" cxnId="{77CFAFDC-FBE9-4443-85E6-F752EA9303D4}">
      <dgm:prSet/>
      <dgm:spPr/>
      <dgm:t>
        <a:bodyPr/>
        <a:lstStyle/>
        <a:p>
          <a:endParaRPr lang="en-US"/>
        </a:p>
      </dgm:t>
    </dgm:pt>
    <dgm:pt modelId="{A88157E3-5F29-4814-92C0-BF4D69F7CE92}" type="sibTrans" cxnId="{77CFAFDC-FBE9-4443-85E6-F752EA9303D4}">
      <dgm:prSet/>
      <dgm:spPr/>
      <dgm:t>
        <a:bodyPr/>
        <a:lstStyle/>
        <a:p>
          <a:endParaRPr lang="en-US"/>
        </a:p>
      </dgm:t>
    </dgm:pt>
    <dgm:pt modelId="{7F12219A-37D5-4E71-B432-7010D668D35E}">
      <dgm:prSet phldrT="[Text]"/>
      <dgm:spPr/>
      <dgm:t>
        <a:bodyPr/>
        <a:lstStyle/>
        <a:p>
          <a:r>
            <a:rPr lang="en-US" dirty="0"/>
            <a:t>The bottom layer</a:t>
          </a:r>
        </a:p>
      </dgm:t>
    </dgm:pt>
    <dgm:pt modelId="{F5935FDA-8478-4F20-9426-4CF4494E3E68}" type="parTrans" cxnId="{8DE9630A-C886-4FF3-BA9F-B036071A8A2B}">
      <dgm:prSet/>
      <dgm:spPr/>
      <dgm:t>
        <a:bodyPr/>
        <a:lstStyle/>
        <a:p>
          <a:endParaRPr lang="en-US"/>
        </a:p>
      </dgm:t>
    </dgm:pt>
    <dgm:pt modelId="{FE1BC198-174A-4B7E-92B1-6B2DA5A4F655}" type="sibTrans" cxnId="{8DE9630A-C886-4FF3-BA9F-B036071A8A2B}">
      <dgm:prSet/>
      <dgm:spPr/>
      <dgm:t>
        <a:bodyPr/>
        <a:lstStyle/>
        <a:p>
          <a:endParaRPr lang="en-US"/>
        </a:p>
      </dgm:t>
    </dgm:pt>
    <dgm:pt modelId="{2BD911FA-533E-4D29-A9BD-01E6A0CA3C2B}">
      <dgm:prSet phldrT="[Text]"/>
      <dgm:spPr/>
      <dgm:t>
        <a:bodyPr/>
        <a:lstStyle/>
        <a:p>
          <a:r>
            <a:rPr lang="en-US" dirty="0"/>
            <a:t> </a:t>
          </a:r>
        </a:p>
      </dgm:t>
    </dgm:pt>
    <dgm:pt modelId="{482B4967-F188-4823-989B-68E2ABD27D53}" type="parTrans" cxnId="{EC44F666-2429-485F-B8FD-667B00A449D7}">
      <dgm:prSet/>
      <dgm:spPr/>
      <dgm:t>
        <a:bodyPr/>
        <a:lstStyle/>
        <a:p>
          <a:endParaRPr lang="en-US"/>
        </a:p>
      </dgm:t>
    </dgm:pt>
    <dgm:pt modelId="{9C151282-52AD-45E2-89D8-5A0F757B1486}" type="sibTrans" cxnId="{EC44F666-2429-485F-B8FD-667B00A449D7}">
      <dgm:prSet/>
      <dgm:spPr/>
      <dgm:t>
        <a:bodyPr/>
        <a:lstStyle/>
        <a:p>
          <a:endParaRPr lang="en-US"/>
        </a:p>
      </dgm:t>
    </dgm:pt>
    <dgm:pt modelId="{5A96B42A-939D-4982-A943-B20FD8AF10EE}">
      <dgm:prSet phldrT="[Text]"/>
      <dgm:spPr/>
      <dgm:t>
        <a:bodyPr/>
        <a:lstStyle/>
        <a:p>
          <a:r>
            <a:rPr lang="en-US" dirty="0"/>
            <a:t>is a bus interface that transmits and receives packets</a:t>
          </a:r>
        </a:p>
      </dgm:t>
    </dgm:pt>
    <dgm:pt modelId="{D82B1AA4-0E8A-48CE-B0E3-8D55B3C0593F}" type="parTrans" cxnId="{F3EB54E5-9247-49BA-9425-CB2BEFF16523}">
      <dgm:prSet/>
      <dgm:spPr/>
      <dgm:t>
        <a:bodyPr/>
        <a:lstStyle/>
        <a:p>
          <a:endParaRPr lang="en-US"/>
        </a:p>
      </dgm:t>
    </dgm:pt>
    <dgm:pt modelId="{450E0D99-1CF2-4996-98FC-A93AEB6ABE69}" type="sibTrans" cxnId="{F3EB54E5-9247-49BA-9425-CB2BEFF16523}">
      <dgm:prSet/>
      <dgm:spPr/>
      <dgm:t>
        <a:bodyPr/>
        <a:lstStyle/>
        <a:p>
          <a:endParaRPr lang="en-US"/>
        </a:p>
      </dgm:t>
    </dgm:pt>
    <dgm:pt modelId="{AACE3A3D-80B0-4E82-827C-5C2E25B5F5A0}" type="pres">
      <dgm:prSet presAssocID="{6F7CA10A-3727-480F-9EB6-D5CAFB16D396}" presName="Name0" presStyleCnt="0">
        <dgm:presLayoutVars>
          <dgm:chMax/>
          <dgm:chPref val="3"/>
          <dgm:dir/>
          <dgm:animOne val="branch"/>
          <dgm:animLvl val="lvl"/>
        </dgm:presLayoutVars>
      </dgm:prSet>
      <dgm:spPr/>
    </dgm:pt>
    <dgm:pt modelId="{8238ED76-0634-408D-8C2B-319DA5B90111}" type="pres">
      <dgm:prSet presAssocID="{408F2DC5-A4BB-451D-BB50-D524922A9CFC}" presName="composite" presStyleCnt="0"/>
      <dgm:spPr/>
    </dgm:pt>
    <dgm:pt modelId="{F894CDDF-A2A9-49C7-AF1C-F32A64D89879}" type="pres">
      <dgm:prSet presAssocID="{408F2DC5-A4BB-451D-BB50-D524922A9CFC}" presName="FirstChild" presStyleLbl="revTx" presStyleIdx="0" presStyleCnt="6">
        <dgm:presLayoutVars>
          <dgm:chMax val="0"/>
          <dgm:chPref val="0"/>
          <dgm:bulletEnabled val="1"/>
        </dgm:presLayoutVars>
      </dgm:prSet>
      <dgm:spPr/>
    </dgm:pt>
    <dgm:pt modelId="{2A04D34A-0E74-40E3-8384-57AA1ADB938E}" type="pres">
      <dgm:prSet presAssocID="{408F2DC5-A4BB-451D-BB50-D524922A9CFC}" presName="Parent" presStyleLbl="alignNode1" presStyleIdx="0" presStyleCnt="3">
        <dgm:presLayoutVars>
          <dgm:chMax val="3"/>
          <dgm:chPref val="3"/>
          <dgm:bulletEnabled val="1"/>
        </dgm:presLayoutVars>
      </dgm:prSet>
      <dgm:spPr/>
    </dgm:pt>
    <dgm:pt modelId="{BF803988-A2F9-49C9-8DE7-F8790AB21E98}" type="pres">
      <dgm:prSet presAssocID="{408F2DC5-A4BB-451D-BB50-D524922A9CFC}" presName="Accent" presStyleLbl="parChTrans1D1" presStyleIdx="0" presStyleCnt="3"/>
      <dgm:spPr/>
    </dgm:pt>
    <dgm:pt modelId="{0465C8A1-31CD-45DE-9360-AF9126FF6360}" type="pres">
      <dgm:prSet presAssocID="{408F2DC5-A4BB-451D-BB50-D524922A9CFC}" presName="Child" presStyleLbl="revTx" presStyleIdx="1" presStyleCnt="6">
        <dgm:presLayoutVars>
          <dgm:chMax val="0"/>
          <dgm:chPref val="0"/>
          <dgm:bulletEnabled val="1"/>
        </dgm:presLayoutVars>
      </dgm:prSet>
      <dgm:spPr/>
    </dgm:pt>
    <dgm:pt modelId="{CBEEE9DA-54D7-451B-8D1F-2DD8C5B89975}" type="pres">
      <dgm:prSet presAssocID="{6BC7D10E-4C17-4987-9203-1C3DD707DF76}" presName="sibTrans" presStyleCnt="0"/>
      <dgm:spPr/>
    </dgm:pt>
    <dgm:pt modelId="{5D0CC64C-F244-4C47-B246-22669B652ACE}" type="pres">
      <dgm:prSet presAssocID="{912A736D-7E4C-4582-9836-A1E5D845B3F3}" presName="composite" presStyleCnt="0"/>
      <dgm:spPr/>
    </dgm:pt>
    <dgm:pt modelId="{9578DA3B-5995-466E-BE77-B9A253078467}" type="pres">
      <dgm:prSet presAssocID="{912A736D-7E4C-4582-9836-A1E5D845B3F3}" presName="FirstChild" presStyleLbl="revTx" presStyleIdx="2" presStyleCnt="6">
        <dgm:presLayoutVars>
          <dgm:chMax val="0"/>
          <dgm:chPref val="0"/>
          <dgm:bulletEnabled val="1"/>
        </dgm:presLayoutVars>
      </dgm:prSet>
      <dgm:spPr/>
    </dgm:pt>
    <dgm:pt modelId="{54F84FF1-BC03-474F-83C8-363AC5C3566C}" type="pres">
      <dgm:prSet presAssocID="{912A736D-7E4C-4582-9836-A1E5D845B3F3}" presName="Parent" presStyleLbl="alignNode1" presStyleIdx="1" presStyleCnt="3">
        <dgm:presLayoutVars>
          <dgm:chMax val="3"/>
          <dgm:chPref val="3"/>
          <dgm:bulletEnabled val="1"/>
        </dgm:presLayoutVars>
      </dgm:prSet>
      <dgm:spPr/>
    </dgm:pt>
    <dgm:pt modelId="{8EA65D50-99A4-48B7-B37C-F117689F4C46}" type="pres">
      <dgm:prSet presAssocID="{912A736D-7E4C-4582-9836-A1E5D845B3F3}" presName="Accent" presStyleLbl="parChTrans1D1" presStyleIdx="1" presStyleCnt="3"/>
      <dgm:spPr/>
    </dgm:pt>
    <dgm:pt modelId="{61EDCF5A-A185-41C9-9636-B0070155B8F4}" type="pres">
      <dgm:prSet presAssocID="{912A736D-7E4C-4582-9836-A1E5D845B3F3}" presName="Child" presStyleLbl="revTx" presStyleIdx="3" presStyleCnt="6">
        <dgm:presLayoutVars>
          <dgm:chMax val="0"/>
          <dgm:chPref val="0"/>
          <dgm:bulletEnabled val="1"/>
        </dgm:presLayoutVars>
      </dgm:prSet>
      <dgm:spPr/>
    </dgm:pt>
    <dgm:pt modelId="{CE9C0207-9102-40F3-B0F0-E4A5B19D873B}" type="pres">
      <dgm:prSet presAssocID="{6D625DB1-46CE-454C-843E-749E42B39C0E}" presName="sibTrans" presStyleCnt="0"/>
      <dgm:spPr/>
    </dgm:pt>
    <dgm:pt modelId="{5E22AA83-E23A-4BDB-81FE-76EBF816D599}" type="pres">
      <dgm:prSet presAssocID="{7F12219A-37D5-4E71-B432-7010D668D35E}" presName="composite" presStyleCnt="0"/>
      <dgm:spPr/>
    </dgm:pt>
    <dgm:pt modelId="{2F97DBF2-E955-4435-8E5D-A00BC929DD42}" type="pres">
      <dgm:prSet presAssocID="{7F12219A-37D5-4E71-B432-7010D668D35E}" presName="FirstChild" presStyleLbl="revTx" presStyleIdx="4" presStyleCnt="6">
        <dgm:presLayoutVars>
          <dgm:chMax val="0"/>
          <dgm:chPref val="0"/>
          <dgm:bulletEnabled val="1"/>
        </dgm:presLayoutVars>
      </dgm:prSet>
      <dgm:spPr/>
    </dgm:pt>
    <dgm:pt modelId="{F96CCC32-23F0-49B0-8E9C-62EF3386B392}" type="pres">
      <dgm:prSet presAssocID="{7F12219A-37D5-4E71-B432-7010D668D35E}" presName="Parent" presStyleLbl="alignNode1" presStyleIdx="2" presStyleCnt="3">
        <dgm:presLayoutVars>
          <dgm:chMax val="3"/>
          <dgm:chPref val="3"/>
          <dgm:bulletEnabled val="1"/>
        </dgm:presLayoutVars>
      </dgm:prSet>
      <dgm:spPr/>
    </dgm:pt>
    <dgm:pt modelId="{D0BAF9CE-4AE0-4D73-904D-5A0B9D1AB919}" type="pres">
      <dgm:prSet presAssocID="{7F12219A-37D5-4E71-B432-7010D668D35E}" presName="Accent" presStyleLbl="parChTrans1D1" presStyleIdx="2" presStyleCnt="3"/>
      <dgm:spPr/>
    </dgm:pt>
    <dgm:pt modelId="{E5B86329-A027-494D-9525-FC3F1768A0BD}" type="pres">
      <dgm:prSet presAssocID="{7F12219A-37D5-4E71-B432-7010D668D35E}" presName="Child" presStyleLbl="revTx" presStyleIdx="5" presStyleCnt="6">
        <dgm:presLayoutVars>
          <dgm:chMax val="0"/>
          <dgm:chPref val="0"/>
          <dgm:bulletEnabled val="1"/>
        </dgm:presLayoutVars>
      </dgm:prSet>
      <dgm:spPr/>
    </dgm:pt>
  </dgm:ptLst>
  <dgm:cxnLst>
    <dgm:cxn modelId="{8DE9630A-C886-4FF3-BA9F-B036071A8A2B}" srcId="{6F7CA10A-3727-480F-9EB6-D5CAFB16D396}" destId="{7F12219A-37D5-4E71-B432-7010D668D35E}" srcOrd="2" destOrd="0" parTransId="{F5935FDA-8478-4F20-9426-4CF4494E3E68}" sibTransId="{FE1BC198-174A-4B7E-92B1-6B2DA5A4F655}"/>
    <dgm:cxn modelId="{491D320C-A4F9-4474-ABBF-941F56D838B0}" type="presOf" srcId="{1DBE576B-CCE3-4A22-9EA8-819311CF35C6}" destId="{F894CDDF-A2A9-49C7-AF1C-F32A64D89879}" srcOrd="0" destOrd="0" presId="urn:microsoft.com/office/officeart/2011/layout/TabList"/>
    <dgm:cxn modelId="{46003728-496B-4E98-AECC-C613230E0732}" type="presOf" srcId="{DB9525E3-B708-4345-975C-C5666122C7BD}" destId="{9578DA3B-5995-466E-BE77-B9A253078467}" srcOrd="0" destOrd="0" presId="urn:microsoft.com/office/officeart/2011/layout/TabList"/>
    <dgm:cxn modelId="{38F04437-B4C4-4D1A-A88C-0DC35E7EEDD9}" type="presOf" srcId="{2BD911FA-533E-4D29-A9BD-01E6A0CA3C2B}" destId="{2F97DBF2-E955-4435-8E5D-A00BC929DD42}" srcOrd="0" destOrd="0" presId="urn:microsoft.com/office/officeart/2011/layout/TabList"/>
    <dgm:cxn modelId="{66DA6C3C-54AC-4D6D-B1CB-16F5B853E274}" srcId="{912A736D-7E4C-4582-9836-A1E5D845B3F3}" destId="{DB9525E3-B708-4345-975C-C5666122C7BD}" srcOrd="0" destOrd="0" parTransId="{01D4B919-5832-42BC-9F49-5E4B25FBD147}" sibTransId="{7E89D9AF-C553-4109-BE96-A1CB7BA0054C}"/>
    <dgm:cxn modelId="{EC44F666-2429-485F-B8FD-667B00A449D7}" srcId="{7F12219A-37D5-4E71-B432-7010D668D35E}" destId="{2BD911FA-533E-4D29-A9BD-01E6A0CA3C2B}" srcOrd="0" destOrd="0" parTransId="{482B4967-F188-4823-989B-68E2ABD27D53}" sibTransId="{9C151282-52AD-45E2-89D8-5A0F757B1486}"/>
    <dgm:cxn modelId="{FCC33677-E681-42BC-8ECA-FAB41E405671}" type="presOf" srcId="{7F12219A-37D5-4E71-B432-7010D668D35E}" destId="{F96CCC32-23F0-49B0-8E9C-62EF3386B392}" srcOrd="0" destOrd="0" presId="urn:microsoft.com/office/officeart/2011/layout/TabList"/>
    <dgm:cxn modelId="{580F1B87-B14B-4B33-B4FA-0B3B2F67D585}" srcId="{6F7CA10A-3727-480F-9EB6-D5CAFB16D396}" destId="{408F2DC5-A4BB-451D-BB50-D524922A9CFC}" srcOrd="0" destOrd="0" parTransId="{C52FE8A1-5600-4378-B725-1C3E4D63A68A}" sibTransId="{6BC7D10E-4C17-4987-9203-1C3DD707DF76}"/>
    <dgm:cxn modelId="{75D3989A-29C7-4701-AC5A-296828AFFF0B}" srcId="{408F2DC5-A4BB-451D-BB50-D524922A9CFC}" destId="{688F2C08-3D41-49AD-8E00-B539B7792AF8}" srcOrd="1" destOrd="0" parTransId="{0A73337A-73EC-412A-A4EE-7FA8C0B6FCCE}" sibTransId="{6BDE211A-3A1A-47A6-87CB-DD7D6FD4F9A1}"/>
    <dgm:cxn modelId="{03D13DA9-0688-404C-8535-EA13A03CB536}" type="presOf" srcId="{6F7CA10A-3727-480F-9EB6-D5CAFB16D396}" destId="{AACE3A3D-80B0-4E82-827C-5C2E25B5F5A0}" srcOrd="0" destOrd="0" presId="urn:microsoft.com/office/officeart/2011/layout/TabList"/>
    <dgm:cxn modelId="{918759B4-8B5A-42DB-8830-2EC37F85251A}" type="presOf" srcId="{BEAE20E0-4810-461D-A006-251E1A5E412C}" destId="{61EDCF5A-A185-41C9-9636-B0070155B8F4}" srcOrd="0" destOrd="0" presId="urn:microsoft.com/office/officeart/2011/layout/TabList"/>
    <dgm:cxn modelId="{8F040DCD-0200-48E4-95B2-0D225E399E14}" type="presOf" srcId="{408F2DC5-A4BB-451D-BB50-D524922A9CFC}" destId="{2A04D34A-0E74-40E3-8384-57AA1ADB938E}" srcOrd="0" destOrd="0" presId="urn:microsoft.com/office/officeart/2011/layout/TabList"/>
    <dgm:cxn modelId="{A6EFF7DB-D93A-4EAC-9C1D-FC29BFC52708}" srcId="{408F2DC5-A4BB-451D-BB50-D524922A9CFC}" destId="{1DBE576B-CCE3-4A22-9EA8-819311CF35C6}" srcOrd="0" destOrd="0" parTransId="{ECBB1B32-2A09-428C-8639-653BEE3394F7}" sibTransId="{F6DEABE6-4E11-4468-8AA3-11A82923FFB0}"/>
    <dgm:cxn modelId="{77CFAFDC-FBE9-4443-85E6-F752EA9303D4}" srcId="{912A736D-7E4C-4582-9836-A1E5D845B3F3}" destId="{BEAE20E0-4810-461D-A006-251E1A5E412C}" srcOrd="1" destOrd="0" parTransId="{6A3B0281-DDCE-49EB-BF5D-2B40AF1440F5}" sibTransId="{A88157E3-5F29-4814-92C0-BF4D69F7CE92}"/>
    <dgm:cxn modelId="{2EC4C2DF-E9C2-4C53-AB0F-7C975B3FA9C7}" type="presOf" srcId="{5A96B42A-939D-4982-A943-B20FD8AF10EE}" destId="{E5B86329-A027-494D-9525-FC3F1768A0BD}" srcOrd="0" destOrd="0" presId="urn:microsoft.com/office/officeart/2011/layout/TabList"/>
    <dgm:cxn modelId="{978E2BE2-B929-4773-A91B-7B940CD504E3}" srcId="{6F7CA10A-3727-480F-9EB6-D5CAFB16D396}" destId="{912A736D-7E4C-4582-9836-A1E5D845B3F3}" srcOrd="1" destOrd="0" parTransId="{3CF04D5C-63FB-4582-9EC8-F85BD0463868}" sibTransId="{6D625DB1-46CE-454C-843E-749E42B39C0E}"/>
    <dgm:cxn modelId="{F3EB54E5-9247-49BA-9425-CB2BEFF16523}" srcId="{7F12219A-37D5-4E71-B432-7010D668D35E}" destId="{5A96B42A-939D-4982-A943-B20FD8AF10EE}" srcOrd="1" destOrd="0" parTransId="{D82B1AA4-0E8A-48CE-B0E3-8D55B3C0593F}" sibTransId="{450E0D99-1CF2-4996-98FC-A93AEB6ABE69}"/>
    <dgm:cxn modelId="{7FD958F8-50F8-44ED-8CEA-C873CCF8111B}" type="presOf" srcId="{688F2C08-3D41-49AD-8E00-B539B7792AF8}" destId="{0465C8A1-31CD-45DE-9360-AF9126FF6360}" srcOrd="0" destOrd="0" presId="urn:microsoft.com/office/officeart/2011/layout/TabList"/>
    <dgm:cxn modelId="{7C0411FD-2BB9-4246-834E-D768BBABC714}" type="presOf" srcId="{912A736D-7E4C-4582-9836-A1E5D845B3F3}" destId="{54F84FF1-BC03-474F-83C8-363AC5C3566C}" srcOrd="0" destOrd="0" presId="urn:microsoft.com/office/officeart/2011/layout/TabList"/>
    <dgm:cxn modelId="{42384449-D6D4-420A-A029-08A843D2500B}" type="presParOf" srcId="{AACE3A3D-80B0-4E82-827C-5C2E25B5F5A0}" destId="{8238ED76-0634-408D-8C2B-319DA5B90111}" srcOrd="0" destOrd="0" presId="urn:microsoft.com/office/officeart/2011/layout/TabList"/>
    <dgm:cxn modelId="{4D419661-9083-478F-9149-18463B00738C}" type="presParOf" srcId="{8238ED76-0634-408D-8C2B-319DA5B90111}" destId="{F894CDDF-A2A9-49C7-AF1C-F32A64D89879}" srcOrd="0" destOrd="0" presId="urn:microsoft.com/office/officeart/2011/layout/TabList"/>
    <dgm:cxn modelId="{6F9075B5-0D3B-4FF0-A3C4-7219BAF01E3B}" type="presParOf" srcId="{8238ED76-0634-408D-8C2B-319DA5B90111}" destId="{2A04D34A-0E74-40E3-8384-57AA1ADB938E}" srcOrd="1" destOrd="0" presId="urn:microsoft.com/office/officeart/2011/layout/TabList"/>
    <dgm:cxn modelId="{1F84B81A-4E4F-414D-AE6C-C215043E0EDE}" type="presParOf" srcId="{8238ED76-0634-408D-8C2B-319DA5B90111}" destId="{BF803988-A2F9-49C9-8DE7-F8790AB21E98}" srcOrd="2" destOrd="0" presId="urn:microsoft.com/office/officeart/2011/layout/TabList"/>
    <dgm:cxn modelId="{C8C763AA-CD26-47B5-B07A-CC1122299D65}" type="presParOf" srcId="{AACE3A3D-80B0-4E82-827C-5C2E25B5F5A0}" destId="{0465C8A1-31CD-45DE-9360-AF9126FF6360}" srcOrd="1" destOrd="0" presId="urn:microsoft.com/office/officeart/2011/layout/TabList"/>
    <dgm:cxn modelId="{1BCF7614-D5AE-4012-8EC5-A80656978194}" type="presParOf" srcId="{AACE3A3D-80B0-4E82-827C-5C2E25B5F5A0}" destId="{CBEEE9DA-54D7-451B-8D1F-2DD8C5B89975}" srcOrd="2" destOrd="0" presId="urn:microsoft.com/office/officeart/2011/layout/TabList"/>
    <dgm:cxn modelId="{378758CD-FE52-4A0C-BD54-B91C1829E8B1}" type="presParOf" srcId="{AACE3A3D-80B0-4E82-827C-5C2E25B5F5A0}" destId="{5D0CC64C-F244-4C47-B246-22669B652ACE}" srcOrd="3" destOrd="0" presId="urn:microsoft.com/office/officeart/2011/layout/TabList"/>
    <dgm:cxn modelId="{5F401751-3CFF-49BE-93E7-A59C9E730F6C}" type="presParOf" srcId="{5D0CC64C-F244-4C47-B246-22669B652ACE}" destId="{9578DA3B-5995-466E-BE77-B9A253078467}" srcOrd="0" destOrd="0" presId="urn:microsoft.com/office/officeart/2011/layout/TabList"/>
    <dgm:cxn modelId="{7C396894-414F-48A0-8E1B-A7D0A381B482}" type="presParOf" srcId="{5D0CC64C-F244-4C47-B246-22669B652ACE}" destId="{54F84FF1-BC03-474F-83C8-363AC5C3566C}" srcOrd="1" destOrd="0" presId="urn:microsoft.com/office/officeart/2011/layout/TabList"/>
    <dgm:cxn modelId="{90F5E5F4-EAF8-4113-9212-68ACE41375B0}" type="presParOf" srcId="{5D0CC64C-F244-4C47-B246-22669B652ACE}" destId="{8EA65D50-99A4-48B7-B37C-F117689F4C46}" srcOrd="2" destOrd="0" presId="urn:microsoft.com/office/officeart/2011/layout/TabList"/>
    <dgm:cxn modelId="{BF20D928-8F70-43A7-B8C7-1B70901D7573}" type="presParOf" srcId="{AACE3A3D-80B0-4E82-827C-5C2E25B5F5A0}" destId="{61EDCF5A-A185-41C9-9636-B0070155B8F4}" srcOrd="4" destOrd="0" presId="urn:microsoft.com/office/officeart/2011/layout/TabList"/>
    <dgm:cxn modelId="{964001D7-3C38-473C-AA26-02D516B2C2C4}" type="presParOf" srcId="{AACE3A3D-80B0-4E82-827C-5C2E25B5F5A0}" destId="{CE9C0207-9102-40F3-B0F0-E4A5B19D873B}" srcOrd="5" destOrd="0" presId="urn:microsoft.com/office/officeart/2011/layout/TabList"/>
    <dgm:cxn modelId="{3C0AB4CE-4E37-48D1-8EF1-CEA023F2C0CC}" type="presParOf" srcId="{AACE3A3D-80B0-4E82-827C-5C2E25B5F5A0}" destId="{5E22AA83-E23A-4BDB-81FE-76EBF816D599}" srcOrd="6" destOrd="0" presId="urn:microsoft.com/office/officeart/2011/layout/TabList"/>
    <dgm:cxn modelId="{79519021-04EC-454E-A215-378B923D7EE9}" type="presParOf" srcId="{5E22AA83-E23A-4BDB-81FE-76EBF816D599}" destId="{2F97DBF2-E955-4435-8E5D-A00BC929DD42}" srcOrd="0" destOrd="0" presId="urn:microsoft.com/office/officeart/2011/layout/TabList"/>
    <dgm:cxn modelId="{B38E16AE-980A-4627-8688-1D1103E518C5}" type="presParOf" srcId="{5E22AA83-E23A-4BDB-81FE-76EBF816D599}" destId="{F96CCC32-23F0-49B0-8E9C-62EF3386B392}" srcOrd="1" destOrd="0" presId="urn:microsoft.com/office/officeart/2011/layout/TabList"/>
    <dgm:cxn modelId="{7C3D1E46-499D-4441-9664-A57C8E4D5DA5}" type="presParOf" srcId="{5E22AA83-E23A-4BDB-81FE-76EBF816D599}" destId="{D0BAF9CE-4AE0-4D73-904D-5A0B9D1AB919}" srcOrd="2" destOrd="0" presId="urn:microsoft.com/office/officeart/2011/layout/TabList"/>
    <dgm:cxn modelId="{C47C7543-1A4F-4FC0-B343-815A52E36AF2}" type="presParOf" srcId="{AACE3A3D-80B0-4E82-827C-5C2E25B5F5A0}" destId="{E5B86329-A027-494D-9525-FC3F1768A0BD}" srcOrd="7"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6B6F37F-BC28-4668-885A-F8F17B6D1A1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CAB378B-83E2-49D8-B4D8-E4F15550F4FB}">
      <dgm:prSet phldrT="[Text]"/>
      <dgm:spPr/>
      <dgm:t>
        <a:bodyPr/>
        <a:lstStyle/>
        <a:p>
          <a:r>
            <a:rPr lang="en-US" b="0" i="0" dirty="0">
              <a:solidFill>
                <a:schemeClr val="bg1"/>
              </a:solidFill>
            </a:rPr>
            <a:t>Dynamic Attachment and Removal</a:t>
          </a:r>
          <a:endParaRPr lang="en-US" b="0" dirty="0">
            <a:solidFill>
              <a:schemeClr val="bg1"/>
            </a:solidFill>
          </a:endParaRPr>
        </a:p>
      </dgm:t>
    </dgm:pt>
    <dgm:pt modelId="{3CC9C9D6-862C-4B29-ABE9-B6E40A623F2B}" type="parTrans" cxnId="{10F2A09F-9907-47A6-A805-BADD72426FBA}">
      <dgm:prSet/>
      <dgm:spPr/>
      <dgm:t>
        <a:bodyPr/>
        <a:lstStyle/>
        <a:p>
          <a:endParaRPr lang="en-US"/>
        </a:p>
      </dgm:t>
    </dgm:pt>
    <dgm:pt modelId="{62B021ED-F616-482F-886B-20611AE2A790}" type="sibTrans" cxnId="{10F2A09F-9907-47A6-A805-BADD72426FBA}">
      <dgm:prSet/>
      <dgm:spPr/>
      <dgm:t>
        <a:bodyPr/>
        <a:lstStyle/>
        <a:p>
          <a:endParaRPr lang="en-US"/>
        </a:p>
      </dgm:t>
    </dgm:pt>
    <dgm:pt modelId="{D5017259-7906-4847-9D01-513F1B164FC5}">
      <dgm:prSet phldrT="[Text]"/>
      <dgm:spPr/>
      <dgm:t>
        <a:bodyPr/>
        <a:lstStyle/>
        <a:p>
          <a:r>
            <a:rPr lang="en-US" dirty="0"/>
            <a:t>Address Assignment</a:t>
          </a:r>
        </a:p>
      </dgm:t>
    </dgm:pt>
    <dgm:pt modelId="{0B2FB941-5EB0-4A0E-A481-363B585F5577}" type="parTrans" cxnId="{A7E95869-3E48-4715-8402-4F9DD5666999}">
      <dgm:prSet/>
      <dgm:spPr/>
      <dgm:t>
        <a:bodyPr/>
        <a:lstStyle/>
        <a:p>
          <a:endParaRPr lang="en-US"/>
        </a:p>
      </dgm:t>
    </dgm:pt>
    <dgm:pt modelId="{18473B85-F1AE-4F67-B72C-DCC62FB86860}" type="sibTrans" cxnId="{A7E95869-3E48-4715-8402-4F9DD5666999}">
      <dgm:prSet/>
      <dgm:spPr/>
      <dgm:t>
        <a:bodyPr/>
        <a:lstStyle/>
        <a:p>
          <a:endParaRPr lang="en-US"/>
        </a:p>
      </dgm:t>
    </dgm:pt>
    <dgm:pt modelId="{8D0FB05D-3225-49C6-AFC4-6C50D4AE569D}">
      <dgm:prSet phldrT="[Text]"/>
      <dgm:spPr/>
      <dgm:t>
        <a:bodyPr/>
        <a:lstStyle/>
        <a:p>
          <a:r>
            <a:rPr lang="en-US" dirty="0"/>
            <a:t>Configuration</a:t>
          </a:r>
        </a:p>
      </dgm:t>
    </dgm:pt>
    <dgm:pt modelId="{8C75E764-331A-4FD0-995F-82EB65C55689}" type="parTrans" cxnId="{35F6B898-359A-4BDC-93AE-6CF7DB858F48}">
      <dgm:prSet/>
      <dgm:spPr/>
      <dgm:t>
        <a:bodyPr/>
        <a:lstStyle/>
        <a:p>
          <a:endParaRPr lang="en-US"/>
        </a:p>
      </dgm:t>
    </dgm:pt>
    <dgm:pt modelId="{24E472A7-D8F8-4FF2-B289-331767860C92}" type="sibTrans" cxnId="{35F6B898-359A-4BDC-93AE-6CF7DB858F48}">
      <dgm:prSet/>
      <dgm:spPr/>
      <dgm:t>
        <a:bodyPr/>
        <a:lstStyle/>
        <a:p>
          <a:endParaRPr lang="en-US"/>
        </a:p>
      </dgm:t>
    </dgm:pt>
    <dgm:pt modelId="{38357105-FF7C-448C-8348-792EEFC54CD9}">
      <dgm:prSet phldrT="[Text]"/>
      <dgm:spPr/>
      <dgm:t>
        <a:bodyPr/>
        <a:lstStyle/>
        <a:p>
          <a:r>
            <a:rPr lang="en-US" b="1" dirty="0">
              <a:solidFill>
                <a:srgbClr val="FF0000"/>
              </a:solidFill>
            </a:rPr>
            <a:t>Data Transfer</a:t>
          </a:r>
        </a:p>
      </dgm:t>
    </dgm:pt>
    <dgm:pt modelId="{0EA7D5F6-DEE3-4060-9D63-1C07BE5EDDEA}" type="parTrans" cxnId="{DA9A70BC-C6B8-4B95-8BD7-9841C2E55614}">
      <dgm:prSet/>
      <dgm:spPr/>
      <dgm:t>
        <a:bodyPr/>
        <a:lstStyle/>
        <a:p>
          <a:endParaRPr lang="en-US"/>
        </a:p>
      </dgm:t>
    </dgm:pt>
    <dgm:pt modelId="{D021057E-5BCF-490B-9B15-DBD317DB4439}" type="sibTrans" cxnId="{DA9A70BC-C6B8-4B95-8BD7-9841C2E55614}">
      <dgm:prSet/>
      <dgm:spPr/>
      <dgm:t>
        <a:bodyPr/>
        <a:lstStyle/>
        <a:p>
          <a:endParaRPr lang="en-US"/>
        </a:p>
      </dgm:t>
    </dgm:pt>
    <dgm:pt modelId="{9AE1E93C-A272-459C-AE5F-2D7E68E7DC67}">
      <dgm:prSet phldrT="[Text]"/>
      <dgm:spPr/>
      <dgm:t>
        <a:bodyPr/>
        <a:lstStyle/>
        <a:p>
          <a:r>
            <a:rPr lang="en-US"/>
            <a:t>Power Management</a:t>
          </a:r>
          <a:endParaRPr lang="en-US" dirty="0"/>
        </a:p>
      </dgm:t>
    </dgm:pt>
    <dgm:pt modelId="{FE9A98C0-F450-4028-98FD-6689CCBEDBF3}" type="parTrans" cxnId="{DD24CACE-E581-4E61-852B-DB75D194CEC9}">
      <dgm:prSet/>
      <dgm:spPr/>
      <dgm:t>
        <a:bodyPr/>
        <a:lstStyle/>
        <a:p>
          <a:endParaRPr lang="en-US"/>
        </a:p>
      </dgm:t>
    </dgm:pt>
    <dgm:pt modelId="{2AAC5B1A-F41B-49F4-A886-8F49ACBDB3CC}" type="sibTrans" cxnId="{DD24CACE-E581-4E61-852B-DB75D194CEC9}">
      <dgm:prSet/>
      <dgm:spPr/>
      <dgm:t>
        <a:bodyPr/>
        <a:lstStyle/>
        <a:p>
          <a:endParaRPr lang="en-US"/>
        </a:p>
      </dgm:t>
    </dgm:pt>
    <dgm:pt modelId="{735D43B8-3125-4B58-8293-DD1AAB759031}">
      <dgm:prSet phldrT="[Text]"/>
      <dgm:spPr/>
      <dgm:t>
        <a:bodyPr/>
        <a:lstStyle/>
        <a:p>
          <a:r>
            <a:rPr lang="en-US" dirty="0"/>
            <a:t>Request Processing</a:t>
          </a:r>
        </a:p>
      </dgm:t>
    </dgm:pt>
    <dgm:pt modelId="{32A633B0-C69C-4B3C-8556-76223B212787}" type="parTrans" cxnId="{9869348F-0255-4E08-9A99-36E8F8E18C1D}">
      <dgm:prSet/>
      <dgm:spPr/>
      <dgm:t>
        <a:bodyPr/>
        <a:lstStyle/>
        <a:p>
          <a:endParaRPr lang="en-US"/>
        </a:p>
      </dgm:t>
    </dgm:pt>
    <dgm:pt modelId="{F2AD7F80-EC29-4EFE-BA56-A6C9989BF4E7}" type="sibTrans" cxnId="{9869348F-0255-4E08-9A99-36E8F8E18C1D}">
      <dgm:prSet/>
      <dgm:spPr/>
      <dgm:t>
        <a:bodyPr/>
        <a:lstStyle/>
        <a:p>
          <a:endParaRPr lang="en-US"/>
        </a:p>
      </dgm:t>
    </dgm:pt>
    <dgm:pt modelId="{0556B27A-434C-4489-9226-CB8439BB1CBC}">
      <dgm:prSet phldrT="[Text]"/>
      <dgm:spPr/>
      <dgm:t>
        <a:bodyPr/>
        <a:lstStyle/>
        <a:p>
          <a:r>
            <a:rPr lang="en-US"/>
            <a:t>Request Error</a:t>
          </a:r>
          <a:endParaRPr lang="en-US" dirty="0"/>
        </a:p>
      </dgm:t>
    </dgm:pt>
    <dgm:pt modelId="{416FA499-07A9-4DF5-812B-7CEC7C3EE1E0}" type="parTrans" cxnId="{CF9C780F-C3CC-41C8-A31F-71CB5EF0AFF2}">
      <dgm:prSet/>
      <dgm:spPr/>
      <dgm:t>
        <a:bodyPr/>
        <a:lstStyle/>
        <a:p>
          <a:endParaRPr lang="en-US"/>
        </a:p>
      </dgm:t>
    </dgm:pt>
    <dgm:pt modelId="{022432F8-0356-43FE-9EEC-969129BF69C3}" type="sibTrans" cxnId="{CF9C780F-C3CC-41C8-A31F-71CB5EF0AFF2}">
      <dgm:prSet/>
      <dgm:spPr/>
      <dgm:t>
        <a:bodyPr/>
        <a:lstStyle/>
        <a:p>
          <a:endParaRPr lang="en-US"/>
        </a:p>
      </dgm:t>
    </dgm:pt>
    <dgm:pt modelId="{A0813E6C-DB54-4C52-BC7D-3982A3AAF430}" type="pres">
      <dgm:prSet presAssocID="{D6B6F37F-BC28-4668-885A-F8F17B6D1A19}" presName="Name0" presStyleCnt="0">
        <dgm:presLayoutVars>
          <dgm:chMax val="7"/>
          <dgm:chPref val="7"/>
          <dgm:dir/>
        </dgm:presLayoutVars>
      </dgm:prSet>
      <dgm:spPr/>
    </dgm:pt>
    <dgm:pt modelId="{5D2C775B-E550-4806-92CA-7546E240294B}" type="pres">
      <dgm:prSet presAssocID="{D6B6F37F-BC28-4668-885A-F8F17B6D1A19}" presName="Name1" presStyleCnt="0"/>
      <dgm:spPr/>
    </dgm:pt>
    <dgm:pt modelId="{E65AA472-2E72-4741-86B8-98B51BFDFF31}" type="pres">
      <dgm:prSet presAssocID="{D6B6F37F-BC28-4668-885A-F8F17B6D1A19}" presName="cycle" presStyleCnt="0"/>
      <dgm:spPr/>
    </dgm:pt>
    <dgm:pt modelId="{A41D4DB8-98FD-476F-B873-44CF2085E7AE}" type="pres">
      <dgm:prSet presAssocID="{D6B6F37F-BC28-4668-885A-F8F17B6D1A19}" presName="srcNode" presStyleLbl="node1" presStyleIdx="0" presStyleCnt="7"/>
      <dgm:spPr/>
    </dgm:pt>
    <dgm:pt modelId="{E91E199B-11A0-4ADD-B725-325798506285}" type="pres">
      <dgm:prSet presAssocID="{D6B6F37F-BC28-4668-885A-F8F17B6D1A19}" presName="conn" presStyleLbl="parChTrans1D2" presStyleIdx="0" presStyleCnt="1"/>
      <dgm:spPr/>
    </dgm:pt>
    <dgm:pt modelId="{F1775F3B-3E98-4570-A05F-A8F3165B6403}" type="pres">
      <dgm:prSet presAssocID="{D6B6F37F-BC28-4668-885A-F8F17B6D1A19}" presName="extraNode" presStyleLbl="node1" presStyleIdx="0" presStyleCnt="7"/>
      <dgm:spPr/>
    </dgm:pt>
    <dgm:pt modelId="{3E7681ED-B05B-4544-9F96-CC4123DE2A5B}" type="pres">
      <dgm:prSet presAssocID="{D6B6F37F-BC28-4668-885A-F8F17B6D1A19}" presName="dstNode" presStyleLbl="node1" presStyleIdx="0" presStyleCnt="7"/>
      <dgm:spPr/>
    </dgm:pt>
    <dgm:pt modelId="{D8F3E777-E954-4E8A-8807-2D8458AEAC7B}" type="pres">
      <dgm:prSet presAssocID="{2CAB378B-83E2-49D8-B4D8-E4F15550F4FB}" presName="text_1" presStyleLbl="node1" presStyleIdx="0" presStyleCnt="7">
        <dgm:presLayoutVars>
          <dgm:bulletEnabled val="1"/>
        </dgm:presLayoutVars>
      </dgm:prSet>
      <dgm:spPr/>
    </dgm:pt>
    <dgm:pt modelId="{55C0AD39-6E4B-4284-86D3-A2CD1C5ADC1D}" type="pres">
      <dgm:prSet presAssocID="{2CAB378B-83E2-49D8-B4D8-E4F15550F4FB}" presName="accent_1" presStyleCnt="0"/>
      <dgm:spPr/>
    </dgm:pt>
    <dgm:pt modelId="{010A67CC-CC1A-4FE7-8860-962B820DB5B8}" type="pres">
      <dgm:prSet presAssocID="{2CAB378B-83E2-49D8-B4D8-E4F15550F4FB}" presName="accentRepeatNode" presStyleLbl="solidFgAcc1" presStyleIdx="0" presStyleCnt="7"/>
      <dgm:spPr/>
    </dgm:pt>
    <dgm:pt modelId="{65F4E738-0D17-4449-B9B0-064DA4D1E901}" type="pres">
      <dgm:prSet presAssocID="{D5017259-7906-4847-9D01-513F1B164FC5}" presName="text_2" presStyleLbl="node1" presStyleIdx="1" presStyleCnt="7">
        <dgm:presLayoutVars>
          <dgm:bulletEnabled val="1"/>
        </dgm:presLayoutVars>
      </dgm:prSet>
      <dgm:spPr/>
    </dgm:pt>
    <dgm:pt modelId="{014CB608-4ADA-4726-8BD9-E590E1462BB2}" type="pres">
      <dgm:prSet presAssocID="{D5017259-7906-4847-9D01-513F1B164FC5}" presName="accent_2" presStyleCnt="0"/>
      <dgm:spPr/>
    </dgm:pt>
    <dgm:pt modelId="{2C0FC24E-1C37-4180-A7B6-44A4598BF444}" type="pres">
      <dgm:prSet presAssocID="{D5017259-7906-4847-9D01-513F1B164FC5}" presName="accentRepeatNode" presStyleLbl="solidFgAcc1" presStyleIdx="1" presStyleCnt="7"/>
      <dgm:spPr/>
    </dgm:pt>
    <dgm:pt modelId="{D0EBC0E2-5F16-4723-8E5F-F18C3646C82E}" type="pres">
      <dgm:prSet presAssocID="{8D0FB05D-3225-49C6-AFC4-6C50D4AE569D}" presName="text_3" presStyleLbl="node1" presStyleIdx="2" presStyleCnt="7">
        <dgm:presLayoutVars>
          <dgm:bulletEnabled val="1"/>
        </dgm:presLayoutVars>
      </dgm:prSet>
      <dgm:spPr/>
    </dgm:pt>
    <dgm:pt modelId="{9C1EF372-BA5C-4C85-80E4-B27C004C6C7A}" type="pres">
      <dgm:prSet presAssocID="{8D0FB05D-3225-49C6-AFC4-6C50D4AE569D}" presName="accent_3" presStyleCnt="0"/>
      <dgm:spPr/>
    </dgm:pt>
    <dgm:pt modelId="{8EEEBD04-C314-46EA-88CC-3B70508C2569}" type="pres">
      <dgm:prSet presAssocID="{8D0FB05D-3225-49C6-AFC4-6C50D4AE569D}" presName="accentRepeatNode" presStyleLbl="solidFgAcc1" presStyleIdx="2" presStyleCnt="7"/>
      <dgm:spPr/>
    </dgm:pt>
    <dgm:pt modelId="{46440697-591C-4B5B-9E31-309B8CF72C4E}" type="pres">
      <dgm:prSet presAssocID="{38357105-FF7C-448C-8348-792EEFC54CD9}" presName="text_4" presStyleLbl="node1" presStyleIdx="3" presStyleCnt="7">
        <dgm:presLayoutVars>
          <dgm:bulletEnabled val="1"/>
        </dgm:presLayoutVars>
      </dgm:prSet>
      <dgm:spPr/>
    </dgm:pt>
    <dgm:pt modelId="{F886E5E1-1153-44C3-9B2B-79ED3C631124}" type="pres">
      <dgm:prSet presAssocID="{38357105-FF7C-448C-8348-792EEFC54CD9}" presName="accent_4" presStyleCnt="0"/>
      <dgm:spPr/>
    </dgm:pt>
    <dgm:pt modelId="{E44B4A16-7319-45DC-BB9C-5858AD2C3935}" type="pres">
      <dgm:prSet presAssocID="{38357105-FF7C-448C-8348-792EEFC54CD9}" presName="accentRepeatNode" presStyleLbl="solidFgAcc1" presStyleIdx="3" presStyleCnt="7"/>
      <dgm:spPr/>
    </dgm:pt>
    <dgm:pt modelId="{A0D9C421-A48F-48B8-AAB6-429FF1D915BC}" type="pres">
      <dgm:prSet presAssocID="{9AE1E93C-A272-459C-AE5F-2D7E68E7DC67}" presName="text_5" presStyleLbl="node1" presStyleIdx="4" presStyleCnt="7">
        <dgm:presLayoutVars>
          <dgm:bulletEnabled val="1"/>
        </dgm:presLayoutVars>
      </dgm:prSet>
      <dgm:spPr/>
    </dgm:pt>
    <dgm:pt modelId="{9F18F54F-0EED-4598-89CE-2419625F79E4}" type="pres">
      <dgm:prSet presAssocID="{9AE1E93C-A272-459C-AE5F-2D7E68E7DC67}" presName="accent_5" presStyleCnt="0"/>
      <dgm:spPr/>
    </dgm:pt>
    <dgm:pt modelId="{21871498-B46D-4118-B76D-3422C89B8C45}" type="pres">
      <dgm:prSet presAssocID="{9AE1E93C-A272-459C-AE5F-2D7E68E7DC67}" presName="accentRepeatNode" presStyleLbl="solidFgAcc1" presStyleIdx="4" presStyleCnt="7"/>
      <dgm:spPr/>
    </dgm:pt>
    <dgm:pt modelId="{781B1053-830F-4DF6-A29D-3CCAB5A50D29}" type="pres">
      <dgm:prSet presAssocID="{735D43B8-3125-4B58-8293-DD1AAB759031}" presName="text_6" presStyleLbl="node1" presStyleIdx="5" presStyleCnt="7">
        <dgm:presLayoutVars>
          <dgm:bulletEnabled val="1"/>
        </dgm:presLayoutVars>
      </dgm:prSet>
      <dgm:spPr/>
    </dgm:pt>
    <dgm:pt modelId="{C0AC48F9-A59C-4A66-B4FF-1EABFB71056A}" type="pres">
      <dgm:prSet presAssocID="{735D43B8-3125-4B58-8293-DD1AAB759031}" presName="accent_6" presStyleCnt="0"/>
      <dgm:spPr/>
    </dgm:pt>
    <dgm:pt modelId="{4DEDE12E-DC9D-4B38-8C21-09644EC85C0A}" type="pres">
      <dgm:prSet presAssocID="{735D43B8-3125-4B58-8293-DD1AAB759031}" presName="accentRepeatNode" presStyleLbl="solidFgAcc1" presStyleIdx="5" presStyleCnt="7"/>
      <dgm:spPr/>
    </dgm:pt>
    <dgm:pt modelId="{E2796A69-9335-4738-B885-4C51C922572F}" type="pres">
      <dgm:prSet presAssocID="{0556B27A-434C-4489-9226-CB8439BB1CBC}" presName="text_7" presStyleLbl="node1" presStyleIdx="6" presStyleCnt="7">
        <dgm:presLayoutVars>
          <dgm:bulletEnabled val="1"/>
        </dgm:presLayoutVars>
      </dgm:prSet>
      <dgm:spPr/>
    </dgm:pt>
    <dgm:pt modelId="{D74CC914-6833-4B2A-AC17-1CDCE798B48A}" type="pres">
      <dgm:prSet presAssocID="{0556B27A-434C-4489-9226-CB8439BB1CBC}" presName="accent_7" presStyleCnt="0"/>
      <dgm:spPr/>
    </dgm:pt>
    <dgm:pt modelId="{22A5B56D-0776-459A-AEE0-56D6A9A2AC87}" type="pres">
      <dgm:prSet presAssocID="{0556B27A-434C-4489-9226-CB8439BB1CBC}" presName="accentRepeatNode" presStyleLbl="solidFgAcc1" presStyleIdx="6" presStyleCnt="7"/>
      <dgm:spPr/>
    </dgm:pt>
  </dgm:ptLst>
  <dgm:cxnLst>
    <dgm:cxn modelId="{CF9C780F-C3CC-41C8-A31F-71CB5EF0AFF2}" srcId="{D6B6F37F-BC28-4668-885A-F8F17B6D1A19}" destId="{0556B27A-434C-4489-9226-CB8439BB1CBC}" srcOrd="6" destOrd="0" parTransId="{416FA499-07A9-4DF5-812B-7CEC7C3EE1E0}" sibTransId="{022432F8-0356-43FE-9EEC-969129BF69C3}"/>
    <dgm:cxn modelId="{FB05C817-D033-4CBC-B526-F37E747F6B71}" type="presOf" srcId="{D5017259-7906-4847-9D01-513F1B164FC5}" destId="{65F4E738-0D17-4449-B9B0-064DA4D1E901}" srcOrd="0" destOrd="0" presId="urn:microsoft.com/office/officeart/2008/layout/VerticalCurvedList"/>
    <dgm:cxn modelId="{BEF20A2E-5FED-4594-B00A-BCD116E1BA09}" type="presOf" srcId="{9AE1E93C-A272-459C-AE5F-2D7E68E7DC67}" destId="{A0D9C421-A48F-48B8-AAB6-429FF1D915BC}" srcOrd="0" destOrd="0" presId="urn:microsoft.com/office/officeart/2008/layout/VerticalCurvedList"/>
    <dgm:cxn modelId="{A7E95869-3E48-4715-8402-4F9DD5666999}" srcId="{D6B6F37F-BC28-4668-885A-F8F17B6D1A19}" destId="{D5017259-7906-4847-9D01-513F1B164FC5}" srcOrd="1" destOrd="0" parTransId="{0B2FB941-5EB0-4A0E-A481-363B585F5577}" sibTransId="{18473B85-F1AE-4F67-B72C-DCC62FB86860}"/>
    <dgm:cxn modelId="{B3C5EF83-A759-4894-B54B-5731F7AC5999}" type="presOf" srcId="{0556B27A-434C-4489-9226-CB8439BB1CBC}" destId="{E2796A69-9335-4738-B885-4C51C922572F}" srcOrd="0" destOrd="0" presId="urn:microsoft.com/office/officeart/2008/layout/VerticalCurvedList"/>
    <dgm:cxn modelId="{9869348F-0255-4E08-9A99-36E8F8E18C1D}" srcId="{D6B6F37F-BC28-4668-885A-F8F17B6D1A19}" destId="{735D43B8-3125-4B58-8293-DD1AAB759031}" srcOrd="5" destOrd="0" parTransId="{32A633B0-C69C-4B3C-8556-76223B212787}" sibTransId="{F2AD7F80-EC29-4EFE-BA56-A6C9989BF4E7}"/>
    <dgm:cxn modelId="{34274692-B286-4CE0-9F01-854FBB4615A7}" type="presOf" srcId="{62B021ED-F616-482F-886B-20611AE2A790}" destId="{E91E199B-11A0-4ADD-B725-325798506285}" srcOrd="0" destOrd="0" presId="urn:microsoft.com/office/officeart/2008/layout/VerticalCurvedList"/>
    <dgm:cxn modelId="{35F6B898-359A-4BDC-93AE-6CF7DB858F48}" srcId="{D6B6F37F-BC28-4668-885A-F8F17B6D1A19}" destId="{8D0FB05D-3225-49C6-AFC4-6C50D4AE569D}" srcOrd="2" destOrd="0" parTransId="{8C75E764-331A-4FD0-995F-82EB65C55689}" sibTransId="{24E472A7-D8F8-4FF2-B289-331767860C92}"/>
    <dgm:cxn modelId="{3B75E29E-8551-4D7D-98AC-42317A4C2130}" type="presOf" srcId="{D6B6F37F-BC28-4668-885A-F8F17B6D1A19}" destId="{A0813E6C-DB54-4C52-BC7D-3982A3AAF430}" srcOrd="0" destOrd="0" presId="urn:microsoft.com/office/officeart/2008/layout/VerticalCurvedList"/>
    <dgm:cxn modelId="{10F2A09F-9907-47A6-A805-BADD72426FBA}" srcId="{D6B6F37F-BC28-4668-885A-F8F17B6D1A19}" destId="{2CAB378B-83E2-49D8-B4D8-E4F15550F4FB}" srcOrd="0" destOrd="0" parTransId="{3CC9C9D6-862C-4B29-ABE9-B6E40A623F2B}" sibTransId="{62B021ED-F616-482F-886B-20611AE2A790}"/>
    <dgm:cxn modelId="{DA9A70BC-C6B8-4B95-8BD7-9841C2E55614}" srcId="{D6B6F37F-BC28-4668-885A-F8F17B6D1A19}" destId="{38357105-FF7C-448C-8348-792EEFC54CD9}" srcOrd="3" destOrd="0" parTransId="{0EA7D5F6-DEE3-4060-9D63-1C07BE5EDDEA}" sibTransId="{D021057E-5BCF-490B-9B15-DBD317DB4439}"/>
    <dgm:cxn modelId="{D3ECEECA-9D79-4DFC-9C8F-4D69607E3BA0}" type="presOf" srcId="{38357105-FF7C-448C-8348-792EEFC54CD9}" destId="{46440697-591C-4B5B-9E31-309B8CF72C4E}" srcOrd="0" destOrd="0" presId="urn:microsoft.com/office/officeart/2008/layout/VerticalCurvedList"/>
    <dgm:cxn modelId="{DD24CACE-E581-4E61-852B-DB75D194CEC9}" srcId="{D6B6F37F-BC28-4668-885A-F8F17B6D1A19}" destId="{9AE1E93C-A272-459C-AE5F-2D7E68E7DC67}" srcOrd="4" destOrd="0" parTransId="{FE9A98C0-F450-4028-98FD-6689CCBEDBF3}" sibTransId="{2AAC5B1A-F41B-49F4-A886-8F49ACBDB3CC}"/>
    <dgm:cxn modelId="{AEFEDCD8-8E92-424E-BA31-496CA8B2EEC3}" type="presOf" srcId="{8D0FB05D-3225-49C6-AFC4-6C50D4AE569D}" destId="{D0EBC0E2-5F16-4723-8E5F-F18C3646C82E}" srcOrd="0" destOrd="0" presId="urn:microsoft.com/office/officeart/2008/layout/VerticalCurvedList"/>
    <dgm:cxn modelId="{9C1A50EE-D699-4577-B72A-AB4388E314D6}" type="presOf" srcId="{2CAB378B-83E2-49D8-B4D8-E4F15550F4FB}" destId="{D8F3E777-E954-4E8A-8807-2D8458AEAC7B}" srcOrd="0" destOrd="0" presId="urn:microsoft.com/office/officeart/2008/layout/VerticalCurvedList"/>
    <dgm:cxn modelId="{95BA11F4-386F-41FE-AD4A-2E0AD469F92A}" type="presOf" srcId="{735D43B8-3125-4B58-8293-DD1AAB759031}" destId="{781B1053-830F-4DF6-A29D-3CCAB5A50D29}" srcOrd="0" destOrd="0" presId="urn:microsoft.com/office/officeart/2008/layout/VerticalCurvedList"/>
    <dgm:cxn modelId="{8A02211F-9416-40D2-9312-C9B3EBD7EC24}" type="presParOf" srcId="{A0813E6C-DB54-4C52-BC7D-3982A3AAF430}" destId="{5D2C775B-E550-4806-92CA-7546E240294B}" srcOrd="0" destOrd="0" presId="urn:microsoft.com/office/officeart/2008/layout/VerticalCurvedList"/>
    <dgm:cxn modelId="{089DEF02-2E03-4D9D-85F9-C0BE7851D4F4}" type="presParOf" srcId="{5D2C775B-E550-4806-92CA-7546E240294B}" destId="{E65AA472-2E72-4741-86B8-98B51BFDFF31}" srcOrd="0" destOrd="0" presId="urn:microsoft.com/office/officeart/2008/layout/VerticalCurvedList"/>
    <dgm:cxn modelId="{8376EFD5-08ED-4328-A20F-73D1DBBA6219}" type="presParOf" srcId="{E65AA472-2E72-4741-86B8-98B51BFDFF31}" destId="{A41D4DB8-98FD-476F-B873-44CF2085E7AE}" srcOrd="0" destOrd="0" presId="urn:microsoft.com/office/officeart/2008/layout/VerticalCurvedList"/>
    <dgm:cxn modelId="{8C16D706-28BB-4D5E-A391-547BE00B9350}" type="presParOf" srcId="{E65AA472-2E72-4741-86B8-98B51BFDFF31}" destId="{E91E199B-11A0-4ADD-B725-325798506285}" srcOrd="1" destOrd="0" presId="urn:microsoft.com/office/officeart/2008/layout/VerticalCurvedList"/>
    <dgm:cxn modelId="{3723D93A-7732-4429-8644-60A43FCD5BC7}" type="presParOf" srcId="{E65AA472-2E72-4741-86B8-98B51BFDFF31}" destId="{F1775F3B-3E98-4570-A05F-A8F3165B6403}" srcOrd="2" destOrd="0" presId="urn:microsoft.com/office/officeart/2008/layout/VerticalCurvedList"/>
    <dgm:cxn modelId="{242DEDBE-7805-4AEC-A8F4-19302E97F474}" type="presParOf" srcId="{E65AA472-2E72-4741-86B8-98B51BFDFF31}" destId="{3E7681ED-B05B-4544-9F96-CC4123DE2A5B}" srcOrd="3" destOrd="0" presId="urn:microsoft.com/office/officeart/2008/layout/VerticalCurvedList"/>
    <dgm:cxn modelId="{276F1CB6-61CD-4F87-A1C6-4583FB4DA482}" type="presParOf" srcId="{5D2C775B-E550-4806-92CA-7546E240294B}" destId="{D8F3E777-E954-4E8A-8807-2D8458AEAC7B}" srcOrd="1" destOrd="0" presId="urn:microsoft.com/office/officeart/2008/layout/VerticalCurvedList"/>
    <dgm:cxn modelId="{1FB29114-EEED-4689-9BD1-884F670402BF}" type="presParOf" srcId="{5D2C775B-E550-4806-92CA-7546E240294B}" destId="{55C0AD39-6E4B-4284-86D3-A2CD1C5ADC1D}" srcOrd="2" destOrd="0" presId="urn:microsoft.com/office/officeart/2008/layout/VerticalCurvedList"/>
    <dgm:cxn modelId="{7E111138-BC15-4E3A-A4D9-7A1DBD4906FE}" type="presParOf" srcId="{55C0AD39-6E4B-4284-86D3-A2CD1C5ADC1D}" destId="{010A67CC-CC1A-4FE7-8860-962B820DB5B8}" srcOrd="0" destOrd="0" presId="urn:microsoft.com/office/officeart/2008/layout/VerticalCurvedList"/>
    <dgm:cxn modelId="{BA535B3C-1E85-4520-9BEC-9DC204B4560A}" type="presParOf" srcId="{5D2C775B-E550-4806-92CA-7546E240294B}" destId="{65F4E738-0D17-4449-B9B0-064DA4D1E901}" srcOrd="3" destOrd="0" presId="urn:microsoft.com/office/officeart/2008/layout/VerticalCurvedList"/>
    <dgm:cxn modelId="{A497DF0F-0A5B-4D80-A335-7172BC0708E2}" type="presParOf" srcId="{5D2C775B-E550-4806-92CA-7546E240294B}" destId="{014CB608-4ADA-4726-8BD9-E590E1462BB2}" srcOrd="4" destOrd="0" presId="urn:microsoft.com/office/officeart/2008/layout/VerticalCurvedList"/>
    <dgm:cxn modelId="{5B92C28C-036F-403E-BE24-E9236A1ACD26}" type="presParOf" srcId="{014CB608-4ADA-4726-8BD9-E590E1462BB2}" destId="{2C0FC24E-1C37-4180-A7B6-44A4598BF444}" srcOrd="0" destOrd="0" presId="urn:microsoft.com/office/officeart/2008/layout/VerticalCurvedList"/>
    <dgm:cxn modelId="{414CAE8C-98C2-447F-AE8B-472B1A07AB07}" type="presParOf" srcId="{5D2C775B-E550-4806-92CA-7546E240294B}" destId="{D0EBC0E2-5F16-4723-8E5F-F18C3646C82E}" srcOrd="5" destOrd="0" presId="urn:microsoft.com/office/officeart/2008/layout/VerticalCurvedList"/>
    <dgm:cxn modelId="{CE52380A-F417-41B2-AAE1-A7163D590E9C}" type="presParOf" srcId="{5D2C775B-E550-4806-92CA-7546E240294B}" destId="{9C1EF372-BA5C-4C85-80E4-B27C004C6C7A}" srcOrd="6" destOrd="0" presId="urn:microsoft.com/office/officeart/2008/layout/VerticalCurvedList"/>
    <dgm:cxn modelId="{B4A9D0AF-4013-4871-BF7E-D550DE2727D6}" type="presParOf" srcId="{9C1EF372-BA5C-4C85-80E4-B27C004C6C7A}" destId="{8EEEBD04-C314-46EA-88CC-3B70508C2569}" srcOrd="0" destOrd="0" presId="urn:microsoft.com/office/officeart/2008/layout/VerticalCurvedList"/>
    <dgm:cxn modelId="{B127BE09-BCAC-4237-9F47-93BDD1E6182F}" type="presParOf" srcId="{5D2C775B-E550-4806-92CA-7546E240294B}" destId="{46440697-591C-4B5B-9E31-309B8CF72C4E}" srcOrd="7" destOrd="0" presId="urn:microsoft.com/office/officeart/2008/layout/VerticalCurvedList"/>
    <dgm:cxn modelId="{1FD535D1-6FA0-4D81-9BF2-72BEC625321B}" type="presParOf" srcId="{5D2C775B-E550-4806-92CA-7546E240294B}" destId="{F886E5E1-1153-44C3-9B2B-79ED3C631124}" srcOrd="8" destOrd="0" presId="urn:microsoft.com/office/officeart/2008/layout/VerticalCurvedList"/>
    <dgm:cxn modelId="{780D23BD-50AD-47D7-8DE4-62E99DF2A805}" type="presParOf" srcId="{F886E5E1-1153-44C3-9B2B-79ED3C631124}" destId="{E44B4A16-7319-45DC-BB9C-5858AD2C3935}" srcOrd="0" destOrd="0" presId="urn:microsoft.com/office/officeart/2008/layout/VerticalCurvedList"/>
    <dgm:cxn modelId="{32A75DCD-80B6-45F0-9C04-85D4AB20610B}" type="presParOf" srcId="{5D2C775B-E550-4806-92CA-7546E240294B}" destId="{A0D9C421-A48F-48B8-AAB6-429FF1D915BC}" srcOrd="9" destOrd="0" presId="urn:microsoft.com/office/officeart/2008/layout/VerticalCurvedList"/>
    <dgm:cxn modelId="{13D8B05A-A2F3-4519-889F-A4E3CA372BF7}" type="presParOf" srcId="{5D2C775B-E550-4806-92CA-7546E240294B}" destId="{9F18F54F-0EED-4598-89CE-2419625F79E4}" srcOrd="10" destOrd="0" presId="urn:microsoft.com/office/officeart/2008/layout/VerticalCurvedList"/>
    <dgm:cxn modelId="{01E371C2-5460-4D7C-AD3E-A7BA8EB3B6D1}" type="presParOf" srcId="{9F18F54F-0EED-4598-89CE-2419625F79E4}" destId="{21871498-B46D-4118-B76D-3422C89B8C45}" srcOrd="0" destOrd="0" presId="urn:microsoft.com/office/officeart/2008/layout/VerticalCurvedList"/>
    <dgm:cxn modelId="{D5EE7A3A-A6D5-47BB-A7C1-2B803A4B4CDA}" type="presParOf" srcId="{5D2C775B-E550-4806-92CA-7546E240294B}" destId="{781B1053-830F-4DF6-A29D-3CCAB5A50D29}" srcOrd="11" destOrd="0" presId="urn:microsoft.com/office/officeart/2008/layout/VerticalCurvedList"/>
    <dgm:cxn modelId="{1AD8876F-EC08-436E-BC01-3459EB5E0509}" type="presParOf" srcId="{5D2C775B-E550-4806-92CA-7546E240294B}" destId="{C0AC48F9-A59C-4A66-B4FF-1EABFB71056A}" srcOrd="12" destOrd="0" presId="urn:microsoft.com/office/officeart/2008/layout/VerticalCurvedList"/>
    <dgm:cxn modelId="{D890ECED-962B-4AC3-9A14-9A3B76327382}" type="presParOf" srcId="{C0AC48F9-A59C-4A66-B4FF-1EABFB71056A}" destId="{4DEDE12E-DC9D-4B38-8C21-09644EC85C0A}" srcOrd="0" destOrd="0" presId="urn:microsoft.com/office/officeart/2008/layout/VerticalCurvedList"/>
    <dgm:cxn modelId="{4F50B557-DB8D-4CC1-AD90-10F73521F568}" type="presParOf" srcId="{5D2C775B-E550-4806-92CA-7546E240294B}" destId="{E2796A69-9335-4738-B885-4C51C922572F}" srcOrd="13" destOrd="0" presId="urn:microsoft.com/office/officeart/2008/layout/VerticalCurvedList"/>
    <dgm:cxn modelId="{7BE9BBDE-8860-4DA3-9C24-5810844A223E}" type="presParOf" srcId="{5D2C775B-E550-4806-92CA-7546E240294B}" destId="{D74CC914-6833-4B2A-AC17-1CDCE798B48A}" srcOrd="14" destOrd="0" presId="urn:microsoft.com/office/officeart/2008/layout/VerticalCurvedList"/>
    <dgm:cxn modelId="{042E9D40-4695-4C5D-86BA-44A36BE1003D}" type="presParOf" srcId="{D74CC914-6833-4B2A-AC17-1CDCE798B48A}" destId="{22A5B56D-0776-459A-AEE0-56D6A9A2AC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6B6F37F-BC28-4668-885A-F8F17B6D1A1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CAB378B-83E2-49D8-B4D8-E4F15550F4FB}">
      <dgm:prSet phldrT="[Text]"/>
      <dgm:spPr/>
      <dgm:t>
        <a:bodyPr/>
        <a:lstStyle/>
        <a:p>
          <a:r>
            <a:rPr lang="en-US" b="0" i="0" dirty="0">
              <a:solidFill>
                <a:schemeClr val="bg1"/>
              </a:solidFill>
            </a:rPr>
            <a:t>Dynamic Attachment and Removal</a:t>
          </a:r>
          <a:endParaRPr lang="en-US" b="0" dirty="0">
            <a:solidFill>
              <a:schemeClr val="bg1"/>
            </a:solidFill>
          </a:endParaRPr>
        </a:p>
      </dgm:t>
    </dgm:pt>
    <dgm:pt modelId="{3CC9C9D6-862C-4B29-ABE9-B6E40A623F2B}" type="parTrans" cxnId="{10F2A09F-9907-47A6-A805-BADD72426FBA}">
      <dgm:prSet/>
      <dgm:spPr/>
      <dgm:t>
        <a:bodyPr/>
        <a:lstStyle/>
        <a:p>
          <a:endParaRPr lang="en-US"/>
        </a:p>
      </dgm:t>
    </dgm:pt>
    <dgm:pt modelId="{62B021ED-F616-482F-886B-20611AE2A790}" type="sibTrans" cxnId="{10F2A09F-9907-47A6-A805-BADD72426FBA}">
      <dgm:prSet/>
      <dgm:spPr/>
      <dgm:t>
        <a:bodyPr/>
        <a:lstStyle/>
        <a:p>
          <a:endParaRPr lang="en-US"/>
        </a:p>
      </dgm:t>
    </dgm:pt>
    <dgm:pt modelId="{D5017259-7906-4847-9D01-513F1B164FC5}">
      <dgm:prSet phldrT="[Text]"/>
      <dgm:spPr/>
      <dgm:t>
        <a:bodyPr/>
        <a:lstStyle/>
        <a:p>
          <a:r>
            <a:rPr lang="en-US" dirty="0"/>
            <a:t>Address Assignment</a:t>
          </a:r>
        </a:p>
      </dgm:t>
    </dgm:pt>
    <dgm:pt modelId="{0B2FB941-5EB0-4A0E-A481-363B585F5577}" type="parTrans" cxnId="{A7E95869-3E48-4715-8402-4F9DD5666999}">
      <dgm:prSet/>
      <dgm:spPr/>
      <dgm:t>
        <a:bodyPr/>
        <a:lstStyle/>
        <a:p>
          <a:endParaRPr lang="en-US"/>
        </a:p>
      </dgm:t>
    </dgm:pt>
    <dgm:pt modelId="{18473B85-F1AE-4F67-B72C-DCC62FB86860}" type="sibTrans" cxnId="{A7E95869-3E48-4715-8402-4F9DD5666999}">
      <dgm:prSet/>
      <dgm:spPr/>
      <dgm:t>
        <a:bodyPr/>
        <a:lstStyle/>
        <a:p>
          <a:endParaRPr lang="en-US"/>
        </a:p>
      </dgm:t>
    </dgm:pt>
    <dgm:pt modelId="{8D0FB05D-3225-49C6-AFC4-6C50D4AE569D}">
      <dgm:prSet phldrT="[Text]"/>
      <dgm:spPr/>
      <dgm:t>
        <a:bodyPr/>
        <a:lstStyle/>
        <a:p>
          <a:r>
            <a:rPr lang="en-US" dirty="0"/>
            <a:t>Configuration</a:t>
          </a:r>
        </a:p>
      </dgm:t>
    </dgm:pt>
    <dgm:pt modelId="{8C75E764-331A-4FD0-995F-82EB65C55689}" type="parTrans" cxnId="{35F6B898-359A-4BDC-93AE-6CF7DB858F48}">
      <dgm:prSet/>
      <dgm:spPr/>
      <dgm:t>
        <a:bodyPr/>
        <a:lstStyle/>
        <a:p>
          <a:endParaRPr lang="en-US"/>
        </a:p>
      </dgm:t>
    </dgm:pt>
    <dgm:pt modelId="{24E472A7-D8F8-4FF2-B289-331767860C92}" type="sibTrans" cxnId="{35F6B898-359A-4BDC-93AE-6CF7DB858F48}">
      <dgm:prSet/>
      <dgm:spPr/>
      <dgm:t>
        <a:bodyPr/>
        <a:lstStyle/>
        <a:p>
          <a:endParaRPr lang="en-US"/>
        </a:p>
      </dgm:t>
    </dgm:pt>
    <dgm:pt modelId="{38357105-FF7C-448C-8348-792EEFC54CD9}">
      <dgm:prSet phldrT="[Text]"/>
      <dgm:spPr/>
      <dgm:t>
        <a:bodyPr/>
        <a:lstStyle/>
        <a:p>
          <a:r>
            <a:rPr lang="en-US" dirty="0"/>
            <a:t>Data Transfer</a:t>
          </a:r>
        </a:p>
      </dgm:t>
    </dgm:pt>
    <dgm:pt modelId="{0EA7D5F6-DEE3-4060-9D63-1C07BE5EDDEA}" type="parTrans" cxnId="{DA9A70BC-C6B8-4B95-8BD7-9841C2E55614}">
      <dgm:prSet/>
      <dgm:spPr/>
      <dgm:t>
        <a:bodyPr/>
        <a:lstStyle/>
        <a:p>
          <a:endParaRPr lang="en-US"/>
        </a:p>
      </dgm:t>
    </dgm:pt>
    <dgm:pt modelId="{D021057E-5BCF-490B-9B15-DBD317DB4439}" type="sibTrans" cxnId="{DA9A70BC-C6B8-4B95-8BD7-9841C2E55614}">
      <dgm:prSet/>
      <dgm:spPr/>
      <dgm:t>
        <a:bodyPr/>
        <a:lstStyle/>
        <a:p>
          <a:endParaRPr lang="en-US"/>
        </a:p>
      </dgm:t>
    </dgm:pt>
    <dgm:pt modelId="{9AE1E93C-A272-459C-AE5F-2D7E68E7DC67}">
      <dgm:prSet phldrT="[Text]"/>
      <dgm:spPr/>
      <dgm:t>
        <a:bodyPr/>
        <a:lstStyle/>
        <a:p>
          <a:r>
            <a:rPr lang="en-US" b="1" dirty="0">
              <a:solidFill>
                <a:srgbClr val="FF0000"/>
              </a:solidFill>
            </a:rPr>
            <a:t>Power Management</a:t>
          </a:r>
        </a:p>
      </dgm:t>
    </dgm:pt>
    <dgm:pt modelId="{FE9A98C0-F450-4028-98FD-6689CCBEDBF3}" type="parTrans" cxnId="{DD24CACE-E581-4E61-852B-DB75D194CEC9}">
      <dgm:prSet/>
      <dgm:spPr/>
      <dgm:t>
        <a:bodyPr/>
        <a:lstStyle/>
        <a:p>
          <a:endParaRPr lang="en-US"/>
        </a:p>
      </dgm:t>
    </dgm:pt>
    <dgm:pt modelId="{2AAC5B1A-F41B-49F4-A886-8F49ACBDB3CC}" type="sibTrans" cxnId="{DD24CACE-E581-4E61-852B-DB75D194CEC9}">
      <dgm:prSet/>
      <dgm:spPr/>
      <dgm:t>
        <a:bodyPr/>
        <a:lstStyle/>
        <a:p>
          <a:endParaRPr lang="en-US"/>
        </a:p>
      </dgm:t>
    </dgm:pt>
    <dgm:pt modelId="{735D43B8-3125-4B58-8293-DD1AAB759031}">
      <dgm:prSet phldrT="[Text]"/>
      <dgm:spPr/>
      <dgm:t>
        <a:bodyPr/>
        <a:lstStyle/>
        <a:p>
          <a:r>
            <a:rPr lang="en-US" dirty="0"/>
            <a:t>Request Processing</a:t>
          </a:r>
        </a:p>
      </dgm:t>
    </dgm:pt>
    <dgm:pt modelId="{32A633B0-C69C-4B3C-8556-76223B212787}" type="parTrans" cxnId="{9869348F-0255-4E08-9A99-36E8F8E18C1D}">
      <dgm:prSet/>
      <dgm:spPr/>
      <dgm:t>
        <a:bodyPr/>
        <a:lstStyle/>
        <a:p>
          <a:endParaRPr lang="en-US"/>
        </a:p>
      </dgm:t>
    </dgm:pt>
    <dgm:pt modelId="{F2AD7F80-EC29-4EFE-BA56-A6C9989BF4E7}" type="sibTrans" cxnId="{9869348F-0255-4E08-9A99-36E8F8E18C1D}">
      <dgm:prSet/>
      <dgm:spPr/>
      <dgm:t>
        <a:bodyPr/>
        <a:lstStyle/>
        <a:p>
          <a:endParaRPr lang="en-US"/>
        </a:p>
      </dgm:t>
    </dgm:pt>
    <dgm:pt modelId="{0556B27A-434C-4489-9226-CB8439BB1CBC}">
      <dgm:prSet phldrT="[Text]"/>
      <dgm:spPr/>
      <dgm:t>
        <a:bodyPr/>
        <a:lstStyle/>
        <a:p>
          <a:r>
            <a:rPr lang="en-US"/>
            <a:t>Request Error</a:t>
          </a:r>
          <a:endParaRPr lang="en-US" dirty="0"/>
        </a:p>
      </dgm:t>
    </dgm:pt>
    <dgm:pt modelId="{416FA499-07A9-4DF5-812B-7CEC7C3EE1E0}" type="parTrans" cxnId="{CF9C780F-C3CC-41C8-A31F-71CB5EF0AFF2}">
      <dgm:prSet/>
      <dgm:spPr/>
      <dgm:t>
        <a:bodyPr/>
        <a:lstStyle/>
        <a:p>
          <a:endParaRPr lang="en-US"/>
        </a:p>
      </dgm:t>
    </dgm:pt>
    <dgm:pt modelId="{022432F8-0356-43FE-9EEC-969129BF69C3}" type="sibTrans" cxnId="{CF9C780F-C3CC-41C8-A31F-71CB5EF0AFF2}">
      <dgm:prSet/>
      <dgm:spPr/>
      <dgm:t>
        <a:bodyPr/>
        <a:lstStyle/>
        <a:p>
          <a:endParaRPr lang="en-US"/>
        </a:p>
      </dgm:t>
    </dgm:pt>
    <dgm:pt modelId="{A0813E6C-DB54-4C52-BC7D-3982A3AAF430}" type="pres">
      <dgm:prSet presAssocID="{D6B6F37F-BC28-4668-885A-F8F17B6D1A19}" presName="Name0" presStyleCnt="0">
        <dgm:presLayoutVars>
          <dgm:chMax val="7"/>
          <dgm:chPref val="7"/>
          <dgm:dir/>
        </dgm:presLayoutVars>
      </dgm:prSet>
      <dgm:spPr/>
    </dgm:pt>
    <dgm:pt modelId="{5D2C775B-E550-4806-92CA-7546E240294B}" type="pres">
      <dgm:prSet presAssocID="{D6B6F37F-BC28-4668-885A-F8F17B6D1A19}" presName="Name1" presStyleCnt="0"/>
      <dgm:spPr/>
    </dgm:pt>
    <dgm:pt modelId="{E65AA472-2E72-4741-86B8-98B51BFDFF31}" type="pres">
      <dgm:prSet presAssocID="{D6B6F37F-BC28-4668-885A-F8F17B6D1A19}" presName="cycle" presStyleCnt="0"/>
      <dgm:spPr/>
    </dgm:pt>
    <dgm:pt modelId="{A41D4DB8-98FD-476F-B873-44CF2085E7AE}" type="pres">
      <dgm:prSet presAssocID="{D6B6F37F-BC28-4668-885A-F8F17B6D1A19}" presName="srcNode" presStyleLbl="node1" presStyleIdx="0" presStyleCnt="7"/>
      <dgm:spPr/>
    </dgm:pt>
    <dgm:pt modelId="{E91E199B-11A0-4ADD-B725-325798506285}" type="pres">
      <dgm:prSet presAssocID="{D6B6F37F-BC28-4668-885A-F8F17B6D1A19}" presName="conn" presStyleLbl="parChTrans1D2" presStyleIdx="0" presStyleCnt="1"/>
      <dgm:spPr/>
    </dgm:pt>
    <dgm:pt modelId="{F1775F3B-3E98-4570-A05F-A8F3165B6403}" type="pres">
      <dgm:prSet presAssocID="{D6B6F37F-BC28-4668-885A-F8F17B6D1A19}" presName="extraNode" presStyleLbl="node1" presStyleIdx="0" presStyleCnt="7"/>
      <dgm:spPr/>
    </dgm:pt>
    <dgm:pt modelId="{3E7681ED-B05B-4544-9F96-CC4123DE2A5B}" type="pres">
      <dgm:prSet presAssocID="{D6B6F37F-BC28-4668-885A-F8F17B6D1A19}" presName="dstNode" presStyleLbl="node1" presStyleIdx="0" presStyleCnt="7"/>
      <dgm:spPr/>
    </dgm:pt>
    <dgm:pt modelId="{D8F3E777-E954-4E8A-8807-2D8458AEAC7B}" type="pres">
      <dgm:prSet presAssocID="{2CAB378B-83E2-49D8-B4D8-E4F15550F4FB}" presName="text_1" presStyleLbl="node1" presStyleIdx="0" presStyleCnt="7">
        <dgm:presLayoutVars>
          <dgm:bulletEnabled val="1"/>
        </dgm:presLayoutVars>
      </dgm:prSet>
      <dgm:spPr/>
    </dgm:pt>
    <dgm:pt modelId="{55C0AD39-6E4B-4284-86D3-A2CD1C5ADC1D}" type="pres">
      <dgm:prSet presAssocID="{2CAB378B-83E2-49D8-B4D8-E4F15550F4FB}" presName="accent_1" presStyleCnt="0"/>
      <dgm:spPr/>
    </dgm:pt>
    <dgm:pt modelId="{010A67CC-CC1A-4FE7-8860-962B820DB5B8}" type="pres">
      <dgm:prSet presAssocID="{2CAB378B-83E2-49D8-B4D8-E4F15550F4FB}" presName="accentRepeatNode" presStyleLbl="solidFgAcc1" presStyleIdx="0" presStyleCnt="7"/>
      <dgm:spPr/>
    </dgm:pt>
    <dgm:pt modelId="{65F4E738-0D17-4449-B9B0-064DA4D1E901}" type="pres">
      <dgm:prSet presAssocID="{D5017259-7906-4847-9D01-513F1B164FC5}" presName="text_2" presStyleLbl="node1" presStyleIdx="1" presStyleCnt="7">
        <dgm:presLayoutVars>
          <dgm:bulletEnabled val="1"/>
        </dgm:presLayoutVars>
      </dgm:prSet>
      <dgm:spPr/>
    </dgm:pt>
    <dgm:pt modelId="{014CB608-4ADA-4726-8BD9-E590E1462BB2}" type="pres">
      <dgm:prSet presAssocID="{D5017259-7906-4847-9D01-513F1B164FC5}" presName="accent_2" presStyleCnt="0"/>
      <dgm:spPr/>
    </dgm:pt>
    <dgm:pt modelId="{2C0FC24E-1C37-4180-A7B6-44A4598BF444}" type="pres">
      <dgm:prSet presAssocID="{D5017259-7906-4847-9D01-513F1B164FC5}" presName="accentRepeatNode" presStyleLbl="solidFgAcc1" presStyleIdx="1" presStyleCnt="7"/>
      <dgm:spPr/>
    </dgm:pt>
    <dgm:pt modelId="{D0EBC0E2-5F16-4723-8E5F-F18C3646C82E}" type="pres">
      <dgm:prSet presAssocID="{8D0FB05D-3225-49C6-AFC4-6C50D4AE569D}" presName="text_3" presStyleLbl="node1" presStyleIdx="2" presStyleCnt="7">
        <dgm:presLayoutVars>
          <dgm:bulletEnabled val="1"/>
        </dgm:presLayoutVars>
      </dgm:prSet>
      <dgm:spPr/>
    </dgm:pt>
    <dgm:pt modelId="{9C1EF372-BA5C-4C85-80E4-B27C004C6C7A}" type="pres">
      <dgm:prSet presAssocID="{8D0FB05D-3225-49C6-AFC4-6C50D4AE569D}" presName="accent_3" presStyleCnt="0"/>
      <dgm:spPr/>
    </dgm:pt>
    <dgm:pt modelId="{8EEEBD04-C314-46EA-88CC-3B70508C2569}" type="pres">
      <dgm:prSet presAssocID="{8D0FB05D-3225-49C6-AFC4-6C50D4AE569D}" presName="accentRepeatNode" presStyleLbl="solidFgAcc1" presStyleIdx="2" presStyleCnt="7"/>
      <dgm:spPr/>
    </dgm:pt>
    <dgm:pt modelId="{46440697-591C-4B5B-9E31-309B8CF72C4E}" type="pres">
      <dgm:prSet presAssocID="{38357105-FF7C-448C-8348-792EEFC54CD9}" presName="text_4" presStyleLbl="node1" presStyleIdx="3" presStyleCnt="7">
        <dgm:presLayoutVars>
          <dgm:bulletEnabled val="1"/>
        </dgm:presLayoutVars>
      </dgm:prSet>
      <dgm:spPr/>
    </dgm:pt>
    <dgm:pt modelId="{F886E5E1-1153-44C3-9B2B-79ED3C631124}" type="pres">
      <dgm:prSet presAssocID="{38357105-FF7C-448C-8348-792EEFC54CD9}" presName="accent_4" presStyleCnt="0"/>
      <dgm:spPr/>
    </dgm:pt>
    <dgm:pt modelId="{E44B4A16-7319-45DC-BB9C-5858AD2C3935}" type="pres">
      <dgm:prSet presAssocID="{38357105-FF7C-448C-8348-792EEFC54CD9}" presName="accentRepeatNode" presStyleLbl="solidFgAcc1" presStyleIdx="3" presStyleCnt="7"/>
      <dgm:spPr/>
    </dgm:pt>
    <dgm:pt modelId="{A0D9C421-A48F-48B8-AAB6-429FF1D915BC}" type="pres">
      <dgm:prSet presAssocID="{9AE1E93C-A272-459C-AE5F-2D7E68E7DC67}" presName="text_5" presStyleLbl="node1" presStyleIdx="4" presStyleCnt="7">
        <dgm:presLayoutVars>
          <dgm:bulletEnabled val="1"/>
        </dgm:presLayoutVars>
      </dgm:prSet>
      <dgm:spPr/>
    </dgm:pt>
    <dgm:pt modelId="{9F18F54F-0EED-4598-89CE-2419625F79E4}" type="pres">
      <dgm:prSet presAssocID="{9AE1E93C-A272-459C-AE5F-2D7E68E7DC67}" presName="accent_5" presStyleCnt="0"/>
      <dgm:spPr/>
    </dgm:pt>
    <dgm:pt modelId="{21871498-B46D-4118-B76D-3422C89B8C45}" type="pres">
      <dgm:prSet presAssocID="{9AE1E93C-A272-459C-AE5F-2D7E68E7DC67}" presName="accentRepeatNode" presStyleLbl="solidFgAcc1" presStyleIdx="4" presStyleCnt="7"/>
      <dgm:spPr/>
    </dgm:pt>
    <dgm:pt modelId="{781B1053-830F-4DF6-A29D-3CCAB5A50D29}" type="pres">
      <dgm:prSet presAssocID="{735D43B8-3125-4B58-8293-DD1AAB759031}" presName="text_6" presStyleLbl="node1" presStyleIdx="5" presStyleCnt="7">
        <dgm:presLayoutVars>
          <dgm:bulletEnabled val="1"/>
        </dgm:presLayoutVars>
      </dgm:prSet>
      <dgm:spPr/>
    </dgm:pt>
    <dgm:pt modelId="{C0AC48F9-A59C-4A66-B4FF-1EABFB71056A}" type="pres">
      <dgm:prSet presAssocID="{735D43B8-3125-4B58-8293-DD1AAB759031}" presName="accent_6" presStyleCnt="0"/>
      <dgm:spPr/>
    </dgm:pt>
    <dgm:pt modelId="{4DEDE12E-DC9D-4B38-8C21-09644EC85C0A}" type="pres">
      <dgm:prSet presAssocID="{735D43B8-3125-4B58-8293-DD1AAB759031}" presName="accentRepeatNode" presStyleLbl="solidFgAcc1" presStyleIdx="5" presStyleCnt="7"/>
      <dgm:spPr/>
    </dgm:pt>
    <dgm:pt modelId="{E2796A69-9335-4738-B885-4C51C922572F}" type="pres">
      <dgm:prSet presAssocID="{0556B27A-434C-4489-9226-CB8439BB1CBC}" presName="text_7" presStyleLbl="node1" presStyleIdx="6" presStyleCnt="7">
        <dgm:presLayoutVars>
          <dgm:bulletEnabled val="1"/>
        </dgm:presLayoutVars>
      </dgm:prSet>
      <dgm:spPr/>
    </dgm:pt>
    <dgm:pt modelId="{D74CC914-6833-4B2A-AC17-1CDCE798B48A}" type="pres">
      <dgm:prSet presAssocID="{0556B27A-434C-4489-9226-CB8439BB1CBC}" presName="accent_7" presStyleCnt="0"/>
      <dgm:spPr/>
    </dgm:pt>
    <dgm:pt modelId="{22A5B56D-0776-459A-AEE0-56D6A9A2AC87}" type="pres">
      <dgm:prSet presAssocID="{0556B27A-434C-4489-9226-CB8439BB1CBC}" presName="accentRepeatNode" presStyleLbl="solidFgAcc1" presStyleIdx="6" presStyleCnt="7"/>
      <dgm:spPr/>
    </dgm:pt>
  </dgm:ptLst>
  <dgm:cxnLst>
    <dgm:cxn modelId="{CF9C780F-C3CC-41C8-A31F-71CB5EF0AFF2}" srcId="{D6B6F37F-BC28-4668-885A-F8F17B6D1A19}" destId="{0556B27A-434C-4489-9226-CB8439BB1CBC}" srcOrd="6" destOrd="0" parTransId="{416FA499-07A9-4DF5-812B-7CEC7C3EE1E0}" sibTransId="{022432F8-0356-43FE-9EEC-969129BF69C3}"/>
    <dgm:cxn modelId="{FB05C817-D033-4CBC-B526-F37E747F6B71}" type="presOf" srcId="{D5017259-7906-4847-9D01-513F1B164FC5}" destId="{65F4E738-0D17-4449-B9B0-064DA4D1E901}" srcOrd="0" destOrd="0" presId="urn:microsoft.com/office/officeart/2008/layout/VerticalCurvedList"/>
    <dgm:cxn modelId="{BEF20A2E-5FED-4594-B00A-BCD116E1BA09}" type="presOf" srcId="{9AE1E93C-A272-459C-AE5F-2D7E68E7DC67}" destId="{A0D9C421-A48F-48B8-AAB6-429FF1D915BC}" srcOrd="0" destOrd="0" presId="urn:microsoft.com/office/officeart/2008/layout/VerticalCurvedList"/>
    <dgm:cxn modelId="{A7E95869-3E48-4715-8402-4F9DD5666999}" srcId="{D6B6F37F-BC28-4668-885A-F8F17B6D1A19}" destId="{D5017259-7906-4847-9D01-513F1B164FC5}" srcOrd="1" destOrd="0" parTransId="{0B2FB941-5EB0-4A0E-A481-363B585F5577}" sibTransId="{18473B85-F1AE-4F67-B72C-DCC62FB86860}"/>
    <dgm:cxn modelId="{B3C5EF83-A759-4894-B54B-5731F7AC5999}" type="presOf" srcId="{0556B27A-434C-4489-9226-CB8439BB1CBC}" destId="{E2796A69-9335-4738-B885-4C51C922572F}" srcOrd="0" destOrd="0" presId="urn:microsoft.com/office/officeart/2008/layout/VerticalCurvedList"/>
    <dgm:cxn modelId="{9869348F-0255-4E08-9A99-36E8F8E18C1D}" srcId="{D6B6F37F-BC28-4668-885A-F8F17B6D1A19}" destId="{735D43B8-3125-4B58-8293-DD1AAB759031}" srcOrd="5" destOrd="0" parTransId="{32A633B0-C69C-4B3C-8556-76223B212787}" sibTransId="{F2AD7F80-EC29-4EFE-BA56-A6C9989BF4E7}"/>
    <dgm:cxn modelId="{34274692-B286-4CE0-9F01-854FBB4615A7}" type="presOf" srcId="{62B021ED-F616-482F-886B-20611AE2A790}" destId="{E91E199B-11A0-4ADD-B725-325798506285}" srcOrd="0" destOrd="0" presId="urn:microsoft.com/office/officeart/2008/layout/VerticalCurvedList"/>
    <dgm:cxn modelId="{35F6B898-359A-4BDC-93AE-6CF7DB858F48}" srcId="{D6B6F37F-BC28-4668-885A-F8F17B6D1A19}" destId="{8D0FB05D-3225-49C6-AFC4-6C50D4AE569D}" srcOrd="2" destOrd="0" parTransId="{8C75E764-331A-4FD0-995F-82EB65C55689}" sibTransId="{24E472A7-D8F8-4FF2-B289-331767860C92}"/>
    <dgm:cxn modelId="{3B75E29E-8551-4D7D-98AC-42317A4C2130}" type="presOf" srcId="{D6B6F37F-BC28-4668-885A-F8F17B6D1A19}" destId="{A0813E6C-DB54-4C52-BC7D-3982A3AAF430}" srcOrd="0" destOrd="0" presId="urn:microsoft.com/office/officeart/2008/layout/VerticalCurvedList"/>
    <dgm:cxn modelId="{10F2A09F-9907-47A6-A805-BADD72426FBA}" srcId="{D6B6F37F-BC28-4668-885A-F8F17B6D1A19}" destId="{2CAB378B-83E2-49D8-B4D8-E4F15550F4FB}" srcOrd="0" destOrd="0" parTransId="{3CC9C9D6-862C-4B29-ABE9-B6E40A623F2B}" sibTransId="{62B021ED-F616-482F-886B-20611AE2A790}"/>
    <dgm:cxn modelId="{DA9A70BC-C6B8-4B95-8BD7-9841C2E55614}" srcId="{D6B6F37F-BC28-4668-885A-F8F17B6D1A19}" destId="{38357105-FF7C-448C-8348-792EEFC54CD9}" srcOrd="3" destOrd="0" parTransId="{0EA7D5F6-DEE3-4060-9D63-1C07BE5EDDEA}" sibTransId="{D021057E-5BCF-490B-9B15-DBD317DB4439}"/>
    <dgm:cxn modelId="{D3ECEECA-9D79-4DFC-9C8F-4D69607E3BA0}" type="presOf" srcId="{38357105-FF7C-448C-8348-792EEFC54CD9}" destId="{46440697-591C-4B5B-9E31-309B8CF72C4E}" srcOrd="0" destOrd="0" presId="urn:microsoft.com/office/officeart/2008/layout/VerticalCurvedList"/>
    <dgm:cxn modelId="{DD24CACE-E581-4E61-852B-DB75D194CEC9}" srcId="{D6B6F37F-BC28-4668-885A-F8F17B6D1A19}" destId="{9AE1E93C-A272-459C-AE5F-2D7E68E7DC67}" srcOrd="4" destOrd="0" parTransId="{FE9A98C0-F450-4028-98FD-6689CCBEDBF3}" sibTransId="{2AAC5B1A-F41B-49F4-A886-8F49ACBDB3CC}"/>
    <dgm:cxn modelId="{AEFEDCD8-8E92-424E-BA31-496CA8B2EEC3}" type="presOf" srcId="{8D0FB05D-3225-49C6-AFC4-6C50D4AE569D}" destId="{D0EBC0E2-5F16-4723-8E5F-F18C3646C82E}" srcOrd="0" destOrd="0" presId="urn:microsoft.com/office/officeart/2008/layout/VerticalCurvedList"/>
    <dgm:cxn modelId="{9C1A50EE-D699-4577-B72A-AB4388E314D6}" type="presOf" srcId="{2CAB378B-83E2-49D8-B4D8-E4F15550F4FB}" destId="{D8F3E777-E954-4E8A-8807-2D8458AEAC7B}" srcOrd="0" destOrd="0" presId="urn:microsoft.com/office/officeart/2008/layout/VerticalCurvedList"/>
    <dgm:cxn modelId="{95BA11F4-386F-41FE-AD4A-2E0AD469F92A}" type="presOf" srcId="{735D43B8-3125-4B58-8293-DD1AAB759031}" destId="{781B1053-830F-4DF6-A29D-3CCAB5A50D29}" srcOrd="0" destOrd="0" presId="urn:microsoft.com/office/officeart/2008/layout/VerticalCurvedList"/>
    <dgm:cxn modelId="{8A02211F-9416-40D2-9312-C9B3EBD7EC24}" type="presParOf" srcId="{A0813E6C-DB54-4C52-BC7D-3982A3AAF430}" destId="{5D2C775B-E550-4806-92CA-7546E240294B}" srcOrd="0" destOrd="0" presId="urn:microsoft.com/office/officeart/2008/layout/VerticalCurvedList"/>
    <dgm:cxn modelId="{089DEF02-2E03-4D9D-85F9-C0BE7851D4F4}" type="presParOf" srcId="{5D2C775B-E550-4806-92CA-7546E240294B}" destId="{E65AA472-2E72-4741-86B8-98B51BFDFF31}" srcOrd="0" destOrd="0" presId="urn:microsoft.com/office/officeart/2008/layout/VerticalCurvedList"/>
    <dgm:cxn modelId="{8376EFD5-08ED-4328-A20F-73D1DBBA6219}" type="presParOf" srcId="{E65AA472-2E72-4741-86B8-98B51BFDFF31}" destId="{A41D4DB8-98FD-476F-B873-44CF2085E7AE}" srcOrd="0" destOrd="0" presId="urn:microsoft.com/office/officeart/2008/layout/VerticalCurvedList"/>
    <dgm:cxn modelId="{8C16D706-28BB-4D5E-A391-547BE00B9350}" type="presParOf" srcId="{E65AA472-2E72-4741-86B8-98B51BFDFF31}" destId="{E91E199B-11A0-4ADD-B725-325798506285}" srcOrd="1" destOrd="0" presId="urn:microsoft.com/office/officeart/2008/layout/VerticalCurvedList"/>
    <dgm:cxn modelId="{3723D93A-7732-4429-8644-60A43FCD5BC7}" type="presParOf" srcId="{E65AA472-2E72-4741-86B8-98B51BFDFF31}" destId="{F1775F3B-3E98-4570-A05F-A8F3165B6403}" srcOrd="2" destOrd="0" presId="urn:microsoft.com/office/officeart/2008/layout/VerticalCurvedList"/>
    <dgm:cxn modelId="{242DEDBE-7805-4AEC-A8F4-19302E97F474}" type="presParOf" srcId="{E65AA472-2E72-4741-86B8-98B51BFDFF31}" destId="{3E7681ED-B05B-4544-9F96-CC4123DE2A5B}" srcOrd="3" destOrd="0" presId="urn:microsoft.com/office/officeart/2008/layout/VerticalCurvedList"/>
    <dgm:cxn modelId="{276F1CB6-61CD-4F87-A1C6-4583FB4DA482}" type="presParOf" srcId="{5D2C775B-E550-4806-92CA-7546E240294B}" destId="{D8F3E777-E954-4E8A-8807-2D8458AEAC7B}" srcOrd="1" destOrd="0" presId="urn:microsoft.com/office/officeart/2008/layout/VerticalCurvedList"/>
    <dgm:cxn modelId="{1FB29114-EEED-4689-9BD1-884F670402BF}" type="presParOf" srcId="{5D2C775B-E550-4806-92CA-7546E240294B}" destId="{55C0AD39-6E4B-4284-86D3-A2CD1C5ADC1D}" srcOrd="2" destOrd="0" presId="urn:microsoft.com/office/officeart/2008/layout/VerticalCurvedList"/>
    <dgm:cxn modelId="{7E111138-BC15-4E3A-A4D9-7A1DBD4906FE}" type="presParOf" srcId="{55C0AD39-6E4B-4284-86D3-A2CD1C5ADC1D}" destId="{010A67CC-CC1A-4FE7-8860-962B820DB5B8}" srcOrd="0" destOrd="0" presId="urn:microsoft.com/office/officeart/2008/layout/VerticalCurvedList"/>
    <dgm:cxn modelId="{BA535B3C-1E85-4520-9BEC-9DC204B4560A}" type="presParOf" srcId="{5D2C775B-E550-4806-92CA-7546E240294B}" destId="{65F4E738-0D17-4449-B9B0-064DA4D1E901}" srcOrd="3" destOrd="0" presId="urn:microsoft.com/office/officeart/2008/layout/VerticalCurvedList"/>
    <dgm:cxn modelId="{A497DF0F-0A5B-4D80-A335-7172BC0708E2}" type="presParOf" srcId="{5D2C775B-E550-4806-92CA-7546E240294B}" destId="{014CB608-4ADA-4726-8BD9-E590E1462BB2}" srcOrd="4" destOrd="0" presId="urn:microsoft.com/office/officeart/2008/layout/VerticalCurvedList"/>
    <dgm:cxn modelId="{5B92C28C-036F-403E-BE24-E9236A1ACD26}" type="presParOf" srcId="{014CB608-4ADA-4726-8BD9-E590E1462BB2}" destId="{2C0FC24E-1C37-4180-A7B6-44A4598BF444}" srcOrd="0" destOrd="0" presId="urn:microsoft.com/office/officeart/2008/layout/VerticalCurvedList"/>
    <dgm:cxn modelId="{414CAE8C-98C2-447F-AE8B-472B1A07AB07}" type="presParOf" srcId="{5D2C775B-E550-4806-92CA-7546E240294B}" destId="{D0EBC0E2-5F16-4723-8E5F-F18C3646C82E}" srcOrd="5" destOrd="0" presId="urn:microsoft.com/office/officeart/2008/layout/VerticalCurvedList"/>
    <dgm:cxn modelId="{CE52380A-F417-41B2-AAE1-A7163D590E9C}" type="presParOf" srcId="{5D2C775B-E550-4806-92CA-7546E240294B}" destId="{9C1EF372-BA5C-4C85-80E4-B27C004C6C7A}" srcOrd="6" destOrd="0" presId="urn:microsoft.com/office/officeart/2008/layout/VerticalCurvedList"/>
    <dgm:cxn modelId="{B4A9D0AF-4013-4871-BF7E-D550DE2727D6}" type="presParOf" srcId="{9C1EF372-BA5C-4C85-80E4-B27C004C6C7A}" destId="{8EEEBD04-C314-46EA-88CC-3B70508C2569}" srcOrd="0" destOrd="0" presId="urn:microsoft.com/office/officeart/2008/layout/VerticalCurvedList"/>
    <dgm:cxn modelId="{B127BE09-BCAC-4237-9F47-93BDD1E6182F}" type="presParOf" srcId="{5D2C775B-E550-4806-92CA-7546E240294B}" destId="{46440697-591C-4B5B-9E31-309B8CF72C4E}" srcOrd="7" destOrd="0" presId="urn:microsoft.com/office/officeart/2008/layout/VerticalCurvedList"/>
    <dgm:cxn modelId="{1FD535D1-6FA0-4D81-9BF2-72BEC625321B}" type="presParOf" srcId="{5D2C775B-E550-4806-92CA-7546E240294B}" destId="{F886E5E1-1153-44C3-9B2B-79ED3C631124}" srcOrd="8" destOrd="0" presId="urn:microsoft.com/office/officeart/2008/layout/VerticalCurvedList"/>
    <dgm:cxn modelId="{780D23BD-50AD-47D7-8DE4-62E99DF2A805}" type="presParOf" srcId="{F886E5E1-1153-44C3-9B2B-79ED3C631124}" destId="{E44B4A16-7319-45DC-BB9C-5858AD2C3935}" srcOrd="0" destOrd="0" presId="urn:microsoft.com/office/officeart/2008/layout/VerticalCurvedList"/>
    <dgm:cxn modelId="{32A75DCD-80B6-45F0-9C04-85D4AB20610B}" type="presParOf" srcId="{5D2C775B-E550-4806-92CA-7546E240294B}" destId="{A0D9C421-A48F-48B8-AAB6-429FF1D915BC}" srcOrd="9" destOrd="0" presId="urn:microsoft.com/office/officeart/2008/layout/VerticalCurvedList"/>
    <dgm:cxn modelId="{13D8B05A-A2F3-4519-889F-A4E3CA372BF7}" type="presParOf" srcId="{5D2C775B-E550-4806-92CA-7546E240294B}" destId="{9F18F54F-0EED-4598-89CE-2419625F79E4}" srcOrd="10" destOrd="0" presId="urn:microsoft.com/office/officeart/2008/layout/VerticalCurvedList"/>
    <dgm:cxn modelId="{01E371C2-5460-4D7C-AD3E-A7BA8EB3B6D1}" type="presParOf" srcId="{9F18F54F-0EED-4598-89CE-2419625F79E4}" destId="{21871498-B46D-4118-B76D-3422C89B8C45}" srcOrd="0" destOrd="0" presId="urn:microsoft.com/office/officeart/2008/layout/VerticalCurvedList"/>
    <dgm:cxn modelId="{D5EE7A3A-A6D5-47BB-A7C1-2B803A4B4CDA}" type="presParOf" srcId="{5D2C775B-E550-4806-92CA-7546E240294B}" destId="{781B1053-830F-4DF6-A29D-3CCAB5A50D29}" srcOrd="11" destOrd="0" presId="urn:microsoft.com/office/officeart/2008/layout/VerticalCurvedList"/>
    <dgm:cxn modelId="{1AD8876F-EC08-436E-BC01-3459EB5E0509}" type="presParOf" srcId="{5D2C775B-E550-4806-92CA-7546E240294B}" destId="{C0AC48F9-A59C-4A66-B4FF-1EABFB71056A}" srcOrd="12" destOrd="0" presId="urn:microsoft.com/office/officeart/2008/layout/VerticalCurvedList"/>
    <dgm:cxn modelId="{D890ECED-962B-4AC3-9A14-9A3B76327382}" type="presParOf" srcId="{C0AC48F9-A59C-4A66-B4FF-1EABFB71056A}" destId="{4DEDE12E-DC9D-4B38-8C21-09644EC85C0A}" srcOrd="0" destOrd="0" presId="urn:microsoft.com/office/officeart/2008/layout/VerticalCurvedList"/>
    <dgm:cxn modelId="{4F50B557-DB8D-4CC1-AD90-10F73521F568}" type="presParOf" srcId="{5D2C775B-E550-4806-92CA-7546E240294B}" destId="{E2796A69-9335-4738-B885-4C51C922572F}" srcOrd="13" destOrd="0" presId="urn:microsoft.com/office/officeart/2008/layout/VerticalCurvedList"/>
    <dgm:cxn modelId="{7BE9BBDE-8860-4DA3-9C24-5810844A223E}" type="presParOf" srcId="{5D2C775B-E550-4806-92CA-7546E240294B}" destId="{D74CC914-6833-4B2A-AC17-1CDCE798B48A}" srcOrd="14" destOrd="0" presId="urn:microsoft.com/office/officeart/2008/layout/VerticalCurvedList"/>
    <dgm:cxn modelId="{042E9D40-4695-4C5D-86BA-44A36BE1003D}" type="presParOf" srcId="{D74CC914-6833-4B2A-AC17-1CDCE798B48A}" destId="{22A5B56D-0776-459A-AEE0-56D6A9A2AC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6B6F37F-BC28-4668-885A-F8F17B6D1A1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35D43B8-3125-4B58-8293-DD1AAB759031}">
      <dgm:prSet phldrT="[Text]"/>
      <dgm:spPr/>
      <dgm:t>
        <a:bodyPr/>
        <a:lstStyle/>
        <a:p>
          <a:r>
            <a:rPr lang="en-US" b="1" dirty="0">
              <a:solidFill>
                <a:srgbClr val="FF0000"/>
              </a:solidFill>
            </a:rPr>
            <a:t>Request Processing</a:t>
          </a:r>
        </a:p>
      </dgm:t>
    </dgm:pt>
    <dgm:pt modelId="{32A633B0-C69C-4B3C-8556-76223B212787}" type="parTrans" cxnId="{9869348F-0255-4E08-9A99-36E8F8E18C1D}">
      <dgm:prSet/>
      <dgm:spPr/>
      <dgm:t>
        <a:bodyPr/>
        <a:lstStyle/>
        <a:p>
          <a:endParaRPr lang="en-US"/>
        </a:p>
      </dgm:t>
    </dgm:pt>
    <dgm:pt modelId="{F2AD7F80-EC29-4EFE-BA56-A6C9989BF4E7}" type="sibTrans" cxnId="{9869348F-0255-4E08-9A99-36E8F8E18C1D}">
      <dgm:prSet/>
      <dgm:spPr/>
      <dgm:t>
        <a:bodyPr/>
        <a:lstStyle/>
        <a:p>
          <a:endParaRPr lang="en-US"/>
        </a:p>
      </dgm:t>
    </dgm:pt>
    <dgm:pt modelId="{A0813E6C-DB54-4C52-BC7D-3982A3AAF430}" type="pres">
      <dgm:prSet presAssocID="{D6B6F37F-BC28-4668-885A-F8F17B6D1A19}" presName="Name0" presStyleCnt="0">
        <dgm:presLayoutVars>
          <dgm:chMax val="7"/>
          <dgm:chPref val="7"/>
          <dgm:dir/>
        </dgm:presLayoutVars>
      </dgm:prSet>
      <dgm:spPr/>
    </dgm:pt>
    <dgm:pt modelId="{5D2C775B-E550-4806-92CA-7546E240294B}" type="pres">
      <dgm:prSet presAssocID="{D6B6F37F-BC28-4668-885A-F8F17B6D1A19}" presName="Name1" presStyleCnt="0"/>
      <dgm:spPr/>
    </dgm:pt>
    <dgm:pt modelId="{E65AA472-2E72-4741-86B8-98B51BFDFF31}" type="pres">
      <dgm:prSet presAssocID="{D6B6F37F-BC28-4668-885A-F8F17B6D1A19}" presName="cycle" presStyleCnt="0"/>
      <dgm:spPr/>
    </dgm:pt>
    <dgm:pt modelId="{A41D4DB8-98FD-476F-B873-44CF2085E7AE}" type="pres">
      <dgm:prSet presAssocID="{D6B6F37F-BC28-4668-885A-F8F17B6D1A19}" presName="srcNode" presStyleLbl="node1" presStyleIdx="0" presStyleCnt="1"/>
      <dgm:spPr/>
    </dgm:pt>
    <dgm:pt modelId="{E91E199B-11A0-4ADD-B725-325798506285}" type="pres">
      <dgm:prSet presAssocID="{D6B6F37F-BC28-4668-885A-F8F17B6D1A19}" presName="conn" presStyleLbl="parChTrans1D2" presStyleIdx="0" presStyleCnt="1"/>
      <dgm:spPr/>
    </dgm:pt>
    <dgm:pt modelId="{F1775F3B-3E98-4570-A05F-A8F3165B6403}" type="pres">
      <dgm:prSet presAssocID="{D6B6F37F-BC28-4668-885A-F8F17B6D1A19}" presName="extraNode" presStyleLbl="node1" presStyleIdx="0" presStyleCnt="1"/>
      <dgm:spPr/>
    </dgm:pt>
    <dgm:pt modelId="{3E7681ED-B05B-4544-9F96-CC4123DE2A5B}" type="pres">
      <dgm:prSet presAssocID="{D6B6F37F-BC28-4668-885A-F8F17B6D1A19}" presName="dstNode" presStyleLbl="node1" presStyleIdx="0" presStyleCnt="1"/>
      <dgm:spPr/>
    </dgm:pt>
    <dgm:pt modelId="{1EA3F616-1D7D-468E-B0A7-1BD5964D75BA}" type="pres">
      <dgm:prSet presAssocID="{735D43B8-3125-4B58-8293-DD1AAB759031}" presName="text_1" presStyleLbl="node1" presStyleIdx="0" presStyleCnt="1">
        <dgm:presLayoutVars>
          <dgm:bulletEnabled val="1"/>
        </dgm:presLayoutVars>
      </dgm:prSet>
      <dgm:spPr/>
    </dgm:pt>
    <dgm:pt modelId="{1AACA1D2-9EE2-4B3B-842B-3FBBD0EE79A1}" type="pres">
      <dgm:prSet presAssocID="{735D43B8-3125-4B58-8293-DD1AAB759031}" presName="accent_1" presStyleCnt="0"/>
      <dgm:spPr/>
    </dgm:pt>
    <dgm:pt modelId="{4DEDE12E-DC9D-4B38-8C21-09644EC85C0A}" type="pres">
      <dgm:prSet presAssocID="{735D43B8-3125-4B58-8293-DD1AAB759031}" presName="accentRepeatNode" presStyleLbl="solidFgAcc1" presStyleIdx="0" presStyleCnt="1"/>
      <dgm:spPr/>
    </dgm:pt>
  </dgm:ptLst>
  <dgm:cxnLst>
    <dgm:cxn modelId="{C5A5F088-5D89-4090-82D7-7E0252D21F73}" type="presOf" srcId="{735D43B8-3125-4B58-8293-DD1AAB759031}" destId="{1EA3F616-1D7D-468E-B0A7-1BD5964D75BA}" srcOrd="0" destOrd="0" presId="urn:microsoft.com/office/officeart/2008/layout/VerticalCurvedList"/>
    <dgm:cxn modelId="{9869348F-0255-4E08-9A99-36E8F8E18C1D}" srcId="{D6B6F37F-BC28-4668-885A-F8F17B6D1A19}" destId="{735D43B8-3125-4B58-8293-DD1AAB759031}" srcOrd="0" destOrd="0" parTransId="{32A633B0-C69C-4B3C-8556-76223B212787}" sibTransId="{F2AD7F80-EC29-4EFE-BA56-A6C9989BF4E7}"/>
    <dgm:cxn modelId="{3B75E29E-8551-4D7D-98AC-42317A4C2130}" type="presOf" srcId="{D6B6F37F-BC28-4668-885A-F8F17B6D1A19}" destId="{A0813E6C-DB54-4C52-BC7D-3982A3AAF430}" srcOrd="0" destOrd="0" presId="urn:microsoft.com/office/officeart/2008/layout/VerticalCurvedList"/>
    <dgm:cxn modelId="{E8F807A3-97D0-4F24-885E-2E7C0866E292}" type="presOf" srcId="{F2AD7F80-EC29-4EFE-BA56-A6C9989BF4E7}" destId="{E91E199B-11A0-4ADD-B725-325798506285}" srcOrd="0" destOrd="0" presId="urn:microsoft.com/office/officeart/2008/layout/VerticalCurvedList"/>
    <dgm:cxn modelId="{8A02211F-9416-40D2-9312-C9B3EBD7EC24}" type="presParOf" srcId="{A0813E6C-DB54-4C52-BC7D-3982A3AAF430}" destId="{5D2C775B-E550-4806-92CA-7546E240294B}" srcOrd="0" destOrd="0" presId="urn:microsoft.com/office/officeart/2008/layout/VerticalCurvedList"/>
    <dgm:cxn modelId="{089DEF02-2E03-4D9D-85F9-C0BE7851D4F4}" type="presParOf" srcId="{5D2C775B-E550-4806-92CA-7546E240294B}" destId="{E65AA472-2E72-4741-86B8-98B51BFDFF31}" srcOrd="0" destOrd="0" presId="urn:microsoft.com/office/officeart/2008/layout/VerticalCurvedList"/>
    <dgm:cxn modelId="{8376EFD5-08ED-4328-A20F-73D1DBBA6219}" type="presParOf" srcId="{E65AA472-2E72-4741-86B8-98B51BFDFF31}" destId="{A41D4DB8-98FD-476F-B873-44CF2085E7AE}" srcOrd="0" destOrd="0" presId="urn:microsoft.com/office/officeart/2008/layout/VerticalCurvedList"/>
    <dgm:cxn modelId="{8C16D706-28BB-4D5E-A391-547BE00B9350}" type="presParOf" srcId="{E65AA472-2E72-4741-86B8-98B51BFDFF31}" destId="{E91E199B-11A0-4ADD-B725-325798506285}" srcOrd="1" destOrd="0" presId="urn:microsoft.com/office/officeart/2008/layout/VerticalCurvedList"/>
    <dgm:cxn modelId="{3723D93A-7732-4429-8644-60A43FCD5BC7}" type="presParOf" srcId="{E65AA472-2E72-4741-86B8-98B51BFDFF31}" destId="{F1775F3B-3E98-4570-A05F-A8F3165B6403}" srcOrd="2" destOrd="0" presId="urn:microsoft.com/office/officeart/2008/layout/VerticalCurvedList"/>
    <dgm:cxn modelId="{242DEDBE-7805-4AEC-A8F4-19302E97F474}" type="presParOf" srcId="{E65AA472-2E72-4741-86B8-98B51BFDFF31}" destId="{3E7681ED-B05B-4544-9F96-CC4123DE2A5B}" srcOrd="3" destOrd="0" presId="urn:microsoft.com/office/officeart/2008/layout/VerticalCurvedList"/>
    <dgm:cxn modelId="{EB380368-C0EE-4243-8526-1CB6816022D4}" type="presParOf" srcId="{5D2C775B-E550-4806-92CA-7546E240294B}" destId="{1EA3F616-1D7D-468E-B0A7-1BD5964D75BA}" srcOrd="1" destOrd="0" presId="urn:microsoft.com/office/officeart/2008/layout/VerticalCurvedList"/>
    <dgm:cxn modelId="{6BEC46B9-CC57-4726-BBF8-6878A51DDA32}" type="presParOf" srcId="{5D2C775B-E550-4806-92CA-7546E240294B}" destId="{1AACA1D2-9EE2-4B3B-842B-3FBBD0EE79A1}" srcOrd="2" destOrd="0" presId="urn:microsoft.com/office/officeart/2008/layout/VerticalCurvedList"/>
    <dgm:cxn modelId="{0D5426D3-AA53-435E-B87B-BB5BE3B4B491}" type="presParOf" srcId="{1AACA1D2-9EE2-4B3B-842B-3FBBD0EE79A1}" destId="{4DEDE12E-DC9D-4B38-8C21-09644EC85C0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C2C7BFE-8008-4218-B465-791B0FC6705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749B11E-13A2-49C6-BB9D-198A6B564AEB}">
      <dgm:prSet phldrT="[Text]"/>
      <dgm:spPr/>
      <dgm:t>
        <a:bodyPr/>
        <a:lstStyle/>
        <a:p>
          <a:r>
            <a:rPr lang="en-US" b="1" i="0" u="none" strike="noStrike" baseline="0" dirty="0">
              <a:latin typeface="Arial" panose="020B0604020202020204" pitchFamily="34" charset="0"/>
            </a:rPr>
            <a:t>Request Processing Timing</a:t>
          </a:r>
          <a:endParaRPr lang="en-US" dirty="0"/>
        </a:p>
      </dgm:t>
    </dgm:pt>
    <dgm:pt modelId="{B48CF301-029A-4919-9955-8C25519AE5F3}" type="parTrans" cxnId="{64D0DB9B-C59C-408F-A0E5-584F7074626B}">
      <dgm:prSet/>
      <dgm:spPr/>
      <dgm:t>
        <a:bodyPr/>
        <a:lstStyle/>
        <a:p>
          <a:endParaRPr lang="en-US"/>
        </a:p>
      </dgm:t>
    </dgm:pt>
    <dgm:pt modelId="{F1241257-217B-4E58-8371-84A6BBCCE5FC}" type="sibTrans" cxnId="{64D0DB9B-C59C-408F-A0E5-584F7074626B}">
      <dgm:prSet/>
      <dgm:spPr/>
      <dgm:t>
        <a:bodyPr/>
        <a:lstStyle/>
        <a:p>
          <a:endParaRPr lang="en-US"/>
        </a:p>
      </dgm:t>
    </dgm:pt>
    <dgm:pt modelId="{477EB359-F7FD-4878-8E81-86A6BF171E47}">
      <dgm:prSet phldrT="[Text]"/>
      <dgm:spPr/>
      <dgm:t>
        <a:bodyPr/>
        <a:lstStyle/>
        <a:p>
          <a:r>
            <a:rPr lang="en-US" dirty="0"/>
            <a:t>USB sets an upper limit of </a:t>
          </a:r>
          <a:r>
            <a:rPr lang="en-US" dirty="0">
              <a:solidFill>
                <a:srgbClr val="FF0000"/>
              </a:solidFill>
            </a:rPr>
            <a:t>5 seconds as the upper limit for any command to be processed.</a:t>
          </a:r>
        </a:p>
      </dgm:t>
    </dgm:pt>
    <dgm:pt modelId="{3CA00074-CF50-4B49-B1C4-2B477EAA8EBC}" type="parTrans" cxnId="{44FB9D9E-E02E-4069-9D13-4E7E2722D8FD}">
      <dgm:prSet/>
      <dgm:spPr/>
      <dgm:t>
        <a:bodyPr/>
        <a:lstStyle/>
        <a:p>
          <a:endParaRPr lang="en-US"/>
        </a:p>
      </dgm:t>
    </dgm:pt>
    <dgm:pt modelId="{F10370D6-1A68-4E2D-BF4D-C08E419C8DFB}" type="sibTrans" cxnId="{44FB9D9E-E02E-4069-9D13-4E7E2722D8FD}">
      <dgm:prSet/>
      <dgm:spPr/>
      <dgm:t>
        <a:bodyPr/>
        <a:lstStyle/>
        <a:p>
          <a:endParaRPr lang="en-US"/>
        </a:p>
      </dgm:t>
    </dgm:pt>
    <dgm:pt modelId="{40D4162D-A1A7-43BE-8408-8AD08F257471}">
      <dgm:prSet phldrT="[Text]"/>
      <dgm:spPr/>
      <dgm:t>
        <a:bodyPr/>
        <a:lstStyle/>
        <a:p>
          <a:r>
            <a:rPr lang="en-US" dirty="0"/>
            <a:t>This upper limit </a:t>
          </a:r>
          <a:r>
            <a:rPr lang="en-US" dirty="0">
              <a:solidFill>
                <a:srgbClr val="FF0000"/>
              </a:solidFill>
            </a:rPr>
            <a:t>will improve user experience </a:t>
          </a:r>
          <a:r>
            <a:rPr lang="en-US" dirty="0"/>
            <a:t>-&gt; implementations should strive to complete requests in times that </a:t>
          </a:r>
          <a:r>
            <a:rPr lang="en-US" dirty="0">
              <a:solidFill>
                <a:srgbClr val="FF0000"/>
              </a:solidFill>
            </a:rPr>
            <a:t>are as short as possible.</a:t>
          </a:r>
        </a:p>
      </dgm:t>
    </dgm:pt>
    <dgm:pt modelId="{E8354CE3-3334-4EC1-A93A-28A22373DBFB}" type="parTrans" cxnId="{AEF8911D-0198-4F68-8255-7254B85C7165}">
      <dgm:prSet/>
      <dgm:spPr/>
      <dgm:t>
        <a:bodyPr/>
        <a:lstStyle/>
        <a:p>
          <a:endParaRPr lang="en-US"/>
        </a:p>
      </dgm:t>
    </dgm:pt>
    <dgm:pt modelId="{BB759DC1-0852-47ED-B11F-1A64DCEB3485}" type="sibTrans" cxnId="{AEF8911D-0198-4F68-8255-7254B85C7165}">
      <dgm:prSet/>
      <dgm:spPr/>
      <dgm:t>
        <a:bodyPr/>
        <a:lstStyle/>
        <a:p>
          <a:endParaRPr lang="en-US"/>
        </a:p>
      </dgm:t>
    </dgm:pt>
    <dgm:pt modelId="{79049CBC-FA97-46F4-A912-931A6597F19F}">
      <dgm:prSet phldrT="[Text]"/>
      <dgm:spPr/>
      <dgm:t>
        <a:bodyPr/>
        <a:lstStyle/>
        <a:p>
          <a:r>
            <a:rPr lang="en-US" b="1" i="0" u="none" strike="noStrike" baseline="0" dirty="0">
              <a:latin typeface="Arial" panose="020B0604020202020204" pitchFamily="34" charset="0"/>
            </a:rPr>
            <a:t>Reset/Resume Recovery Time</a:t>
          </a:r>
          <a:endParaRPr lang="en-US" dirty="0"/>
        </a:p>
      </dgm:t>
    </dgm:pt>
    <dgm:pt modelId="{0EDEB373-9720-47FD-9368-A6B9DCFDA578}" type="parTrans" cxnId="{A8E7AC0E-AD57-4C7C-BBC7-1DE023FBF38F}">
      <dgm:prSet/>
      <dgm:spPr/>
      <dgm:t>
        <a:bodyPr/>
        <a:lstStyle/>
        <a:p>
          <a:endParaRPr lang="en-US"/>
        </a:p>
      </dgm:t>
    </dgm:pt>
    <dgm:pt modelId="{BF958BB1-CEE5-4F58-904A-51FB3AF04FA5}" type="sibTrans" cxnId="{A8E7AC0E-AD57-4C7C-BBC7-1DE023FBF38F}">
      <dgm:prSet/>
      <dgm:spPr/>
      <dgm:t>
        <a:bodyPr/>
        <a:lstStyle/>
        <a:p>
          <a:endParaRPr lang="en-US"/>
        </a:p>
      </dgm:t>
    </dgm:pt>
    <dgm:pt modelId="{762E2CF2-6EED-4290-8AE7-5561275FB77F}">
      <dgm:prSet phldrT="[Text]"/>
      <dgm:spPr/>
      <dgm:t>
        <a:bodyPr/>
        <a:lstStyle/>
        <a:p>
          <a:r>
            <a:rPr lang="en-US" dirty="0">
              <a:solidFill>
                <a:srgbClr val="FF0000"/>
              </a:solidFill>
            </a:rPr>
            <a:t>After a port is reset or resumed</a:t>
          </a:r>
          <a:r>
            <a:rPr lang="en-US" dirty="0"/>
            <a:t>, the USB System Software is expected to provide a “recovery” interval of </a:t>
          </a:r>
          <a:r>
            <a:rPr lang="en-US" dirty="0">
              <a:solidFill>
                <a:srgbClr val="FF0000"/>
              </a:solidFill>
            </a:rPr>
            <a:t>10 </a:t>
          </a:r>
          <a:r>
            <a:rPr lang="en-US" dirty="0" err="1">
              <a:solidFill>
                <a:srgbClr val="FF0000"/>
              </a:solidFill>
            </a:rPr>
            <a:t>ms</a:t>
          </a:r>
          <a:r>
            <a:rPr lang="en-US" dirty="0">
              <a:solidFill>
                <a:srgbClr val="FF0000"/>
              </a:solidFill>
            </a:rPr>
            <a:t> before the device attached to the port is expected to respond to data transfers</a:t>
          </a:r>
          <a:r>
            <a:rPr lang="en-US" dirty="0"/>
            <a:t>. The device may ignore any data transfers during the recovery interval.</a:t>
          </a:r>
        </a:p>
      </dgm:t>
    </dgm:pt>
    <dgm:pt modelId="{E9FF9A0A-EAD5-456F-87C4-FFA6B98F1974}" type="parTrans" cxnId="{194BA1A3-1924-427B-84D6-DD45978699B5}">
      <dgm:prSet/>
      <dgm:spPr/>
      <dgm:t>
        <a:bodyPr/>
        <a:lstStyle/>
        <a:p>
          <a:endParaRPr lang="en-US"/>
        </a:p>
      </dgm:t>
    </dgm:pt>
    <dgm:pt modelId="{6B72B7B0-9109-430E-90A4-8569A1251A53}" type="sibTrans" cxnId="{194BA1A3-1924-427B-84D6-DD45978699B5}">
      <dgm:prSet/>
      <dgm:spPr/>
      <dgm:t>
        <a:bodyPr/>
        <a:lstStyle/>
        <a:p>
          <a:endParaRPr lang="en-US"/>
        </a:p>
      </dgm:t>
    </dgm:pt>
    <dgm:pt modelId="{B57F29B3-5884-4766-B1C9-88828747ECB8}">
      <dgm:prSet phldrT="[Text]"/>
      <dgm:spPr/>
      <dgm:t>
        <a:bodyPr/>
        <a:lstStyle/>
        <a:p>
          <a:r>
            <a:rPr lang="en-US" dirty="0"/>
            <a:t>After the end of the recovery interval (measured from the end of the reset or the end of the EOP at the end of the resume signaling), the device must accept data transfers at any time</a:t>
          </a:r>
        </a:p>
      </dgm:t>
    </dgm:pt>
    <dgm:pt modelId="{EB7A0D0D-3BA9-46CC-B4EE-6621E5E87C74}" type="parTrans" cxnId="{85CF0336-18E4-4A00-9C9A-B9603AD01476}">
      <dgm:prSet/>
      <dgm:spPr/>
      <dgm:t>
        <a:bodyPr/>
        <a:lstStyle/>
        <a:p>
          <a:endParaRPr lang="en-US"/>
        </a:p>
      </dgm:t>
    </dgm:pt>
    <dgm:pt modelId="{55B557BD-0907-4835-B61D-64D156C7E1DE}" type="sibTrans" cxnId="{85CF0336-18E4-4A00-9C9A-B9603AD01476}">
      <dgm:prSet/>
      <dgm:spPr/>
      <dgm:t>
        <a:bodyPr/>
        <a:lstStyle/>
        <a:p>
          <a:endParaRPr lang="en-US"/>
        </a:p>
      </dgm:t>
    </dgm:pt>
    <dgm:pt modelId="{D4E2CBFE-A06D-4A52-8CC5-997F556D7119}">
      <dgm:prSet phldrT="[Text]"/>
      <dgm:spPr/>
      <dgm:t>
        <a:bodyPr/>
        <a:lstStyle/>
        <a:p>
          <a:r>
            <a:rPr lang="en-US" b="1" i="0" u="none" strike="noStrike" baseline="0" dirty="0">
              <a:latin typeface="Arial" panose="020B0604020202020204" pitchFamily="34" charset="0"/>
            </a:rPr>
            <a:t>Set Address Processing</a:t>
          </a:r>
          <a:endParaRPr lang="en-US" dirty="0"/>
        </a:p>
      </dgm:t>
    </dgm:pt>
    <dgm:pt modelId="{E68151A0-6175-4D5A-9BA4-0A789F15202A}" type="parTrans" cxnId="{BF626C84-90BC-485C-A013-498A969DBF26}">
      <dgm:prSet/>
      <dgm:spPr/>
      <dgm:t>
        <a:bodyPr/>
        <a:lstStyle/>
        <a:p>
          <a:endParaRPr lang="en-US"/>
        </a:p>
      </dgm:t>
    </dgm:pt>
    <dgm:pt modelId="{EAF8ABEB-00AA-463C-8230-E8C98EF1F987}" type="sibTrans" cxnId="{BF626C84-90BC-485C-A013-498A969DBF26}">
      <dgm:prSet/>
      <dgm:spPr/>
      <dgm:t>
        <a:bodyPr/>
        <a:lstStyle/>
        <a:p>
          <a:endParaRPr lang="en-US"/>
        </a:p>
      </dgm:t>
    </dgm:pt>
    <dgm:pt modelId="{088FB78F-C1A6-4350-A3B7-5379AE4522F7}">
      <dgm:prSet phldrT="[Text]"/>
      <dgm:spPr/>
      <dgm:t>
        <a:bodyPr/>
        <a:lstStyle/>
        <a:p>
          <a:r>
            <a:rPr lang="en-US" dirty="0">
              <a:solidFill>
                <a:srgbClr val="FF0000"/>
              </a:solidFill>
            </a:rPr>
            <a:t>After the reset/resume recovery interval</a:t>
          </a:r>
          <a:r>
            <a:rPr lang="en-US" dirty="0"/>
            <a:t>, if a device </a:t>
          </a:r>
          <a:r>
            <a:rPr lang="en-US" dirty="0">
              <a:solidFill>
                <a:srgbClr val="FF0000"/>
              </a:solidFill>
            </a:rPr>
            <a:t>receives a </a:t>
          </a:r>
          <a:r>
            <a:rPr lang="en-US" dirty="0" err="1">
              <a:solidFill>
                <a:srgbClr val="FF0000"/>
              </a:solidFill>
            </a:rPr>
            <a:t>SetAddress</a:t>
          </a:r>
          <a:r>
            <a:rPr lang="en-US" dirty="0">
              <a:solidFill>
                <a:srgbClr val="FF0000"/>
              </a:solidFill>
            </a:rPr>
            <a:t>() request</a:t>
          </a:r>
          <a:r>
            <a:rPr lang="en-US" dirty="0"/>
            <a:t>, the device must be able to complete processing of the request and be able to successfully complete the Status stage of the request </a:t>
          </a:r>
          <a:r>
            <a:rPr lang="en-US" dirty="0">
              <a:solidFill>
                <a:srgbClr val="FF0000"/>
              </a:solidFill>
            </a:rPr>
            <a:t>within 50 </a:t>
          </a:r>
          <a:r>
            <a:rPr lang="en-US" dirty="0" err="1">
              <a:solidFill>
                <a:srgbClr val="FF0000"/>
              </a:solidFill>
            </a:rPr>
            <a:t>ms</a:t>
          </a:r>
          <a:r>
            <a:rPr lang="en-US" dirty="0" err="1"/>
            <a:t>.</a:t>
          </a:r>
          <a:endParaRPr lang="en-US" dirty="0"/>
        </a:p>
      </dgm:t>
    </dgm:pt>
    <dgm:pt modelId="{3D9C9AC7-B875-4278-A141-8D5A02BF06B9}" type="parTrans" cxnId="{E5DF803D-A13F-4078-B12B-23959A78371B}">
      <dgm:prSet/>
      <dgm:spPr/>
      <dgm:t>
        <a:bodyPr/>
        <a:lstStyle/>
        <a:p>
          <a:endParaRPr lang="en-US"/>
        </a:p>
      </dgm:t>
    </dgm:pt>
    <dgm:pt modelId="{D130463B-E659-465F-8CCC-42BFD438255E}" type="sibTrans" cxnId="{E5DF803D-A13F-4078-B12B-23959A78371B}">
      <dgm:prSet/>
      <dgm:spPr/>
      <dgm:t>
        <a:bodyPr/>
        <a:lstStyle/>
        <a:p>
          <a:endParaRPr lang="en-US"/>
        </a:p>
      </dgm:t>
    </dgm:pt>
    <dgm:pt modelId="{47B022C2-F32D-47B4-AC30-4F7CE972452D}">
      <dgm:prSet phldrT="[Text]"/>
      <dgm:spPr/>
      <dgm:t>
        <a:bodyPr/>
        <a:lstStyle/>
        <a:p>
          <a:r>
            <a:rPr lang="en-US" dirty="0"/>
            <a:t>After successful completion of the Status stage, the device is allowed a </a:t>
          </a:r>
          <a:r>
            <a:rPr lang="en-US" dirty="0" err="1"/>
            <a:t>SetAddress</a:t>
          </a:r>
          <a:r>
            <a:rPr lang="en-US" dirty="0"/>
            <a:t>() recovery interval of 2 </a:t>
          </a:r>
          <a:r>
            <a:rPr lang="en-US" dirty="0" err="1"/>
            <a:t>ms.</a:t>
          </a:r>
          <a:r>
            <a:rPr lang="en-US" dirty="0"/>
            <a:t> At the end of this interval, the device must be able to accept Setup packets addressed to the new address.</a:t>
          </a:r>
        </a:p>
      </dgm:t>
    </dgm:pt>
    <dgm:pt modelId="{93EB3961-1A0D-4AE7-88F5-9A91EE98F4F1}" type="parTrans" cxnId="{7107ACDC-8D60-4900-8570-4A167C3EB7F1}">
      <dgm:prSet/>
      <dgm:spPr/>
      <dgm:t>
        <a:bodyPr/>
        <a:lstStyle/>
        <a:p>
          <a:endParaRPr lang="en-US"/>
        </a:p>
      </dgm:t>
    </dgm:pt>
    <dgm:pt modelId="{9EB984EC-4EEF-4F42-AEDC-71577B635ACF}" type="sibTrans" cxnId="{7107ACDC-8D60-4900-8570-4A167C3EB7F1}">
      <dgm:prSet/>
      <dgm:spPr/>
      <dgm:t>
        <a:bodyPr/>
        <a:lstStyle/>
        <a:p>
          <a:endParaRPr lang="en-US"/>
        </a:p>
      </dgm:t>
    </dgm:pt>
    <dgm:pt modelId="{50B3F804-FD08-4F3F-8153-99C04B2BD13F}">
      <dgm:prSet phldrT="[Text]"/>
      <dgm:spPr/>
      <dgm:t>
        <a:bodyPr/>
        <a:lstStyle/>
        <a:p>
          <a:r>
            <a:rPr lang="en-US" b="1" i="0" u="none" strike="noStrike" baseline="0" dirty="0">
              <a:latin typeface="Arial" panose="020B0604020202020204" pitchFamily="34" charset="0"/>
            </a:rPr>
            <a:t>Standard Device Requests</a:t>
          </a:r>
          <a:endParaRPr lang="en-US" dirty="0"/>
        </a:p>
      </dgm:t>
    </dgm:pt>
    <dgm:pt modelId="{2EB30696-F5D7-4381-81F2-1F40CB4A418E}" type="parTrans" cxnId="{60106C4D-1EF2-4F2D-BA5A-BF23A77F5ED4}">
      <dgm:prSet/>
      <dgm:spPr/>
      <dgm:t>
        <a:bodyPr/>
        <a:lstStyle/>
        <a:p>
          <a:endParaRPr lang="en-US"/>
        </a:p>
      </dgm:t>
    </dgm:pt>
    <dgm:pt modelId="{73080B0A-632D-4B4E-92C4-EDBD3637CB1F}" type="sibTrans" cxnId="{60106C4D-1EF2-4F2D-BA5A-BF23A77F5ED4}">
      <dgm:prSet/>
      <dgm:spPr/>
      <dgm:t>
        <a:bodyPr/>
        <a:lstStyle/>
        <a:p>
          <a:endParaRPr lang="en-US"/>
        </a:p>
      </dgm:t>
    </dgm:pt>
    <dgm:pt modelId="{DEDBADAC-DAD3-4E91-A7D2-3695304C3070}">
      <dgm:prSet phldrT="[Text]"/>
      <dgm:spPr/>
      <dgm:t>
        <a:bodyPr/>
        <a:lstStyle/>
        <a:p>
          <a:r>
            <a:rPr lang="en-US" b="1" i="0" u="none" strike="noStrike" baseline="0" dirty="0">
              <a:latin typeface="Arial" panose="020B0604020202020204" pitchFamily="34" charset="0"/>
            </a:rPr>
            <a:t>Class-specific Requests</a:t>
          </a:r>
          <a:endParaRPr lang="en-US" dirty="0"/>
        </a:p>
      </dgm:t>
    </dgm:pt>
    <dgm:pt modelId="{A4486CEF-76BE-4406-A009-A77BB030165A}" type="parTrans" cxnId="{B2343DEF-2C8D-4820-ABD4-D084B4892AD2}">
      <dgm:prSet/>
      <dgm:spPr/>
      <dgm:t>
        <a:bodyPr/>
        <a:lstStyle/>
        <a:p>
          <a:endParaRPr lang="en-US"/>
        </a:p>
      </dgm:t>
    </dgm:pt>
    <dgm:pt modelId="{325846EA-E803-4185-8A47-553FCE983164}" type="sibTrans" cxnId="{B2343DEF-2C8D-4820-ABD4-D084B4892AD2}">
      <dgm:prSet/>
      <dgm:spPr/>
      <dgm:t>
        <a:bodyPr/>
        <a:lstStyle/>
        <a:p>
          <a:endParaRPr lang="en-US"/>
        </a:p>
      </dgm:t>
    </dgm:pt>
    <dgm:pt modelId="{57328EF1-7084-4557-BECE-563C1C0CC9AD}">
      <dgm:prSet phldrT="[Text]"/>
      <dgm:spPr/>
      <dgm:t>
        <a:bodyPr/>
        <a:lstStyle/>
        <a:p>
          <a:r>
            <a:rPr lang="en-US" b="1" i="0" u="none" strike="noStrike" baseline="0" dirty="0">
              <a:latin typeface="Arial" panose="020B0604020202020204" pitchFamily="34" charset="0"/>
            </a:rPr>
            <a:t>Speed Dependent Descriptors</a:t>
          </a:r>
          <a:endParaRPr lang="en-US" dirty="0"/>
        </a:p>
      </dgm:t>
    </dgm:pt>
    <dgm:pt modelId="{05E496F0-BEDD-42CC-9E18-4204DA24C73E}" type="parTrans" cxnId="{EC9A0D8E-4853-4081-9065-51B59908D15B}">
      <dgm:prSet/>
      <dgm:spPr/>
      <dgm:t>
        <a:bodyPr/>
        <a:lstStyle/>
        <a:p>
          <a:endParaRPr lang="en-US"/>
        </a:p>
      </dgm:t>
    </dgm:pt>
    <dgm:pt modelId="{93620B6E-CFD7-4BD1-B21F-FFB31AA40ED8}" type="sibTrans" cxnId="{EC9A0D8E-4853-4081-9065-51B59908D15B}">
      <dgm:prSet/>
      <dgm:spPr/>
      <dgm:t>
        <a:bodyPr/>
        <a:lstStyle/>
        <a:p>
          <a:endParaRPr lang="en-US"/>
        </a:p>
      </dgm:t>
    </dgm:pt>
    <dgm:pt modelId="{E783C7E7-8BA2-4EBF-BDB4-991D19102B3B}">
      <dgm:prSet phldrT="[Text]"/>
      <dgm:spPr/>
      <dgm:t>
        <a:bodyPr/>
        <a:lstStyle/>
        <a:p>
          <a:r>
            <a:rPr lang="en-US" dirty="0"/>
            <a:t>For standard device requests that require no Data stage, </a:t>
          </a:r>
          <a:r>
            <a:rPr lang="en-US" dirty="0">
              <a:solidFill>
                <a:srgbClr val="FF0000"/>
              </a:solidFill>
            </a:rPr>
            <a:t>a device must be able to complete the request </a:t>
          </a:r>
          <a:r>
            <a:rPr lang="en-US" dirty="0"/>
            <a:t>and be </a:t>
          </a:r>
          <a:r>
            <a:rPr lang="en-US" dirty="0">
              <a:solidFill>
                <a:srgbClr val="FF0000"/>
              </a:solidFill>
            </a:rPr>
            <a:t>able to successfully complete the Status stage of the request within 50 </a:t>
          </a:r>
          <a:r>
            <a:rPr lang="en-US" dirty="0" err="1">
              <a:solidFill>
                <a:srgbClr val="FF0000"/>
              </a:solidFill>
            </a:rPr>
            <a:t>ms</a:t>
          </a:r>
          <a:r>
            <a:rPr lang="en-US" dirty="0">
              <a:solidFill>
                <a:srgbClr val="FF0000"/>
              </a:solidFill>
            </a:rPr>
            <a:t> </a:t>
          </a:r>
          <a:r>
            <a:rPr lang="en-US" dirty="0"/>
            <a:t>of receipt of the request. This limitation applies to requests to the device, interface, or endpoint</a:t>
          </a:r>
        </a:p>
      </dgm:t>
    </dgm:pt>
    <dgm:pt modelId="{08A298A8-C5DB-44EE-B423-744503E9C10F}" type="parTrans" cxnId="{8F41CED1-EB33-4615-A76A-BFF07C8503E9}">
      <dgm:prSet/>
      <dgm:spPr/>
      <dgm:t>
        <a:bodyPr/>
        <a:lstStyle/>
        <a:p>
          <a:endParaRPr lang="en-US"/>
        </a:p>
      </dgm:t>
    </dgm:pt>
    <dgm:pt modelId="{186696F5-BD90-4AC3-9E4F-89FDD3783FCC}" type="sibTrans" cxnId="{8F41CED1-EB33-4615-A76A-BFF07C8503E9}">
      <dgm:prSet/>
      <dgm:spPr/>
      <dgm:t>
        <a:bodyPr/>
        <a:lstStyle/>
        <a:p>
          <a:endParaRPr lang="en-US"/>
        </a:p>
      </dgm:t>
    </dgm:pt>
    <dgm:pt modelId="{E71868B4-4044-47DD-A864-5A73AA7CE848}">
      <dgm:prSet phldrT="[Text]"/>
      <dgm:spPr/>
      <dgm:t>
        <a:bodyPr/>
        <a:lstStyle/>
        <a:p>
          <a:r>
            <a:rPr lang="en-US" dirty="0"/>
            <a:t>Unless specifically exempted in the class document, </a:t>
          </a:r>
          <a:r>
            <a:rPr lang="en-US" dirty="0">
              <a:solidFill>
                <a:srgbClr val="FF0000"/>
              </a:solidFill>
            </a:rPr>
            <a:t>all class-specific requests must meet the timing limitations for standard device requests</a:t>
          </a:r>
          <a:r>
            <a:rPr lang="en-US" dirty="0"/>
            <a:t>. If a class document provides an exemption, the exemption may only be specified on a request-by-request basis.</a:t>
          </a:r>
        </a:p>
      </dgm:t>
    </dgm:pt>
    <dgm:pt modelId="{2A9398D0-31B2-4E30-BEA5-F292E9DDEE5B}" type="parTrans" cxnId="{73CC0F70-B376-4E75-A246-EDE1EB1D2FFF}">
      <dgm:prSet/>
      <dgm:spPr/>
      <dgm:t>
        <a:bodyPr/>
        <a:lstStyle/>
        <a:p>
          <a:endParaRPr lang="en-US"/>
        </a:p>
      </dgm:t>
    </dgm:pt>
    <dgm:pt modelId="{6D1338B2-D813-4769-A4AA-621D15E8612E}" type="sibTrans" cxnId="{73CC0F70-B376-4E75-A246-EDE1EB1D2FFF}">
      <dgm:prSet/>
      <dgm:spPr/>
      <dgm:t>
        <a:bodyPr/>
        <a:lstStyle/>
        <a:p>
          <a:endParaRPr lang="en-US"/>
        </a:p>
      </dgm:t>
    </dgm:pt>
    <dgm:pt modelId="{E35CD449-86E1-4021-A9C0-2E2BF4EDA5F4}">
      <dgm:prSet/>
      <dgm:spPr/>
      <dgm:t>
        <a:bodyPr/>
        <a:lstStyle/>
        <a:p>
          <a:r>
            <a:rPr lang="en-US" dirty="0">
              <a:solidFill>
                <a:srgbClr val="FF0000"/>
              </a:solidFill>
            </a:rPr>
            <a:t>A class document may require that a device respond more quickly than is specified in this section</a:t>
          </a:r>
          <a:r>
            <a:rPr lang="en-US" dirty="0"/>
            <a:t>. Faster response may be required for standard and class-specific requests.</a:t>
          </a:r>
        </a:p>
      </dgm:t>
    </dgm:pt>
    <dgm:pt modelId="{BDDB5CB6-2FBA-4F65-A763-61880F30B3FE}" type="parTrans" cxnId="{B80E10CA-FF54-4F51-B268-FF22D002A2C3}">
      <dgm:prSet/>
      <dgm:spPr/>
      <dgm:t>
        <a:bodyPr/>
        <a:lstStyle/>
        <a:p>
          <a:endParaRPr lang="en-US"/>
        </a:p>
      </dgm:t>
    </dgm:pt>
    <dgm:pt modelId="{B7D9D3BB-003F-4E17-B01E-2C10CA62C9B1}" type="sibTrans" cxnId="{B80E10CA-FF54-4F51-B268-FF22D002A2C3}">
      <dgm:prSet/>
      <dgm:spPr/>
      <dgm:t>
        <a:bodyPr/>
        <a:lstStyle/>
        <a:p>
          <a:endParaRPr lang="en-US"/>
        </a:p>
      </dgm:t>
    </dgm:pt>
    <dgm:pt modelId="{14A2AD11-5BAB-4125-863A-5EDAECD20D8B}">
      <dgm:prSet phldrT="[Text]"/>
      <dgm:spPr/>
      <dgm:t>
        <a:bodyPr/>
        <a:lstStyle/>
        <a:p>
          <a:r>
            <a:rPr lang="en-US" dirty="0"/>
            <a:t>A device capable of operation at </a:t>
          </a:r>
          <a:r>
            <a:rPr lang="en-US" dirty="0">
              <a:solidFill>
                <a:srgbClr val="FF0000"/>
              </a:solidFill>
            </a:rPr>
            <a:t>high-speed can operate in either full- or high-speed</a:t>
          </a:r>
        </a:p>
      </dgm:t>
    </dgm:pt>
    <dgm:pt modelId="{5DB67EE6-AFF5-477A-9C46-05EA86965F94}" type="parTrans" cxnId="{001B99BE-854C-494F-A6D7-1A7149BC2BB9}">
      <dgm:prSet/>
      <dgm:spPr/>
      <dgm:t>
        <a:bodyPr/>
        <a:lstStyle/>
        <a:p>
          <a:endParaRPr lang="en-US"/>
        </a:p>
      </dgm:t>
    </dgm:pt>
    <dgm:pt modelId="{BB851B4D-6342-4163-881B-2FC0172DFAA8}" type="sibTrans" cxnId="{001B99BE-854C-494F-A6D7-1A7149BC2BB9}">
      <dgm:prSet/>
      <dgm:spPr/>
      <dgm:t>
        <a:bodyPr/>
        <a:lstStyle/>
        <a:p>
          <a:endParaRPr lang="en-US"/>
        </a:p>
      </dgm:t>
    </dgm:pt>
    <dgm:pt modelId="{5D77BA98-88B7-44B0-AC62-98065DB0CBAC}">
      <dgm:prSet phldrT="[Text]"/>
      <dgm:spPr/>
      <dgm:t>
        <a:bodyPr/>
        <a:lstStyle/>
        <a:p>
          <a:r>
            <a:rPr lang="en-US" dirty="0"/>
            <a:t>Two descriptors allow a high-speed capable device to report configuration information about the other operating speed. The two descriptors are: the (</a:t>
          </a:r>
          <a:r>
            <a:rPr lang="en-US" dirty="0" err="1"/>
            <a:t>other_speed</a:t>
          </a:r>
          <a:r>
            <a:rPr lang="en-US" dirty="0"/>
            <a:t>) </a:t>
          </a:r>
          <a:r>
            <a:rPr lang="en-US" dirty="0" err="1"/>
            <a:t>device_qualifier</a:t>
          </a:r>
          <a:r>
            <a:rPr lang="en-US" dirty="0"/>
            <a:t> descriptor and the </a:t>
          </a:r>
          <a:r>
            <a:rPr lang="en-US" dirty="0" err="1"/>
            <a:t>other_speed_configuration</a:t>
          </a:r>
          <a:r>
            <a:rPr lang="en-US" dirty="0"/>
            <a:t> descriptor. These two descriptors are retrieved by the host by using the </a:t>
          </a:r>
          <a:r>
            <a:rPr lang="en-US" dirty="0" err="1"/>
            <a:t>GetDescriptor</a:t>
          </a:r>
          <a:r>
            <a:rPr lang="en-US" dirty="0"/>
            <a:t> request with the corresponding descriptor type values.</a:t>
          </a:r>
        </a:p>
      </dgm:t>
    </dgm:pt>
    <dgm:pt modelId="{9F7FC915-CD2F-4396-BB49-25464B0E42E8}" type="parTrans" cxnId="{EBB4FE3C-EDCA-44F8-A515-6B4F842D5804}">
      <dgm:prSet/>
      <dgm:spPr/>
      <dgm:t>
        <a:bodyPr/>
        <a:lstStyle/>
        <a:p>
          <a:endParaRPr lang="en-US"/>
        </a:p>
      </dgm:t>
    </dgm:pt>
    <dgm:pt modelId="{5D5D2531-75B5-4B4E-80C6-E7A723FF675D}" type="sibTrans" cxnId="{EBB4FE3C-EDCA-44F8-A515-6B4F842D5804}">
      <dgm:prSet/>
      <dgm:spPr/>
      <dgm:t>
        <a:bodyPr/>
        <a:lstStyle/>
        <a:p>
          <a:endParaRPr lang="en-US"/>
        </a:p>
      </dgm:t>
    </dgm:pt>
    <dgm:pt modelId="{07685B79-7455-4902-BD6E-9A0C66F6C6FC}" type="pres">
      <dgm:prSet presAssocID="{DC2C7BFE-8008-4218-B465-791B0FC67053}" presName="Name0" presStyleCnt="0">
        <dgm:presLayoutVars>
          <dgm:dir/>
          <dgm:animLvl val="lvl"/>
          <dgm:resizeHandles val="exact"/>
        </dgm:presLayoutVars>
      </dgm:prSet>
      <dgm:spPr/>
    </dgm:pt>
    <dgm:pt modelId="{80475F2D-D3B7-4165-8F46-17C1003BBEAA}" type="pres">
      <dgm:prSet presAssocID="{2749B11E-13A2-49C6-BB9D-198A6B564AEB}" presName="linNode" presStyleCnt="0"/>
      <dgm:spPr/>
    </dgm:pt>
    <dgm:pt modelId="{26071C72-B15F-4AA1-AE9D-E284A0251109}" type="pres">
      <dgm:prSet presAssocID="{2749B11E-13A2-49C6-BB9D-198A6B564AEB}" presName="parentText" presStyleLbl="node1" presStyleIdx="0" presStyleCnt="6">
        <dgm:presLayoutVars>
          <dgm:chMax val="1"/>
          <dgm:bulletEnabled val="1"/>
        </dgm:presLayoutVars>
      </dgm:prSet>
      <dgm:spPr/>
    </dgm:pt>
    <dgm:pt modelId="{6DD7FF52-5008-4197-80BB-B637D0AAE9DF}" type="pres">
      <dgm:prSet presAssocID="{2749B11E-13A2-49C6-BB9D-198A6B564AEB}" presName="descendantText" presStyleLbl="alignAccFollowNode1" presStyleIdx="0" presStyleCnt="6" custLinFactNeighborX="0">
        <dgm:presLayoutVars>
          <dgm:bulletEnabled val="1"/>
        </dgm:presLayoutVars>
      </dgm:prSet>
      <dgm:spPr/>
    </dgm:pt>
    <dgm:pt modelId="{E1045D6E-DE42-4CE6-97A6-7F28A386769A}" type="pres">
      <dgm:prSet presAssocID="{F1241257-217B-4E58-8371-84A6BBCCE5FC}" presName="sp" presStyleCnt="0"/>
      <dgm:spPr/>
    </dgm:pt>
    <dgm:pt modelId="{8753FB72-0EC1-4718-BA8A-3B6F59788E4A}" type="pres">
      <dgm:prSet presAssocID="{79049CBC-FA97-46F4-A912-931A6597F19F}" presName="linNode" presStyleCnt="0"/>
      <dgm:spPr/>
    </dgm:pt>
    <dgm:pt modelId="{83881786-AC89-45DA-92CD-E442DE1C737E}" type="pres">
      <dgm:prSet presAssocID="{79049CBC-FA97-46F4-A912-931A6597F19F}" presName="parentText" presStyleLbl="node1" presStyleIdx="1" presStyleCnt="6">
        <dgm:presLayoutVars>
          <dgm:chMax val="1"/>
          <dgm:bulletEnabled val="1"/>
        </dgm:presLayoutVars>
      </dgm:prSet>
      <dgm:spPr/>
    </dgm:pt>
    <dgm:pt modelId="{6B54EAB4-0309-477A-BBD9-CFC560BE85CE}" type="pres">
      <dgm:prSet presAssocID="{79049CBC-FA97-46F4-A912-931A6597F19F}" presName="descendantText" presStyleLbl="alignAccFollowNode1" presStyleIdx="1" presStyleCnt="6">
        <dgm:presLayoutVars>
          <dgm:bulletEnabled val="1"/>
        </dgm:presLayoutVars>
      </dgm:prSet>
      <dgm:spPr/>
    </dgm:pt>
    <dgm:pt modelId="{A7721C4D-A5CB-46CF-BEF5-CF4E460F96FB}" type="pres">
      <dgm:prSet presAssocID="{BF958BB1-CEE5-4F58-904A-51FB3AF04FA5}" presName="sp" presStyleCnt="0"/>
      <dgm:spPr/>
    </dgm:pt>
    <dgm:pt modelId="{75980B00-F052-4AF4-99FB-3285F21F6AF0}" type="pres">
      <dgm:prSet presAssocID="{D4E2CBFE-A06D-4A52-8CC5-997F556D7119}" presName="linNode" presStyleCnt="0"/>
      <dgm:spPr/>
    </dgm:pt>
    <dgm:pt modelId="{011AA492-C09A-4330-85A2-1D502D72DF07}" type="pres">
      <dgm:prSet presAssocID="{D4E2CBFE-A06D-4A52-8CC5-997F556D7119}" presName="parentText" presStyleLbl="node1" presStyleIdx="2" presStyleCnt="6">
        <dgm:presLayoutVars>
          <dgm:chMax val="1"/>
          <dgm:bulletEnabled val="1"/>
        </dgm:presLayoutVars>
      </dgm:prSet>
      <dgm:spPr/>
    </dgm:pt>
    <dgm:pt modelId="{800FDC50-B8A6-4D62-BEEA-17F2FBCE49DA}" type="pres">
      <dgm:prSet presAssocID="{D4E2CBFE-A06D-4A52-8CC5-997F556D7119}" presName="descendantText" presStyleLbl="alignAccFollowNode1" presStyleIdx="2" presStyleCnt="6">
        <dgm:presLayoutVars>
          <dgm:bulletEnabled val="1"/>
        </dgm:presLayoutVars>
      </dgm:prSet>
      <dgm:spPr/>
    </dgm:pt>
    <dgm:pt modelId="{CFED912C-264C-4CE3-A978-926A9EAD5F7F}" type="pres">
      <dgm:prSet presAssocID="{EAF8ABEB-00AA-463C-8230-E8C98EF1F987}" presName="sp" presStyleCnt="0"/>
      <dgm:spPr/>
    </dgm:pt>
    <dgm:pt modelId="{C996C95E-025E-4182-9A75-AFED96E9742E}" type="pres">
      <dgm:prSet presAssocID="{50B3F804-FD08-4F3F-8153-99C04B2BD13F}" presName="linNode" presStyleCnt="0"/>
      <dgm:spPr/>
    </dgm:pt>
    <dgm:pt modelId="{17BCF488-B170-4F87-AB2B-FBAC0CE5DDCA}" type="pres">
      <dgm:prSet presAssocID="{50B3F804-FD08-4F3F-8153-99C04B2BD13F}" presName="parentText" presStyleLbl="node1" presStyleIdx="3" presStyleCnt="6">
        <dgm:presLayoutVars>
          <dgm:chMax val="1"/>
          <dgm:bulletEnabled val="1"/>
        </dgm:presLayoutVars>
      </dgm:prSet>
      <dgm:spPr/>
    </dgm:pt>
    <dgm:pt modelId="{455266E7-84D6-48BB-B53C-A6327B5BF42F}" type="pres">
      <dgm:prSet presAssocID="{50B3F804-FD08-4F3F-8153-99C04B2BD13F}" presName="descendantText" presStyleLbl="alignAccFollowNode1" presStyleIdx="3" presStyleCnt="6">
        <dgm:presLayoutVars>
          <dgm:bulletEnabled val="1"/>
        </dgm:presLayoutVars>
      </dgm:prSet>
      <dgm:spPr/>
    </dgm:pt>
    <dgm:pt modelId="{98CA4337-D57A-4E21-BA2A-B9CAC9D7AF43}" type="pres">
      <dgm:prSet presAssocID="{73080B0A-632D-4B4E-92C4-EDBD3637CB1F}" presName="sp" presStyleCnt="0"/>
      <dgm:spPr/>
    </dgm:pt>
    <dgm:pt modelId="{F8E18F67-FACA-46D1-8281-EFCFC5CD131F}" type="pres">
      <dgm:prSet presAssocID="{DEDBADAC-DAD3-4E91-A7D2-3695304C3070}" presName="linNode" presStyleCnt="0"/>
      <dgm:spPr/>
    </dgm:pt>
    <dgm:pt modelId="{C3B7AEEA-439A-4359-A25E-46A74988012C}" type="pres">
      <dgm:prSet presAssocID="{DEDBADAC-DAD3-4E91-A7D2-3695304C3070}" presName="parentText" presStyleLbl="node1" presStyleIdx="4" presStyleCnt="6">
        <dgm:presLayoutVars>
          <dgm:chMax val="1"/>
          <dgm:bulletEnabled val="1"/>
        </dgm:presLayoutVars>
      </dgm:prSet>
      <dgm:spPr/>
    </dgm:pt>
    <dgm:pt modelId="{47BB53A2-CC50-464E-9348-FC910BD5B9C4}" type="pres">
      <dgm:prSet presAssocID="{DEDBADAC-DAD3-4E91-A7D2-3695304C3070}" presName="descendantText" presStyleLbl="alignAccFollowNode1" presStyleIdx="4" presStyleCnt="6">
        <dgm:presLayoutVars>
          <dgm:bulletEnabled val="1"/>
        </dgm:presLayoutVars>
      </dgm:prSet>
      <dgm:spPr/>
    </dgm:pt>
    <dgm:pt modelId="{C32B5142-5741-44FB-BB55-2A3167BB3AFC}" type="pres">
      <dgm:prSet presAssocID="{325846EA-E803-4185-8A47-553FCE983164}" presName="sp" presStyleCnt="0"/>
      <dgm:spPr/>
    </dgm:pt>
    <dgm:pt modelId="{DD5EA2EA-A1A2-49B2-AE77-AE4C6898795F}" type="pres">
      <dgm:prSet presAssocID="{57328EF1-7084-4557-BECE-563C1C0CC9AD}" presName="linNode" presStyleCnt="0"/>
      <dgm:spPr/>
    </dgm:pt>
    <dgm:pt modelId="{33D1C5E7-3B28-4075-93E0-3F05B7890C80}" type="pres">
      <dgm:prSet presAssocID="{57328EF1-7084-4557-BECE-563C1C0CC9AD}" presName="parentText" presStyleLbl="node1" presStyleIdx="5" presStyleCnt="6">
        <dgm:presLayoutVars>
          <dgm:chMax val="1"/>
          <dgm:bulletEnabled val="1"/>
        </dgm:presLayoutVars>
      </dgm:prSet>
      <dgm:spPr/>
    </dgm:pt>
    <dgm:pt modelId="{9CB08896-5EFE-4E33-A11E-993008EBE751}" type="pres">
      <dgm:prSet presAssocID="{57328EF1-7084-4557-BECE-563C1C0CC9AD}" presName="descendantText" presStyleLbl="alignAccFollowNode1" presStyleIdx="5" presStyleCnt="6">
        <dgm:presLayoutVars>
          <dgm:bulletEnabled val="1"/>
        </dgm:presLayoutVars>
      </dgm:prSet>
      <dgm:spPr/>
    </dgm:pt>
  </dgm:ptLst>
  <dgm:cxnLst>
    <dgm:cxn modelId="{4BDB6609-86D6-4AE5-9993-EE5D3C9390B6}" type="presOf" srcId="{D4E2CBFE-A06D-4A52-8CC5-997F556D7119}" destId="{011AA492-C09A-4330-85A2-1D502D72DF07}" srcOrd="0" destOrd="0" presId="urn:microsoft.com/office/officeart/2005/8/layout/vList5"/>
    <dgm:cxn modelId="{A8E7AC0E-AD57-4C7C-BBC7-1DE023FBF38F}" srcId="{DC2C7BFE-8008-4218-B465-791B0FC67053}" destId="{79049CBC-FA97-46F4-A912-931A6597F19F}" srcOrd="1" destOrd="0" parTransId="{0EDEB373-9720-47FD-9368-A6B9DCFDA578}" sibTransId="{BF958BB1-CEE5-4F58-904A-51FB3AF04FA5}"/>
    <dgm:cxn modelId="{58397813-69D6-41FD-B14C-63B2AA40CB59}" type="presOf" srcId="{2749B11E-13A2-49C6-BB9D-198A6B564AEB}" destId="{26071C72-B15F-4AA1-AE9D-E284A0251109}" srcOrd="0" destOrd="0" presId="urn:microsoft.com/office/officeart/2005/8/layout/vList5"/>
    <dgm:cxn modelId="{A960E913-0FD2-4484-B5D9-03AC0A081C4C}" type="presOf" srcId="{47B022C2-F32D-47B4-AC30-4F7CE972452D}" destId="{800FDC50-B8A6-4D62-BEEA-17F2FBCE49DA}" srcOrd="0" destOrd="1" presId="urn:microsoft.com/office/officeart/2005/8/layout/vList5"/>
    <dgm:cxn modelId="{D3337818-2F89-411F-B612-20DD51162200}" type="presOf" srcId="{088FB78F-C1A6-4350-A3B7-5379AE4522F7}" destId="{800FDC50-B8A6-4D62-BEEA-17F2FBCE49DA}" srcOrd="0" destOrd="0" presId="urn:microsoft.com/office/officeart/2005/8/layout/vList5"/>
    <dgm:cxn modelId="{AEF8911D-0198-4F68-8255-7254B85C7165}" srcId="{2749B11E-13A2-49C6-BB9D-198A6B564AEB}" destId="{40D4162D-A1A7-43BE-8408-8AD08F257471}" srcOrd="1" destOrd="0" parTransId="{E8354CE3-3334-4EC1-A93A-28A22373DBFB}" sibTransId="{BB759DC1-0852-47ED-B11F-1A64DCEB3485}"/>
    <dgm:cxn modelId="{A9626D2E-D5FC-4088-B1AB-BD6AABCBE9A5}" type="presOf" srcId="{79049CBC-FA97-46F4-A912-931A6597F19F}" destId="{83881786-AC89-45DA-92CD-E442DE1C737E}" srcOrd="0" destOrd="0" presId="urn:microsoft.com/office/officeart/2005/8/layout/vList5"/>
    <dgm:cxn modelId="{85CF0336-18E4-4A00-9C9A-B9603AD01476}" srcId="{79049CBC-FA97-46F4-A912-931A6597F19F}" destId="{B57F29B3-5884-4766-B1C9-88828747ECB8}" srcOrd="1" destOrd="0" parTransId="{EB7A0D0D-3BA9-46CC-B4EE-6621E5E87C74}" sibTransId="{55B557BD-0907-4835-B61D-64D156C7E1DE}"/>
    <dgm:cxn modelId="{D163153B-41F9-478E-93B4-2045804A8BD7}" type="presOf" srcId="{B57F29B3-5884-4766-B1C9-88828747ECB8}" destId="{6B54EAB4-0309-477A-BBD9-CFC560BE85CE}" srcOrd="0" destOrd="1" presId="urn:microsoft.com/office/officeart/2005/8/layout/vList5"/>
    <dgm:cxn modelId="{EBB4FE3C-EDCA-44F8-A515-6B4F842D5804}" srcId="{57328EF1-7084-4557-BECE-563C1C0CC9AD}" destId="{5D77BA98-88B7-44B0-AC62-98065DB0CBAC}" srcOrd="1" destOrd="0" parTransId="{9F7FC915-CD2F-4396-BB49-25464B0E42E8}" sibTransId="{5D5D2531-75B5-4B4E-80C6-E7A723FF675D}"/>
    <dgm:cxn modelId="{E5DF803D-A13F-4078-B12B-23959A78371B}" srcId="{D4E2CBFE-A06D-4A52-8CC5-997F556D7119}" destId="{088FB78F-C1A6-4350-A3B7-5379AE4522F7}" srcOrd="0" destOrd="0" parTransId="{3D9C9AC7-B875-4278-A141-8D5A02BF06B9}" sibTransId="{D130463B-E659-465F-8CCC-42BFD438255E}"/>
    <dgm:cxn modelId="{7F049864-F54B-48EB-87B5-B5DCA02AAFDC}" type="presOf" srcId="{DC2C7BFE-8008-4218-B465-791B0FC67053}" destId="{07685B79-7455-4902-BD6E-9A0C66F6C6FC}" srcOrd="0" destOrd="0" presId="urn:microsoft.com/office/officeart/2005/8/layout/vList5"/>
    <dgm:cxn modelId="{3AD1C164-0E9A-4AC5-8329-C8BBA72010E2}" type="presOf" srcId="{5D77BA98-88B7-44B0-AC62-98065DB0CBAC}" destId="{9CB08896-5EFE-4E33-A11E-993008EBE751}" srcOrd="0" destOrd="1" presId="urn:microsoft.com/office/officeart/2005/8/layout/vList5"/>
    <dgm:cxn modelId="{356BFF46-3D20-4310-92B2-99F484128935}" type="presOf" srcId="{57328EF1-7084-4557-BECE-563C1C0CC9AD}" destId="{33D1C5E7-3B28-4075-93E0-3F05B7890C80}" srcOrd="0" destOrd="0" presId="urn:microsoft.com/office/officeart/2005/8/layout/vList5"/>
    <dgm:cxn modelId="{60106C4D-1EF2-4F2D-BA5A-BF23A77F5ED4}" srcId="{DC2C7BFE-8008-4218-B465-791B0FC67053}" destId="{50B3F804-FD08-4F3F-8153-99C04B2BD13F}" srcOrd="3" destOrd="0" parTransId="{2EB30696-F5D7-4381-81F2-1F40CB4A418E}" sibTransId="{73080B0A-632D-4B4E-92C4-EDBD3637CB1F}"/>
    <dgm:cxn modelId="{73CC0F70-B376-4E75-A246-EDE1EB1D2FFF}" srcId="{DEDBADAC-DAD3-4E91-A7D2-3695304C3070}" destId="{E71868B4-4044-47DD-A864-5A73AA7CE848}" srcOrd="0" destOrd="0" parTransId="{2A9398D0-31B2-4E30-BEA5-F292E9DDEE5B}" sibTransId="{6D1338B2-D813-4769-A4AA-621D15E8612E}"/>
    <dgm:cxn modelId="{E0B8B07D-4DAA-4655-A1DF-3245494B686E}" type="presOf" srcId="{E71868B4-4044-47DD-A864-5A73AA7CE848}" destId="{47BB53A2-CC50-464E-9348-FC910BD5B9C4}" srcOrd="0" destOrd="0" presId="urn:microsoft.com/office/officeart/2005/8/layout/vList5"/>
    <dgm:cxn modelId="{BF626C84-90BC-485C-A013-498A969DBF26}" srcId="{DC2C7BFE-8008-4218-B465-791B0FC67053}" destId="{D4E2CBFE-A06D-4A52-8CC5-997F556D7119}" srcOrd="2" destOrd="0" parTransId="{E68151A0-6175-4D5A-9BA4-0A789F15202A}" sibTransId="{EAF8ABEB-00AA-463C-8230-E8C98EF1F987}"/>
    <dgm:cxn modelId="{9DCE5B87-8D7F-4625-AC71-6A9A4A3F84A5}" type="presOf" srcId="{40D4162D-A1A7-43BE-8408-8AD08F257471}" destId="{6DD7FF52-5008-4197-80BB-B637D0AAE9DF}" srcOrd="0" destOrd="1" presId="urn:microsoft.com/office/officeart/2005/8/layout/vList5"/>
    <dgm:cxn modelId="{EC9A0D8E-4853-4081-9065-51B59908D15B}" srcId="{DC2C7BFE-8008-4218-B465-791B0FC67053}" destId="{57328EF1-7084-4557-BECE-563C1C0CC9AD}" srcOrd="5" destOrd="0" parTransId="{05E496F0-BEDD-42CC-9E18-4204DA24C73E}" sibTransId="{93620B6E-CFD7-4BD1-B21F-FFB31AA40ED8}"/>
    <dgm:cxn modelId="{FF4C9593-E261-49F8-BA6A-8951D2EDCD42}" type="presOf" srcId="{477EB359-F7FD-4878-8E81-86A6BF171E47}" destId="{6DD7FF52-5008-4197-80BB-B637D0AAE9DF}" srcOrd="0" destOrd="0" presId="urn:microsoft.com/office/officeart/2005/8/layout/vList5"/>
    <dgm:cxn modelId="{64D0DB9B-C59C-408F-A0E5-584F7074626B}" srcId="{DC2C7BFE-8008-4218-B465-791B0FC67053}" destId="{2749B11E-13A2-49C6-BB9D-198A6B564AEB}" srcOrd="0" destOrd="0" parTransId="{B48CF301-029A-4919-9955-8C25519AE5F3}" sibTransId="{F1241257-217B-4E58-8371-84A6BBCCE5FC}"/>
    <dgm:cxn modelId="{44FB9D9E-E02E-4069-9D13-4E7E2722D8FD}" srcId="{2749B11E-13A2-49C6-BB9D-198A6B564AEB}" destId="{477EB359-F7FD-4878-8E81-86A6BF171E47}" srcOrd="0" destOrd="0" parTransId="{3CA00074-CF50-4B49-B1C4-2B477EAA8EBC}" sibTransId="{F10370D6-1A68-4E2D-BF4D-C08E419C8DFB}"/>
    <dgm:cxn modelId="{194BA1A3-1924-427B-84D6-DD45978699B5}" srcId="{79049CBC-FA97-46F4-A912-931A6597F19F}" destId="{762E2CF2-6EED-4290-8AE7-5561275FB77F}" srcOrd="0" destOrd="0" parTransId="{E9FF9A0A-EAD5-456F-87C4-FFA6B98F1974}" sibTransId="{6B72B7B0-9109-430E-90A4-8569A1251A53}"/>
    <dgm:cxn modelId="{9B9930A7-054F-41CE-B17F-FC7D94B8C806}" type="presOf" srcId="{14A2AD11-5BAB-4125-863A-5EDAECD20D8B}" destId="{9CB08896-5EFE-4E33-A11E-993008EBE751}" srcOrd="0" destOrd="0" presId="urn:microsoft.com/office/officeart/2005/8/layout/vList5"/>
    <dgm:cxn modelId="{941062B9-73B9-41FF-86AB-04EE2D5E3924}" type="presOf" srcId="{E35CD449-86E1-4021-A9C0-2E2BF4EDA5F4}" destId="{47BB53A2-CC50-464E-9348-FC910BD5B9C4}" srcOrd="0" destOrd="1" presId="urn:microsoft.com/office/officeart/2005/8/layout/vList5"/>
    <dgm:cxn modelId="{001B99BE-854C-494F-A6D7-1A7149BC2BB9}" srcId="{57328EF1-7084-4557-BECE-563C1C0CC9AD}" destId="{14A2AD11-5BAB-4125-863A-5EDAECD20D8B}" srcOrd="0" destOrd="0" parTransId="{5DB67EE6-AFF5-477A-9C46-05EA86965F94}" sibTransId="{BB851B4D-6342-4163-881B-2FC0172DFAA8}"/>
    <dgm:cxn modelId="{9BDCD1C8-9745-4830-A8DC-361C5493A431}" type="presOf" srcId="{DEDBADAC-DAD3-4E91-A7D2-3695304C3070}" destId="{C3B7AEEA-439A-4359-A25E-46A74988012C}" srcOrd="0" destOrd="0" presId="urn:microsoft.com/office/officeart/2005/8/layout/vList5"/>
    <dgm:cxn modelId="{B80E10CA-FF54-4F51-B268-FF22D002A2C3}" srcId="{DEDBADAC-DAD3-4E91-A7D2-3695304C3070}" destId="{E35CD449-86E1-4021-A9C0-2E2BF4EDA5F4}" srcOrd="1" destOrd="0" parTransId="{BDDB5CB6-2FBA-4F65-A763-61880F30B3FE}" sibTransId="{B7D9D3BB-003F-4E17-B01E-2C10CA62C9B1}"/>
    <dgm:cxn modelId="{8F41CED1-EB33-4615-A76A-BFF07C8503E9}" srcId="{50B3F804-FD08-4F3F-8153-99C04B2BD13F}" destId="{E783C7E7-8BA2-4EBF-BDB4-991D19102B3B}" srcOrd="0" destOrd="0" parTransId="{08A298A8-C5DB-44EE-B423-744503E9C10F}" sibTransId="{186696F5-BD90-4AC3-9E4F-89FDD3783FCC}"/>
    <dgm:cxn modelId="{7107ACDC-8D60-4900-8570-4A167C3EB7F1}" srcId="{D4E2CBFE-A06D-4A52-8CC5-997F556D7119}" destId="{47B022C2-F32D-47B4-AC30-4F7CE972452D}" srcOrd="1" destOrd="0" parTransId="{93EB3961-1A0D-4AE7-88F5-9A91EE98F4F1}" sibTransId="{9EB984EC-4EEF-4F42-AEDC-71577B635ACF}"/>
    <dgm:cxn modelId="{BFD7C0DC-D6DB-4B5A-9646-A745F505DBF2}" type="presOf" srcId="{762E2CF2-6EED-4290-8AE7-5561275FB77F}" destId="{6B54EAB4-0309-477A-BBD9-CFC560BE85CE}" srcOrd="0" destOrd="0" presId="urn:microsoft.com/office/officeart/2005/8/layout/vList5"/>
    <dgm:cxn modelId="{D426E0DC-F791-41ED-8709-853279AB28DF}" type="presOf" srcId="{E783C7E7-8BA2-4EBF-BDB4-991D19102B3B}" destId="{455266E7-84D6-48BB-B53C-A6327B5BF42F}" srcOrd="0" destOrd="0" presId="urn:microsoft.com/office/officeart/2005/8/layout/vList5"/>
    <dgm:cxn modelId="{B2343DEF-2C8D-4820-ABD4-D084B4892AD2}" srcId="{DC2C7BFE-8008-4218-B465-791B0FC67053}" destId="{DEDBADAC-DAD3-4E91-A7D2-3695304C3070}" srcOrd="4" destOrd="0" parTransId="{A4486CEF-76BE-4406-A009-A77BB030165A}" sibTransId="{325846EA-E803-4185-8A47-553FCE983164}"/>
    <dgm:cxn modelId="{ACBA7CF8-B99D-4507-BBF0-4011D28D13BC}" type="presOf" srcId="{50B3F804-FD08-4F3F-8153-99C04B2BD13F}" destId="{17BCF488-B170-4F87-AB2B-FBAC0CE5DDCA}" srcOrd="0" destOrd="0" presId="urn:microsoft.com/office/officeart/2005/8/layout/vList5"/>
    <dgm:cxn modelId="{BD39924E-4B65-42D2-9F34-072070DA7191}" type="presParOf" srcId="{07685B79-7455-4902-BD6E-9A0C66F6C6FC}" destId="{80475F2D-D3B7-4165-8F46-17C1003BBEAA}" srcOrd="0" destOrd="0" presId="urn:microsoft.com/office/officeart/2005/8/layout/vList5"/>
    <dgm:cxn modelId="{0D3D55A2-3E19-407D-9B0B-D2AEBE49F9C2}" type="presParOf" srcId="{80475F2D-D3B7-4165-8F46-17C1003BBEAA}" destId="{26071C72-B15F-4AA1-AE9D-E284A0251109}" srcOrd="0" destOrd="0" presId="urn:microsoft.com/office/officeart/2005/8/layout/vList5"/>
    <dgm:cxn modelId="{6BB16E5C-1F20-421A-8665-531EF18B8A58}" type="presParOf" srcId="{80475F2D-D3B7-4165-8F46-17C1003BBEAA}" destId="{6DD7FF52-5008-4197-80BB-B637D0AAE9DF}" srcOrd="1" destOrd="0" presId="urn:microsoft.com/office/officeart/2005/8/layout/vList5"/>
    <dgm:cxn modelId="{2A5DE1E4-5255-4C32-BD00-A4FEB7B95445}" type="presParOf" srcId="{07685B79-7455-4902-BD6E-9A0C66F6C6FC}" destId="{E1045D6E-DE42-4CE6-97A6-7F28A386769A}" srcOrd="1" destOrd="0" presId="urn:microsoft.com/office/officeart/2005/8/layout/vList5"/>
    <dgm:cxn modelId="{2ABEAB23-8201-4A94-A84A-7A1B5A33088A}" type="presParOf" srcId="{07685B79-7455-4902-BD6E-9A0C66F6C6FC}" destId="{8753FB72-0EC1-4718-BA8A-3B6F59788E4A}" srcOrd="2" destOrd="0" presId="urn:microsoft.com/office/officeart/2005/8/layout/vList5"/>
    <dgm:cxn modelId="{C643926A-3F36-4682-BEFB-0BCB18491487}" type="presParOf" srcId="{8753FB72-0EC1-4718-BA8A-3B6F59788E4A}" destId="{83881786-AC89-45DA-92CD-E442DE1C737E}" srcOrd="0" destOrd="0" presId="urn:microsoft.com/office/officeart/2005/8/layout/vList5"/>
    <dgm:cxn modelId="{76A499CD-B08A-46C0-BED4-E1CE774CD804}" type="presParOf" srcId="{8753FB72-0EC1-4718-BA8A-3B6F59788E4A}" destId="{6B54EAB4-0309-477A-BBD9-CFC560BE85CE}" srcOrd="1" destOrd="0" presId="urn:microsoft.com/office/officeart/2005/8/layout/vList5"/>
    <dgm:cxn modelId="{3FC525E8-0FB7-45BB-AC1B-FBD06F93D2FE}" type="presParOf" srcId="{07685B79-7455-4902-BD6E-9A0C66F6C6FC}" destId="{A7721C4D-A5CB-46CF-BEF5-CF4E460F96FB}" srcOrd="3" destOrd="0" presId="urn:microsoft.com/office/officeart/2005/8/layout/vList5"/>
    <dgm:cxn modelId="{CC2FB265-C663-4487-8BFB-D69AD32D078D}" type="presParOf" srcId="{07685B79-7455-4902-BD6E-9A0C66F6C6FC}" destId="{75980B00-F052-4AF4-99FB-3285F21F6AF0}" srcOrd="4" destOrd="0" presId="urn:microsoft.com/office/officeart/2005/8/layout/vList5"/>
    <dgm:cxn modelId="{480FACFB-60E5-4A23-B099-900F48F28C63}" type="presParOf" srcId="{75980B00-F052-4AF4-99FB-3285F21F6AF0}" destId="{011AA492-C09A-4330-85A2-1D502D72DF07}" srcOrd="0" destOrd="0" presId="urn:microsoft.com/office/officeart/2005/8/layout/vList5"/>
    <dgm:cxn modelId="{0B10C79C-1CF4-4067-910F-D8C4B257D363}" type="presParOf" srcId="{75980B00-F052-4AF4-99FB-3285F21F6AF0}" destId="{800FDC50-B8A6-4D62-BEEA-17F2FBCE49DA}" srcOrd="1" destOrd="0" presId="urn:microsoft.com/office/officeart/2005/8/layout/vList5"/>
    <dgm:cxn modelId="{6F5546CE-F27B-4477-BAC4-7AF5361CFF36}" type="presParOf" srcId="{07685B79-7455-4902-BD6E-9A0C66F6C6FC}" destId="{CFED912C-264C-4CE3-A978-926A9EAD5F7F}" srcOrd="5" destOrd="0" presId="urn:microsoft.com/office/officeart/2005/8/layout/vList5"/>
    <dgm:cxn modelId="{018C4C0C-343D-4BCB-BFED-305AD61D980F}" type="presParOf" srcId="{07685B79-7455-4902-BD6E-9A0C66F6C6FC}" destId="{C996C95E-025E-4182-9A75-AFED96E9742E}" srcOrd="6" destOrd="0" presId="urn:microsoft.com/office/officeart/2005/8/layout/vList5"/>
    <dgm:cxn modelId="{488E1B32-6739-48DC-BCF6-6C3F72630FCF}" type="presParOf" srcId="{C996C95E-025E-4182-9A75-AFED96E9742E}" destId="{17BCF488-B170-4F87-AB2B-FBAC0CE5DDCA}" srcOrd="0" destOrd="0" presId="urn:microsoft.com/office/officeart/2005/8/layout/vList5"/>
    <dgm:cxn modelId="{F6D1D6BB-C718-4CF8-95F3-5E9039560336}" type="presParOf" srcId="{C996C95E-025E-4182-9A75-AFED96E9742E}" destId="{455266E7-84D6-48BB-B53C-A6327B5BF42F}" srcOrd="1" destOrd="0" presId="urn:microsoft.com/office/officeart/2005/8/layout/vList5"/>
    <dgm:cxn modelId="{14A3C64F-199F-44BC-A7B3-51F25628B60C}" type="presParOf" srcId="{07685B79-7455-4902-BD6E-9A0C66F6C6FC}" destId="{98CA4337-D57A-4E21-BA2A-B9CAC9D7AF43}" srcOrd="7" destOrd="0" presId="urn:microsoft.com/office/officeart/2005/8/layout/vList5"/>
    <dgm:cxn modelId="{A456274B-8929-4401-A1D0-C7F184201FA3}" type="presParOf" srcId="{07685B79-7455-4902-BD6E-9A0C66F6C6FC}" destId="{F8E18F67-FACA-46D1-8281-EFCFC5CD131F}" srcOrd="8" destOrd="0" presId="urn:microsoft.com/office/officeart/2005/8/layout/vList5"/>
    <dgm:cxn modelId="{A88758BE-FF37-483E-8E8C-B69CF1D8E2C0}" type="presParOf" srcId="{F8E18F67-FACA-46D1-8281-EFCFC5CD131F}" destId="{C3B7AEEA-439A-4359-A25E-46A74988012C}" srcOrd="0" destOrd="0" presId="urn:microsoft.com/office/officeart/2005/8/layout/vList5"/>
    <dgm:cxn modelId="{5C7AEE9E-D279-4D23-8A5D-D82A7C42DC8E}" type="presParOf" srcId="{F8E18F67-FACA-46D1-8281-EFCFC5CD131F}" destId="{47BB53A2-CC50-464E-9348-FC910BD5B9C4}" srcOrd="1" destOrd="0" presId="urn:microsoft.com/office/officeart/2005/8/layout/vList5"/>
    <dgm:cxn modelId="{78EC4567-C5D9-4BD3-98A9-1054D02F6C93}" type="presParOf" srcId="{07685B79-7455-4902-BD6E-9A0C66F6C6FC}" destId="{C32B5142-5741-44FB-BB55-2A3167BB3AFC}" srcOrd="9" destOrd="0" presId="urn:microsoft.com/office/officeart/2005/8/layout/vList5"/>
    <dgm:cxn modelId="{29BAD3A8-3132-45C9-B26E-CB574E13F651}" type="presParOf" srcId="{07685B79-7455-4902-BD6E-9A0C66F6C6FC}" destId="{DD5EA2EA-A1A2-49B2-AE77-AE4C6898795F}" srcOrd="10" destOrd="0" presId="urn:microsoft.com/office/officeart/2005/8/layout/vList5"/>
    <dgm:cxn modelId="{87B117F4-65B4-4DF1-84C2-5BDA304F7DA4}" type="presParOf" srcId="{DD5EA2EA-A1A2-49B2-AE77-AE4C6898795F}" destId="{33D1C5E7-3B28-4075-93E0-3F05B7890C80}" srcOrd="0" destOrd="0" presId="urn:microsoft.com/office/officeart/2005/8/layout/vList5"/>
    <dgm:cxn modelId="{047F0DED-68CE-4C73-9F29-CF2366335ABF}" type="presParOf" srcId="{DD5EA2EA-A1A2-49B2-AE77-AE4C6898795F}" destId="{9CB08896-5EFE-4E33-A11E-993008EBE751}"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6B6F37F-BC28-4668-885A-F8F17B6D1A1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CAB378B-83E2-49D8-B4D8-E4F15550F4FB}">
      <dgm:prSet phldrT="[Text]"/>
      <dgm:spPr/>
      <dgm:t>
        <a:bodyPr/>
        <a:lstStyle/>
        <a:p>
          <a:r>
            <a:rPr lang="en-US" b="0" i="0" dirty="0">
              <a:solidFill>
                <a:srgbClr val="FFFFFF"/>
              </a:solidFill>
            </a:rPr>
            <a:t>Dynamic Attachment and Removal</a:t>
          </a:r>
          <a:endParaRPr lang="en-US" b="0" dirty="0">
            <a:solidFill>
              <a:srgbClr val="FFFFFF"/>
            </a:solidFill>
          </a:endParaRPr>
        </a:p>
      </dgm:t>
    </dgm:pt>
    <dgm:pt modelId="{3CC9C9D6-862C-4B29-ABE9-B6E40A623F2B}" type="parTrans" cxnId="{10F2A09F-9907-47A6-A805-BADD72426FBA}">
      <dgm:prSet/>
      <dgm:spPr/>
      <dgm:t>
        <a:bodyPr/>
        <a:lstStyle/>
        <a:p>
          <a:endParaRPr lang="en-US"/>
        </a:p>
      </dgm:t>
    </dgm:pt>
    <dgm:pt modelId="{62B021ED-F616-482F-886B-20611AE2A790}" type="sibTrans" cxnId="{10F2A09F-9907-47A6-A805-BADD72426FBA}">
      <dgm:prSet/>
      <dgm:spPr/>
      <dgm:t>
        <a:bodyPr/>
        <a:lstStyle/>
        <a:p>
          <a:endParaRPr lang="en-US"/>
        </a:p>
      </dgm:t>
    </dgm:pt>
    <dgm:pt modelId="{D5017259-7906-4847-9D01-513F1B164FC5}">
      <dgm:prSet phldrT="[Text]"/>
      <dgm:spPr/>
      <dgm:t>
        <a:bodyPr/>
        <a:lstStyle/>
        <a:p>
          <a:r>
            <a:rPr lang="en-US" dirty="0"/>
            <a:t>Address Assignment</a:t>
          </a:r>
        </a:p>
      </dgm:t>
    </dgm:pt>
    <dgm:pt modelId="{0B2FB941-5EB0-4A0E-A481-363B585F5577}" type="parTrans" cxnId="{A7E95869-3E48-4715-8402-4F9DD5666999}">
      <dgm:prSet/>
      <dgm:spPr/>
      <dgm:t>
        <a:bodyPr/>
        <a:lstStyle/>
        <a:p>
          <a:endParaRPr lang="en-US"/>
        </a:p>
      </dgm:t>
    </dgm:pt>
    <dgm:pt modelId="{18473B85-F1AE-4F67-B72C-DCC62FB86860}" type="sibTrans" cxnId="{A7E95869-3E48-4715-8402-4F9DD5666999}">
      <dgm:prSet/>
      <dgm:spPr/>
      <dgm:t>
        <a:bodyPr/>
        <a:lstStyle/>
        <a:p>
          <a:endParaRPr lang="en-US"/>
        </a:p>
      </dgm:t>
    </dgm:pt>
    <dgm:pt modelId="{8D0FB05D-3225-49C6-AFC4-6C50D4AE569D}">
      <dgm:prSet phldrT="[Text]"/>
      <dgm:spPr/>
      <dgm:t>
        <a:bodyPr/>
        <a:lstStyle/>
        <a:p>
          <a:r>
            <a:rPr lang="en-US" dirty="0"/>
            <a:t>Configuration</a:t>
          </a:r>
        </a:p>
      </dgm:t>
    </dgm:pt>
    <dgm:pt modelId="{8C75E764-331A-4FD0-995F-82EB65C55689}" type="parTrans" cxnId="{35F6B898-359A-4BDC-93AE-6CF7DB858F48}">
      <dgm:prSet/>
      <dgm:spPr/>
      <dgm:t>
        <a:bodyPr/>
        <a:lstStyle/>
        <a:p>
          <a:endParaRPr lang="en-US"/>
        </a:p>
      </dgm:t>
    </dgm:pt>
    <dgm:pt modelId="{24E472A7-D8F8-4FF2-B289-331767860C92}" type="sibTrans" cxnId="{35F6B898-359A-4BDC-93AE-6CF7DB858F48}">
      <dgm:prSet/>
      <dgm:spPr/>
      <dgm:t>
        <a:bodyPr/>
        <a:lstStyle/>
        <a:p>
          <a:endParaRPr lang="en-US"/>
        </a:p>
      </dgm:t>
    </dgm:pt>
    <dgm:pt modelId="{38357105-FF7C-448C-8348-792EEFC54CD9}">
      <dgm:prSet phldrT="[Text]"/>
      <dgm:spPr/>
      <dgm:t>
        <a:bodyPr/>
        <a:lstStyle/>
        <a:p>
          <a:r>
            <a:rPr lang="en-US"/>
            <a:t>Data Transfer</a:t>
          </a:r>
          <a:endParaRPr lang="en-US" dirty="0"/>
        </a:p>
      </dgm:t>
    </dgm:pt>
    <dgm:pt modelId="{0EA7D5F6-DEE3-4060-9D63-1C07BE5EDDEA}" type="parTrans" cxnId="{DA9A70BC-C6B8-4B95-8BD7-9841C2E55614}">
      <dgm:prSet/>
      <dgm:spPr/>
      <dgm:t>
        <a:bodyPr/>
        <a:lstStyle/>
        <a:p>
          <a:endParaRPr lang="en-US"/>
        </a:p>
      </dgm:t>
    </dgm:pt>
    <dgm:pt modelId="{D021057E-5BCF-490B-9B15-DBD317DB4439}" type="sibTrans" cxnId="{DA9A70BC-C6B8-4B95-8BD7-9841C2E55614}">
      <dgm:prSet/>
      <dgm:spPr/>
      <dgm:t>
        <a:bodyPr/>
        <a:lstStyle/>
        <a:p>
          <a:endParaRPr lang="en-US"/>
        </a:p>
      </dgm:t>
    </dgm:pt>
    <dgm:pt modelId="{9AE1E93C-A272-459C-AE5F-2D7E68E7DC67}">
      <dgm:prSet phldrT="[Text]"/>
      <dgm:spPr/>
      <dgm:t>
        <a:bodyPr/>
        <a:lstStyle/>
        <a:p>
          <a:r>
            <a:rPr lang="en-US"/>
            <a:t>Power Management</a:t>
          </a:r>
          <a:endParaRPr lang="en-US" dirty="0"/>
        </a:p>
      </dgm:t>
    </dgm:pt>
    <dgm:pt modelId="{FE9A98C0-F450-4028-98FD-6689CCBEDBF3}" type="parTrans" cxnId="{DD24CACE-E581-4E61-852B-DB75D194CEC9}">
      <dgm:prSet/>
      <dgm:spPr/>
      <dgm:t>
        <a:bodyPr/>
        <a:lstStyle/>
        <a:p>
          <a:endParaRPr lang="en-US"/>
        </a:p>
      </dgm:t>
    </dgm:pt>
    <dgm:pt modelId="{2AAC5B1A-F41B-49F4-A886-8F49ACBDB3CC}" type="sibTrans" cxnId="{DD24CACE-E581-4E61-852B-DB75D194CEC9}">
      <dgm:prSet/>
      <dgm:spPr/>
      <dgm:t>
        <a:bodyPr/>
        <a:lstStyle/>
        <a:p>
          <a:endParaRPr lang="en-US"/>
        </a:p>
      </dgm:t>
    </dgm:pt>
    <dgm:pt modelId="{735D43B8-3125-4B58-8293-DD1AAB759031}">
      <dgm:prSet phldrT="[Text]"/>
      <dgm:spPr/>
      <dgm:t>
        <a:bodyPr/>
        <a:lstStyle/>
        <a:p>
          <a:r>
            <a:rPr lang="en-US" dirty="0"/>
            <a:t>Request Processing</a:t>
          </a:r>
        </a:p>
      </dgm:t>
    </dgm:pt>
    <dgm:pt modelId="{32A633B0-C69C-4B3C-8556-76223B212787}" type="parTrans" cxnId="{9869348F-0255-4E08-9A99-36E8F8E18C1D}">
      <dgm:prSet/>
      <dgm:spPr/>
      <dgm:t>
        <a:bodyPr/>
        <a:lstStyle/>
        <a:p>
          <a:endParaRPr lang="en-US"/>
        </a:p>
      </dgm:t>
    </dgm:pt>
    <dgm:pt modelId="{F2AD7F80-EC29-4EFE-BA56-A6C9989BF4E7}" type="sibTrans" cxnId="{9869348F-0255-4E08-9A99-36E8F8E18C1D}">
      <dgm:prSet/>
      <dgm:spPr/>
      <dgm:t>
        <a:bodyPr/>
        <a:lstStyle/>
        <a:p>
          <a:endParaRPr lang="en-US"/>
        </a:p>
      </dgm:t>
    </dgm:pt>
    <dgm:pt modelId="{0556B27A-434C-4489-9226-CB8439BB1CBC}">
      <dgm:prSet phldrT="[Text]"/>
      <dgm:spPr/>
      <dgm:t>
        <a:bodyPr/>
        <a:lstStyle/>
        <a:p>
          <a:r>
            <a:rPr lang="en-US" b="1" dirty="0">
              <a:solidFill>
                <a:srgbClr val="FF0000"/>
              </a:solidFill>
            </a:rPr>
            <a:t>Request Error</a:t>
          </a:r>
        </a:p>
      </dgm:t>
    </dgm:pt>
    <dgm:pt modelId="{416FA499-07A9-4DF5-812B-7CEC7C3EE1E0}" type="parTrans" cxnId="{CF9C780F-C3CC-41C8-A31F-71CB5EF0AFF2}">
      <dgm:prSet/>
      <dgm:spPr/>
      <dgm:t>
        <a:bodyPr/>
        <a:lstStyle/>
        <a:p>
          <a:endParaRPr lang="en-US"/>
        </a:p>
      </dgm:t>
    </dgm:pt>
    <dgm:pt modelId="{022432F8-0356-43FE-9EEC-969129BF69C3}" type="sibTrans" cxnId="{CF9C780F-C3CC-41C8-A31F-71CB5EF0AFF2}">
      <dgm:prSet/>
      <dgm:spPr/>
      <dgm:t>
        <a:bodyPr/>
        <a:lstStyle/>
        <a:p>
          <a:endParaRPr lang="en-US"/>
        </a:p>
      </dgm:t>
    </dgm:pt>
    <dgm:pt modelId="{A0813E6C-DB54-4C52-BC7D-3982A3AAF430}" type="pres">
      <dgm:prSet presAssocID="{D6B6F37F-BC28-4668-885A-F8F17B6D1A19}" presName="Name0" presStyleCnt="0">
        <dgm:presLayoutVars>
          <dgm:chMax val="7"/>
          <dgm:chPref val="7"/>
          <dgm:dir/>
        </dgm:presLayoutVars>
      </dgm:prSet>
      <dgm:spPr/>
    </dgm:pt>
    <dgm:pt modelId="{5D2C775B-E550-4806-92CA-7546E240294B}" type="pres">
      <dgm:prSet presAssocID="{D6B6F37F-BC28-4668-885A-F8F17B6D1A19}" presName="Name1" presStyleCnt="0"/>
      <dgm:spPr/>
    </dgm:pt>
    <dgm:pt modelId="{E65AA472-2E72-4741-86B8-98B51BFDFF31}" type="pres">
      <dgm:prSet presAssocID="{D6B6F37F-BC28-4668-885A-F8F17B6D1A19}" presName="cycle" presStyleCnt="0"/>
      <dgm:spPr/>
    </dgm:pt>
    <dgm:pt modelId="{A41D4DB8-98FD-476F-B873-44CF2085E7AE}" type="pres">
      <dgm:prSet presAssocID="{D6B6F37F-BC28-4668-885A-F8F17B6D1A19}" presName="srcNode" presStyleLbl="node1" presStyleIdx="0" presStyleCnt="7"/>
      <dgm:spPr/>
    </dgm:pt>
    <dgm:pt modelId="{E91E199B-11A0-4ADD-B725-325798506285}" type="pres">
      <dgm:prSet presAssocID="{D6B6F37F-BC28-4668-885A-F8F17B6D1A19}" presName="conn" presStyleLbl="parChTrans1D2" presStyleIdx="0" presStyleCnt="1"/>
      <dgm:spPr/>
    </dgm:pt>
    <dgm:pt modelId="{F1775F3B-3E98-4570-A05F-A8F3165B6403}" type="pres">
      <dgm:prSet presAssocID="{D6B6F37F-BC28-4668-885A-F8F17B6D1A19}" presName="extraNode" presStyleLbl="node1" presStyleIdx="0" presStyleCnt="7"/>
      <dgm:spPr/>
    </dgm:pt>
    <dgm:pt modelId="{3E7681ED-B05B-4544-9F96-CC4123DE2A5B}" type="pres">
      <dgm:prSet presAssocID="{D6B6F37F-BC28-4668-885A-F8F17B6D1A19}" presName="dstNode" presStyleLbl="node1" presStyleIdx="0" presStyleCnt="7"/>
      <dgm:spPr/>
    </dgm:pt>
    <dgm:pt modelId="{D8F3E777-E954-4E8A-8807-2D8458AEAC7B}" type="pres">
      <dgm:prSet presAssocID="{2CAB378B-83E2-49D8-B4D8-E4F15550F4FB}" presName="text_1" presStyleLbl="node1" presStyleIdx="0" presStyleCnt="7">
        <dgm:presLayoutVars>
          <dgm:bulletEnabled val="1"/>
        </dgm:presLayoutVars>
      </dgm:prSet>
      <dgm:spPr/>
    </dgm:pt>
    <dgm:pt modelId="{55C0AD39-6E4B-4284-86D3-A2CD1C5ADC1D}" type="pres">
      <dgm:prSet presAssocID="{2CAB378B-83E2-49D8-B4D8-E4F15550F4FB}" presName="accent_1" presStyleCnt="0"/>
      <dgm:spPr/>
    </dgm:pt>
    <dgm:pt modelId="{010A67CC-CC1A-4FE7-8860-962B820DB5B8}" type="pres">
      <dgm:prSet presAssocID="{2CAB378B-83E2-49D8-B4D8-E4F15550F4FB}" presName="accentRepeatNode" presStyleLbl="solidFgAcc1" presStyleIdx="0" presStyleCnt="7"/>
      <dgm:spPr/>
    </dgm:pt>
    <dgm:pt modelId="{65F4E738-0D17-4449-B9B0-064DA4D1E901}" type="pres">
      <dgm:prSet presAssocID="{D5017259-7906-4847-9D01-513F1B164FC5}" presName="text_2" presStyleLbl="node1" presStyleIdx="1" presStyleCnt="7">
        <dgm:presLayoutVars>
          <dgm:bulletEnabled val="1"/>
        </dgm:presLayoutVars>
      </dgm:prSet>
      <dgm:spPr/>
    </dgm:pt>
    <dgm:pt modelId="{014CB608-4ADA-4726-8BD9-E590E1462BB2}" type="pres">
      <dgm:prSet presAssocID="{D5017259-7906-4847-9D01-513F1B164FC5}" presName="accent_2" presStyleCnt="0"/>
      <dgm:spPr/>
    </dgm:pt>
    <dgm:pt modelId="{2C0FC24E-1C37-4180-A7B6-44A4598BF444}" type="pres">
      <dgm:prSet presAssocID="{D5017259-7906-4847-9D01-513F1B164FC5}" presName="accentRepeatNode" presStyleLbl="solidFgAcc1" presStyleIdx="1" presStyleCnt="7"/>
      <dgm:spPr/>
    </dgm:pt>
    <dgm:pt modelId="{D0EBC0E2-5F16-4723-8E5F-F18C3646C82E}" type="pres">
      <dgm:prSet presAssocID="{8D0FB05D-3225-49C6-AFC4-6C50D4AE569D}" presName="text_3" presStyleLbl="node1" presStyleIdx="2" presStyleCnt="7">
        <dgm:presLayoutVars>
          <dgm:bulletEnabled val="1"/>
        </dgm:presLayoutVars>
      </dgm:prSet>
      <dgm:spPr/>
    </dgm:pt>
    <dgm:pt modelId="{9C1EF372-BA5C-4C85-80E4-B27C004C6C7A}" type="pres">
      <dgm:prSet presAssocID="{8D0FB05D-3225-49C6-AFC4-6C50D4AE569D}" presName="accent_3" presStyleCnt="0"/>
      <dgm:spPr/>
    </dgm:pt>
    <dgm:pt modelId="{8EEEBD04-C314-46EA-88CC-3B70508C2569}" type="pres">
      <dgm:prSet presAssocID="{8D0FB05D-3225-49C6-AFC4-6C50D4AE569D}" presName="accentRepeatNode" presStyleLbl="solidFgAcc1" presStyleIdx="2" presStyleCnt="7"/>
      <dgm:spPr/>
    </dgm:pt>
    <dgm:pt modelId="{46440697-591C-4B5B-9E31-309B8CF72C4E}" type="pres">
      <dgm:prSet presAssocID="{38357105-FF7C-448C-8348-792EEFC54CD9}" presName="text_4" presStyleLbl="node1" presStyleIdx="3" presStyleCnt="7">
        <dgm:presLayoutVars>
          <dgm:bulletEnabled val="1"/>
        </dgm:presLayoutVars>
      </dgm:prSet>
      <dgm:spPr/>
    </dgm:pt>
    <dgm:pt modelId="{F886E5E1-1153-44C3-9B2B-79ED3C631124}" type="pres">
      <dgm:prSet presAssocID="{38357105-FF7C-448C-8348-792EEFC54CD9}" presName="accent_4" presStyleCnt="0"/>
      <dgm:spPr/>
    </dgm:pt>
    <dgm:pt modelId="{E44B4A16-7319-45DC-BB9C-5858AD2C3935}" type="pres">
      <dgm:prSet presAssocID="{38357105-FF7C-448C-8348-792EEFC54CD9}" presName="accentRepeatNode" presStyleLbl="solidFgAcc1" presStyleIdx="3" presStyleCnt="7"/>
      <dgm:spPr/>
    </dgm:pt>
    <dgm:pt modelId="{A0D9C421-A48F-48B8-AAB6-429FF1D915BC}" type="pres">
      <dgm:prSet presAssocID="{9AE1E93C-A272-459C-AE5F-2D7E68E7DC67}" presName="text_5" presStyleLbl="node1" presStyleIdx="4" presStyleCnt="7">
        <dgm:presLayoutVars>
          <dgm:bulletEnabled val="1"/>
        </dgm:presLayoutVars>
      </dgm:prSet>
      <dgm:spPr/>
    </dgm:pt>
    <dgm:pt modelId="{9F18F54F-0EED-4598-89CE-2419625F79E4}" type="pres">
      <dgm:prSet presAssocID="{9AE1E93C-A272-459C-AE5F-2D7E68E7DC67}" presName="accent_5" presStyleCnt="0"/>
      <dgm:spPr/>
    </dgm:pt>
    <dgm:pt modelId="{21871498-B46D-4118-B76D-3422C89B8C45}" type="pres">
      <dgm:prSet presAssocID="{9AE1E93C-A272-459C-AE5F-2D7E68E7DC67}" presName="accentRepeatNode" presStyleLbl="solidFgAcc1" presStyleIdx="4" presStyleCnt="7"/>
      <dgm:spPr/>
    </dgm:pt>
    <dgm:pt modelId="{781B1053-830F-4DF6-A29D-3CCAB5A50D29}" type="pres">
      <dgm:prSet presAssocID="{735D43B8-3125-4B58-8293-DD1AAB759031}" presName="text_6" presStyleLbl="node1" presStyleIdx="5" presStyleCnt="7">
        <dgm:presLayoutVars>
          <dgm:bulletEnabled val="1"/>
        </dgm:presLayoutVars>
      </dgm:prSet>
      <dgm:spPr/>
    </dgm:pt>
    <dgm:pt modelId="{C0AC48F9-A59C-4A66-B4FF-1EABFB71056A}" type="pres">
      <dgm:prSet presAssocID="{735D43B8-3125-4B58-8293-DD1AAB759031}" presName="accent_6" presStyleCnt="0"/>
      <dgm:spPr/>
    </dgm:pt>
    <dgm:pt modelId="{4DEDE12E-DC9D-4B38-8C21-09644EC85C0A}" type="pres">
      <dgm:prSet presAssocID="{735D43B8-3125-4B58-8293-DD1AAB759031}" presName="accentRepeatNode" presStyleLbl="solidFgAcc1" presStyleIdx="5" presStyleCnt="7"/>
      <dgm:spPr/>
    </dgm:pt>
    <dgm:pt modelId="{E2796A69-9335-4738-B885-4C51C922572F}" type="pres">
      <dgm:prSet presAssocID="{0556B27A-434C-4489-9226-CB8439BB1CBC}" presName="text_7" presStyleLbl="node1" presStyleIdx="6" presStyleCnt="7">
        <dgm:presLayoutVars>
          <dgm:bulletEnabled val="1"/>
        </dgm:presLayoutVars>
      </dgm:prSet>
      <dgm:spPr/>
    </dgm:pt>
    <dgm:pt modelId="{D74CC914-6833-4B2A-AC17-1CDCE798B48A}" type="pres">
      <dgm:prSet presAssocID="{0556B27A-434C-4489-9226-CB8439BB1CBC}" presName="accent_7" presStyleCnt="0"/>
      <dgm:spPr/>
    </dgm:pt>
    <dgm:pt modelId="{22A5B56D-0776-459A-AEE0-56D6A9A2AC87}" type="pres">
      <dgm:prSet presAssocID="{0556B27A-434C-4489-9226-CB8439BB1CBC}" presName="accentRepeatNode" presStyleLbl="solidFgAcc1" presStyleIdx="6" presStyleCnt="7"/>
      <dgm:spPr/>
    </dgm:pt>
  </dgm:ptLst>
  <dgm:cxnLst>
    <dgm:cxn modelId="{CF9C780F-C3CC-41C8-A31F-71CB5EF0AFF2}" srcId="{D6B6F37F-BC28-4668-885A-F8F17B6D1A19}" destId="{0556B27A-434C-4489-9226-CB8439BB1CBC}" srcOrd="6" destOrd="0" parTransId="{416FA499-07A9-4DF5-812B-7CEC7C3EE1E0}" sibTransId="{022432F8-0356-43FE-9EEC-969129BF69C3}"/>
    <dgm:cxn modelId="{FB05C817-D033-4CBC-B526-F37E747F6B71}" type="presOf" srcId="{D5017259-7906-4847-9D01-513F1B164FC5}" destId="{65F4E738-0D17-4449-B9B0-064DA4D1E901}" srcOrd="0" destOrd="0" presId="urn:microsoft.com/office/officeart/2008/layout/VerticalCurvedList"/>
    <dgm:cxn modelId="{BEF20A2E-5FED-4594-B00A-BCD116E1BA09}" type="presOf" srcId="{9AE1E93C-A272-459C-AE5F-2D7E68E7DC67}" destId="{A0D9C421-A48F-48B8-AAB6-429FF1D915BC}" srcOrd="0" destOrd="0" presId="urn:microsoft.com/office/officeart/2008/layout/VerticalCurvedList"/>
    <dgm:cxn modelId="{A7E95869-3E48-4715-8402-4F9DD5666999}" srcId="{D6B6F37F-BC28-4668-885A-F8F17B6D1A19}" destId="{D5017259-7906-4847-9D01-513F1B164FC5}" srcOrd="1" destOrd="0" parTransId="{0B2FB941-5EB0-4A0E-A481-363B585F5577}" sibTransId="{18473B85-F1AE-4F67-B72C-DCC62FB86860}"/>
    <dgm:cxn modelId="{B3C5EF83-A759-4894-B54B-5731F7AC5999}" type="presOf" srcId="{0556B27A-434C-4489-9226-CB8439BB1CBC}" destId="{E2796A69-9335-4738-B885-4C51C922572F}" srcOrd="0" destOrd="0" presId="urn:microsoft.com/office/officeart/2008/layout/VerticalCurvedList"/>
    <dgm:cxn modelId="{9869348F-0255-4E08-9A99-36E8F8E18C1D}" srcId="{D6B6F37F-BC28-4668-885A-F8F17B6D1A19}" destId="{735D43B8-3125-4B58-8293-DD1AAB759031}" srcOrd="5" destOrd="0" parTransId="{32A633B0-C69C-4B3C-8556-76223B212787}" sibTransId="{F2AD7F80-EC29-4EFE-BA56-A6C9989BF4E7}"/>
    <dgm:cxn modelId="{34274692-B286-4CE0-9F01-854FBB4615A7}" type="presOf" srcId="{62B021ED-F616-482F-886B-20611AE2A790}" destId="{E91E199B-11A0-4ADD-B725-325798506285}" srcOrd="0" destOrd="0" presId="urn:microsoft.com/office/officeart/2008/layout/VerticalCurvedList"/>
    <dgm:cxn modelId="{35F6B898-359A-4BDC-93AE-6CF7DB858F48}" srcId="{D6B6F37F-BC28-4668-885A-F8F17B6D1A19}" destId="{8D0FB05D-3225-49C6-AFC4-6C50D4AE569D}" srcOrd="2" destOrd="0" parTransId="{8C75E764-331A-4FD0-995F-82EB65C55689}" sibTransId="{24E472A7-D8F8-4FF2-B289-331767860C92}"/>
    <dgm:cxn modelId="{3B75E29E-8551-4D7D-98AC-42317A4C2130}" type="presOf" srcId="{D6B6F37F-BC28-4668-885A-F8F17B6D1A19}" destId="{A0813E6C-DB54-4C52-BC7D-3982A3AAF430}" srcOrd="0" destOrd="0" presId="urn:microsoft.com/office/officeart/2008/layout/VerticalCurvedList"/>
    <dgm:cxn modelId="{10F2A09F-9907-47A6-A805-BADD72426FBA}" srcId="{D6B6F37F-BC28-4668-885A-F8F17B6D1A19}" destId="{2CAB378B-83E2-49D8-B4D8-E4F15550F4FB}" srcOrd="0" destOrd="0" parTransId="{3CC9C9D6-862C-4B29-ABE9-B6E40A623F2B}" sibTransId="{62B021ED-F616-482F-886B-20611AE2A790}"/>
    <dgm:cxn modelId="{DA9A70BC-C6B8-4B95-8BD7-9841C2E55614}" srcId="{D6B6F37F-BC28-4668-885A-F8F17B6D1A19}" destId="{38357105-FF7C-448C-8348-792EEFC54CD9}" srcOrd="3" destOrd="0" parTransId="{0EA7D5F6-DEE3-4060-9D63-1C07BE5EDDEA}" sibTransId="{D021057E-5BCF-490B-9B15-DBD317DB4439}"/>
    <dgm:cxn modelId="{D3ECEECA-9D79-4DFC-9C8F-4D69607E3BA0}" type="presOf" srcId="{38357105-FF7C-448C-8348-792EEFC54CD9}" destId="{46440697-591C-4B5B-9E31-309B8CF72C4E}" srcOrd="0" destOrd="0" presId="urn:microsoft.com/office/officeart/2008/layout/VerticalCurvedList"/>
    <dgm:cxn modelId="{DD24CACE-E581-4E61-852B-DB75D194CEC9}" srcId="{D6B6F37F-BC28-4668-885A-F8F17B6D1A19}" destId="{9AE1E93C-A272-459C-AE5F-2D7E68E7DC67}" srcOrd="4" destOrd="0" parTransId="{FE9A98C0-F450-4028-98FD-6689CCBEDBF3}" sibTransId="{2AAC5B1A-F41B-49F4-A886-8F49ACBDB3CC}"/>
    <dgm:cxn modelId="{AEFEDCD8-8E92-424E-BA31-496CA8B2EEC3}" type="presOf" srcId="{8D0FB05D-3225-49C6-AFC4-6C50D4AE569D}" destId="{D0EBC0E2-5F16-4723-8E5F-F18C3646C82E}" srcOrd="0" destOrd="0" presId="urn:microsoft.com/office/officeart/2008/layout/VerticalCurvedList"/>
    <dgm:cxn modelId="{9C1A50EE-D699-4577-B72A-AB4388E314D6}" type="presOf" srcId="{2CAB378B-83E2-49D8-B4D8-E4F15550F4FB}" destId="{D8F3E777-E954-4E8A-8807-2D8458AEAC7B}" srcOrd="0" destOrd="0" presId="urn:microsoft.com/office/officeart/2008/layout/VerticalCurvedList"/>
    <dgm:cxn modelId="{95BA11F4-386F-41FE-AD4A-2E0AD469F92A}" type="presOf" srcId="{735D43B8-3125-4B58-8293-DD1AAB759031}" destId="{781B1053-830F-4DF6-A29D-3CCAB5A50D29}" srcOrd="0" destOrd="0" presId="urn:microsoft.com/office/officeart/2008/layout/VerticalCurvedList"/>
    <dgm:cxn modelId="{8A02211F-9416-40D2-9312-C9B3EBD7EC24}" type="presParOf" srcId="{A0813E6C-DB54-4C52-BC7D-3982A3AAF430}" destId="{5D2C775B-E550-4806-92CA-7546E240294B}" srcOrd="0" destOrd="0" presId="urn:microsoft.com/office/officeart/2008/layout/VerticalCurvedList"/>
    <dgm:cxn modelId="{089DEF02-2E03-4D9D-85F9-C0BE7851D4F4}" type="presParOf" srcId="{5D2C775B-E550-4806-92CA-7546E240294B}" destId="{E65AA472-2E72-4741-86B8-98B51BFDFF31}" srcOrd="0" destOrd="0" presId="urn:microsoft.com/office/officeart/2008/layout/VerticalCurvedList"/>
    <dgm:cxn modelId="{8376EFD5-08ED-4328-A20F-73D1DBBA6219}" type="presParOf" srcId="{E65AA472-2E72-4741-86B8-98B51BFDFF31}" destId="{A41D4DB8-98FD-476F-B873-44CF2085E7AE}" srcOrd="0" destOrd="0" presId="urn:microsoft.com/office/officeart/2008/layout/VerticalCurvedList"/>
    <dgm:cxn modelId="{8C16D706-28BB-4D5E-A391-547BE00B9350}" type="presParOf" srcId="{E65AA472-2E72-4741-86B8-98B51BFDFF31}" destId="{E91E199B-11A0-4ADD-B725-325798506285}" srcOrd="1" destOrd="0" presId="urn:microsoft.com/office/officeart/2008/layout/VerticalCurvedList"/>
    <dgm:cxn modelId="{3723D93A-7732-4429-8644-60A43FCD5BC7}" type="presParOf" srcId="{E65AA472-2E72-4741-86B8-98B51BFDFF31}" destId="{F1775F3B-3E98-4570-A05F-A8F3165B6403}" srcOrd="2" destOrd="0" presId="urn:microsoft.com/office/officeart/2008/layout/VerticalCurvedList"/>
    <dgm:cxn modelId="{242DEDBE-7805-4AEC-A8F4-19302E97F474}" type="presParOf" srcId="{E65AA472-2E72-4741-86B8-98B51BFDFF31}" destId="{3E7681ED-B05B-4544-9F96-CC4123DE2A5B}" srcOrd="3" destOrd="0" presId="urn:microsoft.com/office/officeart/2008/layout/VerticalCurvedList"/>
    <dgm:cxn modelId="{276F1CB6-61CD-4F87-A1C6-4583FB4DA482}" type="presParOf" srcId="{5D2C775B-E550-4806-92CA-7546E240294B}" destId="{D8F3E777-E954-4E8A-8807-2D8458AEAC7B}" srcOrd="1" destOrd="0" presId="urn:microsoft.com/office/officeart/2008/layout/VerticalCurvedList"/>
    <dgm:cxn modelId="{1FB29114-EEED-4689-9BD1-884F670402BF}" type="presParOf" srcId="{5D2C775B-E550-4806-92CA-7546E240294B}" destId="{55C0AD39-6E4B-4284-86D3-A2CD1C5ADC1D}" srcOrd="2" destOrd="0" presId="urn:microsoft.com/office/officeart/2008/layout/VerticalCurvedList"/>
    <dgm:cxn modelId="{7E111138-BC15-4E3A-A4D9-7A1DBD4906FE}" type="presParOf" srcId="{55C0AD39-6E4B-4284-86D3-A2CD1C5ADC1D}" destId="{010A67CC-CC1A-4FE7-8860-962B820DB5B8}" srcOrd="0" destOrd="0" presId="urn:microsoft.com/office/officeart/2008/layout/VerticalCurvedList"/>
    <dgm:cxn modelId="{BA535B3C-1E85-4520-9BEC-9DC204B4560A}" type="presParOf" srcId="{5D2C775B-E550-4806-92CA-7546E240294B}" destId="{65F4E738-0D17-4449-B9B0-064DA4D1E901}" srcOrd="3" destOrd="0" presId="urn:microsoft.com/office/officeart/2008/layout/VerticalCurvedList"/>
    <dgm:cxn modelId="{A497DF0F-0A5B-4D80-A335-7172BC0708E2}" type="presParOf" srcId="{5D2C775B-E550-4806-92CA-7546E240294B}" destId="{014CB608-4ADA-4726-8BD9-E590E1462BB2}" srcOrd="4" destOrd="0" presId="urn:microsoft.com/office/officeart/2008/layout/VerticalCurvedList"/>
    <dgm:cxn modelId="{5B92C28C-036F-403E-BE24-E9236A1ACD26}" type="presParOf" srcId="{014CB608-4ADA-4726-8BD9-E590E1462BB2}" destId="{2C0FC24E-1C37-4180-A7B6-44A4598BF444}" srcOrd="0" destOrd="0" presId="urn:microsoft.com/office/officeart/2008/layout/VerticalCurvedList"/>
    <dgm:cxn modelId="{414CAE8C-98C2-447F-AE8B-472B1A07AB07}" type="presParOf" srcId="{5D2C775B-E550-4806-92CA-7546E240294B}" destId="{D0EBC0E2-5F16-4723-8E5F-F18C3646C82E}" srcOrd="5" destOrd="0" presId="urn:microsoft.com/office/officeart/2008/layout/VerticalCurvedList"/>
    <dgm:cxn modelId="{CE52380A-F417-41B2-AAE1-A7163D590E9C}" type="presParOf" srcId="{5D2C775B-E550-4806-92CA-7546E240294B}" destId="{9C1EF372-BA5C-4C85-80E4-B27C004C6C7A}" srcOrd="6" destOrd="0" presId="urn:microsoft.com/office/officeart/2008/layout/VerticalCurvedList"/>
    <dgm:cxn modelId="{B4A9D0AF-4013-4871-BF7E-D550DE2727D6}" type="presParOf" srcId="{9C1EF372-BA5C-4C85-80E4-B27C004C6C7A}" destId="{8EEEBD04-C314-46EA-88CC-3B70508C2569}" srcOrd="0" destOrd="0" presId="urn:microsoft.com/office/officeart/2008/layout/VerticalCurvedList"/>
    <dgm:cxn modelId="{B127BE09-BCAC-4237-9F47-93BDD1E6182F}" type="presParOf" srcId="{5D2C775B-E550-4806-92CA-7546E240294B}" destId="{46440697-591C-4B5B-9E31-309B8CF72C4E}" srcOrd="7" destOrd="0" presId="urn:microsoft.com/office/officeart/2008/layout/VerticalCurvedList"/>
    <dgm:cxn modelId="{1FD535D1-6FA0-4D81-9BF2-72BEC625321B}" type="presParOf" srcId="{5D2C775B-E550-4806-92CA-7546E240294B}" destId="{F886E5E1-1153-44C3-9B2B-79ED3C631124}" srcOrd="8" destOrd="0" presId="urn:microsoft.com/office/officeart/2008/layout/VerticalCurvedList"/>
    <dgm:cxn modelId="{780D23BD-50AD-47D7-8DE4-62E99DF2A805}" type="presParOf" srcId="{F886E5E1-1153-44C3-9B2B-79ED3C631124}" destId="{E44B4A16-7319-45DC-BB9C-5858AD2C3935}" srcOrd="0" destOrd="0" presId="urn:microsoft.com/office/officeart/2008/layout/VerticalCurvedList"/>
    <dgm:cxn modelId="{32A75DCD-80B6-45F0-9C04-85D4AB20610B}" type="presParOf" srcId="{5D2C775B-E550-4806-92CA-7546E240294B}" destId="{A0D9C421-A48F-48B8-AAB6-429FF1D915BC}" srcOrd="9" destOrd="0" presId="urn:microsoft.com/office/officeart/2008/layout/VerticalCurvedList"/>
    <dgm:cxn modelId="{13D8B05A-A2F3-4519-889F-A4E3CA372BF7}" type="presParOf" srcId="{5D2C775B-E550-4806-92CA-7546E240294B}" destId="{9F18F54F-0EED-4598-89CE-2419625F79E4}" srcOrd="10" destOrd="0" presId="urn:microsoft.com/office/officeart/2008/layout/VerticalCurvedList"/>
    <dgm:cxn modelId="{01E371C2-5460-4D7C-AD3E-A7BA8EB3B6D1}" type="presParOf" srcId="{9F18F54F-0EED-4598-89CE-2419625F79E4}" destId="{21871498-B46D-4118-B76D-3422C89B8C45}" srcOrd="0" destOrd="0" presId="urn:microsoft.com/office/officeart/2008/layout/VerticalCurvedList"/>
    <dgm:cxn modelId="{D5EE7A3A-A6D5-47BB-A7C1-2B803A4B4CDA}" type="presParOf" srcId="{5D2C775B-E550-4806-92CA-7546E240294B}" destId="{781B1053-830F-4DF6-A29D-3CCAB5A50D29}" srcOrd="11" destOrd="0" presId="urn:microsoft.com/office/officeart/2008/layout/VerticalCurvedList"/>
    <dgm:cxn modelId="{1AD8876F-EC08-436E-BC01-3459EB5E0509}" type="presParOf" srcId="{5D2C775B-E550-4806-92CA-7546E240294B}" destId="{C0AC48F9-A59C-4A66-B4FF-1EABFB71056A}" srcOrd="12" destOrd="0" presId="urn:microsoft.com/office/officeart/2008/layout/VerticalCurvedList"/>
    <dgm:cxn modelId="{D890ECED-962B-4AC3-9A14-9A3B76327382}" type="presParOf" srcId="{C0AC48F9-A59C-4A66-B4FF-1EABFB71056A}" destId="{4DEDE12E-DC9D-4B38-8C21-09644EC85C0A}" srcOrd="0" destOrd="0" presId="urn:microsoft.com/office/officeart/2008/layout/VerticalCurvedList"/>
    <dgm:cxn modelId="{4F50B557-DB8D-4CC1-AD90-10F73521F568}" type="presParOf" srcId="{5D2C775B-E550-4806-92CA-7546E240294B}" destId="{E2796A69-9335-4738-B885-4C51C922572F}" srcOrd="13" destOrd="0" presId="urn:microsoft.com/office/officeart/2008/layout/VerticalCurvedList"/>
    <dgm:cxn modelId="{7BE9BBDE-8860-4DA3-9C24-5810844A223E}" type="presParOf" srcId="{5D2C775B-E550-4806-92CA-7546E240294B}" destId="{D74CC914-6833-4B2A-AC17-1CDCE798B48A}" srcOrd="14" destOrd="0" presId="urn:microsoft.com/office/officeart/2008/layout/VerticalCurvedList"/>
    <dgm:cxn modelId="{042E9D40-4695-4C5D-86BA-44A36BE1003D}" type="presParOf" srcId="{D74CC914-6833-4B2A-AC17-1CDCE798B48A}" destId="{22A5B56D-0776-459A-AEE0-56D6A9A2AC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2E4C1D0-B3F8-4CF8-AEFF-AFD065F7967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DB9803B-6544-4B84-9187-FA15CF55D9C6}">
      <dgm:prSet phldrT="[Text]"/>
      <dgm:spPr/>
      <dgm:t>
        <a:bodyPr/>
        <a:lstStyle/>
        <a:p>
          <a:r>
            <a:rPr lang="en-US" dirty="0"/>
            <a:t>State Handling</a:t>
          </a:r>
        </a:p>
      </dgm:t>
    </dgm:pt>
    <dgm:pt modelId="{4DA25ADE-EF89-4842-A8C1-B5A5002C9084}" type="parTrans" cxnId="{1E323350-BB5F-4F6C-9CCA-D3E64E0FA24A}">
      <dgm:prSet/>
      <dgm:spPr/>
      <dgm:t>
        <a:bodyPr/>
        <a:lstStyle/>
        <a:p>
          <a:endParaRPr lang="en-US"/>
        </a:p>
      </dgm:t>
    </dgm:pt>
    <dgm:pt modelId="{08C87F65-9023-4D6A-9D1C-C5887DFFCC62}" type="sibTrans" cxnId="{1E323350-BB5F-4F6C-9CCA-D3E64E0FA24A}">
      <dgm:prSet/>
      <dgm:spPr/>
      <dgm:t>
        <a:bodyPr/>
        <a:lstStyle/>
        <a:p>
          <a:endParaRPr lang="en-US"/>
        </a:p>
      </dgm:t>
    </dgm:pt>
    <dgm:pt modelId="{F9909D1D-1069-4630-BD9B-4A04C689BB4A}">
      <dgm:prSet phldrT="[Text]"/>
      <dgm:spPr/>
      <dgm:t>
        <a:bodyPr/>
        <a:lstStyle/>
        <a:p>
          <a:r>
            <a:rPr lang="en-US" dirty="0"/>
            <a:t>As a component of the host, the Host Controller reports and manages its states.</a:t>
          </a:r>
        </a:p>
      </dgm:t>
    </dgm:pt>
    <dgm:pt modelId="{8550F12A-30D7-4836-8846-D6BD977C7557}" type="parTrans" cxnId="{F4AE1293-436B-4DDC-8AD7-EA046CDD482A}">
      <dgm:prSet/>
      <dgm:spPr/>
      <dgm:t>
        <a:bodyPr/>
        <a:lstStyle/>
        <a:p>
          <a:endParaRPr lang="en-US"/>
        </a:p>
      </dgm:t>
    </dgm:pt>
    <dgm:pt modelId="{EA0EA38B-3E88-4864-B039-BC1A6A3F4805}" type="sibTrans" cxnId="{F4AE1293-436B-4DDC-8AD7-EA046CDD482A}">
      <dgm:prSet/>
      <dgm:spPr/>
      <dgm:t>
        <a:bodyPr/>
        <a:lstStyle/>
        <a:p>
          <a:endParaRPr lang="en-US"/>
        </a:p>
      </dgm:t>
    </dgm:pt>
    <dgm:pt modelId="{C3216230-5366-4E9B-850C-836CD8BD7D01}">
      <dgm:prSet phldrT="[Text]"/>
      <dgm:spPr/>
      <dgm:t>
        <a:bodyPr/>
        <a:lstStyle/>
        <a:p>
          <a:r>
            <a:rPr lang="en-US" dirty="0"/>
            <a:t>Serializer/</a:t>
          </a:r>
          <a:r>
            <a:rPr lang="en-US" dirty="0" err="1"/>
            <a:t>Deserializer</a:t>
          </a:r>
          <a:endParaRPr lang="en-US" dirty="0"/>
        </a:p>
      </dgm:t>
    </dgm:pt>
    <dgm:pt modelId="{8650C996-56DA-48D7-8FA3-F3614B5AF5EE}" type="parTrans" cxnId="{30315ECB-FFB7-4DB9-AC4D-1D3332BA43C5}">
      <dgm:prSet/>
      <dgm:spPr/>
      <dgm:t>
        <a:bodyPr/>
        <a:lstStyle/>
        <a:p>
          <a:endParaRPr lang="en-US"/>
        </a:p>
      </dgm:t>
    </dgm:pt>
    <dgm:pt modelId="{2EDBFAFA-4B64-440A-9156-5CD3780CCEE0}" type="sibTrans" cxnId="{30315ECB-FFB7-4DB9-AC4D-1D3332BA43C5}">
      <dgm:prSet/>
      <dgm:spPr/>
      <dgm:t>
        <a:bodyPr/>
        <a:lstStyle/>
        <a:p>
          <a:endParaRPr lang="en-US"/>
        </a:p>
      </dgm:t>
    </dgm:pt>
    <dgm:pt modelId="{8F1395AF-51D9-4DEB-9B81-3E81B492C580}">
      <dgm:prSet phldrT="[Text]"/>
      <dgm:spPr/>
      <dgm:t>
        <a:bodyPr/>
        <a:lstStyle/>
        <a:p>
          <a:r>
            <a:rPr lang="en-US" dirty="0"/>
            <a:t>For data transmitted from the host, the Host Controller converts protocol and data information from its native format to a bit stream transmitted on the USB. For data being received into the host, the reverse operation is performed.</a:t>
          </a:r>
        </a:p>
      </dgm:t>
    </dgm:pt>
    <dgm:pt modelId="{DCAB3296-593F-4F09-8ACB-C6B045C8CE27}" type="parTrans" cxnId="{99C41029-2C4B-4DE6-B601-CCA1DDC4AD0D}">
      <dgm:prSet/>
      <dgm:spPr/>
      <dgm:t>
        <a:bodyPr/>
        <a:lstStyle/>
        <a:p>
          <a:endParaRPr lang="en-US"/>
        </a:p>
      </dgm:t>
    </dgm:pt>
    <dgm:pt modelId="{7F9836B2-F234-4515-9255-164F9F7DA1BF}" type="sibTrans" cxnId="{99C41029-2C4B-4DE6-B601-CCA1DDC4AD0D}">
      <dgm:prSet/>
      <dgm:spPr/>
      <dgm:t>
        <a:bodyPr/>
        <a:lstStyle/>
        <a:p>
          <a:endParaRPr lang="en-US"/>
        </a:p>
      </dgm:t>
    </dgm:pt>
    <dgm:pt modelId="{D9AF86F1-1034-4102-B5B2-6B56E4F02DBB}">
      <dgm:prSet phldrT="[Text]"/>
      <dgm:spPr/>
      <dgm:t>
        <a:bodyPr/>
        <a:lstStyle/>
        <a:p>
          <a:r>
            <a:rPr lang="en-US" dirty="0"/>
            <a:t>(micro)frame Generation</a:t>
          </a:r>
        </a:p>
      </dgm:t>
    </dgm:pt>
    <dgm:pt modelId="{F02FFABE-4EA7-47D8-910C-EF88C4C1C425}" type="parTrans" cxnId="{D7BF5806-FFD8-4BD8-91C5-0ECEEA5E5F3B}">
      <dgm:prSet/>
      <dgm:spPr/>
      <dgm:t>
        <a:bodyPr/>
        <a:lstStyle/>
        <a:p>
          <a:endParaRPr lang="en-US"/>
        </a:p>
      </dgm:t>
    </dgm:pt>
    <dgm:pt modelId="{394528DC-9D20-438A-8FC7-BF3104EA96B3}" type="sibTrans" cxnId="{D7BF5806-FFD8-4BD8-91C5-0ECEEA5E5F3B}">
      <dgm:prSet/>
      <dgm:spPr/>
      <dgm:t>
        <a:bodyPr/>
        <a:lstStyle/>
        <a:p>
          <a:endParaRPr lang="en-US"/>
        </a:p>
      </dgm:t>
    </dgm:pt>
    <dgm:pt modelId="{25731C79-13CE-4569-AA76-48EEE29A22FA}">
      <dgm:prSet phldrT="[Text]"/>
      <dgm:spPr/>
      <dgm:t>
        <a:bodyPr/>
        <a:lstStyle/>
        <a:p>
          <a:r>
            <a:rPr lang="en-US" dirty="0"/>
            <a:t>The Host Controller produces SOF tokens at a period of 1 </a:t>
          </a:r>
          <a:r>
            <a:rPr lang="en-US" dirty="0" err="1"/>
            <a:t>ms</a:t>
          </a:r>
          <a:r>
            <a:rPr lang="en-US" dirty="0"/>
            <a:t> when operating with full-speed devices, and at a period of 125 </a:t>
          </a:r>
          <a:r>
            <a:rPr lang="en-US" dirty="0" err="1"/>
            <a:t>μs</a:t>
          </a:r>
          <a:r>
            <a:rPr lang="en-US" dirty="0"/>
            <a:t> when operating with high-speed devices</a:t>
          </a:r>
        </a:p>
      </dgm:t>
    </dgm:pt>
    <dgm:pt modelId="{3A60A21D-307E-4D57-9D25-DCF089C3BC68}" type="parTrans" cxnId="{756D3B42-342E-4EB0-8988-07BE258C1D7D}">
      <dgm:prSet/>
      <dgm:spPr/>
      <dgm:t>
        <a:bodyPr/>
        <a:lstStyle/>
        <a:p>
          <a:endParaRPr lang="en-US"/>
        </a:p>
      </dgm:t>
    </dgm:pt>
    <dgm:pt modelId="{411225D3-B036-4D2F-B6E0-4388F9DA9437}" type="sibTrans" cxnId="{756D3B42-342E-4EB0-8988-07BE258C1D7D}">
      <dgm:prSet/>
      <dgm:spPr/>
      <dgm:t>
        <a:bodyPr/>
        <a:lstStyle/>
        <a:p>
          <a:endParaRPr lang="en-US"/>
        </a:p>
      </dgm:t>
    </dgm:pt>
    <dgm:pt modelId="{26890BDD-7761-4BA6-8B40-D18E58641D41}">
      <dgm:prSet phldrT="[Text]"/>
      <dgm:spPr/>
      <dgm:t>
        <a:bodyPr/>
        <a:lstStyle/>
        <a:p>
          <a:r>
            <a:rPr lang="en-US" dirty="0"/>
            <a:t>Data Processing</a:t>
          </a:r>
        </a:p>
      </dgm:t>
    </dgm:pt>
    <dgm:pt modelId="{93961F39-F227-4276-9DB7-804ABF4E6A4E}" type="parTrans" cxnId="{60C1E82B-D377-497A-9D36-1DC9BDEF844E}">
      <dgm:prSet/>
      <dgm:spPr/>
      <dgm:t>
        <a:bodyPr/>
        <a:lstStyle/>
        <a:p>
          <a:endParaRPr lang="en-US"/>
        </a:p>
      </dgm:t>
    </dgm:pt>
    <dgm:pt modelId="{06F7C22D-75EB-4989-B3CF-80D75E8DB710}" type="sibTrans" cxnId="{60C1E82B-D377-497A-9D36-1DC9BDEF844E}">
      <dgm:prSet/>
      <dgm:spPr/>
      <dgm:t>
        <a:bodyPr/>
        <a:lstStyle/>
        <a:p>
          <a:endParaRPr lang="en-US"/>
        </a:p>
      </dgm:t>
    </dgm:pt>
    <dgm:pt modelId="{FD60647B-CF0D-46AF-BE6A-4545F0CFE54B}">
      <dgm:prSet phldrT="[Text]"/>
      <dgm:spPr/>
      <dgm:t>
        <a:bodyPr/>
        <a:lstStyle/>
        <a:p>
          <a:r>
            <a:rPr lang="en-US" dirty="0"/>
            <a:t>Protocol Engine</a:t>
          </a:r>
        </a:p>
      </dgm:t>
    </dgm:pt>
    <dgm:pt modelId="{199948C6-3EC6-4F6C-830A-AD4499996402}" type="parTrans" cxnId="{E6793BA2-C187-4813-9C3D-445BFADE4B9D}">
      <dgm:prSet/>
      <dgm:spPr/>
      <dgm:t>
        <a:bodyPr/>
        <a:lstStyle/>
        <a:p>
          <a:endParaRPr lang="en-US"/>
        </a:p>
      </dgm:t>
    </dgm:pt>
    <dgm:pt modelId="{7E193515-5160-4C77-BF91-3FCF5D9F4B35}" type="sibTrans" cxnId="{E6793BA2-C187-4813-9C3D-445BFADE4B9D}">
      <dgm:prSet/>
      <dgm:spPr/>
      <dgm:t>
        <a:bodyPr/>
        <a:lstStyle/>
        <a:p>
          <a:endParaRPr lang="en-US"/>
        </a:p>
      </dgm:t>
    </dgm:pt>
    <dgm:pt modelId="{5C13BFB3-0E19-4766-8E28-856456BF092B}">
      <dgm:prSet phldrT="[Text]"/>
      <dgm:spPr/>
      <dgm:t>
        <a:bodyPr/>
        <a:lstStyle/>
        <a:p>
          <a:r>
            <a:rPr lang="en-US" dirty="0"/>
            <a:t>Transmission Error Handling</a:t>
          </a:r>
        </a:p>
      </dgm:t>
    </dgm:pt>
    <dgm:pt modelId="{C15D43B1-A453-4CC6-BD97-7B2369F5E62A}" type="parTrans" cxnId="{F9E6031A-5C98-4D1D-B042-8BD120D074E7}">
      <dgm:prSet/>
      <dgm:spPr/>
      <dgm:t>
        <a:bodyPr/>
        <a:lstStyle/>
        <a:p>
          <a:endParaRPr lang="en-US"/>
        </a:p>
      </dgm:t>
    </dgm:pt>
    <dgm:pt modelId="{00BB89E5-CA75-4930-B92E-0884C16F4DFC}" type="sibTrans" cxnId="{F9E6031A-5C98-4D1D-B042-8BD120D074E7}">
      <dgm:prSet/>
      <dgm:spPr/>
      <dgm:t>
        <a:bodyPr/>
        <a:lstStyle/>
        <a:p>
          <a:endParaRPr lang="en-US"/>
        </a:p>
      </dgm:t>
    </dgm:pt>
    <dgm:pt modelId="{87AF5DCB-BDD5-4938-8FD7-0CA426D7AD25}">
      <dgm:prSet phldrT="[Text]"/>
      <dgm:spPr/>
      <dgm:t>
        <a:bodyPr/>
        <a:lstStyle/>
        <a:p>
          <a:r>
            <a:rPr lang="en-US" dirty="0"/>
            <a:t>Remote Wakeup</a:t>
          </a:r>
        </a:p>
      </dgm:t>
    </dgm:pt>
    <dgm:pt modelId="{7961183D-214C-467A-A72F-03D6A2D7E3BA}" type="parTrans" cxnId="{F8C3F1CC-E1B5-4DF0-A294-D9D9DB4729D7}">
      <dgm:prSet/>
      <dgm:spPr/>
      <dgm:t>
        <a:bodyPr/>
        <a:lstStyle/>
        <a:p>
          <a:endParaRPr lang="en-US"/>
        </a:p>
      </dgm:t>
    </dgm:pt>
    <dgm:pt modelId="{33C23BEE-8915-47CE-8C46-9F8CB668EEE8}" type="sibTrans" cxnId="{F8C3F1CC-E1B5-4DF0-A294-D9D9DB4729D7}">
      <dgm:prSet/>
      <dgm:spPr/>
      <dgm:t>
        <a:bodyPr/>
        <a:lstStyle/>
        <a:p>
          <a:endParaRPr lang="en-US"/>
        </a:p>
      </dgm:t>
    </dgm:pt>
    <dgm:pt modelId="{8F17B5F0-099B-4C68-B310-6A599C262FC7}">
      <dgm:prSet phldrT="[Text]"/>
      <dgm:spPr/>
      <dgm:t>
        <a:bodyPr/>
        <a:lstStyle/>
        <a:p>
          <a:r>
            <a:rPr lang="en-US" dirty="0"/>
            <a:t>The Host Controller processes requests for data transmission to and from the host.</a:t>
          </a:r>
        </a:p>
      </dgm:t>
    </dgm:pt>
    <dgm:pt modelId="{7E3B9B2B-2E70-40F7-BC23-CC9E7503B8AA}" type="parTrans" cxnId="{D20B9E31-C226-490A-8C96-60AAF2CC6A9B}">
      <dgm:prSet/>
      <dgm:spPr/>
      <dgm:t>
        <a:bodyPr/>
        <a:lstStyle/>
        <a:p>
          <a:endParaRPr lang="en-US"/>
        </a:p>
      </dgm:t>
    </dgm:pt>
    <dgm:pt modelId="{9F4F2957-E0C2-45DD-AD73-210D08A773C6}" type="sibTrans" cxnId="{D20B9E31-C226-490A-8C96-60AAF2CC6A9B}">
      <dgm:prSet/>
      <dgm:spPr/>
      <dgm:t>
        <a:bodyPr/>
        <a:lstStyle/>
        <a:p>
          <a:endParaRPr lang="en-US"/>
        </a:p>
      </dgm:t>
    </dgm:pt>
    <dgm:pt modelId="{7B71680A-2D0F-4C8B-9911-96BD0C6F68FA}">
      <dgm:prSet phldrT="[Text]"/>
      <dgm:spPr/>
      <dgm:t>
        <a:bodyPr/>
        <a:lstStyle/>
        <a:p>
          <a:r>
            <a:rPr lang="en-US" dirty="0"/>
            <a:t>The Host Controller supports the protocol specified by the USB.</a:t>
          </a:r>
        </a:p>
      </dgm:t>
    </dgm:pt>
    <dgm:pt modelId="{5125B413-80E7-4421-8DCE-937AD46E47CF}" type="parTrans" cxnId="{6BFF4418-EF86-4514-8BF0-42381AB37D06}">
      <dgm:prSet/>
      <dgm:spPr/>
      <dgm:t>
        <a:bodyPr/>
        <a:lstStyle/>
        <a:p>
          <a:endParaRPr lang="en-US"/>
        </a:p>
      </dgm:t>
    </dgm:pt>
    <dgm:pt modelId="{6307C57A-A7D3-45F1-AF2F-60CE2C54D366}" type="sibTrans" cxnId="{6BFF4418-EF86-4514-8BF0-42381AB37D06}">
      <dgm:prSet/>
      <dgm:spPr/>
      <dgm:t>
        <a:bodyPr/>
        <a:lstStyle/>
        <a:p>
          <a:endParaRPr lang="en-US"/>
        </a:p>
      </dgm:t>
    </dgm:pt>
    <dgm:pt modelId="{642763F1-E60E-4D0A-96AB-5F4A9CA44F8E}">
      <dgm:prSet phldrT="[Text]"/>
      <dgm:spPr/>
      <dgm:t>
        <a:bodyPr/>
        <a:lstStyle/>
        <a:p>
          <a:r>
            <a:rPr lang="en-US" dirty="0"/>
            <a:t>All Host Controllers exhibit the same behavior when detecting and reacting to the defined error categories</a:t>
          </a:r>
        </a:p>
      </dgm:t>
    </dgm:pt>
    <dgm:pt modelId="{4C1AAA34-F83B-41B3-A34F-CA08B90B20A4}" type="parTrans" cxnId="{75204EC9-08CD-406E-8155-CE6D79AAA0D2}">
      <dgm:prSet/>
      <dgm:spPr/>
      <dgm:t>
        <a:bodyPr/>
        <a:lstStyle/>
        <a:p>
          <a:endParaRPr lang="en-US"/>
        </a:p>
      </dgm:t>
    </dgm:pt>
    <dgm:pt modelId="{15089484-261A-4E65-A3CC-7D5E2E479E75}" type="sibTrans" cxnId="{75204EC9-08CD-406E-8155-CE6D79AAA0D2}">
      <dgm:prSet/>
      <dgm:spPr/>
      <dgm:t>
        <a:bodyPr/>
        <a:lstStyle/>
        <a:p>
          <a:endParaRPr lang="en-US"/>
        </a:p>
      </dgm:t>
    </dgm:pt>
    <dgm:pt modelId="{A2EAD7F4-2101-4D1E-AE0E-F5764B018B96}">
      <dgm:prSet phldrT="[Text]"/>
      <dgm:spPr/>
      <dgm:t>
        <a:bodyPr/>
        <a:lstStyle/>
        <a:p>
          <a:r>
            <a:rPr lang="en-US" dirty="0"/>
            <a:t>All Host Controllers must have the ability to place the bus into the Suspended state and to respond to bus wakeup events.</a:t>
          </a:r>
        </a:p>
      </dgm:t>
    </dgm:pt>
    <dgm:pt modelId="{1C81966D-F1D3-417A-8CE8-091D4D291272}" type="parTrans" cxnId="{E4FB9B4E-5C04-4A99-A071-234443F4B48A}">
      <dgm:prSet/>
      <dgm:spPr/>
      <dgm:t>
        <a:bodyPr/>
        <a:lstStyle/>
        <a:p>
          <a:endParaRPr lang="en-US"/>
        </a:p>
      </dgm:t>
    </dgm:pt>
    <dgm:pt modelId="{E0C00B01-C414-4BD2-8B35-57F9FD16BCDD}" type="sibTrans" cxnId="{E4FB9B4E-5C04-4A99-A071-234443F4B48A}">
      <dgm:prSet/>
      <dgm:spPr/>
      <dgm:t>
        <a:bodyPr/>
        <a:lstStyle/>
        <a:p>
          <a:endParaRPr lang="en-US"/>
        </a:p>
      </dgm:t>
    </dgm:pt>
    <dgm:pt modelId="{1563B195-012A-4100-976F-D2A716F8C2BF}">
      <dgm:prSet phldrT="[Text]"/>
      <dgm:spPr/>
      <dgm:t>
        <a:bodyPr/>
        <a:lstStyle/>
        <a:p>
          <a:r>
            <a:rPr lang="en-US" dirty="0"/>
            <a:t>Root hub</a:t>
          </a:r>
        </a:p>
      </dgm:t>
    </dgm:pt>
    <dgm:pt modelId="{70404752-EA49-407A-A9EE-44BE9FF1F7DF}" type="parTrans" cxnId="{E898838C-79ED-4315-8651-81E526553687}">
      <dgm:prSet/>
      <dgm:spPr/>
      <dgm:t>
        <a:bodyPr/>
        <a:lstStyle/>
        <a:p>
          <a:endParaRPr lang="en-US"/>
        </a:p>
      </dgm:t>
    </dgm:pt>
    <dgm:pt modelId="{939A4BE8-9931-4355-B53A-55A5B73D3931}" type="sibTrans" cxnId="{E898838C-79ED-4315-8651-81E526553687}">
      <dgm:prSet/>
      <dgm:spPr/>
      <dgm:t>
        <a:bodyPr/>
        <a:lstStyle/>
        <a:p>
          <a:endParaRPr lang="en-US"/>
        </a:p>
      </dgm:t>
    </dgm:pt>
    <dgm:pt modelId="{93E88E53-C1A6-40CC-A576-0BBC4B2DC729}">
      <dgm:prSet phldrT="[Text]"/>
      <dgm:spPr/>
      <dgm:t>
        <a:bodyPr/>
        <a:lstStyle/>
        <a:p>
          <a:r>
            <a:rPr lang="en-US" dirty="0"/>
            <a:t>The root hub provides standard hub function to link the Host Controller to one or more USB ports.</a:t>
          </a:r>
        </a:p>
      </dgm:t>
    </dgm:pt>
    <dgm:pt modelId="{51CF47DE-BFDE-455F-9C73-1E48085EF234}" type="parTrans" cxnId="{CF3DCCBF-CE46-43C1-BA2E-26B0446A2B23}">
      <dgm:prSet/>
      <dgm:spPr/>
      <dgm:t>
        <a:bodyPr/>
        <a:lstStyle/>
        <a:p>
          <a:endParaRPr lang="en-US"/>
        </a:p>
      </dgm:t>
    </dgm:pt>
    <dgm:pt modelId="{08AA028D-BBA6-4C54-A2F9-3867C044AF49}" type="sibTrans" cxnId="{CF3DCCBF-CE46-43C1-BA2E-26B0446A2B23}">
      <dgm:prSet/>
      <dgm:spPr/>
      <dgm:t>
        <a:bodyPr/>
        <a:lstStyle/>
        <a:p>
          <a:endParaRPr lang="en-US"/>
        </a:p>
      </dgm:t>
    </dgm:pt>
    <dgm:pt modelId="{16C891D3-7E65-4657-8E38-9965A354358F}">
      <dgm:prSet phldrT="[Text]"/>
      <dgm:spPr/>
      <dgm:t>
        <a:bodyPr/>
        <a:lstStyle/>
        <a:p>
          <a:r>
            <a:rPr lang="en-US" dirty="0"/>
            <a:t>Host System Interface</a:t>
          </a:r>
        </a:p>
      </dgm:t>
    </dgm:pt>
    <dgm:pt modelId="{5E1AA924-238B-4AAD-AA09-7E479C9806E1}" type="parTrans" cxnId="{92C5F4F0-D75D-4313-BE69-EEB0D542432E}">
      <dgm:prSet/>
      <dgm:spPr/>
      <dgm:t>
        <a:bodyPr/>
        <a:lstStyle/>
        <a:p>
          <a:endParaRPr lang="en-US"/>
        </a:p>
      </dgm:t>
    </dgm:pt>
    <dgm:pt modelId="{A04B1FD8-18AE-40D6-86E6-0AB3E74C7635}" type="sibTrans" cxnId="{92C5F4F0-D75D-4313-BE69-EEB0D542432E}">
      <dgm:prSet/>
      <dgm:spPr/>
      <dgm:t>
        <a:bodyPr/>
        <a:lstStyle/>
        <a:p>
          <a:endParaRPr lang="en-US"/>
        </a:p>
      </dgm:t>
    </dgm:pt>
    <dgm:pt modelId="{CA44813D-13FD-4512-B59B-435E8F19A6D5}">
      <dgm:prSet phldrT="[Text]"/>
      <dgm:spPr/>
      <dgm:t>
        <a:bodyPr/>
        <a:lstStyle/>
        <a:p>
          <a:r>
            <a:rPr lang="en-US" dirty="0"/>
            <a:t>Provides a high-speed data path between the Host Controller and host system</a:t>
          </a:r>
        </a:p>
      </dgm:t>
    </dgm:pt>
    <dgm:pt modelId="{57D7BF14-AED3-45FD-B4EA-A70A6F347144}" type="parTrans" cxnId="{2722659C-7129-43B3-95B2-6C8D45415A19}">
      <dgm:prSet/>
      <dgm:spPr/>
      <dgm:t>
        <a:bodyPr/>
        <a:lstStyle/>
        <a:p>
          <a:endParaRPr lang="en-US"/>
        </a:p>
      </dgm:t>
    </dgm:pt>
    <dgm:pt modelId="{C30CE387-8EA0-4379-9D04-90F907E1647F}" type="sibTrans" cxnId="{2722659C-7129-43B3-95B2-6C8D45415A19}">
      <dgm:prSet/>
      <dgm:spPr/>
      <dgm:t>
        <a:bodyPr/>
        <a:lstStyle/>
        <a:p>
          <a:endParaRPr lang="en-US"/>
        </a:p>
      </dgm:t>
    </dgm:pt>
    <dgm:pt modelId="{7CE579BC-40CA-4BFB-AE43-F8CB2F58337D}">
      <dgm:prSet phldrT="[Text]"/>
      <dgm:spPr/>
      <dgm:t>
        <a:bodyPr/>
        <a:lstStyle/>
        <a:p>
          <a:r>
            <a:rPr lang="en-US" dirty="0"/>
            <a:t>HC be capable of detecting the following transmission error; Timeout conditions, Data errors, Protocol errors</a:t>
          </a:r>
        </a:p>
      </dgm:t>
    </dgm:pt>
    <dgm:pt modelId="{66462FA9-3FDA-4028-A579-D365B4E50CDE}" type="parTrans" cxnId="{D8ABA950-4AE7-4D80-9B39-6CF19E36B50F}">
      <dgm:prSet/>
      <dgm:spPr/>
      <dgm:t>
        <a:bodyPr/>
        <a:lstStyle/>
        <a:p>
          <a:endParaRPr lang="en-US"/>
        </a:p>
      </dgm:t>
    </dgm:pt>
    <dgm:pt modelId="{82A6B148-03F5-4860-83FC-9D901D601649}" type="sibTrans" cxnId="{D8ABA950-4AE7-4D80-9B39-6CF19E36B50F}">
      <dgm:prSet/>
      <dgm:spPr/>
      <dgm:t>
        <a:bodyPr/>
        <a:lstStyle/>
        <a:p>
          <a:endParaRPr lang="en-US"/>
        </a:p>
      </dgm:t>
    </dgm:pt>
    <dgm:pt modelId="{6AC811F8-102E-4E80-816A-6EAD0736965F}" type="pres">
      <dgm:prSet presAssocID="{12E4C1D0-B3F8-4CF8-AEFF-AFD065F79675}" presName="Name0" presStyleCnt="0">
        <dgm:presLayoutVars>
          <dgm:dir/>
          <dgm:animLvl val="lvl"/>
          <dgm:resizeHandles val="exact"/>
        </dgm:presLayoutVars>
      </dgm:prSet>
      <dgm:spPr/>
    </dgm:pt>
    <dgm:pt modelId="{2F1DA8EC-C7B9-434B-8A3A-2BF81AA7D243}" type="pres">
      <dgm:prSet presAssocID="{1DB9803B-6544-4B84-9187-FA15CF55D9C6}" presName="linNode" presStyleCnt="0"/>
      <dgm:spPr/>
    </dgm:pt>
    <dgm:pt modelId="{0F5BDD0E-73E2-4435-926D-760C10776C64}" type="pres">
      <dgm:prSet presAssocID="{1DB9803B-6544-4B84-9187-FA15CF55D9C6}" presName="parentText" presStyleLbl="node1" presStyleIdx="0" presStyleCnt="9">
        <dgm:presLayoutVars>
          <dgm:chMax val="1"/>
          <dgm:bulletEnabled val="1"/>
        </dgm:presLayoutVars>
      </dgm:prSet>
      <dgm:spPr/>
    </dgm:pt>
    <dgm:pt modelId="{5FF44EF5-058F-45B6-ADB5-141CFC54443E}" type="pres">
      <dgm:prSet presAssocID="{1DB9803B-6544-4B84-9187-FA15CF55D9C6}" presName="descendantText" presStyleLbl="alignAccFollowNode1" presStyleIdx="0" presStyleCnt="9">
        <dgm:presLayoutVars>
          <dgm:bulletEnabled val="1"/>
        </dgm:presLayoutVars>
      </dgm:prSet>
      <dgm:spPr/>
    </dgm:pt>
    <dgm:pt modelId="{915216DB-75D2-4C55-A86D-D9165755635B}" type="pres">
      <dgm:prSet presAssocID="{08C87F65-9023-4D6A-9D1C-C5887DFFCC62}" presName="sp" presStyleCnt="0"/>
      <dgm:spPr/>
    </dgm:pt>
    <dgm:pt modelId="{0D741E64-869F-470D-82E5-7BD63CA583A8}" type="pres">
      <dgm:prSet presAssocID="{C3216230-5366-4E9B-850C-836CD8BD7D01}" presName="linNode" presStyleCnt="0"/>
      <dgm:spPr/>
    </dgm:pt>
    <dgm:pt modelId="{DB0B0AD1-C156-40F3-8A86-AA5C03A9956E}" type="pres">
      <dgm:prSet presAssocID="{C3216230-5366-4E9B-850C-836CD8BD7D01}" presName="parentText" presStyleLbl="node1" presStyleIdx="1" presStyleCnt="9">
        <dgm:presLayoutVars>
          <dgm:chMax val="1"/>
          <dgm:bulletEnabled val="1"/>
        </dgm:presLayoutVars>
      </dgm:prSet>
      <dgm:spPr/>
    </dgm:pt>
    <dgm:pt modelId="{880C4E44-883C-4DD1-97EB-0513C40EE62F}" type="pres">
      <dgm:prSet presAssocID="{C3216230-5366-4E9B-850C-836CD8BD7D01}" presName="descendantText" presStyleLbl="alignAccFollowNode1" presStyleIdx="1" presStyleCnt="9">
        <dgm:presLayoutVars>
          <dgm:bulletEnabled val="1"/>
        </dgm:presLayoutVars>
      </dgm:prSet>
      <dgm:spPr/>
    </dgm:pt>
    <dgm:pt modelId="{D7484BBF-FC81-4C88-991F-7E7E14990E74}" type="pres">
      <dgm:prSet presAssocID="{2EDBFAFA-4B64-440A-9156-5CD3780CCEE0}" presName="sp" presStyleCnt="0"/>
      <dgm:spPr/>
    </dgm:pt>
    <dgm:pt modelId="{57D5F306-9DFA-45CF-BED7-6F36E20DDC7D}" type="pres">
      <dgm:prSet presAssocID="{D9AF86F1-1034-4102-B5B2-6B56E4F02DBB}" presName="linNode" presStyleCnt="0"/>
      <dgm:spPr/>
    </dgm:pt>
    <dgm:pt modelId="{E6FA4D1D-BDE4-43DA-A74A-90C25E5765C8}" type="pres">
      <dgm:prSet presAssocID="{D9AF86F1-1034-4102-B5B2-6B56E4F02DBB}" presName="parentText" presStyleLbl="node1" presStyleIdx="2" presStyleCnt="9">
        <dgm:presLayoutVars>
          <dgm:chMax val="1"/>
          <dgm:bulletEnabled val="1"/>
        </dgm:presLayoutVars>
      </dgm:prSet>
      <dgm:spPr/>
    </dgm:pt>
    <dgm:pt modelId="{D470B87E-E157-4F6C-8E1D-8ADA4B6F4DED}" type="pres">
      <dgm:prSet presAssocID="{D9AF86F1-1034-4102-B5B2-6B56E4F02DBB}" presName="descendantText" presStyleLbl="alignAccFollowNode1" presStyleIdx="2" presStyleCnt="9">
        <dgm:presLayoutVars>
          <dgm:bulletEnabled val="1"/>
        </dgm:presLayoutVars>
      </dgm:prSet>
      <dgm:spPr/>
    </dgm:pt>
    <dgm:pt modelId="{F96641D6-FC08-4296-A93B-56092CBCD934}" type="pres">
      <dgm:prSet presAssocID="{394528DC-9D20-438A-8FC7-BF3104EA96B3}" presName="sp" presStyleCnt="0"/>
      <dgm:spPr/>
    </dgm:pt>
    <dgm:pt modelId="{58F8A95C-023D-4395-8EF1-EB7E90AFD4ED}" type="pres">
      <dgm:prSet presAssocID="{26890BDD-7761-4BA6-8B40-D18E58641D41}" presName="linNode" presStyleCnt="0"/>
      <dgm:spPr/>
    </dgm:pt>
    <dgm:pt modelId="{3ED75460-4D8D-493C-AE33-CAC2BFBF7F55}" type="pres">
      <dgm:prSet presAssocID="{26890BDD-7761-4BA6-8B40-D18E58641D41}" presName="parentText" presStyleLbl="node1" presStyleIdx="3" presStyleCnt="9">
        <dgm:presLayoutVars>
          <dgm:chMax val="1"/>
          <dgm:bulletEnabled val="1"/>
        </dgm:presLayoutVars>
      </dgm:prSet>
      <dgm:spPr/>
    </dgm:pt>
    <dgm:pt modelId="{C6DF2B2D-F5F8-4181-BF6D-13DEF5E9C770}" type="pres">
      <dgm:prSet presAssocID="{26890BDD-7761-4BA6-8B40-D18E58641D41}" presName="descendantText" presStyleLbl="alignAccFollowNode1" presStyleIdx="3" presStyleCnt="9">
        <dgm:presLayoutVars>
          <dgm:bulletEnabled val="1"/>
        </dgm:presLayoutVars>
      </dgm:prSet>
      <dgm:spPr/>
    </dgm:pt>
    <dgm:pt modelId="{38CC47AC-04E4-4B6D-BDCD-D5825D8D6D63}" type="pres">
      <dgm:prSet presAssocID="{06F7C22D-75EB-4989-B3CF-80D75E8DB710}" presName="sp" presStyleCnt="0"/>
      <dgm:spPr/>
    </dgm:pt>
    <dgm:pt modelId="{4BBDE3B2-0AFE-4B68-8A2D-6B56607BD45B}" type="pres">
      <dgm:prSet presAssocID="{FD60647B-CF0D-46AF-BE6A-4545F0CFE54B}" presName="linNode" presStyleCnt="0"/>
      <dgm:spPr/>
    </dgm:pt>
    <dgm:pt modelId="{A8B4CD53-236A-4485-93EA-3AEC06E7E15B}" type="pres">
      <dgm:prSet presAssocID="{FD60647B-CF0D-46AF-BE6A-4545F0CFE54B}" presName="parentText" presStyleLbl="node1" presStyleIdx="4" presStyleCnt="9">
        <dgm:presLayoutVars>
          <dgm:chMax val="1"/>
          <dgm:bulletEnabled val="1"/>
        </dgm:presLayoutVars>
      </dgm:prSet>
      <dgm:spPr/>
    </dgm:pt>
    <dgm:pt modelId="{D5353B52-3393-4D63-B8DB-1A2CD2152E16}" type="pres">
      <dgm:prSet presAssocID="{FD60647B-CF0D-46AF-BE6A-4545F0CFE54B}" presName="descendantText" presStyleLbl="alignAccFollowNode1" presStyleIdx="4" presStyleCnt="9">
        <dgm:presLayoutVars>
          <dgm:bulletEnabled val="1"/>
        </dgm:presLayoutVars>
      </dgm:prSet>
      <dgm:spPr/>
    </dgm:pt>
    <dgm:pt modelId="{339BF21A-BFB5-41E2-8F49-9A4B155FE885}" type="pres">
      <dgm:prSet presAssocID="{7E193515-5160-4C77-BF91-3FCF5D9F4B35}" presName="sp" presStyleCnt="0"/>
      <dgm:spPr/>
    </dgm:pt>
    <dgm:pt modelId="{ECA6305F-110D-418A-A9F5-38FE0C2F8368}" type="pres">
      <dgm:prSet presAssocID="{5C13BFB3-0E19-4766-8E28-856456BF092B}" presName="linNode" presStyleCnt="0"/>
      <dgm:spPr/>
    </dgm:pt>
    <dgm:pt modelId="{D730D620-A6EA-4294-B4C9-0428BF2F7697}" type="pres">
      <dgm:prSet presAssocID="{5C13BFB3-0E19-4766-8E28-856456BF092B}" presName="parentText" presStyleLbl="node1" presStyleIdx="5" presStyleCnt="9">
        <dgm:presLayoutVars>
          <dgm:chMax val="1"/>
          <dgm:bulletEnabled val="1"/>
        </dgm:presLayoutVars>
      </dgm:prSet>
      <dgm:spPr/>
    </dgm:pt>
    <dgm:pt modelId="{25DB87E8-83BE-4931-B4C1-E50EFC2A57E2}" type="pres">
      <dgm:prSet presAssocID="{5C13BFB3-0E19-4766-8E28-856456BF092B}" presName="descendantText" presStyleLbl="alignAccFollowNode1" presStyleIdx="5" presStyleCnt="9">
        <dgm:presLayoutVars>
          <dgm:bulletEnabled val="1"/>
        </dgm:presLayoutVars>
      </dgm:prSet>
      <dgm:spPr/>
    </dgm:pt>
    <dgm:pt modelId="{2865E039-5228-44DD-B8AC-8174750F4325}" type="pres">
      <dgm:prSet presAssocID="{00BB89E5-CA75-4930-B92E-0884C16F4DFC}" presName="sp" presStyleCnt="0"/>
      <dgm:spPr/>
    </dgm:pt>
    <dgm:pt modelId="{CE448460-F63C-4668-A573-9FCB0B27FDE8}" type="pres">
      <dgm:prSet presAssocID="{87AF5DCB-BDD5-4938-8FD7-0CA426D7AD25}" presName="linNode" presStyleCnt="0"/>
      <dgm:spPr/>
    </dgm:pt>
    <dgm:pt modelId="{C352F99B-2749-40B5-A85A-017F6D1F0185}" type="pres">
      <dgm:prSet presAssocID="{87AF5DCB-BDD5-4938-8FD7-0CA426D7AD25}" presName="parentText" presStyleLbl="node1" presStyleIdx="6" presStyleCnt="9">
        <dgm:presLayoutVars>
          <dgm:chMax val="1"/>
          <dgm:bulletEnabled val="1"/>
        </dgm:presLayoutVars>
      </dgm:prSet>
      <dgm:spPr/>
    </dgm:pt>
    <dgm:pt modelId="{8756D98E-4538-4FB0-B462-C2E7DF3F6454}" type="pres">
      <dgm:prSet presAssocID="{87AF5DCB-BDD5-4938-8FD7-0CA426D7AD25}" presName="descendantText" presStyleLbl="alignAccFollowNode1" presStyleIdx="6" presStyleCnt="9">
        <dgm:presLayoutVars>
          <dgm:bulletEnabled val="1"/>
        </dgm:presLayoutVars>
      </dgm:prSet>
      <dgm:spPr/>
    </dgm:pt>
    <dgm:pt modelId="{4349EDA1-14D4-4581-B3B0-D8E29ABFCDB7}" type="pres">
      <dgm:prSet presAssocID="{33C23BEE-8915-47CE-8C46-9F8CB668EEE8}" presName="sp" presStyleCnt="0"/>
      <dgm:spPr/>
    </dgm:pt>
    <dgm:pt modelId="{1E001F22-8A88-4F2D-B14C-99E4C4A51423}" type="pres">
      <dgm:prSet presAssocID="{1563B195-012A-4100-976F-D2A716F8C2BF}" presName="linNode" presStyleCnt="0"/>
      <dgm:spPr/>
    </dgm:pt>
    <dgm:pt modelId="{2298372A-4603-4CCA-AA10-17F6B1DCCEAE}" type="pres">
      <dgm:prSet presAssocID="{1563B195-012A-4100-976F-D2A716F8C2BF}" presName="parentText" presStyleLbl="node1" presStyleIdx="7" presStyleCnt="9">
        <dgm:presLayoutVars>
          <dgm:chMax val="1"/>
          <dgm:bulletEnabled val="1"/>
        </dgm:presLayoutVars>
      </dgm:prSet>
      <dgm:spPr/>
    </dgm:pt>
    <dgm:pt modelId="{8BC4444D-5674-4A7D-8131-B5D621FB046C}" type="pres">
      <dgm:prSet presAssocID="{1563B195-012A-4100-976F-D2A716F8C2BF}" presName="descendantText" presStyleLbl="alignAccFollowNode1" presStyleIdx="7" presStyleCnt="9">
        <dgm:presLayoutVars>
          <dgm:bulletEnabled val="1"/>
        </dgm:presLayoutVars>
      </dgm:prSet>
      <dgm:spPr/>
    </dgm:pt>
    <dgm:pt modelId="{E534D329-EA86-4604-AB33-63A2A5E47579}" type="pres">
      <dgm:prSet presAssocID="{939A4BE8-9931-4355-B53A-55A5B73D3931}" presName="sp" presStyleCnt="0"/>
      <dgm:spPr/>
    </dgm:pt>
    <dgm:pt modelId="{06322B19-9A7F-47ED-A615-07803F3C5B44}" type="pres">
      <dgm:prSet presAssocID="{16C891D3-7E65-4657-8E38-9965A354358F}" presName="linNode" presStyleCnt="0"/>
      <dgm:spPr/>
    </dgm:pt>
    <dgm:pt modelId="{C794C1B0-2731-4EA0-8D84-8F197A6CD39B}" type="pres">
      <dgm:prSet presAssocID="{16C891D3-7E65-4657-8E38-9965A354358F}" presName="parentText" presStyleLbl="node1" presStyleIdx="8" presStyleCnt="9">
        <dgm:presLayoutVars>
          <dgm:chMax val="1"/>
          <dgm:bulletEnabled val="1"/>
        </dgm:presLayoutVars>
      </dgm:prSet>
      <dgm:spPr/>
    </dgm:pt>
    <dgm:pt modelId="{94F336E1-131B-4F15-AFE4-A8E4D02BE2D8}" type="pres">
      <dgm:prSet presAssocID="{16C891D3-7E65-4657-8E38-9965A354358F}" presName="descendantText" presStyleLbl="alignAccFollowNode1" presStyleIdx="8" presStyleCnt="9">
        <dgm:presLayoutVars>
          <dgm:bulletEnabled val="1"/>
        </dgm:presLayoutVars>
      </dgm:prSet>
      <dgm:spPr/>
    </dgm:pt>
  </dgm:ptLst>
  <dgm:cxnLst>
    <dgm:cxn modelId="{66B74001-1C74-400A-B5DA-0259A474B502}" type="presOf" srcId="{C3216230-5366-4E9B-850C-836CD8BD7D01}" destId="{DB0B0AD1-C156-40F3-8A86-AA5C03A9956E}" srcOrd="0" destOrd="0" presId="urn:microsoft.com/office/officeart/2005/8/layout/vList5"/>
    <dgm:cxn modelId="{132A1405-E1DF-4531-8FC3-7A763499B749}" type="presOf" srcId="{16C891D3-7E65-4657-8E38-9965A354358F}" destId="{C794C1B0-2731-4EA0-8D84-8F197A6CD39B}" srcOrd="0" destOrd="0" presId="urn:microsoft.com/office/officeart/2005/8/layout/vList5"/>
    <dgm:cxn modelId="{9129B105-D979-4192-9464-38271F698DB3}" type="presOf" srcId="{642763F1-E60E-4D0A-96AB-5F4A9CA44F8E}" destId="{25DB87E8-83BE-4931-B4C1-E50EFC2A57E2}" srcOrd="0" destOrd="0" presId="urn:microsoft.com/office/officeart/2005/8/layout/vList5"/>
    <dgm:cxn modelId="{D7BF5806-FFD8-4BD8-91C5-0ECEEA5E5F3B}" srcId="{12E4C1D0-B3F8-4CF8-AEFF-AFD065F79675}" destId="{D9AF86F1-1034-4102-B5B2-6B56E4F02DBB}" srcOrd="2" destOrd="0" parTransId="{F02FFABE-4EA7-47D8-910C-EF88C4C1C425}" sibTransId="{394528DC-9D20-438A-8FC7-BF3104EA96B3}"/>
    <dgm:cxn modelId="{3820B617-A184-4616-86DF-426EB239EE32}" type="presOf" srcId="{1DB9803B-6544-4B84-9187-FA15CF55D9C6}" destId="{0F5BDD0E-73E2-4435-926D-760C10776C64}" srcOrd="0" destOrd="0" presId="urn:microsoft.com/office/officeart/2005/8/layout/vList5"/>
    <dgm:cxn modelId="{6BFF4418-EF86-4514-8BF0-42381AB37D06}" srcId="{FD60647B-CF0D-46AF-BE6A-4545F0CFE54B}" destId="{7B71680A-2D0F-4C8B-9911-96BD0C6F68FA}" srcOrd="0" destOrd="0" parTransId="{5125B413-80E7-4421-8DCE-937AD46E47CF}" sibTransId="{6307C57A-A7D3-45F1-AF2F-60CE2C54D366}"/>
    <dgm:cxn modelId="{F9E6031A-5C98-4D1D-B042-8BD120D074E7}" srcId="{12E4C1D0-B3F8-4CF8-AEFF-AFD065F79675}" destId="{5C13BFB3-0E19-4766-8E28-856456BF092B}" srcOrd="5" destOrd="0" parTransId="{C15D43B1-A453-4CC6-BD97-7B2369F5E62A}" sibTransId="{00BB89E5-CA75-4930-B92E-0884C16F4DFC}"/>
    <dgm:cxn modelId="{4DBD0E1E-B681-40FC-8F18-6334EDB2D5F9}" type="presOf" srcId="{F9909D1D-1069-4630-BD9B-4A04C689BB4A}" destId="{5FF44EF5-058F-45B6-ADB5-141CFC54443E}" srcOrd="0" destOrd="0" presId="urn:microsoft.com/office/officeart/2005/8/layout/vList5"/>
    <dgm:cxn modelId="{76F3881E-0C0C-4AFA-ABB8-35945F9D4894}" type="presOf" srcId="{CA44813D-13FD-4512-B59B-435E8F19A6D5}" destId="{94F336E1-131B-4F15-AFE4-A8E4D02BE2D8}" srcOrd="0" destOrd="0" presId="urn:microsoft.com/office/officeart/2005/8/layout/vList5"/>
    <dgm:cxn modelId="{99C41029-2C4B-4DE6-B601-CCA1DDC4AD0D}" srcId="{C3216230-5366-4E9B-850C-836CD8BD7D01}" destId="{8F1395AF-51D9-4DEB-9B81-3E81B492C580}" srcOrd="0" destOrd="0" parTransId="{DCAB3296-593F-4F09-8ACB-C6B045C8CE27}" sibTransId="{7F9836B2-F234-4515-9255-164F9F7DA1BF}"/>
    <dgm:cxn modelId="{6FF27A2A-F6B2-4630-B09E-A40D2DD639C6}" type="presOf" srcId="{8F17B5F0-099B-4C68-B310-6A599C262FC7}" destId="{C6DF2B2D-F5F8-4181-BF6D-13DEF5E9C770}" srcOrd="0" destOrd="0" presId="urn:microsoft.com/office/officeart/2005/8/layout/vList5"/>
    <dgm:cxn modelId="{60C1E82B-D377-497A-9D36-1DC9BDEF844E}" srcId="{12E4C1D0-B3F8-4CF8-AEFF-AFD065F79675}" destId="{26890BDD-7761-4BA6-8B40-D18E58641D41}" srcOrd="3" destOrd="0" parTransId="{93961F39-F227-4276-9DB7-804ABF4E6A4E}" sibTransId="{06F7C22D-75EB-4989-B3CF-80D75E8DB710}"/>
    <dgm:cxn modelId="{D20B9E31-C226-490A-8C96-60AAF2CC6A9B}" srcId="{26890BDD-7761-4BA6-8B40-D18E58641D41}" destId="{8F17B5F0-099B-4C68-B310-6A599C262FC7}" srcOrd="0" destOrd="0" parTransId="{7E3B9B2B-2E70-40F7-BC23-CC9E7503B8AA}" sibTransId="{9F4F2957-E0C2-45DD-AD73-210D08A773C6}"/>
    <dgm:cxn modelId="{42627933-A4FA-4103-9F62-00A658F96267}" type="presOf" srcId="{26890BDD-7761-4BA6-8B40-D18E58641D41}" destId="{3ED75460-4D8D-493C-AE33-CAC2BFBF7F55}" srcOrd="0" destOrd="0" presId="urn:microsoft.com/office/officeart/2005/8/layout/vList5"/>
    <dgm:cxn modelId="{756D3B42-342E-4EB0-8988-07BE258C1D7D}" srcId="{D9AF86F1-1034-4102-B5B2-6B56E4F02DBB}" destId="{25731C79-13CE-4569-AA76-48EEE29A22FA}" srcOrd="0" destOrd="0" parTransId="{3A60A21D-307E-4D57-9D25-DCF089C3BC68}" sibTransId="{411225D3-B036-4D2F-B6E0-4388F9DA9437}"/>
    <dgm:cxn modelId="{244F4F4A-EDD7-4743-9DFA-5049684C9869}" type="presOf" srcId="{93E88E53-C1A6-40CC-A576-0BBC4B2DC729}" destId="{8BC4444D-5674-4A7D-8131-B5D621FB046C}" srcOrd="0" destOrd="0" presId="urn:microsoft.com/office/officeart/2005/8/layout/vList5"/>
    <dgm:cxn modelId="{E4FB9B4E-5C04-4A99-A071-234443F4B48A}" srcId="{87AF5DCB-BDD5-4938-8FD7-0CA426D7AD25}" destId="{A2EAD7F4-2101-4D1E-AE0E-F5764B018B96}" srcOrd="0" destOrd="0" parTransId="{1C81966D-F1D3-417A-8CE8-091D4D291272}" sibTransId="{E0C00B01-C414-4BD2-8B35-57F9FD16BCDD}"/>
    <dgm:cxn modelId="{547F9B4F-25F7-4969-A1A7-088C1D2F6612}" type="presOf" srcId="{FD60647B-CF0D-46AF-BE6A-4545F0CFE54B}" destId="{A8B4CD53-236A-4485-93EA-3AEC06E7E15B}" srcOrd="0" destOrd="0" presId="urn:microsoft.com/office/officeart/2005/8/layout/vList5"/>
    <dgm:cxn modelId="{1E323350-BB5F-4F6C-9CCA-D3E64E0FA24A}" srcId="{12E4C1D0-B3F8-4CF8-AEFF-AFD065F79675}" destId="{1DB9803B-6544-4B84-9187-FA15CF55D9C6}" srcOrd="0" destOrd="0" parTransId="{4DA25ADE-EF89-4842-A8C1-B5A5002C9084}" sibTransId="{08C87F65-9023-4D6A-9D1C-C5887DFFCC62}"/>
    <dgm:cxn modelId="{D8ABA950-4AE7-4D80-9B39-6CF19E36B50F}" srcId="{5C13BFB3-0E19-4766-8E28-856456BF092B}" destId="{7CE579BC-40CA-4BFB-AE43-F8CB2F58337D}" srcOrd="1" destOrd="0" parTransId="{66462FA9-3FDA-4028-A579-D365B4E50CDE}" sibTransId="{82A6B148-03F5-4860-83FC-9D901D601649}"/>
    <dgm:cxn modelId="{4C72DA76-3DAB-431D-8844-8C3896A44375}" type="presOf" srcId="{12E4C1D0-B3F8-4CF8-AEFF-AFD065F79675}" destId="{6AC811F8-102E-4E80-816A-6EAD0736965F}" srcOrd="0" destOrd="0" presId="urn:microsoft.com/office/officeart/2005/8/layout/vList5"/>
    <dgm:cxn modelId="{479FDF83-0480-4E5E-A9E3-6B92CF043429}" type="presOf" srcId="{8F1395AF-51D9-4DEB-9B81-3E81B492C580}" destId="{880C4E44-883C-4DD1-97EB-0513C40EE62F}" srcOrd="0" destOrd="0" presId="urn:microsoft.com/office/officeart/2005/8/layout/vList5"/>
    <dgm:cxn modelId="{FD92C48B-7A5A-4836-BF88-84FAC73BD7BC}" type="presOf" srcId="{7CE579BC-40CA-4BFB-AE43-F8CB2F58337D}" destId="{25DB87E8-83BE-4931-B4C1-E50EFC2A57E2}" srcOrd="0" destOrd="1" presId="urn:microsoft.com/office/officeart/2005/8/layout/vList5"/>
    <dgm:cxn modelId="{E898838C-79ED-4315-8651-81E526553687}" srcId="{12E4C1D0-B3F8-4CF8-AEFF-AFD065F79675}" destId="{1563B195-012A-4100-976F-D2A716F8C2BF}" srcOrd="7" destOrd="0" parTransId="{70404752-EA49-407A-A9EE-44BE9FF1F7DF}" sibTransId="{939A4BE8-9931-4355-B53A-55A5B73D3931}"/>
    <dgm:cxn modelId="{29693392-FEE1-4778-9DE5-530BA03147CC}" type="presOf" srcId="{1563B195-012A-4100-976F-D2A716F8C2BF}" destId="{2298372A-4603-4CCA-AA10-17F6B1DCCEAE}" srcOrd="0" destOrd="0" presId="urn:microsoft.com/office/officeart/2005/8/layout/vList5"/>
    <dgm:cxn modelId="{F4AE1293-436B-4DDC-8AD7-EA046CDD482A}" srcId="{1DB9803B-6544-4B84-9187-FA15CF55D9C6}" destId="{F9909D1D-1069-4630-BD9B-4A04C689BB4A}" srcOrd="0" destOrd="0" parTransId="{8550F12A-30D7-4836-8846-D6BD977C7557}" sibTransId="{EA0EA38B-3E88-4864-B039-BC1A6A3F4805}"/>
    <dgm:cxn modelId="{2722659C-7129-43B3-95B2-6C8D45415A19}" srcId="{16C891D3-7E65-4657-8E38-9965A354358F}" destId="{CA44813D-13FD-4512-B59B-435E8F19A6D5}" srcOrd="0" destOrd="0" parTransId="{57D7BF14-AED3-45FD-B4EA-A70A6F347144}" sibTransId="{C30CE387-8EA0-4379-9D04-90F907E1647F}"/>
    <dgm:cxn modelId="{E6793BA2-C187-4813-9C3D-445BFADE4B9D}" srcId="{12E4C1D0-B3F8-4CF8-AEFF-AFD065F79675}" destId="{FD60647B-CF0D-46AF-BE6A-4545F0CFE54B}" srcOrd="4" destOrd="0" parTransId="{199948C6-3EC6-4F6C-830A-AD4499996402}" sibTransId="{7E193515-5160-4C77-BF91-3FCF5D9F4B35}"/>
    <dgm:cxn modelId="{70E444B5-E514-4C5E-8A04-8549BAE77146}" type="presOf" srcId="{5C13BFB3-0E19-4766-8E28-856456BF092B}" destId="{D730D620-A6EA-4294-B4C9-0428BF2F7697}" srcOrd="0" destOrd="0" presId="urn:microsoft.com/office/officeart/2005/8/layout/vList5"/>
    <dgm:cxn modelId="{CF3DCCBF-CE46-43C1-BA2E-26B0446A2B23}" srcId="{1563B195-012A-4100-976F-D2A716F8C2BF}" destId="{93E88E53-C1A6-40CC-A576-0BBC4B2DC729}" srcOrd="0" destOrd="0" parTransId="{51CF47DE-BFDE-455F-9C73-1E48085EF234}" sibTransId="{08AA028D-BBA6-4C54-A2F9-3867C044AF49}"/>
    <dgm:cxn modelId="{B3AC02C1-A259-480C-9064-38C72233B12F}" type="presOf" srcId="{A2EAD7F4-2101-4D1E-AE0E-F5764B018B96}" destId="{8756D98E-4538-4FB0-B462-C2E7DF3F6454}" srcOrd="0" destOrd="0" presId="urn:microsoft.com/office/officeart/2005/8/layout/vList5"/>
    <dgm:cxn modelId="{1C096AC2-B5F8-4323-B424-48697E008B34}" type="presOf" srcId="{25731C79-13CE-4569-AA76-48EEE29A22FA}" destId="{D470B87E-E157-4F6C-8E1D-8ADA4B6F4DED}" srcOrd="0" destOrd="0" presId="urn:microsoft.com/office/officeart/2005/8/layout/vList5"/>
    <dgm:cxn modelId="{75204EC9-08CD-406E-8155-CE6D79AAA0D2}" srcId="{5C13BFB3-0E19-4766-8E28-856456BF092B}" destId="{642763F1-E60E-4D0A-96AB-5F4A9CA44F8E}" srcOrd="0" destOrd="0" parTransId="{4C1AAA34-F83B-41B3-A34F-CA08B90B20A4}" sibTransId="{15089484-261A-4E65-A3CC-7D5E2E479E75}"/>
    <dgm:cxn modelId="{30315ECB-FFB7-4DB9-AC4D-1D3332BA43C5}" srcId="{12E4C1D0-B3F8-4CF8-AEFF-AFD065F79675}" destId="{C3216230-5366-4E9B-850C-836CD8BD7D01}" srcOrd="1" destOrd="0" parTransId="{8650C996-56DA-48D7-8FA3-F3614B5AF5EE}" sibTransId="{2EDBFAFA-4B64-440A-9156-5CD3780CCEE0}"/>
    <dgm:cxn modelId="{F8C3F1CC-E1B5-4DF0-A294-D9D9DB4729D7}" srcId="{12E4C1D0-B3F8-4CF8-AEFF-AFD065F79675}" destId="{87AF5DCB-BDD5-4938-8FD7-0CA426D7AD25}" srcOrd="6" destOrd="0" parTransId="{7961183D-214C-467A-A72F-03D6A2D7E3BA}" sibTransId="{33C23BEE-8915-47CE-8C46-9F8CB668EEE8}"/>
    <dgm:cxn modelId="{B836FCCE-D3AD-438A-BE24-7DB040BEA89C}" type="presOf" srcId="{7B71680A-2D0F-4C8B-9911-96BD0C6F68FA}" destId="{D5353B52-3393-4D63-B8DB-1A2CD2152E16}" srcOrd="0" destOrd="0" presId="urn:microsoft.com/office/officeart/2005/8/layout/vList5"/>
    <dgm:cxn modelId="{C1940CE6-2447-4128-996E-8576737682E3}" type="presOf" srcId="{D9AF86F1-1034-4102-B5B2-6B56E4F02DBB}" destId="{E6FA4D1D-BDE4-43DA-A74A-90C25E5765C8}" srcOrd="0" destOrd="0" presId="urn:microsoft.com/office/officeart/2005/8/layout/vList5"/>
    <dgm:cxn modelId="{92C5F4F0-D75D-4313-BE69-EEB0D542432E}" srcId="{12E4C1D0-B3F8-4CF8-AEFF-AFD065F79675}" destId="{16C891D3-7E65-4657-8E38-9965A354358F}" srcOrd="8" destOrd="0" parTransId="{5E1AA924-238B-4AAD-AA09-7E479C9806E1}" sibTransId="{A04B1FD8-18AE-40D6-86E6-0AB3E74C7635}"/>
    <dgm:cxn modelId="{00AE4DF6-71C6-4E40-92CA-D495A9BDB817}" type="presOf" srcId="{87AF5DCB-BDD5-4938-8FD7-0CA426D7AD25}" destId="{C352F99B-2749-40B5-A85A-017F6D1F0185}" srcOrd="0" destOrd="0" presId="urn:microsoft.com/office/officeart/2005/8/layout/vList5"/>
    <dgm:cxn modelId="{DF8AD68C-F1DE-4D72-B418-7590EB8BABB5}" type="presParOf" srcId="{6AC811F8-102E-4E80-816A-6EAD0736965F}" destId="{2F1DA8EC-C7B9-434B-8A3A-2BF81AA7D243}" srcOrd="0" destOrd="0" presId="urn:microsoft.com/office/officeart/2005/8/layout/vList5"/>
    <dgm:cxn modelId="{BD61115F-0CD2-4289-8877-CA1D67C6DA36}" type="presParOf" srcId="{2F1DA8EC-C7B9-434B-8A3A-2BF81AA7D243}" destId="{0F5BDD0E-73E2-4435-926D-760C10776C64}" srcOrd="0" destOrd="0" presId="urn:microsoft.com/office/officeart/2005/8/layout/vList5"/>
    <dgm:cxn modelId="{9F4FCEDF-ABF3-4228-B8A7-78610194D729}" type="presParOf" srcId="{2F1DA8EC-C7B9-434B-8A3A-2BF81AA7D243}" destId="{5FF44EF5-058F-45B6-ADB5-141CFC54443E}" srcOrd="1" destOrd="0" presId="urn:microsoft.com/office/officeart/2005/8/layout/vList5"/>
    <dgm:cxn modelId="{AD8751A0-7633-4DD0-856C-A71B15199777}" type="presParOf" srcId="{6AC811F8-102E-4E80-816A-6EAD0736965F}" destId="{915216DB-75D2-4C55-A86D-D9165755635B}" srcOrd="1" destOrd="0" presId="urn:microsoft.com/office/officeart/2005/8/layout/vList5"/>
    <dgm:cxn modelId="{26FF9FD4-9B9E-4E8C-8438-76531A693A9F}" type="presParOf" srcId="{6AC811F8-102E-4E80-816A-6EAD0736965F}" destId="{0D741E64-869F-470D-82E5-7BD63CA583A8}" srcOrd="2" destOrd="0" presId="urn:microsoft.com/office/officeart/2005/8/layout/vList5"/>
    <dgm:cxn modelId="{BC9A685A-B6A7-47AD-964D-3B83105C04E9}" type="presParOf" srcId="{0D741E64-869F-470D-82E5-7BD63CA583A8}" destId="{DB0B0AD1-C156-40F3-8A86-AA5C03A9956E}" srcOrd="0" destOrd="0" presId="urn:microsoft.com/office/officeart/2005/8/layout/vList5"/>
    <dgm:cxn modelId="{8D7CE886-2103-4366-AD19-E9964E52FEA2}" type="presParOf" srcId="{0D741E64-869F-470D-82E5-7BD63CA583A8}" destId="{880C4E44-883C-4DD1-97EB-0513C40EE62F}" srcOrd="1" destOrd="0" presId="urn:microsoft.com/office/officeart/2005/8/layout/vList5"/>
    <dgm:cxn modelId="{FE2E810B-4808-4D14-AD43-F1F34BB6BADB}" type="presParOf" srcId="{6AC811F8-102E-4E80-816A-6EAD0736965F}" destId="{D7484BBF-FC81-4C88-991F-7E7E14990E74}" srcOrd="3" destOrd="0" presId="urn:microsoft.com/office/officeart/2005/8/layout/vList5"/>
    <dgm:cxn modelId="{273B5B59-0B65-4A63-AC2B-F56BB6A05894}" type="presParOf" srcId="{6AC811F8-102E-4E80-816A-6EAD0736965F}" destId="{57D5F306-9DFA-45CF-BED7-6F36E20DDC7D}" srcOrd="4" destOrd="0" presId="urn:microsoft.com/office/officeart/2005/8/layout/vList5"/>
    <dgm:cxn modelId="{C6757D8F-B227-4EB1-8576-27059D8FD1CC}" type="presParOf" srcId="{57D5F306-9DFA-45CF-BED7-6F36E20DDC7D}" destId="{E6FA4D1D-BDE4-43DA-A74A-90C25E5765C8}" srcOrd="0" destOrd="0" presId="urn:microsoft.com/office/officeart/2005/8/layout/vList5"/>
    <dgm:cxn modelId="{ECE77EA9-F6E2-49DE-9B1B-BD9321E7BDB0}" type="presParOf" srcId="{57D5F306-9DFA-45CF-BED7-6F36E20DDC7D}" destId="{D470B87E-E157-4F6C-8E1D-8ADA4B6F4DED}" srcOrd="1" destOrd="0" presId="urn:microsoft.com/office/officeart/2005/8/layout/vList5"/>
    <dgm:cxn modelId="{F0885353-2C95-4195-A2E6-080E953B2661}" type="presParOf" srcId="{6AC811F8-102E-4E80-816A-6EAD0736965F}" destId="{F96641D6-FC08-4296-A93B-56092CBCD934}" srcOrd="5" destOrd="0" presId="urn:microsoft.com/office/officeart/2005/8/layout/vList5"/>
    <dgm:cxn modelId="{989210DC-6B3E-4BFE-8866-F5680A3E8DFB}" type="presParOf" srcId="{6AC811F8-102E-4E80-816A-6EAD0736965F}" destId="{58F8A95C-023D-4395-8EF1-EB7E90AFD4ED}" srcOrd="6" destOrd="0" presId="urn:microsoft.com/office/officeart/2005/8/layout/vList5"/>
    <dgm:cxn modelId="{24151E34-42D3-432C-A142-A1D295BF4239}" type="presParOf" srcId="{58F8A95C-023D-4395-8EF1-EB7E90AFD4ED}" destId="{3ED75460-4D8D-493C-AE33-CAC2BFBF7F55}" srcOrd="0" destOrd="0" presId="urn:microsoft.com/office/officeart/2005/8/layout/vList5"/>
    <dgm:cxn modelId="{59F441A4-FA7F-4DC8-99B9-8E968E789F54}" type="presParOf" srcId="{58F8A95C-023D-4395-8EF1-EB7E90AFD4ED}" destId="{C6DF2B2D-F5F8-4181-BF6D-13DEF5E9C770}" srcOrd="1" destOrd="0" presId="urn:microsoft.com/office/officeart/2005/8/layout/vList5"/>
    <dgm:cxn modelId="{143CDAB3-60E8-4CA6-895E-0F0234B6891E}" type="presParOf" srcId="{6AC811F8-102E-4E80-816A-6EAD0736965F}" destId="{38CC47AC-04E4-4B6D-BDCD-D5825D8D6D63}" srcOrd="7" destOrd="0" presId="urn:microsoft.com/office/officeart/2005/8/layout/vList5"/>
    <dgm:cxn modelId="{3770AA91-F065-48C0-B80B-73CB8E6B95C5}" type="presParOf" srcId="{6AC811F8-102E-4E80-816A-6EAD0736965F}" destId="{4BBDE3B2-0AFE-4B68-8A2D-6B56607BD45B}" srcOrd="8" destOrd="0" presId="urn:microsoft.com/office/officeart/2005/8/layout/vList5"/>
    <dgm:cxn modelId="{D68C7D5F-1ED5-4E67-8F33-72A1D4DA5681}" type="presParOf" srcId="{4BBDE3B2-0AFE-4B68-8A2D-6B56607BD45B}" destId="{A8B4CD53-236A-4485-93EA-3AEC06E7E15B}" srcOrd="0" destOrd="0" presId="urn:microsoft.com/office/officeart/2005/8/layout/vList5"/>
    <dgm:cxn modelId="{19556A58-CD4A-4933-82E0-32343FCBFBAA}" type="presParOf" srcId="{4BBDE3B2-0AFE-4B68-8A2D-6B56607BD45B}" destId="{D5353B52-3393-4D63-B8DB-1A2CD2152E16}" srcOrd="1" destOrd="0" presId="urn:microsoft.com/office/officeart/2005/8/layout/vList5"/>
    <dgm:cxn modelId="{BD35E1C4-A899-4109-91CB-47FC28B874E2}" type="presParOf" srcId="{6AC811F8-102E-4E80-816A-6EAD0736965F}" destId="{339BF21A-BFB5-41E2-8F49-9A4B155FE885}" srcOrd="9" destOrd="0" presId="urn:microsoft.com/office/officeart/2005/8/layout/vList5"/>
    <dgm:cxn modelId="{0A796662-228B-460E-997F-D7889B1C6FF6}" type="presParOf" srcId="{6AC811F8-102E-4E80-816A-6EAD0736965F}" destId="{ECA6305F-110D-418A-A9F5-38FE0C2F8368}" srcOrd="10" destOrd="0" presId="urn:microsoft.com/office/officeart/2005/8/layout/vList5"/>
    <dgm:cxn modelId="{9B7F606D-7909-4C97-AC60-DB8C75858237}" type="presParOf" srcId="{ECA6305F-110D-418A-A9F5-38FE0C2F8368}" destId="{D730D620-A6EA-4294-B4C9-0428BF2F7697}" srcOrd="0" destOrd="0" presId="urn:microsoft.com/office/officeart/2005/8/layout/vList5"/>
    <dgm:cxn modelId="{C436F815-BB6A-4182-A2E0-30EE9305AEC3}" type="presParOf" srcId="{ECA6305F-110D-418A-A9F5-38FE0C2F8368}" destId="{25DB87E8-83BE-4931-B4C1-E50EFC2A57E2}" srcOrd="1" destOrd="0" presId="urn:microsoft.com/office/officeart/2005/8/layout/vList5"/>
    <dgm:cxn modelId="{B4076C2D-0F7C-4770-80C3-E56E4AB2080E}" type="presParOf" srcId="{6AC811F8-102E-4E80-816A-6EAD0736965F}" destId="{2865E039-5228-44DD-B8AC-8174750F4325}" srcOrd="11" destOrd="0" presId="urn:microsoft.com/office/officeart/2005/8/layout/vList5"/>
    <dgm:cxn modelId="{8FB48687-C830-4494-8683-A32DEDEFFC8C}" type="presParOf" srcId="{6AC811F8-102E-4E80-816A-6EAD0736965F}" destId="{CE448460-F63C-4668-A573-9FCB0B27FDE8}" srcOrd="12" destOrd="0" presId="urn:microsoft.com/office/officeart/2005/8/layout/vList5"/>
    <dgm:cxn modelId="{BD85E61C-B393-47E7-9FC4-7D7193C311CF}" type="presParOf" srcId="{CE448460-F63C-4668-A573-9FCB0B27FDE8}" destId="{C352F99B-2749-40B5-A85A-017F6D1F0185}" srcOrd="0" destOrd="0" presId="urn:microsoft.com/office/officeart/2005/8/layout/vList5"/>
    <dgm:cxn modelId="{75068263-1FB2-462C-804B-A7F842104EE3}" type="presParOf" srcId="{CE448460-F63C-4668-A573-9FCB0B27FDE8}" destId="{8756D98E-4538-4FB0-B462-C2E7DF3F6454}" srcOrd="1" destOrd="0" presId="urn:microsoft.com/office/officeart/2005/8/layout/vList5"/>
    <dgm:cxn modelId="{AA5E57CF-8BEF-405C-B1F4-8F91DF7D4A40}" type="presParOf" srcId="{6AC811F8-102E-4E80-816A-6EAD0736965F}" destId="{4349EDA1-14D4-4581-B3B0-D8E29ABFCDB7}" srcOrd="13" destOrd="0" presId="urn:microsoft.com/office/officeart/2005/8/layout/vList5"/>
    <dgm:cxn modelId="{CE9CBD27-2F36-4C3C-B042-4868220B7B72}" type="presParOf" srcId="{6AC811F8-102E-4E80-816A-6EAD0736965F}" destId="{1E001F22-8A88-4F2D-B14C-99E4C4A51423}" srcOrd="14" destOrd="0" presId="urn:microsoft.com/office/officeart/2005/8/layout/vList5"/>
    <dgm:cxn modelId="{2E49A876-0914-4C32-99CB-596B12777A27}" type="presParOf" srcId="{1E001F22-8A88-4F2D-B14C-99E4C4A51423}" destId="{2298372A-4603-4CCA-AA10-17F6B1DCCEAE}" srcOrd="0" destOrd="0" presId="urn:microsoft.com/office/officeart/2005/8/layout/vList5"/>
    <dgm:cxn modelId="{1C76CF67-0A28-4E29-B135-15E3CB985A8C}" type="presParOf" srcId="{1E001F22-8A88-4F2D-B14C-99E4C4A51423}" destId="{8BC4444D-5674-4A7D-8131-B5D621FB046C}" srcOrd="1" destOrd="0" presId="urn:microsoft.com/office/officeart/2005/8/layout/vList5"/>
    <dgm:cxn modelId="{CD4BC2B0-1EAA-47FE-8326-56AC580F8E19}" type="presParOf" srcId="{6AC811F8-102E-4E80-816A-6EAD0736965F}" destId="{E534D329-EA86-4604-AB33-63A2A5E47579}" srcOrd="15" destOrd="0" presId="urn:microsoft.com/office/officeart/2005/8/layout/vList5"/>
    <dgm:cxn modelId="{CAC6ACFB-22BE-4672-8D87-3C0DE62EBDCF}" type="presParOf" srcId="{6AC811F8-102E-4E80-816A-6EAD0736965F}" destId="{06322B19-9A7F-47ED-A615-07803F3C5B44}" srcOrd="16" destOrd="0" presId="urn:microsoft.com/office/officeart/2005/8/layout/vList5"/>
    <dgm:cxn modelId="{062A8E9C-CD18-4A15-B6CA-5DB8E4C1ABEA}" type="presParOf" srcId="{06322B19-9A7F-47ED-A615-07803F3C5B44}" destId="{C794C1B0-2731-4EA0-8D84-8F197A6CD39B}" srcOrd="0" destOrd="0" presId="urn:microsoft.com/office/officeart/2005/8/layout/vList5"/>
    <dgm:cxn modelId="{3D26D700-A4D5-4855-A0D1-4219F3A78C1B}" type="presParOf" srcId="{06322B19-9A7F-47ED-A615-07803F3C5B44}" destId="{94F336E1-131B-4F15-AFE4-A8E4D02BE2D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543C58-C60D-4238-8A53-362ADAA32D1A}" type="doc">
      <dgm:prSet loTypeId="urn:microsoft.com/office/officeart/2005/8/layout/chevron1" loCatId="process" qsTypeId="urn:microsoft.com/office/officeart/2005/8/quickstyle/simple1" qsCatId="simple" csTypeId="urn:microsoft.com/office/officeart/2005/8/colors/accent1_2" csCatId="accent1" phldr="1"/>
      <dgm:spPr/>
    </dgm:pt>
    <dgm:pt modelId="{AED9FD5C-D40D-45C5-9DA5-99A86630CB0C}">
      <dgm:prSet phldrT="[Text]"/>
      <dgm:spPr/>
      <dgm:t>
        <a:bodyPr/>
        <a:lstStyle/>
        <a:p>
          <a:r>
            <a:rPr lang="en-US" dirty="0"/>
            <a:t>Attached</a:t>
          </a:r>
        </a:p>
      </dgm:t>
    </dgm:pt>
    <dgm:pt modelId="{02CBE8ED-F456-4F46-ACCF-C8ECAD44B3AE}" type="parTrans" cxnId="{52873E20-5DD6-4095-9CA6-3184FB014189}">
      <dgm:prSet/>
      <dgm:spPr/>
      <dgm:t>
        <a:bodyPr/>
        <a:lstStyle/>
        <a:p>
          <a:endParaRPr lang="en-US"/>
        </a:p>
      </dgm:t>
    </dgm:pt>
    <dgm:pt modelId="{4E30158E-8673-4790-820F-4A8FEAC127D6}" type="sibTrans" cxnId="{52873E20-5DD6-4095-9CA6-3184FB014189}">
      <dgm:prSet/>
      <dgm:spPr/>
      <dgm:t>
        <a:bodyPr/>
        <a:lstStyle/>
        <a:p>
          <a:endParaRPr lang="en-US"/>
        </a:p>
      </dgm:t>
    </dgm:pt>
    <dgm:pt modelId="{B7678D64-6ECF-457C-88CA-15620DE23BB1}">
      <dgm:prSet phldrT="[Text]"/>
      <dgm:spPr/>
      <dgm:t>
        <a:bodyPr/>
        <a:lstStyle/>
        <a:p>
          <a:r>
            <a:rPr lang="en-US" dirty="0"/>
            <a:t>Powered</a:t>
          </a:r>
        </a:p>
      </dgm:t>
    </dgm:pt>
    <dgm:pt modelId="{2B3AAD9E-EA39-4FA8-A58F-A12FC057F9F1}" type="parTrans" cxnId="{CAC63E39-BE61-4EB2-9DB4-ED35AB59F9C7}">
      <dgm:prSet/>
      <dgm:spPr/>
      <dgm:t>
        <a:bodyPr/>
        <a:lstStyle/>
        <a:p>
          <a:endParaRPr lang="en-US"/>
        </a:p>
      </dgm:t>
    </dgm:pt>
    <dgm:pt modelId="{FC550302-9705-4D83-BF74-6D93A9C8929B}" type="sibTrans" cxnId="{CAC63E39-BE61-4EB2-9DB4-ED35AB59F9C7}">
      <dgm:prSet/>
      <dgm:spPr/>
      <dgm:t>
        <a:bodyPr/>
        <a:lstStyle/>
        <a:p>
          <a:endParaRPr lang="en-US"/>
        </a:p>
      </dgm:t>
    </dgm:pt>
    <dgm:pt modelId="{E196D973-4F91-4B37-B82F-BD7132049FB6}">
      <dgm:prSet phldrT="[Text]"/>
      <dgm:spPr/>
      <dgm:t>
        <a:bodyPr/>
        <a:lstStyle/>
        <a:p>
          <a:r>
            <a:rPr lang="en-US" dirty="0"/>
            <a:t>Default</a:t>
          </a:r>
        </a:p>
      </dgm:t>
    </dgm:pt>
    <dgm:pt modelId="{63523E83-54CE-4935-9166-4C0DBF2E38AE}" type="parTrans" cxnId="{7E547524-7F53-499A-9150-8BE2589B2D67}">
      <dgm:prSet/>
      <dgm:spPr/>
      <dgm:t>
        <a:bodyPr/>
        <a:lstStyle/>
        <a:p>
          <a:endParaRPr lang="en-US"/>
        </a:p>
      </dgm:t>
    </dgm:pt>
    <dgm:pt modelId="{5400B8A5-5B3E-42CD-8B85-EA264531578C}" type="sibTrans" cxnId="{7E547524-7F53-499A-9150-8BE2589B2D67}">
      <dgm:prSet/>
      <dgm:spPr/>
      <dgm:t>
        <a:bodyPr/>
        <a:lstStyle/>
        <a:p>
          <a:endParaRPr lang="en-US"/>
        </a:p>
      </dgm:t>
    </dgm:pt>
    <dgm:pt modelId="{E46380DF-101F-4555-A3DF-071B42EA750D}">
      <dgm:prSet phldrT="[Text]"/>
      <dgm:spPr/>
      <dgm:t>
        <a:bodyPr/>
        <a:lstStyle/>
        <a:p>
          <a:r>
            <a:rPr lang="en-US" dirty="0"/>
            <a:t>Address</a:t>
          </a:r>
        </a:p>
      </dgm:t>
    </dgm:pt>
    <dgm:pt modelId="{A6A3AA14-C964-45F0-A3A9-078A5D6C732E}" type="parTrans" cxnId="{ADC07BA6-77E7-4D51-945B-C33167DA4A2C}">
      <dgm:prSet/>
      <dgm:spPr/>
      <dgm:t>
        <a:bodyPr/>
        <a:lstStyle/>
        <a:p>
          <a:endParaRPr lang="en-US"/>
        </a:p>
      </dgm:t>
    </dgm:pt>
    <dgm:pt modelId="{CCDAFFB9-9287-4B34-AE2C-D62990AE72C9}" type="sibTrans" cxnId="{ADC07BA6-77E7-4D51-945B-C33167DA4A2C}">
      <dgm:prSet/>
      <dgm:spPr/>
      <dgm:t>
        <a:bodyPr/>
        <a:lstStyle/>
        <a:p>
          <a:endParaRPr lang="en-US"/>
        </a:p>
      </dgm:t>
    </dgm:pt>
    <dgm:pt modelId="{8503E6B4-7686-4AD8-B46D-074489DA8C6F}">
      <dgm:prSet phldrT="[Text]"/>
      <dgm:spPr/>
      <dgm:t>
        <a:bodyPr/>
        <a:lstStyle/>
        <a:p>
          <a:r>
            <a:rPr lang="en-US" dirty="0"/>
            <a:t>Configured</a:t>
          </a:r>
        </a:p>
      </dgm:t>
    </dgm:pt>
    <dgm:pt modelId="{73DD9E8F-B841-49E2-8E20-BAD87705C14F}" type="parTrans" cxnId="{72B6BE3B-8A11-4E8D-80CD-BE12462AA814}">
      <dgm:prSet/>
      <dgm:spPr/>
      <dgm:t>
        <a:bodyPr/>
        <a:lstStyle/>
        <a:p>
          <a:endParaRPr lang="en-US"/>
        </a:p>
      </dgm:t>
    </dgm:pt>
    <dgm:pt modelId="{E52E452F-AAA1-4672-A230-E4E39B42E1D3}" type="sibTrans" cxnId="{72B6BE3B-8A11-4E8D-80CD-BE12462AA814}">
      <dgm:prSet/>
      <dgm:spPr/>
      <dgm:t>
        <a:bodyPr/>
        <a:lstStyle/>
        <a:p>
          <a:endParaRPr lang="en-US"/>
        </a:p>
      </dgm:t>
    </dgm:pt>
    <dgm:pt modelId="{6113EB83-B2DE-46CD-8911-28A4627F7351}">
      <dgm:prSet phldrT="[Text]"/>
      <dgm:spPr/>
      <dgm:t>
        <a:bodyPr/>
        <a:lstStyle/>
        <a:p>
          <a:r>
            <a:rPr lang="en-US" dirty="0"/>
            <a:t>Suspended</a:t>
          </a:r>
        </a:p>
      </dgm:t>
    </dgm:pt>
    <dgm:pt modelId="{CD3E56C4-C15A-4A2D-9D16-66512A4737DE}" type="parTrans" cxnId="{215964A5-6AF5-4F98-9BB3-1CDD9FBC63A2}">
      <dgm:prSet/>
      <dgm:spPr/>
      <dgm:t>
        <a:bodyPr/>
        <a:lstStyle/>
        <a:p>
          <a:endParaRPr lang="en-US"/>
        </a:p>
      </dgm:t>
    </dgm:pt>
    <dgm:pt modelId="{5851F0A0-5656-482E-B1D1-BB771E28C010}" type="sibTrans" cxnId="{215964A5-6AF5-4F98-9BB3-1CDD9FBC63A2}">
      <dgm:prSet/>
      <dgm:spPr/>
      <dgm:t>
        <a:bodyPr/>
        <a:lstStyle/>
        <a:p>
          <a:endParaRPr lang="en-US"/>
        </a:p>
      </dgm:t>
    </dgm:pt>
    <dgm:pt modelId="{E7D23538-7199-4672-84D0-BD044447962B}" type="pres">
      <dgm:prSet presAssocID="{7A543C58-C60D-4238-8A53-362ADAA32D1A}" presName="Name0" presStyleCnt="0">
        <dgm:presLayoutVars>
          <dgm:dir/>
          <dgm:animLvl val="lvl"/>
          <dgm:resizeHandles val="exact"/>
        </dgm:presLayoutVars>
      </dgm:prSet>
      <dgm:spPr/>
    </dgm:pt>
    <dgm:pt modelId="{38371C0A-ECF8-4D16-839D-C081D412B2B2}" type="pres">
      <dgm:prSet presAssocID="{AED9FD5C-D40D-45C5-9DA5-99A86630CB0C}" presName="parTxOnly" presStyleLbl="node1" presStyleIdx="0" presStyleCnt="6">
        <dgm:presLayoutVars>
          <dgm:chMax val="0"/>
          <dgm:chPref val="0"/>
          <dgm:bulletEnabled val="1"/>
        </dgm:presLayoutVars>
      </dgm:prSet>
      <dgm:spPr/>
    </dgm:pt>
    <dgm:pt modelId="{B297B417-3E48-42E6-8E03-3EAF5CC32114}" type="pres">
      <dgm:prSet presAssocID="{4E30158E-8673-4790-820F-4A8FEAC127D6}" presName="parTxOnlySpace" presStyleCnt="0"/>
      <dgm:spPr/>
    </dgm:pt>
    <dgm:pt modelId="{543823C8-F5F8-42E8-84C8-157A3F26F9DC}" type="pres">
      <dgm:prSet presAssocID="{B7678D64-6ECF-457C-88CA-15620DE23BB1}" presName="parTxOnly" presStyleLbl="node1" presStyleIdx="1" presStyleCnt="6">
        <dgm:presLayoutVars>
          <dgm:chMax val="0"/>
          <dgm:chPref val="0"/>
          <dgm:bulletEnabled val="1"/>
        </dgm:presLayoutVars>
      </dgm:prSet>
      <dgm:spPr/>
    </dgm:pt>
    <dgm:pt modelId="{8C7F629C-BE48-468C-A27E-23F0FC32F9EA}" type="pres">
      <dgm:prSet presAssocID="{FC550302-9705-4D83-BF74-6D93A9C8929B}" presName="parTxOnlySpace" presStyleCnt="0"/>
      <dgm:spPr/>
    </dgm:pt>
    <dgm:pt modelId="{F90D8742-2C5A-4D78-A14C-EDCE6052470D}" type="pres">
      <dgm:prSet presAssocID="{E196D973-4F91-4B37-B82F-BD7132049FB6}" presName="parTxOnly" presStyleLbl="node1" presStyleIdx="2" presStyleCnt="6">
        <dgm:presLayoutVars>
          <dgm:chMax val="0"/>
          <dgm:chPref val="0"/>
          <dgm:bulletEnabled val="1"/>
        </dgm:presLayoutVars>
      </dgm:prSet>
      <dgm:spPr/>
    </dgm:pt>
    <dgm:pt modelId="{5673B595-C443-4514-9E45-151CB224F5EA}" type="pres">
      <dgm:prSet presAssocID="{5400B8A5-5B3E-42CD-8B85-EA264531578C}" presName="parTxOnlySpace" presStyleCnt="0"/>
      <dgm:spPr/>
    </dgm:pt>
    <dgm:pt modelId="{C6B24942-6B2B-48B6-92D8-5E6191D8BCB6}" type="pres">
      <dgm:prSet presAssocID="{E46380DF-101F-4555-A3DF-071B42EA750D}" presName="parTxOnly" presStyleLbl="node1" presStyleIdx="3" presStyleCnt="6">
        <dgm:presLayoutVars>
          <dgm:chMax val="0"/>
          <dgm:chPref val="0"/>
          <dgm:bulletEnabled val="1"/>
        </dgm:presLayoutVars>
      </dgm:prSet>
      <dgm:spPr/>
    </dgm:pt>
    <dgm:pt modelId="{1DDDE41D-C5EB-4B62-875C-3DCF01FCFAB4}" type="pres">
      <dgm:prSet presAssocID="{CCDAFFB9-9287-4B34-AE2C-D62990AE72C9}" presName="parTxOnlySpace" presStyleCnt="0"/>
      <dgm:spPr/>
    </dgm:pt>
    <dgm:pt modelId="{274CB2D3-52B3-44C1-8B98-468DE1092176}" type="pres">
      <dgm:prSet presAssocID="{8503E6B4-7686-4AD8-B46D-074489DA8C6F}" presName="parTxOnly" presStyleLbl="node1" presStyleIdx="4" presStyleCnt="6">
        <dgm:presLayoutVars>
          <dgm:chMax val="0"/>
          <dgm:chPref val="0"/>
          <dgm:bulletEnabled val="1"/>
        </dgm:presLayoutVars>
      </dgm:prSet>
      <dgm:spPr/>
    </dgm:pt>
    <dgm:pt modelId="{2EF51058-7DE8-4E64-8645-6F176299FD8E}" type="pres">
      <dgm:prSet presAssocID="{E52E452F-AAA1-4672-A230-E4E39B42E1D3}" presName="parTxOnlySpace" presStyleCnt="0"/>
      <dgm:spPr/>
    </dgm:pt>
    <dgm:pt modelId="{DCB64D5D-C30E-4D3E-91F0-DC2488C07488}" type="pres">
      <dgm:prSet presAssocID="{6113EB83-B2DE-46CD-8911-28A4627F7351}" presName="parTxOnly" presStyleLbl="node1" presStyleIdx="5" presStyleCnt="6">
        <dgm:presLayoutVars>
          <dgm:chMax val="0"/>
          <dgm:chPref val="0"/>
          <dgm:bulletEnabled val="1"/>
        </dgm:presLayoutVars>
      </dgm:prSet>
      <dgm:spPr/>
    </dgm:pt>
  </dgm:ptLst>
  <dgm:cxnLst>
    <dgm:cxn modelId="{2938B81F-D6EF-4D76-B1CE-B6B4D70FA772}" type="presOf" srcId="{AED9FD5C-D40D-45C5-9DA5-99A86630CB0C}" destId="{38371C0A-ECF8-4D16-839D-C081D412B2B2}" srcOrd="0" destOrd="0" presId="urn:microsoft.com/office/officeart/2005/8/layout/chevron1"/>
    <dgm:cxn modelId="{52873E20-5DD6-4095-9CA6-3184FB014189}" srcId="{7A543C58-C60D-4238-8A53-362ADAA32D1A}" destId="{AED9FD5C-D40D-45C5-9DA5-99A86630CB0C}" srcOrd="0" destOrd="0" parTransId="{02CBE8ED-F456-4F46-ACCF-C8ECAD44B3AE}" sibTransId="{4E30158E-8673-4790-820F-4A8FEAC127D6}"/>
    <dgm:cxn modelId="{8FBF9A22-E6E8-4589-907C-EED01B5D0CF5}" type="presOf" srcId="{8503E6B4-7686-4AD8-B46D-074489DA8C6F}" destId="{274CB2D3-52B3-44C1-8B98-468DE1092176}" srcOrd="0" destOrd="0" presId="urn:microsoft.com/office/officeart/2005/8/layout/chevron1"/>
    <dgm:cxn modelId="{7E547524-7F53-499A-9150-8BE2589B2D67}" srcId="{7A543C58-C60D-4238-8A53-362ADAA32D1A}" destId="{E196D973-4F91-4B37-B82F-BD7132049FB6}" srcOrd="2" destOrd="0" parTransId="{63523E83-54CE-4935-9166-4C0DBF2E38AE}" sibTransId="{5400B8A5-5B3E-42CD-8B85-EA264531578C}"/>
    <dgm:cxn modelId="{CAC63E39-BE61-4EB2-9DB4-ED35AB59F9C7}" srcId="{7A543C58-C60D-4238-8A53-362ADAA32D1A}" destId="{B7678D64-6ECF-457C-88CA-15620DE23BB1}" srcOrd="1" destOrd="0" parTransId="{2B3AAD9E-EA39-4FA8-A58F-A12FC057F9F1}" sibTransId="{FC550302-9705-4D83-BF74-6D93A9C8929B}"/>
    <dgm:cxn modelId="{72B6BE3B-8A11-4E8D-80CD-BE12462AA814}" srcId="{7A543C58-C60D-4238-8A53-362ADAA32D1A}" destId="{8503E6B4-7686-4AD8-B46D-074489DA8C6F}" srcOrd="4" destOrd="0" parTransId="{73DD9E8F-B841-49E2-8E20-BAD87705C14F}" sibTransId="{E52E452F-AAA1-4672-A230-E4E39B42E1D3}"/>
    <dgm:cxn modelId="{904D3A42-6329-4C0D-BD53-38A5103F89E1}" type="presOf" srcId="{E196D973-4F91-4B37-B82F-BD7132049FB6}" destId="{F90D8742-2C5A-4D78-A14C-EDCE6052470D}" srcOrd="0" destOrd="0" presId="urn:microsoft.com/office/officeart/2005/8/layout/chevron1"/>
    <dgm:cxn modelId="{A2E2215A-A808-4C56-8ADF-23E227C49683}" type="presOf" srcId="{6113EB83-B2DE-46CD-8911-28A4627F7351}" destId="{DCB64D5D-C30E-4D3E-91F0-DC2488C07488}" srcOrd="0" destOrd="0" presId="urn:microsoft.com/office/officeart/2005/8/layout/chevron1"/>
    <dgm:cxn modelId="{215964A5-6AF5-4F98-9BB3-1CDD9FBC63A2}" srcId="{7A543C58-C60D-4238-8A53-362ADAA32D1A}" destId="{6113EB83-B2DE-46CD-8911-28A4627F7351}" srcOrd="5" destOrd="0" parTransId="{CD3E56C4-C15A-4A2D-9D16-66512A4737DE}" sibTransId="{5851F0A0-5656-482E-B1D1-BB771E28C010}"/>
    <dgm:cxn modelId="{ADC07BA6-77E7-4D51-945B-C33167DA4A2C}" srcId="{7A543C58-C60D-4238-8A53-362ADAA32D1A}" destId="{E46380DF-101F-4555-A3DF-071B42EA750D}" srcOrd="3" destOrd="0" parTransId="{A6A3AA14-C964-45F0-A3A9-078A5D6C732E}" sibTransId="{CCDAFFB9-9287-4B34-AE2C-D62990AE72C9}"/>
    <dgm:cxn modelId="{5A5536B5-B4AD-48E4-9A81-223FDA54BD8D}" type="presOf" srcId="{7A543C58-C60D-4238-8A53-362ADAA32D1A}" destId="{E7D23538-7199-4672-84D0-BD044447962B}" srcOrd="0" destOrd="0" presId="urn:microsoft.com/office/officeart/2005/8/layout/chevron1"/>
    <dgm:cxn modelId="{511F2AE3-12B9-4622-B353-2CBEF00CF68E}" type="presOf" srcId="{E46380DF-101F-4555-A3DF-071B42EA750D}" destId="{C6B24942-6B2B-48B6-92D8-5E6191D8BCB6}" srcOrd="0" destOrd="0" presId="urn:microsoft.com/office/officeart/2005/8/layout/chevron1"/>
    <dgm:cxn modelId="{C55061E9-9915-420E-9E85-6E5B2324CD15}" type="presOf" srcId="{B7678D64-6ECF-457C-88CA-15620DE23BB1}" destId="{543823C8-F5F8-42E8-84C8-157A3F26F9DC}" srcOrd="0" destOrd="0" presId="urn:microsoft.com/office/officeart/2005/8/layout/chevron1"/>
    <dgm:cxn modelId="{CA071CB9-8C7D-493A-B374-EAD42D11AAFC}" type="presParOf" srcId="{E7D23538-7199-4672-84D0-BD044447962B}" destId="{38371C0A-ECF8-4D16-839D-C081D412B2B2}" srcOrd="0" destOrd="0" presId="urn:microsoft.com/office/officeart/2005/8/layout/chevron1"/>
    <dgm:cxn modelId="{66EE63EC-915E-45EE-81AE-2D2D59AB1666}" type="presParOf" srcId="{E7D23538-7199-4672-84D0-BD044447962B}" destId="{B297B417-3E48-42E6-8E03-3EAF5CC32114}" srcOrd="1" destOrd="0" presId="urn:microsoft.com/office/officeart/2005/8/layout/chevron1"/>
    <dgm:cxn modelId="{E4CBF1F9-4586-41A7-86F2-FA52ED72F824}" type="presParOf" srcId="{E7D23538-7199-4672-84D0-BD044447962B}" destId="{543823C8-F5F8-42E8-84C8-157A3F26F9DC}" srcOrd="2" destOrd="0" presId="urn:microsoft.com/office/officeart/2005/8/layout/chevron1"/>
    <dgm:cxn modelId="{511BF84E-0A19-489D-BAF7-A65C1E56A841}" type="presParOf" srcId="{E7D23538-7199-4672-84D0-BD044447962B}" destId="{8C7F629C-BE48-468C-A27E-23F0FC32F9EA}" srcOrd="3" destOrd="0" presId="urn:microsoft.com/office/officeart/2005/8/layout/chevron1"/>
    <dgm:cxn modelId="{46BA8740-6A8A-4E48-BC20-6BAA7BB4E5CA}" type="presParOf" srcId="{E7D23538-7199-4672-84D0-BD044447962B}" destId="{F90D8742-2C5A-4D78-A14C-EDCE6052470D}" srcOrd="4" destOrd="0" presId="urn:microsoft.com/office/officeart/2005/8/layout/chevron1"/>
    <dgm:cxn modelId="{078A0970-9492-45EF-8BD0-9AF4068750B2}" type="presParOf" srcId="{E7D23538-7199-4672-84D0-BD044447962B}" destId="{5673B595-C443-4514-9E45-151CB224F5EA}" srcOrd="5" destOrd="0" presId="urn:microsoft.com/office/officeart/2005/8/layout/chevron1"/>
    <dgm:cxn modelId="{3E7C0D2F-7600-4F1F-8AF9-8EF4E98DC160}" type="presParOf" srcId="{E7D23538-7199-4672-84D0-BD044447962B}" destId="{C6B24942-6B2B-48B6-92D8-5E6191D8BCB6}" srcOrd="6" destOrd="0" presId="urn:microsoft.com/office/officeart/2005/8/layout/chevron1"/>
    <dgm:cxn modelId="{DA14CB0A-457E-4EC8-86DF-82264A67094D}" type="presParOf" srcId="{E7D23538-7199-4672-84D0-BD044447962B}" destId="{1DDDE41D-C5EB-4B62-875C-3DCF01FCFAB4}" srcOrd="7" destOrd="0" presId="urn:microsoft.com/office/officeart/2005/8/layout/chevron1"/>
    <dgm:cxn modelId="{0839675F-3410-41DD-A956-F52B3ABC06F3}" type="presParOf" srcId="{E7D23538-7199-4672-84D0-BD044447962B}" destId="{274CB2D3-52B3-44C1-8B98-468DE1092176}" srcOrd="8" destOrd="0" presId="urn:microsoft.com/office/officeart/2005/8/layout/chevron1"/>
    <dgm:cxn modelId="{036250C0-A1B9-4754-94D5-0FDA5304446A}" type="presParOf" srcId="{E7D23538-7199-4672-84D0-BD044447962B}" destId="{2EF51058-7DE8-4E64-8645-6F176299FD8E}" srcOrd="9" destOrd="0" presId="urn:microsoft.com/office/officeart/2005/8/layout/chevron1"/>
    <dgm:cxn modelId="{6BFC413F-D8E0-41C9-80EF-CAC9F3CFF074}" type="presParOf" srcId="{E7D23538-7199-4672-84D0-BD044447962B}" destId="{DCB64D5D-C30E-4D3E-91F0-DC2488C07488}" srcOrd="10"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543C58-C60D-4238-8A53-362ADAA32D1A}" type="doc">
      <dgm:prSet loTypeId="urn:microsoft.com/office/officeart/2005/8/layout/chevron1" loCatId="process" qsTypeId="urn:microsoft.com/office/officeart/2005/8/quickstyle/simple1" qsCatId="simple" csTypeId="urn:microsoft.com/office/officeart/2005/8/colors/accent1_2" csCatId="accent1" phldr="1"/>
      <dgm:spPr/>
    </dgm:pt>
    <dgm:pt modelId="{AED9FD5C-D40D-45C5-9DA5-99A86630CB0C}">
      <dgm:prSet phldrT="[Text]"/>
      <dgm:spPr/>
      <dgm:t>
        <a:bodyPr/>
        <a:lstStyle/>
        <a:p>
          <a:r>
            <a:rPr lang="en-US" dirty="0"/>
            <a:t>Attached</a:t>
          </a:r>
        </a:p>
      </dgm:t>
    </dgm:pt>
    <dgm:pt modelId="{02CBE8ED-F456-4F46-ACCF-C8ECAD44B3AE}" type="parTrans" cxnId="{52873E20-5DD6-4095-9CA6-3184FB014189}">
      <dgm:prSet/>
      <dgm:spPr/>
      <dgm:t>
        <a:bodyPr/>
        <a:lstStyle/>
        <a:p>
          <a:endParaRPr lang="en-US"/>
        </a:p>
      </dgm:t>
    </dgm:pt>
    <dgm:pt modelId="{4E30158E-8673-4790-820F-4A8FEAC127D6}" type="sibTrans" cxnId="{52873E20-5DD6-4095-9CA6-3184FB014189}">
      <dgm:prSet/>
      <dgm:spPr/>
      <dgm:t>
        <a:bodyPr/>
        <a:lstStyle/>
        <a:p>
          <a:endParaRPr lang="en-US"/>
        </a:p>
      </dgm:t>
    </dgm:pt>
    <dgm:pt modelId="{B7678D64-6ECF-457C-88CA-15620DE23BB1}">
      <dgm:prSet phldrT="[Text]"/>
      <dgm:spPr/>
      <dgm:t>
        <a:bodyPr/>
        <a:lstStyle/>
        <a:p>
          <a:r>
            <a:rPr lang="en-US" dirty="0"/>
            <a:t>Powered</a:t>
          </a:r>
        </a:p>
      </dgm:t>
    </dgm:pt>
    <dgm:pt modelId="{2B3AAD9E-EA39-4FA8-A58F-A12FC057F9F1}" type="parTrans" cxnId="{CAC63E39-BE61-4EB2-9DB4-ED35AB59F9C7}">
      <dgm:prSet/>
      <dgm:spPr/>
      <dgm:t>
        <a:bodyPr/>
        <a:lstStyle/>
        <a:p>
          <a:endParaRPr lang="en-US"/>
        </a:p>
      </dgm:t>
    </dgm:pt>
    <dgm:pt modelId="{FC550302-9705-4D83-BF74-6D93A9C8929B}" type="sibTrans" cxnId="{CAC63E39-BE61-4EB2-9DB4-ED35AB59F9C7}">
      <dgm:prSet/>
      <dgm:spPr/>
      <dgm:t>
        <a:bodyPr/>
        <a:lstStyle/>
        <a:p>
          <a:endParaRPr lang="en-US"/>
        </a:p>
      </dgm:t>
    </dgm:pt>
    <dgm:pt modelId="{E196D973-4F91-4B37-B82F-BD7132049FB6}">
      <dgm:prSet phldrT="[Text]"/>
      <dgm:spPr/>
      <dgm:t>
        <a:bodyPr/>
        <a:lstStyle/>
        <a:p>
          <a:r>
            <a:rPr lang="en-US" dirty="0"/>
            <a:t>Default</a:t>
          </a:r>
        </a:p>
      </dgm:t>
    </dgm:pt>
    <dgm:pt modelId="{63523E83-54CE-4935-9166-4C0DBF2E38AE}" type="parTrans" cxnId="{7E547524-7F53-499A-9150-8BE2589B2D67}">
      <dgm:prSet/>
      <dgm:spPr/>
      <dgm:t>
        <a:bodyPr/>
        <a:lstStyle/>
        <a:p>
          <a:endParaRPr lang="en-US"/>
        </a:p>
      </dgm:t>
    </dgm:pt>
    <dgm:pt modelId="{5400B8A5-5B3E-42CD-8B85-EA264531578C}" type="sibTrans" cxnId="{7E547524-7F53-499A-9150-8BE2589B2D67}">
      <dgm:prSet/>
      <dgm:spPr/>
      <dgm:t>
        <a:bodyPr/>
        <a:lstStyle/>
        <a:p>
          <a:endParaRPr lang="en-US"/>
        </a:p>
      </dgm:t>
    </dgm:pt>
    <dgm:pt modelId="{E46380DF-101F-4555-A3DF-071B42EA750D}">
      <dgm:prSet phldrT="[Text]"/>
      <dgm:spPr/>
      <dgm:t>
        <a:bodyPr/>
        <a:lstStyle/>
        <a:p>
          <a:r>
            <a:rPr lang="en-US" dirty="0"/>
            <a:t>Address</a:t>
          </a:r>
        </a:p>
      </dgm:t>
    </dgm:pt>
    <dgm:pt modelId="{A6A3AA14-C964-45F0-A3A9-078A5D6C732E}" type="parTrans" cxnId="{ADC07BA6-77E7-4D51-945B-C33167DA4A2C}">
      <dgm:prSet/>
      <dgm:spPr/>
      <dgm:t>
        <a:bodyPr/>
        <a:lstStyle/>
        <a:p>
          <a:endParaRPr lang="en-US"/>
        </a:p>
      </dgm:t>
    </dgm:pt>
    <dgm:pt modelId="{CCDAFFB9-9287-4B34-AE2C-D62990AE72C9}" type="sibTrans" cxnId="{ADC07BA6-77E7-4D51-945B-C33167DA4A2C}">
      <dgm:prSet/>
      <dgm:spPr/>
      <dgm:t>
        <a:bodyPr/>
        <a:lstStyle/>
        <a:p>
          <a:endParaRPr lang="en-US"/>
        </a:p>
      </dgm:t>
    </dgm:pt>
    <dgm:pt modelId="{8503E6B4-7686-4AD8-B46D-074489DA8C6F}">
      <dgm:prSet phldrT="[Text]"/>
      <dgm:spPr/>
      <dgm:t>
        <a:bodyPr/>
        <a:lstStyle/>
        <a:p>
          <a:r>
            <a:rPr lang="en-US" dirty="0"/>
            <a:t>Configured</a:t>
          </a:r>
        </a:p>
      </dgm:t>
    </dgm:pt>
    <dgm:pt modelId="{73DD9E8F-B841-49E2-8E20-BAD87705C14F}" type="parTrans" cxnId="{72B6BE3B-8A11-4E8D-80CD-BE12462AA814}">
      <dgm:prSet/>
      <dgm:spPr/>
      <dgm:t>
        <a:bodyPr/>
        <a:lstStyle/>
        <a:p>
          <a:endParaRPr lang="en-US"/>
        </a:p>
      </dgm:t>
    </dgm:pt>
    <dgm:pt modelId="{E52E452F-AAA1-4672-A230-E4E39B42E1D3}" type="sibTrans" cxnId="{72B6BE3B-8A11-4E8D-80CD-BE12462AA814}">
      <dgm:prSet/>
      <dgm:spPr/>
      <dgm:t>
        <a:bodyPr/>
        <a:lstStyle/>
        <a:p>
          <a:endParaRPr lang="en-US"/>
        </a:p>
      </dgm:t>
    </dgm:pt>
    <dgm:pt modelId="{6113EB83-B2DE-46CD-8911-28A4627F7351}">
      <dgm:prSet phldrT="[Text]"/>
      <dgm:spPr/>
      <dgm:t>
        <a:bodyPr/>
        <a:lstStyle/>
        <a:p>
          <a:r>
            <a:rPr lang="en-US" dirty="0"/>
            <a:t>Suspended</a:t>
          </a:r>
        </a:p>
      </dgm:t>
    </dgm:pt>
    <dgm:pt modelId="{CD3E56C4-C15A-4A2D-9D16-66512A4737DE}" type="parTrans" cxnId="{215964A5-6AF5-4F98-9BB3-1CDD9FBC63A2}">
      <dgm:prSet/>
      <dgm:spPr/>
      <dgm:t>
        <a:bodyPr/>
        <a:lstStyle/>
        <a:p>
          <a:endParaRPr lang="en-US"/>
        </a:p>
      </dgm:t>
    </dgm:pt>
    <dgm:pt modelId="{5851F0A0-5656-482E-B1D1-BB771E28C010}" type="sibTrans" cxnId="{215964A5-6AF5-4F98-9BB3-1CDD9FBC63A2}">
      <dgm:prSet/>
      <dgm:spPr/>
      <dgm:t>
        <a:bodyPr/>
        <a:lstStyle/>
        <a:p>
          <a:endParaRPr lang="en-US"/>
        </a:p>
      </dgm:t>
    </dgm:pt>
    <dgm:pt modelId="{E7D23538-7199-4672-84D0-BD044447962B}" type="pres">
      <dgm:prSet presAssocID="{7A543C58-C60D-4238-8A53-362ADAA32D1A}" presName="Name0" presStyleCnt="0">
        <dgm:presLayoutVars>
          <dgm:dir/>
          <dgm:animLvl val="lvl"/>
          <dgm:resizeHandles val="exact"/>
        </dgm:presLayoutVars>
      </dgm:prSet>
      <dgm:spPr/>
    </dgm:pt>
    <dgm:pt modelId="{38371C0A-ECF8-4D16-839D-C081D412B2B2}" type="pres">
      <dgm:prSet presAssocID="{AED9FD5C-D40D-45C5-9DA5-99A86630CB0C}" presName="parTxOnly" presStyleLbl="node1" presStyleIdx="0" presStyleCnt="6">
        <dgm:presLayoutVars>
          <dgm:chMax val="0"/>
          <dgm:chPref val="0"/>
          <dgm:bulletEnabled val="1"/>
        </dgm:presLayoutVars>
      </dgm:prSet>
      <dgm:spPr/>
    </dgm:pt>
    <dgm:pt modelId="{B297B417-3E48-42E6-8E03-3EAF5CC32114}" type="pres">
      <dgm:prSet presAssocID="{4E30158E-8673-4790-820F-4A8FEAC127D6}" presName="parTxOnlySpace" presStyleCnt="0"/>
      <dgm:spPr/>
    </dgm:pt>
    <dgm:pt modelId="{543823C8-F5F8-42E8-84C8-157A3F26F9DC}" type="pres">
      <dgm:prSet presAssocID="{B7678D64-6ECF-457C-88CA-15620DE23BB1}" presName="parTxOnly" presStyleLbl="node1" presStyleIdx="1" presStyleCnt="6">
        <dgm:presLayoutVars>
          <dgm:chMax val="0"/>
          <dgm:chPref val="0"/>
          <dgm:bulletEnabled val="1"/>
        </dgm:presLayoutVars>
      </dgm:prSet>
      <dgm:spPr/>
    </dgm:pt>
    <dgm:pt modelId="{8C7F629C-BE48-468C-A27E-23F0FC32F9EA}" type="pres">
      <dgm:prSet presAssocID="{FC550302-9705-4D83-BF74-6D93A9C8929B}" presName="parTxOnlySpace" presStyleCnt="0"/>
      <dgm:spPr/>
    </dgm:pt>
    <dgm:pt modelId="{F90D8742-2C5A-4D78-A14C-EDCE6052470D}" type="pres">
      <dgm:prSet presAssocID="{E196D973-4F91-4B37-B82F-BD7132049FB6}" presName="parTxOnly" presStyleLbl="node1" presStyleIdx="2" presStyleCnt="6">
        <dgm:presLayoutVars>
          <dgm:chMax val="0"/>
          <dgm:chPref val="0"/>
          <dgm:bulletEnabled val="1"/>
        </dgm:presLayoutVars>
      </dgm:prSet>
      <dgm:spPr/>
    </dgm:pt>
    <dgm:pt modelId="{5673B595-C443-4514-9E45-151CB224F5EA}" type="pres">
      <dgm:prSet presAssocID="{5400B8A5-5B3E-42CD-8B85-EA264531578C}" presName="parTxOnlySpace" presStyleCnt="0"/>
      <dgm:spPr/>
    </dgm:pt>
    <dgm:pt modelId="{C6B24942-6B2B-48B6-92D8-5E6191D8BCB6}" type="pres">
      <dgm:prSet presAssocID="{E46380DF-101F-4555-A3DF-071B42EA750D}" presName="parTxOnly" presStyleLbl="node1" presStyleIdx="3" presStyleCnt="6">
        <dgm:presLayoutVars>
          <dgm:chMax val="0"/>
          <dgm:chPref val="0"/>
          <dgm:bulletEnabled val="1"/>
        </dgm:presLayoutVars>
      </dgm:prSet>
      <dgm:spPr/>
    </dgm:pt>
    <dgm:pt modelId="{1DDDE41D-C5EB-4B62-875C-3DCF01FCFAB4}" type="pres">
      <dgm:prSet presAssocID="{CCDAFFB9-9287-4B34-AE2C-D62990AE72C9}" presName="parTxOnlySpace" presStyleCnt="0"/>
      <dgm:spPr/>
    </dgm:pt>
    <dgm:pt modelId="{274CB2D3-52B3-44C1-8B98-468DE1092176}" type="pres">
      <dgm:prSet presAssocID="{8503E6B4-7686-4AD8-B46D-074489DA8C6F}" presName="parTxOnly" presStyleLbl="node1" presStyleIdx="4" presStyleCnt="6">
        <dgm:presLayoutVars>
          <dgm:chMax val="0"/>
          <dgm:chPref val="0"/>
          <dgm:bulletEnabled val="1"/>
        </dgm:presLayoutVars>
      </dgm:prSet>
      <dgm:spPr/>
    </dgm:pt>
    <dgm:pt modelId="{2EF51058-7DE8-4E64-8645-6F176299FD8E}" type="pres">
      <dgm:prSet presAssocID="{E52E452F-AAA1-4672-A230-E4E39B42E1D3}" presName="parTxOnlySpace" presStyleCnt="0"/>
      <dgm:spPr/>
    </dgm:pt>
    <dgm:pt modelId="{DCB64D5D-C30E-4D3E-91F0-DC2488C07488}" type="pres">
      <dgm:prSet presAssocID="{6113EB83-B2DE-46CD-8911-28A4627F7351}" presName="parTxOnly" presStyleLbl="node1" presStyleIdx="5" presStyleCnt="6">
        <dgm:presLayoutVars>
          <dgm:chMax val="0"/>
          <dgm:chPref val="0"/>
          <dgm:bulletEnabled val="1"/>
        </dgm:presLayoutVars>
      </dgm:prSet>
      <dgm:spPr/>
    </dgm:pt>
  </dgm:ptLst>
  <dgm:cxnLst>
    <dgm:cxn modelId="{2938B81F-D6EF-4D76-B1CE-B6B4D70FA772}" type="presOf" srcId="{AED9FD5C-D40D-45C5-9DA5-99A86630CB0C}" destId="{38371C0A-ECF8-4D16-839D-C081D412B2B2}" srcOrd="0" destOrd="0" presId="urn:microsoft.com/office/officeart/2005/8/layout/chevron1"/>
    <dgm:cxn modelId="{52873E20-5DD6-4095-9CA6-3184FB014189}" srcId="{7A543C58-C60D-4238-8A53-362ADAA32D1A}" destId="{AED9FD5C-D40D-45C5-9DA5-99A86630CB0C}" srcOrd="0" destOrd="0" parTransId="{02CBE8ED-F456-4F46-ACCF-C8ECAD44B3AE}" sibTransId="{4E30158E-8673-4790-820F-4A8FEAC127D6}"/>
    <dgm:cxn modelId="{8FBF9A22-E6E8-4589-907C-EED01B5D0CF5}" type="presOf" srcId="{8503E6B4-7686-4AD8-B46D-074489DA8C6F}" destId="{274CB2D3-52B3-44C1-8B98-468DE1092176}" srcOrd="0" destOrd="0" presId="urn:microsoft.com/office/officeart/2005/8/layout/chevron1"/>
    <dgm:cxn modelId="{7E547524-7F53-499A-9150-8BE2589B2D67}" srcId="{7A543C58-C60D-4238-8A53-362ADAA32D1A}" destId="{E196D973-4F91-4B37-B82F-BD7132049FB6}" srcOrd="2" destOrd="0" parTransId="{63523E83-54CE-4935-9166-4C0DBF2E38AE}" sibTransId="{5400B8A5-5B3E-42CD-8B85-EA264531578C}"/>
    <dgm:cxn modelId="{CAC63E39-BE61-4EB2-9DB4-ED35AB59F9C7}" srcId="{7A543C58-C60D-4238-8A53-362ADAA32D1A}" destId="{B7678D64-6ECF-457C-88CA-15620DE23BB1}" srcOrd="1" destOrd="0" parTransId="{2B3AAD9E-EA39-4FA8-A58F-A12FC057F9F1}" sibTransId="{FC550302-9705-4D83-BF74-6D93A9C8929B}"/>
    <dgm:cxn modelId="{72B6BE3B-8A11-4E8D-80CD-BE12462AA814}" srcId="{7A543C58-C60D-4238-8A53-362ADAA32D1A}" destId="{8503E6B4-7686-4AD8-B46D-074489DA8C6F}" srcOrd="4" destOrd="0" parTransId="{73DD9E8F-B841-49E2-8E20-BAD87705C14F}" sibTransId="{E52E452F-AAA1-4672-A230-E4E39B42E1D3}"/>
    <dgm:cxn modelId="{904D3A42-6329-4C0D-BD53-38A5103F89E1}" type="presOf" srcId="{E196D973-4F91-4B37-B82F-BD7132049FB6}" destId="{F90D8742-2C5A-4D78-A14C-EDCE6052470D}" srcOrd="0" destOrd="0" presId="urn:microsoft.com/office/officeart/2005/8/layout/chevron1"/>
    <dgm:cxn modelId="{A2E2215A-A808-4C56-8ADF-23E227C49683}" type="presOf" srcId="{6113EB83-B2DE-46CD-8911-28A4627F7351}" destId="{DCB64D5D-C30E-4D3E-91F0-DC2488C07488}" srcOrd="0" destOrd="0" presId="urn:microsoft.com/office/officeart/2005/8/layout/chevron1"/>
    <dgm:cxn modelId="{215964A5-6AF5-4F98-9BB3-1CDD9FBC63A2}" srcId="{7A543C58-C60D-4238-8A53-362ADAA32D1A}" destId="{6113EB83-B2DE-46CD-8911-28A4627F7351}" srcOrd="5" destOrd="0" parTransId="{CD3E56C4-C15A-4A2D-9D16-66512A4737DE}" sibTransId="{5851F0A0-5656-482E-B1D1-BB771E28C010}"/>
    <dgm:cxn modelId="{ADC07BA6-77E7-4D51-945B-C33167DA4A2C}" srcId="{7A543C58-C60D-4238-8A53-362ADAA32D1A}" destId="{E46380DF-101F-4555-A3DF-071B42EA750D}" srcOrd="3" destOrd="0" parTransId="{A6A3AA14-C964-45F0-A3A9-078A5D6C732E}" sibTransId="{CCDAFFB9-9287-4B34-AE2C-D62990AE72C9}"/>
    <dgm:cxn modelId="{5A5536B5-B4AD-48E4-9A81-223FDA54BD8D}" type="presOf" srcId="{7A543C58-C60D-4238-8A53-362ADAA32D1A}" destId="{E7D23538-7199-4672-84D0-BD044447962B}" srcOrd="0" destOrd="0" presId="urn:microsoft.com/office/officeart/2005/8/layout/chevron1"/>
    <dgm:cxn modelId="{511F2AE3-12B9-4622-B353-2CBEF00CF68E}" type="presOf" srcId="{E46380DF-101F-4555-A3DF-071B42EA750D}" destId="{C6B24942-6B2B-48B6-92D8-5E6191D8BCB6}" srcOrd="0" destOrd="0" presId="urn:microsoft.com/office/officeart/2005/8/layout/chevron1"/>
    <dgm:cxn modelId="{C55061E9-9915-420E-9E85-6E5B2324CD15}" type="presOf" srcId="{B7678D64-6ECF-457C-88CA-15620DE23BB1}" destId="{543823C8-F5F8-42E8-84C8-157A3F26F9DC}" srcOrd="0" destOrd="0" presId="urn:microsoft.com/office/officeart/2005/8/layout/chevron1"/>
    <dgm:cxn modelId="{CA071CB9-8C7D-493A-B374-EAD42D11AAFC}" type="presParOf" srcId="{E7D23538-7199-4672-84D0-BD044447962B}" destId="{38371C0A-ECF8-4D16-839D-C081D412B2B2}" srcOrd="0" destOrd="0" presId="urn:microsoft.com/office/officeart/2005/8/layout/chevron1"/>
    <dgm:cxn modelId="{66EE63EC-915E-45EE-81AE-2D2D59AB1666}" type="presParOf" srcId="{E7D23538-7199-4672-84D0-BD044447962B}" destId="{B297B417-3E48-42E6-8E03-3EAF5CC32114}" srcOrd="1" destOrd="0" presId="urn:microsoft.com/office/officeart/2005/8/layout/chevron1"/>
    <dgm:cxn modelId="{E4CBF1F9-4586-41A7-86F2-FA52ED72F824}" type="presParOf" srcId="{E7D23538-7199-4672-84D0-BD044447962B}" destId="{543823C8-F5F8-42E8-84C8-157A3F26F9DC}" srcOrd="2" destOrd="0" presId="urn:microsoft.com/office/officeart/2005/8/layout/chevron1"/>
    <dgm:cxn modelId="{511BF84E-0A19-489D-BAF7-A65C1E56A841}" type="presParOf" srcId="{E7D23538-7199-4672-84D0-BD044447962B}" destId="{8C7F629C-BE48-468C-A27E-23F0FC32F9EA}" srcOrd="3" destOrd="0" presId="urn:microsoft.com/office/officeart/2005/8/layout/chevron1"/>
    <dgm:cxn modelId="{46BA8740-6A8A-4E48-BC20-6BAA7BB4E5CA}" type="presParOf" srcId="{E7D23538-7199-4672-84D0-BD044447962B}" destId="{F90D8742-2C5A-4D78-A14C-EDCE6052470D}" srcOrd="4" destOrd="0" presId="urn:microsoft.com/office/officeart/2005/8/layout/chevron1"/>
    <dgm:cxn modelId="{078A0970-9492-45EF-8BD0-9AF4068750B2}" type="presParOf" srcId="{E7D23538-7199-4672-84D0-BD044447962B}" destId="{5673B595-C443-4514-9E45-151CB224F5EA}" srcOrd="5" destOrd="0" presId="urn:microsoft.com/office/officeart/2005/8/layout/chevron1"/>
    <dgm:cxn modelId="{3E7C0D2F-7600-4F1F-8AF9-8EF4E98DC160}" type="presParOf" srcId="{E7D23538-7199-4672-84D0-BD044447962B}" destId="{C6B24942-6B2B-48B6-92D8-5E6191D8BCB6}" srcOrd="6" destOrd="0" presId="urn:microsoft.com/office/officeart/2005/8/layout/chevron1"/>
    <dgm:cxn modelId="{DA14CB0A-457E-4EC8-86DF-82264A67094D}" type="presParOf" srcId="{E7D23538-7199-4672-84D0-BD044447962B}" destId="{1DDDE41D-C5EB-4B62-875C-3DCF01FCFAB4}" srcOrd="7" destOrd="0" presId="urn:microsoft.com/office/officeart/2005/8/layout/chevron1"/>
    <dgm:cxn modelId="{0839675F-3410-41DD-A956-F52B3ABC06F3}" type="presParOf" srcId="{E7D23538-7199-4672-84D0-BD044447962B}" destId="{274CB2D3-52B3-44C1-8B98-468DE1092176}" srcOrd="8" destOrd="0" presId="urn:microsoft.com/office/officeart/2005/8/layout/chevron1"/>
    <dgm:cxn modelId="{036250C0-A1B9-4754-94D5-0FDA5304446A}" type="presParOf" srcId="{E7D23538-7199-4672-84D0-BD044447962B}" destId="{2EF51058-7DE8-4E64-8645-6F176299FD8E}" srcOrd="9" destOrd="0" presId="urn:microsoft.com/office/officeart/2005/8/layout/chevron1"/>
    <dgm:cxn modelId="{6BFC413F-D8E0-41C9-80EF-CAC9F3CFF074}" type="presParOf" srcId="{E7D23538-7199-4672-84D0-BD044447962B}" destId="{DCB64D5D-C30E-4D3E-91F0-DC2488C07488}" srcOrd="10"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543C58-C60D-4238-8A53-362ADAA32D1A}" type="doc">
      <dgm:prSet loTypeId="urn:microsoft.com/office/officeart/2005/8/layout/chevron1" loCatId="process" qsTypeId="urn:microsoft.com/office/officeart/2005/8/quickstyle/simple1" qsCatId="simple" csTypeId="urn:microsoft.com/office/officeart/2005/8/colors/accent1_2" csCatId="accent1" phldr="1"/>
      <dgm:spPr/>
    </dgm:pt>
    <dgm:pt modelId="{AED9FD5C-D40D-45C5-9DA5-99A86630CB0C}">
      <dgm:prSet phldrT="[Text]"/>
      <dgm:spPr/>
      <dgm:t>
        <a:bodyPr/>
        <a:lstStyle/>
        <a:p>
          <a:r>
            <a:rPr lang="en-US" dirty="0"/>
            <a:t>Attached</a:t>
          </a:r>
        </a:p>
      </dgm:t>
    </dgm:pt>
    <dgm:pt modelId="{02CBE8ED-F456-4F46-ACCF-C8ECAD44B3AE}" type="parTrans" cxnId="{52873E20-5DD6-4095-9CA6-3184FB014189}">
      <dgm:prSet/>
      <dgm:spPr/>
      <dgm:t>
        <a:bodyPr/>
        <a:lstStyle/>
        <a:p>
          <a:endParaRPr lang="en-US"/>
        </a:p>
      </dgm:t>
    </dgm:pt>
    <dgm:pt modelId="{4E30158E-8673-4790-820F-4A8FEAC127D6}" type="sibTrans" cxnId="{52873E20-5DD6-4095-9CA6-3184FB014189}">
      <dgm:prSet/>
      <dgm:spPr/>
      <dgm:t>
        <a:bodyPr/>
        <a:lstStyle/>
        <a:p>
          <a:endParaRPr lang="en-US"/>
        </a:p>
      </dgm:t>
    </dgm:pt>
    <dgm:pt modelId="{B7678D64-6ECF-457C-88CA-15620DE23BB1}">
      <dgm:prSet phldrT="[Text]"/>
      <dgm:spPr/>
      <dgm:t>
        <a:bodyPr/>
        <a:lstStyle/>
        <a:p>
          <a:r>
            <a:rPr lang="en-US" dirty="0"/>
            <a:t>Powered</a:t>
          </a:r>
        </a:p>
      </dgm:t>
    </dgm:pt>
    <dgm:pt modelId="{2B3AAD9E-EA39-4FA8-A58F-A12FC057F9F1}" type="parTrans" cxnId="{CAC63E39-BE61-4EB2-9DB4-ED35AB59F9C7}">
      <dgm:prSet/>
      <dgm:spPr/>
      <dgm:t>
        <a:bodyPr/>
        <a:lstStyle/>
        <a:p>
          <a:endParaRPr lang="en-US"/>
        </a:p>
      </dgm:t>
    </dgm:pt>
    <dgm:pt modelId="{FC550302-9705-4D83-BF74-6D93A9C8929B}" type="sibTrans" cxnId="{CAC63E39-BE61-4EB2-9DB4-ED35AB59F9C7}">
      <dgm:prSet/>
      <dgm:spPr/>
      <dgm:t>
        <a:bodyPr/>
        <a:lstStyle/>
        <a:p>
          <a:endParaRPr lang="en-US"/>
        </a:p>
      </dgm:t>
    </dgm:pt>
    <dgm:pt modelId="{E196D973-4F91-4B37-B82F-BD7132049FB6}">
      <dgm:prSet phldrT="[Text]"/>
      <dgm:spPr/>
      <dgm:t>
        <a:bodyPr/>
        <a:lstStyle/>
        <a:p>
          <a:r>
            <a:rPr lang="en-US" dirty="0"/>
            <a:t>Default</a:t>
          </a:r>
        </a:p>
      </dgm:t>
    </dgm:pt>
    <dgm:pt modelId="{63523E83-54CE-4935-9166-4C0DBF2E38AE}" type="parTrans" cxnId="{7E547524-7F53-499A-9150-8BE2589B2D67}">
      <dgm:prSet/>
      <dgm:spPr/>
      <dgm:t>
        <a:bodyPr/>
        <a:lstStyle/>
        <a:p>
          <a:endParaRPr lang="en-US"/>
        </a:p>
      </dgm:t>
    </dgm:pt>
    <dgm:pt modelId="{5400B8A5-5B3E-42CD-8B85-EA264531578C}" type="sibTrans" cxnId="{7E547524-7F53-499A-9150-8BE2589B2D67}">
      <dgm:prSet/>
      <dgm:spPr/>
      <dgm:t>
        <a:bodyPr/>
        <a:lstStyle/>
        <a:p>
          <a:endParaRPr lang="en-US"/>
        </a:p>
      </dgm:t>
    </dgm:pt>
    <dgm:pt modelId="{E46380DF-101F-4555-A3DF-071B42EA750D}">
      <dgm:prSet phldrT="[Text]"/>
      <dgm:spPr/>
      <dgm:t>
        <a:bodyPr/>
        <a:lstStyle/>
        <a:p>
          <a:r>
            <a:rPr lang="en-US" dirty="0"/>
            <a:t>Address</a:t>
          </a:r>
        </a:p>
      </dgm:t>
    </dgm:pt>
    <dgm:pt modelId="{A6A3AA14-C964-45F0-A3A9-078A5D6C732E}" type="parTrans" cxnId="{ADC07BA6-77E7-4D51-945B-C33167DA4A2C}">
      <dgm:prSet/>
      <dgm:spPr/>
      <dgm:t>
        <a:bodyPr/>
        <a:lstStyle/>
        <a:p>
          <a:endParaRPr lang="en-US"/>
        </a:p>
      </dgm:t>
    </dgm:pt>
    <dgm:pt modelId="{CCDAFFB9-9287-4B34-AE2C-D62990AE72C9}" type="sibTrans" cxnId="{ADC07BA6-77E7-4D51-945B-C33167DA4A2C}">
      <dgm:prSet/>
      <dgm:spPr/>
      <dgm:t>
        <a:bodyPr/>
        <a:lstStyle/>
        <a:p>
          <a:endParaRPr lang="en-US"/>
        </a:p>
      </dgm:t>
    </dgm:pt>
    <dgm:pt modelId="{8503E6B4-7686-4AD8-B46D-074489DA8C6F}">
      <dgm:prSet phldrT="[Text]"/>
      <dgm:spPr/>
      <dgm:t>
        <a:bodyPr/>
        <a:lstStyle/>
        <a:p>
          <a:r>
            <a:rPr lang="en-US" dirty="0"/>
            <a:t>Configured</a:t>
          </a:r>
        </a:p>
      </dgm:t>
    </dgm:pt>
    <dgm:pt modelId="{73DD9E8F-B841-49E2-8E20-BAD87705C14F}" type="parTrans" cxnId="{72B6BE3B-8A11-4E8D-80CD-BE12462AA814}">
      <dgm:prSet/>
      <dgm:spPr/>
      <dgm:t>
        <a:bodyPr/>
        <a:lstStyle/>
        <a:p>
          <a:endParaRPr lang="en-US"/>
        </a:p>
      </dgm:t>
    </dgm:pt>
    <dgm:pt modelId="{E52E452F-AAA1-4672-A230-E4E39B42E1D3}" type="sibTrans" cxnId="{72B6BE3B-8A11-4E8D-80CD-BE12462AA814}">
      <dgm:prSet/>
      <dgm:spPr/>
      <dgm:t>
        <a:bodyPr/>
        <a:lstStyle/>
        <a:p>
          <a:endParaRPr lang="en-US"/>
        </a:p>
      </dgm:t>
    </dgm:pt>
    <dgm:pt modelId="{6113EB83-B2DE-46CD-8911-28A4627F7351}">
      <dgm:prSet phldrT="[Text]"/>
      <dgm:spPr/>
      <dgm:t>
        <a:bodyPr/>
        <a:lstStyle/>
        <a:p>
          <a:r>
            <a:rPr lang="en-US" dirty="0"/>
            <a:t>Suspended</a:t>
          </a:r>
        </a:p>
      </dgm:t>
    </dgm:pt>
    <dgm:pt modelId="{CD3E56C4-C15A-4A2D-9D16-66512A4737DE}" type="parTrans" cxnId="{215964A5-6AF5-4F98-9BB3-1CDD9FBC63A2}">
      <dgm:prSet/>
      <dgm:spPr/>
      <dgm:t>
        <a:bodyPr/>
        <a:lstStyle/>
        <a:p>
          <a:endParaRPr lang="en-US"/>
        </a:p>
      </dgm:t>
    </dgm:pt>
    <dgm:pt modelId="{5851F0A0-5656-482E-B1D1-BB771E28C010}" type="sibTrans" cxnId="{215964A5-6AF5-4F98-9BB3-1CDD9FBC63A2}">
      <dgm:prSet/>
      <dgm:spPr/>
      <dgm:t>
        <a:bodyPr/>
        <a:lstStyle/>
        <a:p>
          <a:endParaRPr lang="en-US"/>
        </a:p>
      </dgm:t>
    </dgm:pt>
    <dgm:pt modelId="{E7D23538-7199-4672-84D0-BD044447962B}" type="pres">
      <dgm:prSet presAssocID="{7A543C58-C60D-4238-8A53-362ADAA32D1A}" presName="Name0" presStyleCnt="0">
        <dgm:presLayoutVars>
          <dgm:dir/>
          <dgm:animLvl val="lvl"/>
          <dgm:resizeHandles val="exact"/>
        </dgm:presLayoutVars>
      </dgm:prSet>
      <dgm:spPr/>
    </dgm:pt>
    <dgm:pt modelId="{38371C0A-ECF8-4D16-839D-C081D412B2B2}" type="pres">
      <dgm:prSet presAssocID="{AED9FD5C-D40D-45C5-9DA5-99A86630CB0C}" presName="parTxOnly" presStyleLbl="node1" presStyleIdx="0" presStyleCnt="6">
        <dgm:presLayoutVars>
          <dgm:chMax val="0"/>
          <dgm:chPref val="0"/>
          <dgm:bulletEnabled val="1"/>
        </dgm:presLayoutVars>
      </dgm:prSet>
      <dgm:spPr/>
    </dgm:pt>
    <dgm:pt modelId="{B297B417-3E48-42E6-8E03-3EAF5CC32114}" type="pres">
      <dgm:prSet presAssocID="{4E30158E-8673-4790-820F-4A8FEAC127D6}" presName="parTxOnlySpace" presStyleCnt="0"/>
      <dgm:spPr/>
    </dgm:pt>
    <dgm:pt modelId="{543823C8-F5F8-42E8-84C8-157A3F26F9DC}" type="pres">
      <dgm:prSet presAssocID="{B7678D64-6ECF-457C-88CA-15620DE23BB1}" presName="parTxOnly" presStyleLbl="node1" presStyleIdx="1" presStyleCnt="6">
        <dgm:presLayoutVars>
          <dgm:chMax val="0"/>
          <dgm:chPref val="0"/>
          <dgm:bulletEnabled val="1"/>
        </dgm:presLayoutVars>
      </dgm:prSet>
      <dgm:spPr/>
    </dgm:pt>
    <dgm:pt modelId="{8C7F629C-BE48-468C-A27E-23F0FC32F9EA}" type="pres">
      <dgm:prSet presAssocID="{FC550302-9705-4D83-BF74-6D93A9C8929B}" presName="parTxOnlySpace" presStyleCnt="0"/>
      <dgm:spPr/>
    </dgm:pt>
    <dgm:pt modelId="{F90D8742-2C5A-4D78-A14C-EDCE6052470D}" type="pres">
      <dgm:prSet presAssocID="{E196D973-4F91-4B37-B82F-BD7132049FB6}" presName="parTxOnly" presStyleLbl="node1" presStyleIdx="2" presStyleCnt="6">
        <dgm:presLayoutVars>
          <dgm:chMax val="0"/>
          <dgm:chPref val="0"/>
          <dgm:bulletEnabled val="1"/>
        </dgm:presLayoutVars>
      </dgm:prSet>
      <dgm:spPr/>
    </dgm:pt>
    <dgm:pt modelId="{5673B595-C443-4514-9E45-151CB224F5EA}" type="pres">
      <dgm:prSet presAssocID="{5400B8A5-5B3E-42CD-8B85-EA264531578C}" presName="parTxOnlySpace" presStyleCnt="0"/>
      <dgm:spPr/>
    </dgm:pt>
    <dgm:pt modelId="{C6B24942-6B2B-48B6-92D8-5E6191D8BCB6}" type="pres">
      <dgm:prSet presAssocID="{E46380DF-101F-4555-A3DF-071B42EA750D}" presName="parTxOnly" presStyleLbl="node1" presStyleIdx="3" presStyleCnt="6">
        <dgm:presLayoutVars>
          <dgm:chMax val="0"/>
          <dgm:chPref val="0"/>
          <dgm:bulletEnabled val="1"/>
        </dgm:presLayoutVars>
      </dgm:prSet>
      <dgm:spPr/>
    </dgm:pt>
    <dgm:pt modelId="{1DDDE41D-C5EB-4B62-875C-3DCF01FCFAB4}" type="pres">
      <dgm:prSet presAssocID="{CCDAFFB9-9287-4B34-AE2C-D62990AE72C9}" presName="parTxOnlySpace" presStyleCnt="0"/>
      <dgm:spPr/>
    </dgm:pt>
    <dgm:pt modelId="{274CB2D3-52B3-44C1-8B98-468DE1092176}" type="pres">
      <dgm:prSet presAssocID="{8503E6B4-7686-4AD8-B46D-074489DA8C6F}" presName="parTxOnly" presStyleLbl="node1" presStyleIdx="4" presStyleCnt="6">
        <dgm:presLayoutVars>
          <dgm:chMax val="0"/>
          <dgm:chPref val="0"/>
          <dgm:bulletEnabled val="1"/>
        </dgm:presLayoutVars>
      </dgm:prSet>
      <dgm:spPr/>
    </dgm:pt>
    <dgm:pt modelId="{2EF51058-7DE8-4E64-8645-6F176299FD8E}" type="pres">
      <dgm:prSet presAssocID="{E52E452F-AAA1-4672-A230-E4E39B42E1D3}" presName="parTxOnlySpace" presStyleCnt="0"/>
      <dgm:spPr/>
    </dgm:pt>
    <dgm:pt modelId="{DCB64D5D-C30E-4D3E-91F0-DC2488C07488}" type="pres">
      <dgm:prSet presAssocID="{6113EB83-B2DE-46CD-8911-28A4627F7351}" presName="parTxOnly" presStyleLbl="node1" presStyleIdx="5" presStyleCnt="6">
        <dgm:presLayoutVars>
          <dgm:chMax val="0"/>
          <dgm:chPref val="0"/>
          <dgm:bulletEnabled val="1"/>
        </dgm:presLayoutVars>
      </dgm:prSet>
      <dgm:spPr/>
    </dgm:pt>
  </dgm:ptLst>
  <dgm:cxnLst>
    <dgm:cxn modelId="{2938B81F-D6EF-4D76-B1CE-B6B4D70FA772}" type="presOf" srcId="{AED9FD5C-D40D-45C5-9DA5-99A86630CB0C}" destId="{38371C0A-ECF8-4D16-839D-C081D412B2B2}" srcOrd="0" destOrd="0" presId="urn:microsoft.com/office/officeart/2005/8/layout/chevron1"/>
    <dgm:cxn modelId="{52873E20-5DD6-4095-9CA6-3184FB014189}" srcId="{7A543C58-C60D-4238-8A53-362ADAA32D1A}" destId="{AED9FD5C-D40D-45C5-9DA5-99A86630CB0C}" srcOrd="0" destOrd="0" parTransId="{02CBE8ED-F456-4F46-ACCF-C8ECAD44B3AE}" sibTransId="{4E30158E-8673-4790-820F-4A8FEAC127D6}"/>
    <dgm:cxn modelId="{8FBF9A22-E6E8-4589-907C-EED01B5D0CF5}" type="presOf" srcId="{8503E6B4-7686-4AD8-B46D-074489DA8C6F}" destId="{274CB2D3-52B3-44C1-8B98-468DE1092176}" srcOrd="0" destOrd="0" presId="urn:microsoft.com/office/officeart/2005/8/layout/chevron1"/>
    <dgm:cxn modelId="{7E547524-7F53-499A-9150-8BE2589B2D67}" srcId="{7A543C58-C60D-4238-8A53-362ADAA32D1A}" destId="{E196D973-4F91-4B37-B82F-BD7132049FB6}" srcOrd="2" destOrd="0" parTransId="{63523E83-54CE-4935-9166-4C0DBF2E38AE}" sibTransId="{5400B8A5-5B3E-42CD-8B85-EA264531578C}"/>
    <dgm:cxn modelId="{CAC63E39-BE61-4EB2-9DB4-ED35AB59F9C7}" srcId="{7A543C58-C60D-4238-8A53-362ADAA32D1A}" destId="{B7678D64-6ECF-457C-88CA-15620DE23BB1}" srcOrd="1" destOrd="0" parTransId="{2B3AAD9E-EA39-4FA8-A58F-A12FC057F9F1}" sibTransId="{FC550302-9705-4D83-BF74-6D93A9C8929B}"/>
    <dgm:cxn modelId="{72B6BE3B-8A11-4E8D-80CD-BE12462AA814}" srcId="{7A543C58-C60D-4238-8A53-362ADAA32D1A}" destId="{8503E6B4-7686-4AD8-B46D-074489DA8C6F}" srcOrd="4" destOrd="0" parTransId="{73DD9E8F-B841-49E2-8E20-BAD87705C14F}" sibTransId="{E52E452F-AAA1-4672-A230-E4E39B42E1D3}"/>
    <dgm:cxn modelId="{904D3A42-6329-4C0D-BD53-38A5103F89E1}" type="presOf" srcId="{E196D973-4F91-4B37-B82F-BD7132049FB6}" destId="{F90D8742-2C5A-4D78-A14C-EDCE6052470D}" srcOrd="0" destOrd="0" presId="urn:microsoft.com/office/officeart/2005/8/layout/chevron1"/>
    <dgm:cxn modelId="{A2E2215A-A808-4C56-8ADF-23E227C49683}" type="presOf" srcId="{6113EB83-B2DE-46CD-8911-28A4627F7351}" destId="{DCB64D5D-C30E-4D3E-91F0-DC2488C07488}" srcOrd="0" destOrd="0" presId="urn:microsoft.com/office/officeart/2005/8/layout/chevron1"/>
    <dgm:cxn modelId="{215964A5-6AF5-4F98-9BB3-1CDD9FBC63A2}" srcId="{7A543C58-C60D-4238-8A53-362ADAA32D1A}" destId="{6113EB83-B2DE-46CD-8911-28A4627F7351}" srcOrd="5" destOrd="0" parTransId="{CD3E56C4-C15A-4A2D-9D16-66512A4737DE}" sibTransId="{5851F0A0-5656-482E-B1D1-BB771E28C010}"/>
    <dgm:cxn modelId="{ADC07BA6-77E7-4D51-945B-C33167DA4A2C}" srcId="{7A543C58-C60D-4238-8A53-362ADAA32D1A}" destId="{E46380DF-101F-4555-A3DF-071B42EA750D}" srcOrd="3" destOrd="0" parTransId="{A6A3AA14-C964-45F0-A3A9-078A5D6C732E}" sibTransId="{CCDAFFB9-9287-4B34-AE2C-D62990AE72C9}"/>
    <dgm:cxn modelId="{5A5536B5-B4AD-48E4-9A81-223FDA54BD8D}" type="presOf" srcId="{7A543C58-C60D-4238-8A53-362ADAA32D1A}" destId="{E7D23538-7199-4672-84D0-BD044447962B}" srcOrd="0" destOrd="0" presId="urn:microsoft.com/office/officeart/2005/8/layout/chevron1"/>
    <dgm:cxn modelId="{511F2AE3-12B9-4622-B353-2CBEF00CF68E}" type="presOf" srcId="{E46380DF-101F-4555-A3DF-071B42EA750D}" destId="{C6B24942-6B2B-48B6-92D8-5E6191D8BCB6}" srcOrd="0" destOrd="0" presId="urn:microsoft.com/office/officeart/2005/8/layout/chevron1"/>
    <dgm:cxn modelId="{C55061E9-9915-420E-9E85-6E5B2324CD15}" type="presOf" srcId="{B7678D64-6ECF-457C-88CA-15620DE23BB1}" destId="{543823C8-F5F8-42E8-84C8-157A3F26F9DC}" srcOrd="0" destOrd="0" presId="urn:microsoft.com/office/officeart/2005/8/layout/chevron1"/>
    <dgm:cxn modelId="{CA071CB9-8C7D-493A-B374-EAD42D11AAFC}" type="presParOf" srcId="{E7D23538-7199-4672-84D0-BD044447962B}" destId="{38371C0A-ECF8-4D16-839D-C081D412B2B2}" srcOrd="0" destOrd="0" presId="urn:microsoft.com/office/officeart/2005/8/layout/chevron1"/>
    <dgm:cxn modelId="{66EE63EC-915E-45EE-81AE-2D2D59AB1666}" type="presParOf" srcId="{E7D23538-7199-4672-84D0-BD044447962B}" destId="{B297B417-3E48-42E6-8E03-3EAF5CC32114}" srcOrd="1" destOrd="0" presId="urn:microsoft.com/office/officeart/2005/8/layout/chevron1"/>
    <dgm:cxn modelId="{E4CBF1F9-4586-41A7-86F2-FA52ED72F824}" type="presParOf" srcId="{E7D23538-7199-4672-84D0-BD044447962B}" destId="{543823C8-F5F8-42E8-84C8-157A3F26F9DC}" srcOrd="2" destOrd="0" presId="urn:microsoft.com/office/officeart/2005/8/layout/chevron1"/>
    <dgm:cxn modelId="{511BF84E-0A19-489D-BAF7-A65C1E56A841}" type="presParOf" srcId="{E7D23538-7199-4672-84D0-BD044447962B}" destId="{8C7F629C-BE48-468C-A27E-23F0FC32F9EA}" srcOrd="3" destOrd="0" presId="urn:microsoft.com/office/officeart/2005/8/layout/chevron1"/>
    <dgm:cxn modelId="{46BA8740-6A8A-4E48-BC20-6BAA7BB4E5CA}" type="presParOf" srcId="{E7D23538-7199-4672-84D0-BD044447962B}" destId="{F90D8742-2C5A-4D78-A14C-EDCE6052470D}" srcOrd="4" destOrd="0" presId="urn:microsoft.com/office/officeart/2005/8/layout/chevron1"/>
    <dgm:cxn modelId="{078A0970-9492-45EF-8BD0-9AF4068750B2}" type="presParOf" srcId="{E7D23538-7199-4672-84D0-BD044447962B}" destId="{5673B595-C443-4514-9E45-151CB224F5EA}" srcOrd="5" destOrd="0" presId="urn:microsoft.com/office/officeart/2005/8/layout/chevron1"/>
    <dgm:cxn modelId="{3E7C0D2F-7600-4F1F-8AF9-8EF4E98DC160}" type="presParOf" srcId="{E7D23538-7199-4672-84D0-BD044447962B}" destId="{C6B24942-6B2B-48B6-92D8-5E6191D8BCB6}" srcOrd="6" destOrd="0" presId="urn:microsoft.com/office/officeart/2005/8/layout/chevron1"/>
    <dgm:cxn modelId="{DA14CB0A-457E-4EC8-86DF-82264A67094D}" type="presParOf" srcId="{E7D23538-7199-4672-84D0-BD044447962B}" destId="{1DDDE41D-C5EB-4B62-875C-3DCF01FCFAB4}" srcOrd="7" destOrd="0" presId="urn:microsoft.com/office/officeart/2005/8/layout/chevron1"/>
    <dgm:cxn modelId="{0839675F-3410-41DD-A956-F52B3ABC06F3}" type="presParOf" srcId="{E7D23538-7199-4672-84D0-BD044447962B}" destId="{274CB2D3-52B3-44C1-8B98-468DE1092176}" srcOrd="8" destOrd="0" presId="urn:microsoft.com/office/officeart/2005/8/layout/chevron1"/>
    <dgm:cxn modelId="{036250C0-A1B9-4754-94D5-0FDA5304446A}" type="presParOf" srcId="{E7D23538-7199-4672-84D0-BD044447962B}" destId="{2EF51058-7DE8-4E64-8645-6F176299FD8E}" srcOrd="9" destOrd="0" presId="urn:microsoft.com/office/officeart/2005/8/layout/chevron1"/>
    <dgm:cxn modelId="{6BFC413F-D8E0-41C9-80EF-CAC9F3CFF074}" type="presParOf" srcId="{E7D23538-7199-4672-84D0-BD044447962B}" destId="{DCB64D5D-C30E-4D3E-91F0-DC2488C07488}"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BBA399-AB6D-4568-B82F-8F547C2DECA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59E6A3B-AE8D-4737-A884-6A11CB1FEC1F}">
      <dgm:prSet phldrT="[Text]" custT="1"/>
      <dgm:spPr/>
      <dgm:t>
        <a:bodyPr/>
        <a:lstStyle/>
        <a:p>
          <a:r>
            <a:rPr lang="en-US" sz="2000" b="0" i="0" u="none" strike="noStrike" baseline="0" dirty="0">
              <a:latin typeface="Times New Roman" panose="02020603050405020304" pitchFamily="18" charset="0"/>
            </a:rPr>
            <a:t>When a USB device is attached to a powered port, the following actions are taken:</a:t>
          </a:r>
          <a:endParaRPr lang="en-US" sz="2000" dirty="0"/>
        </a:p>
      </dgm:t>
    </dgm:pt>
    <dgm:pt modelId="{FCBEEB0B-1F1E-4294-9BEF-90A641730E8F}" type="parTrans" cxnId="{F27ABFFD-B619-4F12-AEBB-6DFD7CDB25E2}">
      <dgm:prSet/>
      <dgm:spPr/>
      <dgm:t>
        <a:bodyPr/>
        <a:lstStyle/>
        <a:p>
          <a:endParaRPr lang="en-US"/>
        </a:p>
      </dgm:t>
    </dgm:pt>
    <dgm:pt modelId="{02D45487-211E-4C71-A0D2-6AFE775E006D}" type="sibTrans" cxnId="{F27ABFFD-B619-4F12-AEBB-6DFD7CDB25E2}">
      <dgm:prSet/>
      <dgm:spPr/>
      <dgm:t>
        <a:bodyPr/>
        <a:lstStyle/>
        <a:p>
          <a:endParaRPr lang="en-US"/>
        </a:p>
      </dgm:t>
    </dgm:pt>
    <dgm:pt modelId="{5A4DCB47-FFDD-494D-B6D3-58971DD81112}">
      <dgm:prSet phldrT="[Text]"/>
      <dgm:spPr/>
      <dgm:t>
        <a:bodyPr/>
        <a:lstStyle/>
        <a:p>
          <a:r>
            <a:rPr lang="en-US" dirty="0"/>
            <a:t>1. The </a:t>
          </a:r>
          <a:r>
            <a:rPr lang="en-US" dirty="0">
              <a:solidFill>
                <a:srgbClr val="FF0000"/>
              </a:solidFill>
            </a:rPr>
            <a:t>hub</a:t>
          </a:r>
          <a:r>
            <a:rPr lang="en-US" dirty="0"/>
            <a:t> to which the USB device is now attached </a:t>
          </a:r>
          <a:r>
            <a:rPr lang="en-US" dirty="0">
              <a:solidFill>
                <a:srgbClr val="FF0000"/>
              </a:solidFill>
            </a:rPr>
            <a:t>informs the host of the event via a reply on its status change pipe </a:t>
          </a:r>
          <a:r>
            <a:rPr lang="en-US" dirty="0"/>
            <a:t>(the USB device is in the Powered state and the port to which it is attached is disabled)</a:t>
          </a:r>
        </a:p>
      </dgm:t>
    </dgm:pt>
    <dgm:pt modelId="{4E091D6A-2EA7-4420-AD00-74B9D05E88FC}" type="parTrans" cxnId="{8B51A305-1CFE-4A48-9C4F-ACF8E76B34AA}">
      <dgm:prSet/>
      <dgm:spPr/>
      <dgm:t>
        <a:bodyPr/>
        <a:lstStyle/>
        <a:p>
          <a:endParaRPr lang="en-US"/>
        </a:p>
      </dgm:t>
    </dgm:pt>
    <dgm:pt modelId="{37EBE302-9D25-44C8-83A9-53E616305A2A}" type="sibTrans" cxnId="{8B51A305-1CFE-4A48-9C4F-ACF8E76B34AA}">
      <dgm:prSet/>
      <dgm:spPr/>
      <dgm:t>
        <a:bodyPr/>
        <a:lstStyle/>
        <a:p>
          <a:endParaRPr lang="en-US"/>
        </a:p>
      </dgm:t>
    </dgm:pt>
    <dgm:pt modelId="{0B7F1F62-BF6B-459D-A6F4-D45D82D1C23A}">
      <dgm:prSet phldrT="[Text]"/>
      <dgm:spPr/>
      <dgm:t>
        <a:bodyPr/>
        <a:lstStyle/>
        <a:p>
          <a:r>
            <a:rPr lang="en-US" dirty="0"/>
            <a:t>2. </a:t>
          </a:r>
          <a:r>
            <a:rPr lang="en-US" dirty="0">
              <a:solidFill>
                <a:srgbClr val="FF0000"/>
              </a:solidFill>
            </a:rPr>
            <a:t>The host </a:t>
          </a:r>
          <a:r>
            <a:rPr lang="en-US" dirty="0"/>
            <a:t>determines the exact nature of the change by </a:t>
          </a:r>
          <a:r>
            <a:rPr lang="en-US" dirty="0">
              <a:solidFill>
                <a:srgbClr val="FF0000"/>
              </a:solidFill>
            </a:rPr>
            <a:t>querying the hub</a:t>
          </a:r>
          <a:r>
            <a:rPr lang="en-US" dirty="0"/>
            <a:t>.</a:t>
          </a:r>
        </a:p>
      </dgm:t>
    </dgm:pt>
    <dgm:pt modelId="{1439E201-4797-4E7A-AB78-5E1DF4A067EC}" type="parTrans" cxnId="{0D1BFC8F-8932-4C86-B804-F119DC3F5DE3}">
      <dgm:prSet/>
      <dgm:spPr/>
      <dgm:t>
        <a:bodyPr/>
        <a:lstStyle/>
        <a:p>
          <a:endParaRPr lang="en-US"/>
        </a:p>
      </dgm:t>
    </dgm:pt>
    <dgm:pt modelId="{9335BD05-3221-4EB7-BAD0-A5EE395FD9DC}" type="sibTrans" cxnId="{0D1BFC8F-8932-4C86-B804-F119DC3F5DE3}">
      <dgm:prSet/>
      <dgm:spPr/>
      <dgm:t>
        <a:bodyPr/>
        <a:lstStyle/>
        <a:p>
          <a:endParaRPr lang="en-US"/>
        </a:p>
      </dgm:t>
    </dgm:pt>
    <dgm:pt modelId="{0C2E4FBC-54EE-4DF0-A53C-706E669CF8BB}">
      <dgm:prSet phldrT="[Text]"/>
      <dgm:spPr/>
      <dgm:t>
        <a:bodyPr/>
        <a:lstStyle/>
        <a:p>
          <a:r>
            <a:rPr lang="en-US" dirty="0"/>
            <a:t>3. </a:t>
          </a:r>
          <a:r>
            <a:rPr lang="en-US" dirty="0">
              <a:solidFill>
                <a:srgbClr val="FF0000"/>
              </a:solidFill>
            </a:rPr>
            <a:t>The host knows the port</a:t>
          </a:r>
          <a:r>
            <a:rPr lang="en-US" dirty="0"/>
            <a:t> to which the new device has been attached, the host then </a:t>
          </a:r>
          <a:r>
            <a:rPr lang="en-US" dirty="0">
              <a:solidFill>
                <a:srgbClr val="FF0000"/>
              </a:solidFill>
            </a:rPr>
            <a:t>waits for at least 100 </a:t>
          </a:r>
          <a:r>
            <a:rPr lang="en-US" dirty="0" err="1">
              <a:solidFill>
                <a:srgbClr val="FF0000"/>
              </a:solidFill>
            </a:rPr>
            <a:t>ms</a:t>
          </a:r>
          <a:r>
            <a:rPr lang="en-US" dirty="0">
              <a:solidFill>
                <a:srgbClr val="FF0000"/>
              </a:solidFill>
            </a:rPr>
            <a:t> </a:t>
          </a:r>
          <a:r>
            <a:rPr lang="en-US" dirty="0"/>
            <a:t>to allow completion of an insertion process and for </a:t>
          </a:r>
          <a:r>
            <a:rPr lang="en-US" dirty="0">
              <a:solidFill>
                <a:srgbClr val="FF0000"/>
              </a:solidFill>
            </a:rPr>
            <a:t>power at the device to become stable</a:t>
          </a:r>
          <a:r>
            <a:rPr lang="en-US" dirty="0"/>
            <a:t>. The host then issues a port enable and reset command to that </a:t>
          </a:r>
          <a:r>
            <a:rPr lang="en-US" dirty="0">
              <a:solidFill>
                <a:srgbClr val="FF0000"/>
              </a:solidFill>
            </a:rPr>
            <a:t>port</a:t>
          </a:r>
        </a:p>
      </dgm:t>
    </dgm:pt>
    <dgm:pt modelId="{C2512AD7-E6CA-4BB6-B711-CB91961E04E6}" type="parTrans" cxnId="{2251AA67-F74C-4ED3-A89D-1F903C3D1AC3}">
      <dgm:prSet/>
      <dgm:spPr/>
      <dgm:t>
        <a:bodyPr/>
        <a:lstStyle/>
        <a:p>
          <a:endParaRPr lang="en-US"/>
        </a:p>
      </dgm:t>
    </dgm:pt>
    <dgm:pt modelId="{D2D26BF1-B1FD-489F-AD7A-64FAA4E3A687}" type="sibTrans" cxnId="{2251AA67-F74C-4ED3-A89D-1F903C3D1AC3}">
      <dgm:prSet/>
      <dgm:spPr/>
      <dgm:t>
        <a:bodyPr/>
        <a:lstStyle/>
        <a:p>
          <a:endParaRPr lang="en-US"/>
        </a:p>
      </dgm:t>
    </dgm:pt>
    <dgm:pt modelId="{73D53CC3-8A89-4375-8844-039E94533830}">
      <dgm:prSet phldrT="[Text]"/>
      <dgm:spPr/>
      <dgm:t>
        <a:bodyPr/>
        <a:lstStyle/>
        <a:p>
          <a:r>
            <a:rPr lang="en-US" dirty="0"/>
            <a:t>4. The </a:t>
          </a:r>
          <a:r>
            <a:rPr lang="en-US" dirty="0">
              <a:solidFill>
                <a:srgbClr val="FF0000"/>
              </a:solidFill>
            </a:rPr>
            <a:t>hub</a:t>
          </a:r>
          <a:r>
            <a:rPr lang="en-US" dirty="0"/>
            <a:t> performs the required </a:t>
          </a:r>
          <a:r>
            <a:rPr lang="en-US" dirty="0">
              <a:solidFill>
                <a:srgbClr val="FF0000"/>
              </a:solidFill>
            </a:rPr>
            <a:t>rese</a:t>
          </a:r>
          <a:r>
            <a:rPr lang="en-US" dirty="0"/>
            <a:t>t processing for </a:t>
          </a:r>
          <a:r>
            <a:rPr lang="en-US" dirty="0">
              <a:solidFill>
                <a:srgbClr val="FF0000"/>
              </a:solidFill>
            </a:rPr>
            <a:t>that port. </a:t>
          </a:r>
          <a:r>
            <a:rPr lang="en-US" dirty="0"/>
            <a:t>When the reset signal is released, </a:t>
          </a:r>
          <a:r>
            <a:rPr lang="en-US" dirty="0">
              <a:solidFill>
                <a:srgbClr val="FF0000"/>
              </a:solidFill>
            </a:rPr>
            <a:t>the port has been enabled</a:t>
          </a:r>
          <a:r>
            <a:rPr lang="en-US" dirty="0"/>
            <a:t>.</a:t>
          </a:r>
        </a:p>
      </dgm:t>
    </dgm:pt>
    <dgm:pt modelId="{73E29AA0-3BBB-4008-A7FF-45D66099C822}" type="parTrans" cxnId="{E5F074C7-F671-489E-9EA5-8C08A5462812}">
      <dgm:prSet/>
      <dgm:spPr/>
      <dgm:t>
        <a:bodyPr/>
        <a:lstStyle/>
        <a:p>
          <a:endParaRPr lang="en-US"/>
        </a:p>
      </dgm:t>
    </dgm:pt>
    <dgm:pt modelId="{DB247520-D44D-4112-BCEB-68B8ABCFE744}" type="sibTrans" cxnId="{E5F074C7-F671-489E-9EA5-8C08A5462812}">
      <dgm:prSet/>
      <dgm:spPr/>
      <dgm:t>
        <a:bodyPr/>
        <a:lstStyle/>
        <a:p>
          <a:endParaRPr lang="en-US"/>
        </a:p>
      </dgm:t>
    </dgm:pt>
    <dgm:pt modelId="{C7C80825-C8AB-4098-9ABE-E900BB9302C0}">
      <dgm:prSet phldrT="[Text]"/>
      <dgm:spPr/>
      <dgm:t>
        <a:bodyPr/>
        <a:lstStyle/>
        <a:p>
          <a:r>
            <a:rPr lang="en-US" dirty="0"/>
            <a:t>5. Default state: its </a:t>
          </a:r>
          <a:r>
            <a:rPr lang="en-US" dirty="0">
              <a:solidFill>
                <a:srgbClr val="FF0000"/>
              </a:solidFill>
            </a:rPr>
            <a:t>Default Control Pipe is still accessible via the default address</a:t>
          </a:r>
          <a:r>
            <a:rPr lang="en-US" dirty="0"/>
            <a:t>. The host reads the device descriptor to determine what actual maximum data payload size this USB device’s default pipe can use.</a:t>
          </a:r>
        </a:p>
      </dgm:t>
    </dgm:pt>
    <dgm:pt modelId="{F4756256-B9CD-4FDF-A920-590472D33696}" type="parTrans" cxnId="{8D443C75-5CFB-4E14-9210-F723E81E2642}">
      <dgm:prSet/>
      <dgm:spPr/>
      <dgm:t>
        <a:bodyPr/>
        <a:lstStyle/>
        <a:p>
          <a:endParaRPr lang="en-US"/>
        </a:p>
      </dgm:t>
    </dgm:pt>
    <dgm:pt modelId="{FF2FFC57-1C35-4DF2-882F-CED9B60BC73D}" type="sibTrans" cxnId="{8D443C75-5CFB-4E14-9210-F723E81E2642}">
      <dgm:prSet/>
      <dgm:spPr/>
      <dgm:t>
        <a:bodyPr/>
        <a:lstStyle/>
        <a:p>
          <a:endParaRPr lang="en-US"/>
        </a:p>
      </dgm:t>
    </dgm:pt>
    <dgm:pt modelId="{60AED97A-50D2-4B4B-9425-8DCCE1F1477B}">
      <dgm:prSet phldrT="[Text]"/>
      <dgm:spPr/>
      <dgm:t>
        <a:bodyPr/>
        <a:lstStyle/>
        <a:p>
          <a:r>
            <a:rPr lang="en-US" dirty="0"/>
            <a:t>6. The </a:t>
          </a:r>
          <a:r>
            <a:rPr lang="en-US" dirty="0">
              <a:solidFill>
                <a:srgbClr val="FF0000"/>
              </a:solidFill>
            </a:rPr>
            <a:t>host assigns a unique address to the USB device</a:t>
          </a:r>
          <a:r>
            <a:rPr lang="en-US" dirty="0"/>
            <a:t>, moving the device to the Address state.</a:t>
          </a:r>
        </a:p>
      </dgm:t>
    </dgm:pt>
    <dgm:pt modelId="{B12FF773-8BEE-4E32-932E-DD447FE3E443}" type="parTrans" cxnId="{3751A5B3-D658-4C59-BDEE-F5F196D5F09B}">
      <dgm:prSet/>
      <dgm:spPr/>
      <dgm:t>
        <a:bodyPr/>
        <a:lstStyle/>
        <a:p>
          <a:endParaRPr lang="en-US"/>
        </a:p>
      </dgm:t>
    </dgm:pt>
    <dgm:pt modelId="{30D9834A-ED46-4774-A15D-443B812FB6F4}" type="sibTrans" cxnId="{3751A5B3-D658-4C59-BDEE-F5F196D5F09B}">
      <dgm:prSet/>
      <dgm:spPr/>
      <dgm:t>
        <a:bodyPr/>
        <a:lstStyle/>
        <a:p>
          <a:endParaRPr lang="en-US"/>
        </a:p>
      </dgm:t>
    </dgm:pt>
    <dgm:pt modelId="{4B43F264-75E2-460F-AA38-42CCB9531533}">
      <dgm:prSet phldrT="[Text]"/>
      <dgm:spPr/>
      <dgm:t>
        <a:bodyPr/>
        <a:lstStyle/>
        <a:p>
          <a:r>
            <a:rPr lang="en-US" dirty="0"/>
            <a:t>7. The </a:t>
          </a:r>
          <a:r>
            <a:rPr lang="en-US" dirty="0">
              <a:solidFill>
                <a:srgbClr val="FF0000"/>
              </a:solidFill>
            </a:rPr>
            <a:t>host reads the configuration information </a:t>
          </a:r>
          <a:r>
            <a:rPr lang="en-US" dirty="0"/>
            <a:t>from the device by reading each configuration</a:t>
          </a:r>
        </a:p>
      </dgm:t>
    </dgm:pt>
    <dgm:pt modelId="{9CAC90F4-6C7E-453D-8D3A-0D3E3EE4C332}" type="parTrans" cxnId="{385EC965-C37D-4156-9DBB-D5AB8586F75A}">
      <dgm:prSet/>
      <dgm:spPr/>
      <dgm:t>
        <a:bodyPr/>
        <a:lstStyle/>
        <a:p>
          <a:endParaRPr lang="en-US"/>
        </a:p>
      </dgm:t>
    </dgm:pt>
    <dgm:pt modelId="{7919896C-0AB3-407D-B397-7EFC224F2466}" type="sibTrans" cxnId="{385EC965-C37D-4156-9DBB-D5AB8586F75A}">
      <dgm:prSet/>
      <dgm:spPr/>
      <dgm:t>
        <a:bodyPr/>
        <a:lstStyle/>
        <a:p>
          <a:endParaRPr lang="en-US"/>
        </a:p>
      </dgm:t>
    </dgm:pt>
    <dgm:pt modelId="{38DCD261-FD9A-425E-8D4C-6C01160F22F4}">
      <dgm:prSet phldrT="[Text]"/>
      <dgm:spPr/>
      <dgm:t>
        <a:bodyPr/>
        <a:lstStyle/>
        <a:p>
          <a:r>
            <a:rPr lang="en-US" dirty="0"/>
            <a:t>8. </a:t>
          </a:r>
          <a:r>
            <a:rPr lang="en-US" dirty="0">
              <a:solidFill>
                <a:srgbClr val="FF0000"/>
              </a:solidFill>
            </a:rPr>
            <a:t>Based on the configuration information</a:t>
          </a:r>
          <a:r>
            <a:rPr lang="en-US" dirty="0"/>
            <a:t> and how the USB device will be used</a:t>
          </a:r>
          <a:r>
            <a:rPr lang="en-US" dirty="0">
              <a:solidFill>
                <a:srgbClr val="FF0000"/>
              </a:solidFill>
            </a:rPr>
            <a:t>, the host assigns a configuration value to the device</a:t>
          </a:r>
          <a:r>
            <a:rPr lang="en-US" dirty="0"/>
            <a:t>. The USB device may now draw the amount of </a:t>
          </a:r>
          <a:r>
            <a:rPr lang="en-US" dirty="0">
              <a:solidFill>
                <a:srgbClr val="FF0000"/>
              </a:solidFill>
            </a:rPr>
            <a:t>VBUS power </a:t>
          </a:r>
          <a:r>
            <a:rPr lang="en-US" dirty="0"/>
            <a:t>described in its descriptor for the selected configuration. From the device’s point of view, it is </a:t>
          </a:r>
          <a:r>
            <a:rPr lang="en-US" dirty="0">
              <a:solidFill>
                <a:srgbClr val="FF0000"/>
              </a:solidFill>
            </a:rPr>
            <a:t>now ready for use.</a:t>
          </a:r>
        </a:p>
      </dgm:t>
    </dgm:pt>
    <dgm:pt modelId="{F901F944-3F7C-47DB-8A07-4F10EB7814A9}" type="parTrans" cxnId="{FA51A3B0-A9D6-41D1-A006-D37C35BA03D3}">
      <dgm:prSet/>
      <dgm:spPr/>
      <dgm:t>
        <a:bodyPr/>
        <a:lstStyle/>
        <a:p>
          <a:endParaRPr lang="en-US"/>
        </a:p>
      </dgm:t>
    </dgm:pt>
    <dgm:pt modelId="{9A01A254-E2B8-4DCB-A30F-3C4353FA6E08}" type="sibTrans" cxnId="{FA51A3B0-A9D6-41D1-A006-D37C35BA03D3}">
      <dgm:prSet/>
      <dgm:spPr/>
      <dgm:t>
        <a:bodyPr/>
        <a:lstStyle/>
        <a:p>
          <a:endParaRPr lang="en-US"/>
        </a:p>
      </dgm:t>
    </dgm:pt>
    <dgm:pt modelId="{8C514D21-2788-4AB4-B505-57C8B1D21C57}" type="pres">
      <dgm:prSet presAssocID="{DABBA399-AB6D-4568-B82F-8F547C2DECA0}" presName="vert0" presStyleCnt="0">
        <dgm:presLayoutVars>
          <dgm:dir/>
          <dgm:animOne val="branch"/>
          <dgm:animLvl val="lvl"/>
        </dgm:presLayoutVars>
      </dgm:prSet>
      <dgm:spPr/>
    </dgm:pt>
    <dgm:pt modelId="{DBAE5F24-DC0D-4124-B14E-718514F7BFAA}" type="pres">
      <dgm:prSet presAssocID="{B59E6A3B-AE8D-4737-A884-6A11CB1FEC1F}" presName="thickLine" presStyleLbl="alignNode1" presStyleIdx="0" presStyleCnt="1"/>
      <dgm:spPr/>
    </dgm:pt>
    <dgm:pt modelId="{F0756FE6-6A5C-4427-984C-F9598FF2FAF5}" type="pres">
      <dgm:prSet presAssocID="{B59E6A3B-AE8D-4737-A884-6A11CB1FEC1F}" presName="horz1" presStyleCnt="0"/>
      <dgm:spPr/>
    </dgm:pt>
    <dgm:pt modelId="{63EC1863-F57E-4E5E-9F4E-3F12101A8BC0}" type="pres">
      <dgm:prSet presAssocID="{B59E6A3B-AE8D-4737-A884-6A11CB1FEC1F}" presName="tx1" presStyleLbl="revTx" presStyleIdx="0" presStyleCnt="9" custScaleX="157974"/>
      <dgm:spPr/>
    </dgm:pt>
    <dgm:pt modelId="{60D22F71-603E-4343-B473-5649D4D37195}" type="pres">
      <dgm:prSet presAssocID="{B59E6A3B-AE8D-4737-A884-6A11CB1FEC1F}" presName="vert1" presStyleCnt="0"/>
      <dgm:spPr/>
    </dgm:pt>
    <dgm:pt modelId="{7246FD79-E294-4CC0-8A07-9AE6E5F6E5EA}" type="pres">
      <dgm:prSet presAssocID="{5A4DCB47-FFDD-494D-B6D3-58971DD81112}" presName="vertSpace2a" presStyleCnt="0"/>
      <dgm:spPr/>
    </dgm:pt>
    <dgm:pt modelId="{EDB88819-0CF6-443B-8D2C-1E27FA83D6DE}" type="pres">
      <dgm:prSet presAssocID="{5A4DCB47-FFDD-494D-B6D3-58971DD81112}" presName="horz2" presStyleCnt="0"/>
      <dgm:spPr/>
    </dgm:pt>
    <dgm:pt modelId="{8CF0C664-1FA0-4F53-8FD1-E224B6EF1677}" type="pres">
      <dgm:prSet presAssocID="{5A4DCB47-FFDD-494D-B6D3-58971DD81112}" presName="horzSpace2" presStyleCnt="0"/>
      <dgm:spPr/>
    </dgm:pt>
    <dgm:pt modelId="{2D59CE88-013B-4B4A-AB11-C00E0BF1C7A4}" type="pres">
      <dgm:prSet presAssocID="{5A4DCB47-FFDD-494D-B6D3-58971DD81112}" presName="tx2" presStyleLbl="revTx" presStyleIdx="1" presStyleCnt="9"/>
      <dgm:spPr/>
    </dgm:pt>
    <dgm:pt modelId="{73911DCA-51CA-4418-AAC3-BFFFF4A53304}" type="pres">
      <dgm:prSet presAssocID="{5A4DCB47-FFDD-494D-B6D3-58971DD81112}" presName="vert2" presStyleCnt="0"/>
      <dgm:spPr/>
    </dgm:pt>
    <dgm:pt modelId="{91DEFCD2-41DC-4597-8E30-78F84810C6B2}" type="pres">
      <dgm:prSet presAssocID="{5A4DCB47-FFDD-494D-B6D3-58971DD81112}" presName="thinLine2b" presStyleLbl="callout" presStyleIdx="0" presStyleCnt="8"/>
      <dgm:spPr/>
    </dgm:pt>
    <dgm:pt modelId="{94A869E0-FC50-4288-B223-F99E9870038F}" type="pres">
      <dgm:prSet presAssocID="{5A4DCB47-FFDD-494D-B6D3-58971DD81112}" presName="vertSpace2b" presStyleCnt="0"/>
      <dgm:spPr/>
    </dgm:pt>
    <dgm:pt modelId="{CBB2D2CD-109E-4F81-B9C3-DB7987040E24}" type="pres">
      <dgm:prSet presAssocID="{0B7F1F62-BF6B-459D-A6F4-D45D82D1C23A}" presName="horz2" presStyleCnt="0"/>
      <dgm:spPr/>
    </dgm:pt>
    <dgm:pt modelId="{68670BCA-5FE2-43C0-913D-EC2AC77A3CF0}" type="pres">
      <dgm:prSet presAssocID="{0B7F1F62-BF6B-459D-A6F4-D45D82D1C23A}" presName="horzSpace2" presStyleCnt="0"/>
      <dgm:spPr/>
    </dgm:pt>
    <dgm:pt modelId="{925B00D5-F367-45AB-9EDE-BB409B9C0078}" type="pres">
      <dgm:prSet presAssocID="{0B7F1F62-BF6B-459D-A6F4-D45D82D1C23A}" presName="tx2" presStyleLbl="revTx" presStyleIdx="2" presStyleCnt="9"/>
      <dgm:spPr/>
    </dgm:pt>
    <dgm:pt modelId="{F6A07D53-AEEB-43CF-A527-AEEADD3459CF}" type="pres">
      <dgm:prSet presAssocID="{0B7F1F62-BF6B-459D-A6F4-D45D82D1C23A}" presName="vert2" presStyleCnt="0"/>
      <dgm:spPr/>
    </dgm:pt>
    <dgm:pt modelId="{EA41A9A5-4FD6-4810-8BA7-73B0758A2962}" type="pres">
      <dgm:prSet presAssocID="{0B7F1F62-BF6B-459D-A6F4-D45D82D1C23A}" presName="thinLine2b" presStyleLbl="callout" presStyleIdx="1" presStyleCnt="8"/>
      <dgm:spPr/>
    </dgm:pt>
    <dgm:pt modelId="{F8F54B85-843D-40F1-A69E-5B6B868F148A}" type="pres">
      <dgm:prSet presAssocID="{0B7F1F62-BF6B-459D-A6F4-D45D82D1C23A}" presName="vertSpace2b" presStyleCnt="0"/>
      <dgm:spPr/>
    </dgm:pt>
    <dgm:pt modelId="{07B5E28F-DDCE-41E3-82EE-A021841D8B45}" type="pres">
      <dgm:prSet presAssocID="{0C2E4FBC-54EE-4DF0-A53C-706E669CF8BB}" presName="horz2" presStyleCnt="0"/>
      <dgm:spPr/>
    </dgm:pt>
    <dgm:pt modelId="{07DE2387-784B-408F-95B2-BB3B2AB900E9}" type="pres">
      <dgm:prSet presAssocID="{0C2E4FBC-54EE-4DF0-A53C-706E669CF8BB}" presName="horzSpace2" presStyleCnt="0"/>
      <dgm:spPr/>
    </dgm:pt>
    <dgm:pt modelId="{877BA1A5-E463-4B35-9BBE-7AE94F1AF217}" type="pres">
      <dgm:prSet presAssocID="{0C2E4FBC-54EE-4DF0-A53C-706E669CF8BB}" presName="tx2" presStyleLbl="revTx" presStyleIdx="3" presStyleCnt="9"/>
      <dgm:spPr/>
    </dgm:pt>
    <dgm:pt modelId="{4F11D163-630D-4604-B89E-A286E075ECFE}" type="pres">
      <dgm:prSet presAssocID="{0C2E4FBC-54EE-4DF0-A53C-706E669CF8BB}" presName="vert2" presStyleCnt="0"/>
      <dgm:spPr/>
    </dgm:pt>
    <dgm:pt modelId="{76B1BB84-B376-4A8A-9BE1-CD8A58490B36}" type="pres">
      <dgm:prSet presAssocID="{0C2E4FBC-54EE-4DF0-A53C-706E669CF8BB}" presName="thinLine2b" presStyleLbl="callout" presStyleIdx="2" presStyleCnt="8"/>
      <dgm:spPr/>
    </dgm:pt>
    <dgm:pt modelId="{72719134-5540-486F-873E-601E25EE3300}" type="pres">
      <dgm:prSet presAssocID="{0C2E4FBC-54EE-4DF0-A53C-706E669CF8BB}" presName="vertSpace2b" presStyleCnt="0"/>
      <dgm:spPr/>
    </dgm:pt>
    <dgm:pt modelId="{D1080937-8EC7-4557-AB8B-78959FA0E125}" type="pres">
      <dgm:prSet presAssocID="{73D53CC3-8A89-4375-8844-039E94533830}" presName="horz2" presStyleCnt="0"/>
      <dgm:spPr/>
    </dgm:pt>
    <dgm:pt modelId="{28242BDA-921C-4821-BEB7-FCCF26092595}" type="pres">
      <dgm:prSet presAssocID="{73D53CC3-8A89-4375-8844-039E94533830}" presName="horzSpace2" presStyleCnt="0"/>
      <dgm:spPr/>
    </dgm:pt>
    <dgm:pt modelId="{C3BAB5A0-9C9D-4236-B528-BD099716A0A2}" type="pres">
      <dgm:prSet presAssocID="{73D53CC3-8A89-4375-8844-039E94533830}" presName="tx2" presStyleLbl="revTx" presStyleIdx="4" presStyleCnt="9"/>
      <dgm:spPr/>
    </dgm:pt>
    <dgm:pt modelId="{CCD5E2DB-06B9-4E1F-9A30-E55FEEC4B716}" type="pres">
      <dgm:prSet presAssocID="{73D53CC3-8A89-4375-8844-039E94533830}" presName="vert2" presStyleCnt="0"/>
      <dgm:spPr/>
    </dgm:pt>
    <dgm:pt modelId="{C8419CE0-C856-486C-A228-3135CBA3D569}" type="pres">
      <dgm:prSet presAssocID="{73D53CC3-8A89-4375-8844-039E94533830}" presName="thinLine2b" presStyleLbl="callout" presStyleIdx="3" presStyleCnt="8"/>
      <dgm:spPr/>
    </dgm:pt>
    <dgm:pt modelId="{5208AA0E-B257-46EB-BA34-A6D525E67B9B}" type="pres">
      <dgm:prSet presAssocID="{73D53CC3-8A89-4375-8844-039E94533830}" presName="vertSpace2b" presStyleCnt="0"/>
      <dgm:spPr/>
    </dgm:pt>
    <dgm:pt modelId="{D9C8AAF8-D9D6-48BD-9177-E7320C760F26}" type="pres">
      <dgm:prSet presAssocID="{C7C80825-C8AB-4098-9ABE-E900BB9302C0}" presName="horz2" presStyleCnt="0"/>
      <dgm:spPr/>
    </dgm:pt>
    <dgm:pt modelId="{7801BAC3-4A2B-4B41-97A8-ED720B707657}" type="pres">
      <dgm:prSet presAssocID="{C7C80825-C8AB-4098-9ABE-E900BB9302C0}" presName="horzSpace2" presStyleCnt="0"/>
      <dgm:spPr/>
    </dgm:pt>
    <dgm:pt modelId="{DCC0099F-758D-4AB5-BD58-A886F7444C9B}" type="pres">
      <dgm:prSet presAssocID="{C7C80825-C8AB-4098-9ABE-E900BB9302C0}" presName="tx2" presStyleLbl="revTx" presStyleIdx="5" presStyleCnt="9"/>
      <dgm:spPr/>
    </dgm:pt>
    <dgm:pt modelId="{4564EAB4-6B5F-4BCC-B788-BED748609A1C}" type="pres">
      <dgm:prSet presAssocID="{C7C80825-C8AB-4098-9ABE-E900BB9302C0}" presName="vert2" presStyleCnt="0"/>
      <dgm:spPr/>
    </dgm:pt>
    <dgm:pt modelId="{07F02C49-95FB-4B40-9732-1D5C983B6BEB}" type="pres">
      <dgm:prSet presAssocID="{C7C80825-C8AB-4098-9ABE-E900BB9302C0}" presName="thinLine2b" presStyleLbl="callout" presStyleIdx="4" presStyleCnt="8"/>
      <dgm:spPr/>
    </dgm:pt>
    <dgm:pt modelId="{F49D33C2-4FC8-4FE1-A716-42D6E87F3FF2}" type="pres">
      <dgm:prSet presAssocID="{C7C80825-C8AB-4098-9ABE-E900BB9302C0}" presName="vertSpace2b" presStyleCnt="0"/>
      <dgm:spPr/>
    </dgm:pt>
    <dgm:pt modelId="{9F113E16-2221-4086-ADE2-49DF7298E5DD}" type="pres">
      <dgm:prSet presAssocID="{60AED97A-50D2-4B4B-9425-8DCCE1F1477B}" presName="horz2" presStyleCnt="0"/>
      <dgm:spPr/>
    </dgm:pt>
    <dgm:pt modelId="{D080A796-565D-488F-8191-E096C2097E3B}" type="pres">
      <dgm:prSet presAssocID="{60AED97A-50D2-4B4B-9425-8DCCE1F1477B}" presName="horzSpace2" presStyleCnt="0"/>
      <dgm:spPr/>
    </dgm:pt>
    <dgm:pt modelId="{E3E19CB5-578D-4ED1-A4E7-92969938CBEF}" type="pres">
      <dgm:prSet presAssocID="{60AED97A-50D2-4B4B-9425-8DCCE1F1477B}" presName="tx2" presStyleLbl="revTx" presStyleIdx="6" presStyleCnt="9"/>
      <dgm:spPr/>
    </dgm:pt>
    <dgm:pt modelId="{B48EDE05-2750-4E34-8188-C351883AA2C8}" type="pres">
      <dgm:prSet presAssocID="{60AED97A-50D2-4B4B-9425-8DCCE1F1477B}" presName="vert2" presStyleCnt="0"/>
      <dgm:spPr/>
    </dgm:pt>
    <dgm:pt modelId="{06EEC465-B3DD-4A2C-B6AF-2F9F237DE137}" type="pres">
      <dgm:prSet presAssocID="{60AED97A-50D2-4B4B-9425-8DCCE1F1477B}" presName="thinLine2b" presStyleLbl="callout" presStyleIdx="5" presStyleCnt="8"/>
      <dgm:spPr/>
    </dgm:pt>
    <dgm:pt modelId="{10FED3C9-DD8D-436C-A31F-32064D15BC53}" type="pres">
      <dgm:prSet presAssocID="{60AED97A-50D2-4B4B-9425-8DCCE1F1477B}" presName="vertSpace2b" presStyleCnt="0"/>
      <dgm:spPr/>
    </dgm:pt>
    <dgm:pt modelId="{6D842620-7192-42E2-AE26-FCC073CE588C}" type="pres">
      <dgm:prSet presAssocID="{4B43F264-75E2-460F-AA38-42CCB9531533}" presName="horz2" presStyleCnt="0"/>
      <dgm:spPr/>
    </dgm:pt>
    <dgm:pt modelId="{5F0AEE24-130F-4D4F-B3B4-411F7E6474A2}" type="pres">
      <dgm:prSet presAssocID="{4B43F264-75E2-460F-AA38-42CCB9531533}" presName="horzSpace2" presStyleCnt="0"/>
      <dgm:spPr/>
    </dgm:pt>
    <dgm:pt modelId="{C051658A-1F9D-441C-9D45-6C834FA857AF}" type="pres">
      <dgm:prSet presAssocID="{4B43F264-75E2-460F-AA38-42CCB9531533}" presName="tx2" presStyleLbl="revTx" presStyleIdx="7" presStyleCnt="9"/>
      <dgm:spPr/>
    </dgm:pt>
    <dgm:pt modelId="{A853E841-706A-41FA-AA8A-087E3F8001D8}" type="pres">
      <dgm:prSet presAssocID="{4B43F264-75E2-460F-AA38-42CCB9531533}" presName="vert2" presStyleCnt="0"/>
      <dgm:spPr/>
    </dgm:pt>
    <dgm:pt modelId="{E22286AA-70BA-48B9-961C-6E99DA149F58}" type="pres">
      <dgm:prSet presAssocID="{4B43F264-75E2-460F-AA38-42CCB9531533}" presName="thinLine2b" presStyleLbl="callout" presStyleIdx="6" presStyleCnt="8"/>
      <dgm:spPr/>
    </dgm:pt>
    <dgm:pt modelId="{C9628E02-6B7D-44CD-B135-94FFAC850519}" type="pres">
      <dgm:prSet presAssocID="{4B43F264-75E2-460F-AA38-42CCB9531533}" presName="vertSpace2b" presStyleCnt="0"/>
      <dgm:spPr/>
    </dgm:pt>
    <dgm:pt modelId="{C5F594FA-7BED-48E4-8FA4-E254D4EF6B49}" type="pres">
      <dgm:prSet presAssocID="{38DCD261-FD9A-425E-8D4C-6C01160F22F4}" presName="horz2" presStyleCnt="0"/>
      <dgm:spPr/>
    </dgm:pt>
    <dgm:pt modelId="{014BDE53-C902-4F08-8485-6334CB562A23}" type="pres">
      <dgm:prSet presAssocID="{38DCD261-FD9A-425E-8D4C-6C01160F22F4}" presName="horzSpace2" presStyleCnt="0"/>
      <dgm:spPr/>
    </dgm:pt>
    <dgm:pt modelId="{034EB03E-CD57-475B-85FA-06D9C8F2A080}" type="pres">
      <dgm:prSet presAssocID="{38DCD261-FD9A-425E-8D4C-6C01160F22F4}" presName="tx2" presStyleLbl="revTx" presStyleIdx="8" presStyleCnt="9"/>
      <dgm:spPr/>
    </dgm:pt>
    <dgm:pt modelId="{30F2D022-AAB1-4854-B257-B07EF95DD308}" type="pres">
      <dgm:prSet presAssocID="{38DCD261-FD9A-425E-8D4C-6C01160F22F4}" presName="vert2" presStyleCnt="0"/>
      <dgm:spPr/>
    </dgm:pt>
    <dgm:pt modelId="{42AEBDB2-0157-4EBD-9C98-71F8409C152C}" type="pres">
      <dgm:prSet presAssocID="{38DCD261-FD9A-425E-8D4C-6C01160F22F4}" presName="thinLine2b" presStyleLbl="callout" presStyleIdx="7" presStyleCnt="8"/>
      <dgm:spPr/>
    </dgm:pt>
    <dgm:pt modelId="{5A97A8E4-9DE5-45C7-ACF6-C00C12ACC0C9}" type="pres">
      <dgm:prSet presAssocID="{38DCD261-FD9A-425E-8D4C-6C01160F22F4}" presName="vertSpace2b" presStyleCnt="0"/>
      <dgm:spPr/>
    </dgm:pt>
  </dgm:ptLst>
  <dgm:cxnLst>
    <dgm:cxn modelId="{8B51A305-1CFE-4A48-9C4F-ACF8E76B34AA}" srcId="{B59E6A3B-AE8D-4737-A884-6A11CB1FEC1F}" destId="{5A4DCB47-FFDD-494D-B6D3-58971DD81112}" srcOrd="0" destOrd="0" parTransId="{4E091D6A-2EA7-4420-AD00-74B9D05E88FC}" sibTransId="{37EBE302-9D25-44C8-83A9-53E616305A2A}"/>
    <dgm:cxn modelId="{D832313E-A75B-4227-895A-14B916EE6B53}" type="presOf" srcId="{B59E6A3B-AE8D-4737-A884-6A11CB1FEC1F}" destId="{63EC1863-F57E-4E5E-9F4E-3F12101A8BC0}" srcOrd="0" destOrd="0" presId="urn:microsoft.com/office/officeart/2008/layout/LinedList"/>
    <dgm:cxn modelId="{385EC965-C37D-4156-9DBB-D5AB8586F75A}" srcId="{B59E6A3B-AE8D-4737-A884-6A11CB1FEC1F}" destId="{4B43F264-75E2-460F-AA38-42CCB9531533}" srcOrd="6" destOrd="0" parTransId="{9CAC90F4-6C7E-453D-8D3A-0D3E3EE4C332}" sibTransId="{7919896C-0AB3-407D-B397-7EFC224F2466}"/>
    <dgm:cxn modelId="{2251AA67-F74C-4ED3-A89D-1F903C3D1AC3}" srcId="{B59E6A3B-AE8D-4737-A884-6A11CB1FEC1F}" destId="{0C2E4FBC-54EE-4DF0-A53C-706E669CF8BB}" srcOrd="2" destOrd="0" parTransId="{C2512AD7-E6CA-4BB6-B711-CB91961E04E6}" sibTransId="{D2D26BF1-B1FD-489F-AD7A-64FAA4E3A687}"/>
    <dgm:cxn modelId="{ED8FDD6A-541E-4291-A41D-2CE1DE728AA7}" type="presOf" srcId="{73D53CC3-8A89-4375-8844-039E94533830}" destId="{C3BAB5A0-9C9D-4236-B528-BD099716A0A2}" srcOrd="0" destOrd="0" presId="urn:microsoft.com/office/officeart/2008/layout/LinedList"/>
    <dgm:cxn modelId="{5EC79473-73BA-4418-87AA-E7649978E931}" type="presOf" srcId="{38DCD261-FD9A-425E-8D4C-6C01160F22F4}" destId="{034EB03E-CD57-475B-85FA-06D9C8F2A080}" srcOrd="0" destOrd="0" presId="urn:microsoft.com/office/officeart/2008/layout/LinedList"/>
    <dgm:cxn modelId="{0E8E2255-C43E-4042-AB46-9730D7866682}" type="presOf" srcId="{60AED97A-50D2-4B4B-9425-8DCCE1F1477B}" destId="{E3E19CB5-578D-4ED1-A4E7-92969938CBEF}" srcOrd="0" destOrd="0" presId="urn:microsoft.com/office/officeart/2008/layout/LinedList"/>
    <dgm:cxn modelId="{8D443C75-5CFB-4E14-9210-F723E81E2642}" srcId="{B59E6A3B-AE8D-4737-A884-6A11CB1FEC1F}" destId="{C7C80825-C8AB-4098-9ABE-E900BB9302C0}" srcOrd="4" destOrd="0" parTransId="{F4756256-B9CD-4FDF-A920-590472D33696}" sibTransId="{FF2FFC57-1C35-4DF2-882F-CED9B60BC73D}"/>
    <dgm:cxn modelId="{763A0277-0CDE-4863-A16F-90F4B64030DC}" type="presOf" srcId="{C7C80825-C8AB-4098-9ABE-E900BB9302C0}" destId="{DCC0099F-758D-4AB5-BD58-A886F7444C9B}" srcOrd="0" destOrd="0" presId="urn:microsoft.com/office/officeart/2008/layout/LinedList"/>
    <dgm:cxn modelId="{69F9455A-E9E8-402B-A34C-C10219E87D93}" type="presOf" srcId="{0B7F1F62-BF6B-459D-A6F4-D45D82D1C23A}" destId="{925B00D5-F367-45AB-9EDE-BB409B9C0078}" srcOrd="0" destOrd="0" presId="urn:microsoft.com/office/officeart/2008/layout/LinedList"/>
    <dgm:cxn modelId="{0D1BFC8F-8932-4C86-B804-F119DC3F5DE3}" srcId="{B59E6A3B-AE8D-4737-A884-6A11CB1FEC1F}" destId="{0B7F1F62-BF6B-459D-A6F4-D45D82D1C23A}" srcOrd="1" destOrd="0" parTransId="{1439E201-4797-4E7A-AB78-5E1DF4A067EC}" sibTransId="{9335BD05-3221-4EB7-BAD0-A5EE395FD9DC}"/>
    <dgm:cxn modelId="{E2132AA4-9EE8-46A3-BB8A-5902AAF7C9B9}" type="presOf" srcId="{DABBA399-AB6D-4568-B82F-8F547C2DECA0}" destId="{8C514D21-2788-4AB4-B505-57C8B1D21C57}" srcOrd="0" destOrd="0" presId="urn:microsoft.com/office/officeart/2008/layout/LinedList"/>
    <dgm:cxn modelId="{FA51A3B0-A9D6-41D1-A006-D37C35BA03D3}" srcId="{B59E6A3B-AE8D-4737-A884-6A11CB1FEC1F}" destId="{38DCD261-FD9A-425E-8D4C-6C01160F22F4}" srcOrd="7" destOrd="0" parTransId="{F901F944-3F7C-47DB-8A07-4F10EB7814A9}" sibTransId="{9A01A254-E2B8-4DCB-A30F-3C4353FA6E08}"/>
    <dgm:cxn modelId="{3751A5B3-D658-4C59-BDEE-F5F196D5F09B}" srcId="{B59E6A3B-AE8D-4737-A884-6A11CB1FEC1F}" destId="{60AED97A-50D2-4B4B-9425-8DCCE1F1477B}" srcOrd="5" destOrd="0" parTransId="{B12FF773-8BEE-4E32-932E-DD447FE3E443}" sibTransId="{30D9834A-ED46-4774-A15D-443B812FB6F4}"/>
    <dgm:cxn modelId="{E5F074C7-F671-489E-9EA5-8C08A5462812}" srcId="{B59E6A3B-AE8D-4737-A884-6A11CB1FEC1F}" destId="{73D53CC3-8A89-4375-8844-039E94533830}" srcOrd="3" destOrd="0" parTransId="{73E29AA0-3BBB-4008-A7FF-45D66099C822}" sibTransId="{DB247520-D44D-4112-BCEB-68B8ABCFE744}"/>
    <dgm:cxn modelId="{3402C8CF-F069-4657-B126-23323E289865}" type="presOf" srcId="{0C2E4FBC-54EE-4DF0-A53C-706E669CF8BB}" destId="{877BA1A5-E463-4B35-9BBE-7AE94F1AF217}" srcOrd="0" destOrd="0" presId="urn:microsoft.com/office/officeart/2008/layout/LinedList"/>
    <dgm:cxn modelId="{926D9ED9-6CCA-4652-9DB5-37EFFB9BCCB9}" type="presOf" srcId="{5A4DCB47-FFDD-494D-B6D3-58971DD81112}" destId="{2D59CE88-013B-4B4A-AB11-C00E0BF1C7A4}" srcOrd="0" destOrd="0" presId="urn:microsoft.com/office/officeart/2008/layout/LinedList"/>
    <dgm:cxn modelId="{3270A6F8-7DC3-4ADF-B79E-A966ACD5E89F}" type="presOf" srcId="{4B43F264-75E2-460F-AA38-42CCB9531533}" destId="{C051658A-1F9D-441C-9D45-6C834FA857AF}" srcOrd="0" destOrd="0" presId="urn:microsoft.com/office/officeart/2008/layout/LinedList"/>
    <dgm:cxn modelId="{F27ABFFD-B619-4F12-AEBB-6DFD7CDB25E2}" srcId="{DABBA399-AB6D-4568-B82F-8F547C2DECA0}" destId="{B59E6A3B-AE8D-4737-A884-6A11CB1FEC1F}" srcOrd="0" destOrd="0" parTransId="{FCBEEB0B-1F1E-4294-9BEF-90A641730E8F}" sibTransId="{02D45487-211E-4C71-A0D2-6AFE775E006D}"/>
    <dgm:cxn modelId="{77426D57-9B1F-42BF-993E-F56DFABA98DD}" type="presParOf" srcId="{8C514D21-2788-4AB4-B505-57C8B1D21C57}" destId="{DBAE5F24-DC0D-4124-B14E-718514F7BFAA}" srcOrd="0" destOrd="0" presId="urn:microsoft.com/office/officeart/2008/layout/LinedList"/>
    <dgm:cxn modelId="{8A28BF43-D5D4-462C-8D23-7639BDD27470}" type="presParOf" srcId="{8C514D21-2788-4AB4-B505-57C8B1D21C57}" destId="{F0756FE6-6A5C-4427-984C-F9598FF2FAF5}" srcOrd="1" destOrd="0" presId="urn:microsoft.com/office/officeart/2008/layout/LinedList"/>
    <dgm:cxn modelId="{C9CF27A0-C750-430D-AA9F-34636ED2A855}" type="presParOf" srcId="{F0756FE6-6A5C-4427-984C-F9598FF2FAF5}" destId="{63EC1863-F57E-4E5E-9F4E-3F12101A8BC0}" srcOrd="0" destOrd="0" presId="urn:microsoft.com/office/officeart/2008/layout/LinedList"/>
    <dgm:cxn modelId="{1AD87A52-EB8E-455C-9D76-888096222F99}" type="presParOf" srcId="{F0756FE6-6A5C-4427-984C-F9598FF2FAF5}" destId="{60D22F71-603E-4343-B473-5649D4D37195}" srcOrd="1" destOrd="0" presId="urn:microsoft.com/office/officeart/2008/layout/LinedList"/>
    <dgm:cxn modelId="{E97B3221-B9E7-4BC3-A27D-E51CB04F8668}" type="presParOf" srcId="{60D22F71-603E-4343-B473-5649D4D37195}" destId="{7246FD79-E294-4CC0-8A07-9AE6E5F6E5EA}" srcOrd="0" destOrd="0" presId="urn:microsoft.com/office/officeart/2008/layout/LinedList"/>
    <dgm:cxn modelId="{0735AF17-9C1B-4AEE-B784-C13C9319AA23}" type="presParOf" srcId="{60D22F71-603E-4343-B473-5649D4D37195}" destId="{EDB88819-0CF6-443B-8D2C-1E27FA83D6DE}" srcOrd="1" destOrd="0" presId="urn:microsoft.com/office/officeart/2008/layout/LinedList"/>
    <dgm:cxn modelId="{C7F26C88-2D79-4EAC-9E94-5D756D76194C}" type="presParOf" srcId="{EDB88819-0CF6-443B-8D2C-1E27FA83D6DE}" destId="{8CF0C664-1FA0-4F53-8FD1-E224B6EF1677}" srcOrd="0" destOrd="0" presId="urn:microsoft.com/office/officeart/2008/layout/LinedList"/>
    <dgm:cxn modelId="{4E0D7786-3BB3-4AD5-916D-466DEB69BE34}" type="presParOf" srcId="{EDB88819-0CF6-443B-8D2C-1E27FA83D6DE}" destId="{2D59CE88-013B-4B4A-AB11-C00E0BF1C7A4}" srcOrd="1" destOrd="0" presId="urn:microsoft.com/office/officeart/2008/layout/LinedList"/>
    <dgm:cxn modelId="{B2AA115F-22DC-460A-99D1-A894621E2D25}" type="presParOf" srcId="{EDB88819-0CF6-443B-8D2C-1E27FA83D6DE}" destId="{73911DCA-51CA-4418-AAC3-BFFFF4A53304}" srcOrd="2" destOrd="0" presId="urn:microsoft.com/office/officeart/2008/layout/LinedList"/>
    <dgm:cxn modelId="{55E0959D-0A15-45F0-9154-BF0A85036A9C}" type="presParOf" srcId="{60D22F71-603E-4343-B473-5649D4D37195}" destId="{91DEFCD2-41DC-4597-8E30-78F84810C6B2}" srcOrd="2" destOrd="0" presId="urn:microsoft.com/office/officeart/2008/layout/LinedList"/>
    <dgm:cxn modelId="{8A51B1A7-FDC5-40CB-BA43-2112ED76DB14}" type="presParOf" srcId="{60D22F71-603E-4343-B473-5649D4D37195}" destId="{94A869E0-FC50-4288-B223-F99E9870038F}" srcOrd="3" destOrd="0" presId="urn:microsoft.com/office/officeart/2008/layout/LinedList"/>
    <dgm:cxn modelId="{D1836C98-711D-4E99-8275-1CCBDB50ADEC}" type="presParOf" srcId="{60D22F71-603E-4343-B473-5649D4D37195}" destId="{CBB2D2CD-109E-4F81-B9C3-DB7987040E24}" srcOrd="4" destOrd="0" presId="urn:microsoft.com/office/officeart/2008/layout/LinedList"/>
    <dgm:cxn modelId="{B8B7D7BC-EAD8-4C59-9B21-5FC53A89D9F8}" type="presParOf" srcId="{CBB2D2CD-109E-4F81-B9C3-DB7987040E24}" destId="{68670BCA-5FE2-43C0-913D-EC2AC77A3CF0}" srcOrd="0" destOrd="0" presId="urn:microsoft.com/office/officeart/2008/layout/LinedList"/>
    <dgm:cxn modelId="{AE2060A2-056D-4D3C-9DEA-E1CC243B9D84}" type="presParOf" srcId="{CBB2D2CD-109E-4F81-B9C3-DB7987040E24}" destId="{925B00D5-F367-45AB-9EDE-BB409B9C0078}" srcOrd="1" destOrd="0" presId="urn:microsoft.com/office/officeart/2008/layout/LinedList"/>
    <dgm:cxn modelId="{F4D423C0-64BB-4517-A64B-9F221869548D}" type="presParOf" srcId="{CBB2D2CD-109E-4F81-B9C3-DB7987040E24}" destId="{F6A07D53-AEEB-43CF-A527-AEEADD3459CF}" srcOrd="2" destOrd="0" presId="urn:microsoft.com/office/officeart/2008/layout/LinedList"/>
    <dgm:cxn modelId="{AA9310B0-8B4B-46A8-B15F-E82A6C229AC3}" type="presParOf" srcId="{60D22F71-603E-4343-B473-5649D4D37195}" destId="{EA41A9A5-4FD6-4810-8BA7-73B0758A2962}" srcOrd="5" destOrd="0" presId="urn:microsoft.com/office/officeart/2008/layout/LinedList"/>
    <dgm:cxn modelId="{E0395225-7951-455C-961A-AAB3FAD29149}" type="presParOf" srcId="{60D22F71-603E-4343-B473-5649D4D37195}" destId="{F8F54B85-843D-40F1-A69E-5B6B868F148A}" srcOrd="6" destOrd="0" presId="urn:microsoft.com/office/officeart/2008/layout/LinedList"/>
    <dgm:cxn modelId="{1C0DB1DA-AA1A-4DE9-AD66-CC8E61BC0E89}" type="presParOf" srcId="{60D22F71-603E-4343-B473-5649D4D37195}" destId="{07B5E28F-DDCE-41E3-82EE-A021841D8B45}" srcOrd="7" destOrd="0" presId="urn:microsoft.com/office/officeart/2008/layout/LinedList"/>
    <dgm:cxn modelId="{05CC4554-D95F-4B6B-B797-55840A678985}" type="presParOf" srcId="{07B5E28F-DDCE-41E3-82EE-A021841D8B45}" destId="{07DE2387-784B-408F-95B2-BB3B2AB900E9}" srcOrd="0" destOrd="0" presId="urn:microsoft.com/office/officeart/2008/layout/LinedList"/>
    <dgm:cxn modelId="{D415CB78-8A77-4374-99A8-3620EAD5787B}" type="presParOf" srcId="{07B5E28F-DDCE-41E3-82EE-A021841D8B45}" destId="{877BA1A5-E463-4B35-9BBE-7AE94F1AF217}" srcOrd="1" destOrd="0" presId="urn:microsoft.com/office/officeart/2008/layout/LinedList"/>
    <dgm:cxn modelId="{AA14B34F-78AB-4C26-AA1C-A094965DBC9C}" type="presParOf" srcId="{07B5E28F-DDCE-41E3-82EE-A021841D8B45}" destId="{4F11D163-630D-4604-B89E-A286E075ECFE}" srcOrd="2" destOrd="0" presId="urn:microsoft.com/office/officeart/2008/layout/LinedList"/>
    <dgm:cxn modelId="{E1C751DF-50BF-41CB-ACE9-000C59372FED}" type="presParOf" srcId="{60D22F71-603E-4343-B473-5649D4D37195}" destId="{76B1BB84-B376-4A8A-9BE1-CD8A58490B36}" srcOrd="8" destOrd="0" presId="urn:microsoft.com/office/officeart/2008/layout/LinedList"/>
    <dgm:cxn modelId="{B31369B2-D13D-4443-BADC-D5026F6B41CE}" type="presParOf" srcId="{60D22F71-603E-4343-B473-5649D4D37195}" destId="{72719134-5540-486F-873E-601E25EE3300}" srcOrd="9" destOrd="0" presId="urn:microsoft.com/office/officeart/2008/layout/LinedList"/>
    <dgm:cxn modelId="{954C4017-2F56-470C-B4F5-3996C625BA94}" type="presParOf" srcId="{60D22F71-603E-4343-B473-5649D4D37195}" destId="{D1080937-8EC7-4557-AB8B-78959FA0E125}" srcOrd="10" destOrd="0" presId="urn:microsoft.com/office/officeart/2008/layout/LinedList"/>
    <dgm:cxn modelId="{B02722C3-6D2A-4945-A076-070F5B8207DA}" type="presParOf" srcId="{D1080937-8EC7-4557-AB8B-78959FA0E125}" destId="{28242BDA-921C-4821-BEB7-FCCF26092595}" srcOrd="0" destOrd="0" presId="urn:microsoft.com/office/officeart/2008/layout/LinedList"/>
    <dgm:cxn modelId="{50524043-058F-4B81-A7C9-33BD6F17EB68}" type="presParOf" srcId="{D1080937-8EC7-4557-AB8B-78959FA0E125}" destId="{C3BAB5A0-9C9D-4236-B528-BD099716A0A2}" srcOrd="1" destOrd="0" presId="urn:microsoft.com/office/officeart/2008/layout/LinedList"/>
    <dgm:cxn modelId="{102C338D-2B73-473E-8440-94861AE180DA}" type="presParOf" srcId="{D1080937-8EC7-4557-AB8B-78959FA0E125}" destId="{CCD5E2DB-06B9-4E1F-9A30-E55FEEC4B716}" srcOrd="2" destOrd="0" presId="urn:microsoft.com/office/officeart/2008/layout/LinedList"/>
    <dgm:cxn modelId="{20BFA0BC-D31D-42C1-A1EF-D3B855704387}" type="presParOf" srcId="{60D22F71-603E-4343-B473-5649D4D37195}" destId="{C8419CE0-C856-486C-A228-3135CBA3D569}" srcOrd="11" destOrd="0" presId="urn:microsoft.com/office/officeart/2008/layout/LinedList"/>
    <dgm:cxn modelId="{E4E40C5D-8918-468B-9D14-900A792CCECC}" type="presParOf" srcId="{60D22F71-603E-4343-B473-5649D4D37195}" destId="{5208AA0E-B257-46EB-BA34-A6D525E67B9B}" srcOrd="12" destOrd="0" presId="urn:microsoft.com/office/officeart/2008/layout/LinedList"/>
    <dgm:cxn modelId="{F5A9629A-C560-4448-83CF-ADDC74B5F975}" type="presParOf" srcId="{60D22F71-603E-4343-B473-5649D4D37195}" destId="{D9C8AAF8-D9D6-48BD-9177-E7320C760F26}" srcOrd="13" destOrd="0" presId="urn:microsoft.com/office/officeart/2008/layout/LinedList"/>
    <dgm:cxn modelId="{9CD0428E-2257-4F90-A9F9-ED6212C01BCD}" type="presParOf" srcId="{D9C8AAF8-D9D6-48BD-9177-E7320C760F26}" destId="{7801BAC3-4A2B-4B41-97A8-ED720B707657}" srcOrd="0" destOrd="0" presId="urn:microsoft.com/office/officeart/2008/layout/LinedList"/>
    <dgm:cxn modelId="{017BA087-BD7B-41E0-A90E-125D1030D1D3}" type="presParOf" srcId="{D9C8AAF8-D9D6-48BD-9177-E7320C760F26}" destId="{DCC0099F-758D-4AB5-BD58-A886F7444C9B}" srcOrd="1" destOrd="0" presId="urn:microsoft.com/office/officeart/2008/layout/LinedList"/>
    <dgm:cxn modelId="{C1EC3C3A-C3AC-4A5B-A810-D2FE1313DDD6}" type="presParOf" srcId="{D9C8AAF8-D9D6-48BD-9177-E7320C760F26}" destId="{4564EAB4-6B5F-4BCC-B788-BED748609A1C}" srcOrd="2" destOrd="0" presId="urn:microsoft.com/office/officeart/2008/layout/LinedList"/>
    <dgm:cxn modelId="{405669B6-B62F-458A-B86E-8ADE241F6A4F}" type="presParOf" srcId="{60D22F71-603E-4343-B473-5649D4D37195}" destId="{07F02C49-95FB-4B40-9732-1D5C983B6BEB}" srcOrd="14" destOrd="0" presId="urn:microsoft.com/office/officeart/2008/layout/LinedList"/>
    <dgm:cxn modelId="{DF4CDB0E-EB59-493F-BE74-0D2FED027F74}" type="presParOf" srcId="{60D22F71-603E-4343-B473-5649D4D37195}" destId="{F49D33C2-4FC8-4FE1-A716-42D6E87F3FF2}" srcOrd="15" destOrd="0" presId="urn:microsoft.com/office/officeart/2008/layout/LinedList"/>
    <dgm:cxn modelId="{86189556-198C-46BF-A3FC-54053799A3F0}" type="presParOf" srcId="{60D22F71-603E-4343-B473-5649D4D37195}" destId="{9F113E16-2221-4086-ADE2-49DF7298E5DD}" srcOrd="16" destOrd="0" presId="urn:microsoft.com/office/officeart/2008/layout/LinedList"/>
    <dgm:cxn modelId="{4EF23CC2-B2FB-43A2-A52F-9BD44E540237}" type="presParOf" srcId="{9F113E16-2221-4086-ADE2-49DF7298E5DD}" destId="{D080A796-565D-488F-8191-E096C2097E3B}" srcOrd="0" destOrd="0" presId="urn:microsoft.com/office/officeart/2008/layout/LinedList"/>
    <dgm:cxn modelId="{56C5361D-3F0C-41A2-B122-4F35C55F161C}" type="presParOf" srcId="{9F113E16-2221-4086-ADE2-49DF7298E5DD}" destId="{E3E19CB5-578D-4ED1-A4E7-92969938CBEF}" srcOrd="1" destOrd="0" presId="urn:microsoft.com/office/officeart/2008/layout/LinedList"/>
    <dgm:cxn modelId="{A631CF4D-85BC-4BE6-851B-8D239F2FF2C2}" type="presParOf" srcId="{9F113E16-2221-4086-ADE2-49DF7298E5DD}" destId="{B48EDE05-2750-4E34-8188-C351883AA2C8}" srcOrd="2" destOrd="0" presId="urn:microsoft.com/office/officeart/2008/layout/LinedList"/>
    <dgm:cxn modelId="{E0D25C98-614E-429E-A567-F2882C023128}" type="presParOf" srcId="{60D22F71-603E-4343-B473-5649D4D37195}" destId="{06EEC465-B3DD-4A2C-B6AF-2F9F237DE137}" srcOrd="17" destOrd="0" presId="urn:microsoft.com/office/officeart/2008/layout/LinedList"/>
    <dgm:cxn modelId="{DC59BC43-128B-428B-9590-14FEDC470138}" type="presParOf" srcId="{60D22F71-603E-4343-B473-5649D4D37195}" destId="{10FED3C9-DD8D-436C-A31F-32064D15BC53}" srcOrd="18" destOrd="0" presId="urn:microsoft.com/office/officeart/2008/layout/LinedList"/>
    <dgm:cxn modelId="{73982BD2-1571-44A2-874F-BC4CB8E07F3F}" type="presParOf" srcId="{60D22F71-603E-4343-B473-5649D4D37195}" destId="{6D842620-7192-42E2-AE26-FCC073CE588C}" srcOrd="19" destOrd="0" presId="urn:microsoft.com/office/officeart/2008/layout/LinedList"/>
    <dgm:cxn modelId="{8AE65E16-0F5F-494A-ABAB-2C99216B6630}" type="presParOf" srcId="{6D842620-7192-42E2-AE26-FCC073CE588C}" destId="{5F0AEE24-130F-4D4F-B3B4-411F7E6474A2}" srcOrd="0" destOrd="0" presId="urn:microsoft.com/office/officeart/2008/layout/LinedList"/>
    <dgm:cxn modelId="{041102D8-0FF4-4E94-A935-0902B088C4D5}" type="presParOf" srcId="{6D842620-7192-42E2-AE26-FCC073CE588C}" destId="{C051658A-1F9D-441C-9D45-6C834FA857AF}" srcOrd="1" destOrd="0" presId="urn:microsoft.com/office/officeart/2008/layout/LinedList"/>
    <dgm:cxn modelId="{6436E4C1-7271-42F1-ADAC-953A9FE20463}" type="presParOf" srcId="{6D842620-7192-42E2-AE26-FCC073CE588C}" destId="{A853E841-706A-41FA-AA8A-087E3F8001D8}" srcOrd="2" destOrd="0" presId="urn:microsoft.com/office/officeart/2008/layout/LinedList"/>
    <dgm:cxn modelId="{B7F06CAE-959F-400A-B342-8252E1706DD2}" type="presParOf" srcId="{60D22F71-603E-4343-B473-5649D4D37195}" destId="{E22286AA-70BA-48B9-961C-6E99DA149F58}" srcOrd="20" destOrd="0" presId="urn:microsoft.com/office/officeart/2008/layout/LinedList"/>
    <dgm:cxn modelId="{00AA64AF-1083-4273-83F1-3753967004C7}" type="presParOf" srcId="{60D22F71-603E-4343-B473-5649D4D37195}" destId="{C9628E02-6B7D-44CD-B135-94FFAC850519}" srcOrd="21" destOrd="0" presId="urn:microsoft.com/office/officeart/2008/layout/LinedList"/>
    <dgm:cxn modelId="{712A2C7C-FC75-406C-8104-D889B75A366E}" type="presParOf" srcId="{60D22F71-603E-4343-B473-5649D4D37195}" destId="{C5F594FA-7BED-48E4-8FA4-E254D4EF6B49}" srcOrd="22" destOrd="0" presId="urn:microsoft.com/office/officeart/2008/layout/LinedList"/>
    <dgm:cxn modelId="{F49F91E8-C856-42CD-B9FB-9EFC845D8850}" type="presParOf" srcId="{C5F594FA-7BED-48E4-8FA4-E254D4EF6B49}" destId="{014BDE53-C902-4F08-8485-6334CB562A23}" srcOrd="0" destOrd="0" presId="urn:microsoft.com/office/officeart/2008/layout/LinedList"/>
    <dgm:cxn modelId="{1B3A37DC-6CD3-4C38-B397-54013A5D36BE}" type="presParOf" srcId="{C5F594FA-7BED-48E4-8FA4-E254D4EF6B49}" destId="{034EB03E-CD57-475B-85FA-06D9C8F2A080}" srcOrd="1" destOrd="0" presId="urn:microsoft.com/office/officeart/2008/layout/LinedList"/>
    <dgm:cxn modelId="{E68A19F6-109D-48EC-89C8-93629122555E}" type="presParOf" srcId="{C5F594FA-7BED-48E4-8FA4-E254D4EF6B49}" destId="{30F2D022-AAB1-4854-B257-B07EF95DD308}" srcOrd="2" destOrd="0" presId="urn:microsoft.com/office/officeart/2008/layout/LinedList"/>
    <dgm:cxn modelId="{BD255AAB-C008-4B2A-8410-66506EDB2BD4}" type="presParOf" srcId="{60D22F71-603E-4343-B473-5649D4D37195}" destId="{42AEBDB2-0157-4EBD-9C98-71F8409C152C}" srcOrd="23" destOrd="0" presId="urn:microsoft.com/office/officeart/2008/layout/LinedList"/>
    <dgm:cxn modelId="{BFEB80E1-07BD-4AF4-B230-BF48EEDEC5B5}" type="presParOf" srcId="{60D22F71-603E-4343-B473-5649D4D37195}" destId="{5A97A8E4-9DE5-45C7-ACF6-C00C12ACC0C9}" srcOrd="24"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B6F37F-BC28-4668-885A-F8F17B6D1A1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CAB378B-83E2-49D8-B4D8-E4F15550F4FB}">
      <dgm:prSet phldrT="[Text]"/>
      <dgm:spPr/>
      <dgm:t>
        <a:bodyPr/>
        <a:lstStyle/>
        <a:p>
          <a:r>
            <a:rPr lang="en-US" b="0" i="0" dirty="0"/>
            <a:t>Dynamic Attachment and Removal</a:t>
          </a:r>
          <a:endParaRPr lang="en-US" dirty="0"/>
        </a:p>
      </dgm:t>
    </dgm:pt>
    <dgm:pt modelId="{3CC9C9D6-862C-4B29-ABE9-B6E40A623F2B}" type="parTrans" cxnId="{10F2A09F-9907-47A6-A805-BADD72426FBA}">
      <dgm:prSet/>
      <dgm:spPr/>
      <dgm:t>
        <a:bodyPr/>
        <a:lstStyle/>
        <a:p>
          <a:endParaRPr lang="en-US"/>
        </a:p>
      </dgm:t>
    </dgm:pt>
    <dgm:pt modelId="{62B021ED-F616-482F-886B-20611AE2A790}" type="sibTrans" cxnId="{10F2A09F-9907-47A6-A805-BADD72426FBA}">
      <dgm:prSet/>
      <dgm:spPr/>
      <dgm:t>
        <a:bodyPr/>
        <a:lstStyle/>
        <a:p>
          <a:endParaRPr lang="en-US"/>
        </a:p>
      </dgm:t>
    </dgm:pt>
    <dgm:pt modelId="{D5017259-7906-4847-9D01-513F1B164FC5}">
      <dgm:prSet phldrT="[Text]"/>
      <dgm:spPr/>
      <dgm:t>
        <a:bodyPr/>
        <a:lstStyle/>
        <a:p>
          <a:r>
            <a:rPr lang="en-US"/>
            <a:t>Address Assignment</a:t>
          </a:r>
          <a:endParaRPr lang="en-US" dirty="0"/>
        </a:p>
      </dgm:t>
    </dgm:pt>
    <dgm:pt modelId="{0B2FB941-5EB0-4A0E-A481-363B585F5577}" type="parTrans" cxnId="{A7E95869-3E48-4715-8402-4F9DD5666999}">
      <dgm:prSet/>
      <dgm:spPr/>
      <dgm:t>
        <a:bodyPr/>
        <a:lstStyle/>
        <a:p>
          <a:endParaRPr lang="en-US"/>
        </a:p>
      </dgm:t>
    </dgm:pt>
    <dgm:pt modelId="{18473B85-F1AE-4F67-B72C-DCC62FB86860}" type="sibTrans" cxnId="{A7E95869-3E48-4715-8402-4F9DD5666999}">
      <dgm:prSet/>
      <dgm:spPr/>
      <dgm:t>
        <a:bodyPr/>
        <a:lstStyle/>
        <a:p>
          <a:endParaRPr lang="en-US"/>
        </a:p>
      </dgm:t>
    </dgm:pt>
    <dgm:pt modelId="{8D0FB05D-3225-49C6-AFC4-6C50D4AE569D}">
      <dgm:prSet phldrT="[Text]"/>
      <dgm:spPr/>
      <dgm:t>
        <a:bodyPr/>
        <a:lstStyle/>
        <a:p>
          <a:r>
            <a:rPr lang="en-US"/>
            <a:t>Configuration</a:t>
          </a:r>
          <a:endParaRPr lang="en-US" dirty="0"/>
        </a:p>
      </dgm:t>
    </dgm:pt>
    <dgm:pt modelId="{8C75E764-331A-4FD0-995F-82EB65C55689}" type="parTrans" cxnId="{35F6B898-359A-4BDC-93AE-6CF7DB858F48}">
      <dgm:prSet/>
      <dgm:spPr/>
      <dgm:t>
        <a:bodyPr/>
        <a:lstStyle/>
        <a:p>
          <a:endParaRPr lang="en-US"/>
        </a:p>
      </dgm:t>
    </dgm:pt>
    <dgm:pt modelId="{24E472A7-D8F8-4FF2-B289-331767860C92}" type="sibTrans" cxnId="{35F6B898-359A-4BDC-93AE-6CF7DB858F48}">
      <dgm:prSet/>
      <dgm:spPr/>
      <dgm:t>
        <a:bodyPr/>
        <a:lstStyle/>
        <a:p>
          <a:endParaRPr lang="en-US"/>
        </a:p>
      </dgm:t>
    </dgm:pt>
    <dgm:pt modelId="{38357105-FF7C-448C-8348-792EEFC54CD9}">
      <dgm:prSet phldrT="[Text]"/>
      <dgm:spPr/>
      <dgm:t>
        <a:bodyPr/>
        <a:lstStyle/>
        <a:p>
          <a:r>
            <a:rPr lang="en-US"/>
            <a:t>Data Transfer</a:t>
          </a:r>
          <a:endParaRPr lang="en-US" dirty="0"/>
        </a:p>
      </dgm:t>
    </dgm:pt>
    <dgm:pt modelId="{0EA7D5F6-DEE3-4060-9D63-1C07BE5EDDEA}" type="parTrans" cxnId="{DA9A70BC-C6B8-4B95-8BD7-9841C2E55614}">
      <dgm:prSet/>
      <dgm:spPr/>
      <dgm:t>
        <a:bodyPr/>
        <a:lstStyle/>
        <a:p>
          <a:endParaRPr lang="en-US"/>
        </a:p>
      </dgm:t>
    </dgm:pt>
    <dgm:pt modelId="{D021057E-5BCF-490B-9B15-DBD317DB4439}" type="sibTrans" cxnId="{DA9A70BC-C6B8-4B95-8BD7-9841C2E55614}">
      <dgm:prSet/>
      <dgm:spPr/>
      <dgm:t>
        <a:bodyPr/>
        <a:lstStyle/>
        <a:p>
          <a:endParaRPr lang="en-US"/>
        </a:p>
      </dgm:t>
    </dgm:pt>
    <dgm:pt modelId="{9AE1E93C-A272-459C-AE5F-2D7E68E7DC67}">
      <dgm:prSet phldrT="[Text]"/>
      <dgm:spPr/>
      <dgm:t>
        <a:bodyPr/>
        <a:lstStyle/>
        <a:p>
          <a:r>
            <a:rPr lang="en-US"/>
            <a:t>Power Management</a:t>
          </a:r>
          <a:endParaRPr lang="en-US" dirty="0"/>
        </a:p>
      </dgm:t>
    </dgm:pt>
    <dgm:pt modelId="{FE9A98C0-F450-4028-98FD-6689CCBEDBF3}" type="parTrans" cxnId="{DD24CACE-E581-4E61-852B-DB75D194CEC9}">
      <dgm:prSet/>
      <dgm:spPr/>
      <dgm:t>
        <a:bodyPr/>
        <a:lstStyle/>
        <a:p>
          <a:endParaRPr lang="en-US"/>
        </a:p>
      </dgm:t>
    </dgm:pt>
    <dgm:pt modelId="{2AAC5B1A-F41B-49F4-A886-8F49ACBDB3CC}" type="sibTrans" cxnId="{DD24CACE-E581-4E61-852B-DB75D194CEC9}">
      <dgm:prSet/>
      <dgm:spPr/>
      <dgm:t>
        <a:bodyPr/>
        <a:lstStyle/>
        <a:p>
          <a:endParaRPr lang="en-US"/>
        </a:p>
      </dgm:t>
    </dgm:pt>
    <dgm:pt modelId="{735D43B8-3125-4B58-8293-DD1AAB759031}">
      <dgm:prSet phldrT="[Text]"/>
      <dgm:spPr/>
      <dgm:t>
        <a:bodyPr/>
        <a:lstStyle/>
        <a:p>
          <a:r>
            <a:rPr lang="en-US" dirty="0"/>
            <a:t>Request Processing</a:t>
          </a:r>
        </a:p>
      </dgm:t>
    </dgm:pt>
    <dgm:pt modelId="{32A633B0-C69C-4B3C-8556-76223B212787}" type="parTrans" cxnId="{9869348F-0255-4E08-9A99-36E8F8E18C1D}">
      <dgm:prSet/>
      <dgm:spPr/>
      <dgm:t>
        <a:bodyPr/>
        <a:lstStyle/>
        <a:p>
          <a:endParaRPr lang="en-US"/>
        </a:p>
      </dgm:t>
    </dgm:pt>
    <dgm:pt modelId="{F2AD7F80-EC29-4EFE-BA56-A6C9989BF4E7}" type="sibTrans" cxnId="{9869348F-0255-4E08-9A99-36E8F8E18C1D}">
      <dgm:prSet/>
      <dgm:spPr/>
      <dgm:t>
        <a:bodyPr/>
        <a:lstStyle/>
        <a:p>
          <a:endParaRPr lang="en-US"/>
        </a:p>
      </dgm:t>
    </dgm:pt>
    <dgm:pt modelId="{0556B27A-434C-4489-9226-CB8439BB1CBC}">
      <dgm:prSet phldrT="[Text]"/>
      <dgm:spPr/>
      <dgm:t>
        <a:bodyPr/>
        <a:lstStyle/>
        <a:p>
          <a:r>
            <a:rPr lang="en-US"/>
            <a:t>Request Error</a:t>
          </a:r>
          <a:endParaRPr lang="en-US" dirty="0"/>
        </a:p>
      </dgm:t>
    </dgm:pt>
    <dgm:pt modelId="{416FA499-07A9-4DF5-812B-7CEC7C3EE1E0}" type="parTrans" cxnId="{CF9C780F-C3CC-41C8-A31F-71CB5EF0AFF2}">
      <dgm:prSet/>
      <dgm:spPr/>
      <dgm:t>
        <a:bodyPr/>
        <a:lstStyle/>
        <a:p>
          <a:endParaRPr lang="en-US"/>
        </a:p>
      </dgm:t>
    </dgm:pt>
    <dgm:pt modelId="{022432F8-0356-43FE-9EEC-969129BF69C3}" type="sibTrans" cxnId="{CF9C780F-C3CC-41C8-A31F-71CB5EF0AFF2}">
      <dgm:prSet/>
      <dgm:spPr/>
      <dgm:t>
        <a:bodyPr/>
        <a:lstStyle/>
        <a:p>
          <a:endParaRPr lang="en-US"/>
        </a:p>
      </dgm:t>
    </dgm:pt>
    <dgm:pt modelId="{A0813E6C-DB54-4C52-BC7D-3982A3AAF430}" type="pres">
      <dgm:prSet presAssocID="{D6B6F37F-BC28-4668-885A-F8F17B6D1A19}" presName="Name0" presStyleCnt="0">
        <dgm:presLayoutVars>
          <dgm:chMax val="7"/>
          <dgm:chPref val="7"/>
          <dgm:dir/>
        </dgm:presLayoutVars>
      </dgm:prSet>
      <dgm:spPr/>
    </dgm:pt>
    <dgm:pt modelId="{5D2C775B-E550-4806-92CA-7546E240294B}" type="pres">
      <dgm:prSet presAssocID="{D6B6F37F-BC28-4668-885A-F8F17B6D1A19}" presName="Name1" presStyleCnt="0"/>
      <dgm:spPr/>
    </dgm:pt>
    <dgm:pt modelId="{E65AA472-2E72-4741-86B8-98B51BFDFF31}" type="pres">
      <dgm:prSet presAssocID="{D6B6F37F-BC28-4668-885A-F8F17B6D1A19}" presName="cycle" presStyleCnt="0"/>
      <dgm:spPr/>
    </dgm:pt>
    <dgm:pt modelId="{A41D4DB8-98FD-476F-B873-44CF2085E7AE}" type="pres">
      <dgm:prSet presAssocID="{D6B6F37F-BC28-4668-885A-F8F17B6D1A19}" presName="srcNode" presStyleLbl="node1" presStyleIdx="0" presStyleCnt="7"/>
      <dgm:spPr/>
    </dgm:pt>
    <dgm:pt modelId="{E91E199B-11A0-4ADD-B725-325798506285}" type="pres">
      <dgm:prSet presAssocID="{D6B6F37F-BC28-4668-885A-F8F17B6D1A19}" presName="conn" presStyleLbl="parChTrans1D2" presStyleIdx="0" presStyleCnt="1"/>
      <dgm:spPr/>
    </dgm:pt>
    <dgm:pt modelId="{F1775F3B-3E98-4570-A05F-A8F3165B6403}" type="pres">
      <dgm:prSet presAssocID="{D6B6F37F-BC28-4668-885A-F8F17B6D1A19}" presName="extraNode" presStyleLbl="node1" presStyleIdx="0" presStyleCnt="7"/>
      <dgm:spPr/>
    </dgm:pt>
    <dgm:pt modelId="{3E7681ED-B05B-4544-9F96-CC4123DE2A5B}" type="pres">
      <dgm:prSet presAssocID="{D6B6F37F-BC28-4668-885A-F8F17B6D1A19}" presName="dstNode" presStyleLbl="node1" presStyleIdx="0" presStyleCnt="7"/>
      <dgm:spPr/>
    </dgm:pt>
    <dgm:pt modelId="{D8F3E777-E954-4E8A-8807-2D8458AEAC7B}" type="pres">
      <dgm:prSet presAssocID="{2CAB378B-83E2-49D8-B4D8-E4F15550F4FB}" presName="text_1" presStyleLbl="node1" presStyleIdx="0" presStyleCnt="7">
        <dgm:presLayoutVars>
          <dgm:bulletEnabled val="1"/>
        </dgm:presLayoutVars>
      </dgm:prSet>
      <dgm:spPr/>
    </dgm:pt>
    <dgm:pt modelId="{55C0AD39-6E4B-4284-86D3-A2CD1C5ADC1D}" type="pres">
      <dgm:prSet presAssocID="{2CAB378B-83E2-49D8-B4D8-E4F15550F4FB}" presName="accent_1" presStyleCnt="0"/>
      <dgm:spPr/>
    </dgm:pt>
    <dgm:pt modelId="{010A67CC-CC1A-4FE7-8860-962B820DB5B8}" type="pres">
      <dgm:prSet presAssocID="{2CAB378B-83E2-49D8-B4D8-E4F15550F4FB}" presName="accentRepeatNode" presStyleLbl="solidFgAcc1" presStyleIdx="0" presStyleCnt="7"/>
      <dgm:spPr/>
    </dgm:pt>
    <dgm:pt modelId="{65F4E738-0D17-4449-B9B0-064DA4D1E901}" type="pres">
      <dgm:prSet presAssocID="{D5017259-7906-4847-9D01-513F1B164FC5}" presName="text_2" presStyleLbl="node1" presStyleIdx="1" presStyleCnt="7">
        <dgm:presLayoutVars>
          <dgm:bulletEnabled val="1"/>
        </dgm:presLayoutVars>
      </dgm:prSet>
      <dgm:spPr/>
    </dgm:pt>
    <dgm:pt modelId="{014CB608-4ADA-4726-8BD9-E590E1462BB2}" type="pres">
      <dgm:prSet presAssocID="{D5017259-7906-4847-9D01-513F1B164FC5}" presName="accent_2" presStyleCnt="0"/>
      <dgm:spPr/>
    </dgm:pt>
    <dgm:pt modelId="{2C0FC24E-1C37-4180-A7B6-44A4598BF444}" type="pres">
      <dgm:prSet presAssocID="{D5017259-7906-4847-9D01-513F1B164FC5}" presName="accentRepeatNode" presStyleLbl="solidFgAcc1" presStyleIdx="1" presStyleCnt="7"/>
      <dgm:spPr/>
    </dgm:pt>
    <dgm:pt modelId="{D0EBC0E2-5F16-4723-8E5F-F18C3646C82E}" type="pres">
      <dgm:prSet presAssocID="{8D0FB05D-3225-49C6-AFC4-6C50D4AE569D}" presName="text_3" presStyleLbl="node1" presStyleIdx="2" presStyleCnt="7">
        <dgm:presLayoutVars>
          <dgm:bulletEnabled val="1"/>
        </dgm:presLayoutVars>
      </dgm:prSet>
      <dgm:spPr/>
    </dgm:pt>
    <dgm:pt modelId="{9C1EF372-BA5C-4C85-80E4-B27C004C6C7A}" type="pres">
      <dgm:prSet presAssocID="{8D0FB05D-3225-49C6-AFC4-6C50D4AE569D}" presName="accent_3" presStyleCnt="0"/>
      <dgm:spPr/>
    </dgm:pt>
    <dgm:pt modelId="{8EEEBD04-C314-46EA-88CC-3B70508C2569}" type="pres">
      <dgm:prSet presAssocID="{8D0FB05D-3225-49C6-AFC4-6C50D4AE569D}" presName="accentRepeatNode" presStyleLbl="solidFgAcc1" presStyleIdx="2" presStyleCnt="7"/>
      <dgm:spPr/>
    </dgm:pt>
    <dgm:pt modelId="{46440697-591C-4B5B-9E31-309B8CF72C4E}" type="pres">
      <dgm:prSet presAssocID="{38357105-FF7C-448C-8348-792EEFC54CD9}" presName="text_4" presStyleLbl="node1" presStyleIdx="3" presStyleCnt="7">
        <dgm:presLayoutVars>
          <dgm:bulletEnabled val="1"/>
        </dgm:presLayoutVars>
      </dgm:prSet>
      <dgm:spPr/>
    </dgm:pt>
    <dgm:pt modelId="{F886E5E1-1153-44C3-9B2B-79ED3C631124}" type="pres">
      <dgm:prSet presAssocID="{38357105-FF7C-448C-8348-792EEFC54CD9}" presName="accent_4" presStyleCnt="0"/>
      <dgm:spPr/>
    </dgm:pt>
    <dgm:pt modelId="{E44B4A16-7319-45DC-BB9C-5858AD2C3935}" type="pres">
      <dgm:prSet presAssocID="{38357105-FF7C-448C-8348-792EEFC54CD9}" presName="accentRepeatNode" presStyleLbl="solidFgAcc1" presStyleIdx="3" presStyleCnt="7"/>
      <dgm:spPr/>
    </dgm:pt>
    <dgm:pt modelId="{A0D9C421-A48F-48B8-AAB6-429FF1D915BC}" type="pres">
      <dgm:prSet presAssocID="{9AE1E93C-A272-459C-AE5F-2D7E68E7DC67}" presName="text_5" presStyleLbl="node1" presStyleIdx="4" presStyleCnt="7">
        <dgm:presLayoutVars>
          <dgm:bulletEnabled val="1"/>
        </dgm:presLayoutVars>
      </dgm:prSet>
      <dgm:spPr/>
    </dgm:pt>
    <dgm:pt modelId="{9F18F54F-0EED-4598-89CE-2419625F79E4}" type="pres">
      <dgm:prSet presAssocID="{9AE1E93C-A272-459C-AE5F-2D7E68E7DC67}" presName="accent_5" presStyleCnt="0"/>
      <dgm:spPr/>
    </dgm:pt>
    <dgm:pt modelId="{21871498-B46D-4118-B76D-3422C89B8C45}" type="pres">
      <dgm:prSet presAssocID="{9AE1E93C-A272-459C-AE5F-2D7E68E7DC67}" presName="accentRepeatNode" presStyleLbl="solidFgAcc1" presStyleIdx="4" presStyleCnt="7"/>
      <dgm:spPr/>
    </dgm:pt>
    <dgm:pt modelId="{781B1053-830F-4DF6-A29D-3CCAB5A50D29}" type="pres">
      <dgm:prSet presAssocID="{735D43B8-3125-4B58-8293-DD1AAB759031}" presName="text_6" presStyleLbl="node1" presStyleIdx="5" presStyleCnt="7">
        <dgm:presLayoutVars>
          <dgm:bulletEnabled val="1"/>
        </dgm:presLayoutVars>
      </dgm:prSet>
      <dgm:spPr/>
    </dgm:pt>
    <dgm:pt modelId="{C0AC48F9-A59C-4A66-B4FF-1EABFB71056A}" type="pres">
      <dgm:prSet presAssocID="{735D43B8-3125-4B58-8293-DD1AAB759031}" presName="accent_6" presStyleCnt="0"/>
      <dgm:spPr/>
    </dgm:pt>
    <dgm:pt modelId="{4DEDE12E-DC9D-4B38-8C21-09644EC85C0A}" type="pres">
      <dgm:prSet presAssocID="{735D43B8-3125-4B58-8293-DD1AAB759031}" presName="accentRepeatNode" presStyleLbl="solidFgAcc1" presStyleIdx="5" presStyleCnt="7"/>
      <dgm:spPr/>
    </dgm:pt>
    <dgm:pt modelId="{E2796A69-9335-4738-B885-4C51C922572F}" type="pres">
      <dgm:prSet presAssocID="{0556B27A-434C-4489-9226-CB8439BB1CBC}" presName="text_7" presStyleLbl="node1" presStyleIdx="6" presStyleCnt="7">
        <dgm:presLayoutVars>
          <dgm:bulletEnabled val="1"/>
        </dgm:presLayoutVars>
      </dgm:prSet>
      <dgm:spPr/>
    </dgm:pt>
    <dgm:pt modelId="{D74CC914-6833-4B2A-AC17-1CDCE798B48A}" type="pres">
      <dgm:prSet presAssocID="{0556B27A-434C-4489-9226-CB8439BB1CBC}" presName="accent_7" presStyleCnt="0"/>
      <dgm:spPr/>
    </dgm:pt>
    <dgm:pt modelId="{22A5B56D-0776-459A-AEE0-56D6A9A2AC87}" type="pres">
      <dgm:prSet presAssocID="{0556B27A-434C-4489-9226-CB8439BB1CBC}" presName="accentRepeatNode" presStyleLbl="solidFgAcc1" presStyleIdx="6" presStyleCnt="7"/>
      <dgm:spPr/>
    </dgm:pt>
  </dgm:ptLst>
  <dgm:cxnLst>
    <dgm:cxn modelId="{CF9C780F-C3CC-41C8-A31F-71CB5EF0AFF2}" srcId="{D6B6F37F-BC28-4668-885A-F8F17B6D1A19}" destId="{0556B27A-434C-4489-9226-CB8439BB1CBC}" srcOrd="6" destOrd="0" parTransId="{416FA499-07A9-4DF5-812B-7CEC7C3EE1E0}" sibTransId="{022432F8-0356-43FE-9EEC-969129BF69C3}"/>
    <dgm:cxn modelId="{FB05C817-D033-4CBC-B526-F37E747F6B71}" type="presOf" srcId="{D5017259-7906-4847-9D01-513F1B164FC5}" destId="{65F4E738-0D17-4449-B9B0-064DA4D1E901}" srcOrd="0" destOrd="0" presId="urn:microsoft.com/office/officeart/2008/layout/VerticalCurvedList"/>
    <dgm:cxn modelId="{BEF20A2E-5FED-4594-B00A-BCD116E1BA09}" type="presOf" srcId="{9AE1E93C-A272-459C-AE5F-2D7E68E7DC67}" destId="{A0D9C421-A48F-48B8-AAB6-429FF1D915BC}" srcOrd="0" destOrd="0" presId="urn:microsoft.com/office/officeart/2008/layout/VerticalCurvedList"/>
    <dgm:cxn modelId="{A7E95869-3E48-4715-8402-4F9DD5666999}" srcId="{D6B6F37F-BC28-4668-885A-F8F17B6D1A19}" destId="{D5017259-7906-4847-9D01-513F1B164FC5}" srcOrd="1" destOrd="0" parTransId="{0B2FB941-5EB0-4A0E-A481-363B585F5577}" sibTransId="{18473B85-F1AE-4F67-B72C-DCC62FB86860}"/>
    <dgm:cxn modelId="{B3C5EF83-A759-4894-B54B-5731F7AC5999}" type="presOf" srcId="{0556B27A-434C-4489-9226-CB8439BB1CBC}" destId="{E2796A69-9335-4738-B885-4C51C922572F}" srcOrd="0" destOrd="0" presId="urn:microsoft.com/office/officeart/2008/layout/VerticalCurvedList"/>
    <dgm:cxn modelId="{9869348F-0255-4E08-9A99-36E8F8E18C1D}" srcId="{D6B6F37F-BC28-4668-885A-F8F17B6D1A19}" destId="{735D43B8-3125-4B58-8293-DD1AAB759031}" srcOrd="5" destOrd="0" parTransId="{32A633B0-C69C-4B3C-8556-76223B212787}" sibTransId="{F2AD7F80-EC29-4EFE-BA56-A6C9989BF4E7}"/>
    <dgm:cxn modelId="{34274692-B286-4CE0-9F01-854FBB4615A7}" type="presOf" srcId="{62B021ED-F616-482F-886B-20611AE2A790}" destId="{E91E199B-11A0-4ADD-B725-325798506285}" srcOrd="0" destOrd="0" presId="urn:microsoft.com/office/officeart/2008/layout/VerticalCurvedList"/>
    <dgm:cxn modelId="{35F6B898-359A-4BDC-93AE-6CF7DB858F48}" srcId="{D6B6F37F-BC28-4668-885A-F8F17B6D1A19}" destId="{8D0FB05D-3225-49C6-AFC4-6C50D4AE569D}" srcOrd="2" destOrd="0" parTransId="{8C75E764-331A-4FD0-995F-82EB65C55689}" sibTransId="{24E472A7-D8F8-4FF2-B289-331767860C92}"/>
    <dgm:cxn modelId="{3B75E29E-8551-4D7D-98AC-42317A4C2130}" type="presOf" srcId="{D6B6F37F-BC28-4668-885A-F8F17B6D1A19}" destId="{A0813E6C-DB54-4C52-BC7D-3982A3AAF430}" srcOrd="0" destOrd="0" presId="urn:microsoft.com/office/officeart/2008/layout/VerticalCurvedList"/>
    <dgm:cxn modelId="{10F2A09F-9907-47A6-A805-BADD72426FBA}" srcId="{D6B6F37F-BC28-4668-885A-F8F17B6D1A19}" destId="{2CAB378B-83E2-49D8-B4D8-E4F15550F4FB}" srcOrd="0" destOrd="0" parTransId="{3CC9C9D6-862C-4B29-ABE9-B6E40A623F2B}" sibTransId="{62B021ED-F616-482F-886B-20611AE2A790}"/>
    <dgm:cxn modelId="{DA9A70BC-C6B8-4B95-8BD7-9841C2E55614}" srcId="{D6B6F37F-BC28-4668-885A-F8F17B6D1A19}" destId="{38357105-FF7C-448C-8348-792EEFC54CD9}" srcOrd="3" destOrd="0" parTransId="{0EA7D5F6-DEE3-4060-9D63-1C07BE5EDDEA}" sibTransId="{D021057E-5BCF-490B-9B15-DBD317DB4439}"/>
    <dgm:cxn modelId="{D3ECEECA-9D79-4DFC-9C8F-4D69607E3BA0}" type="presOf" srcId="{38357105-FF7C-448C-8348-792EEFC54CD9}" destId="{46440697-591C-4B5B-9E31-309B8CF72C4E}" srcOrd="0" destOrd="0" presId="urn:microsoft.com/office/officeart/2008/layout/VerticalCurvedList"/>
    <dgm:cxn modelId="{DD24CACE-E581-4E61-852B-DB75D194CEC9}" srcId="{D6B6F37F-BC28-4668-885A-F8F17B6D1A19}" destId="{9AE1E93C-A272-459C-AE5F-2D7E68E7DC67}" srcOrd="4" destOrd="0" parTransId="{FE9A98C0-F450-4028-98FD-6689CCBEDBF3}" sibTransId="{2AAC5B1A-F41B-49F4-A886-8F49ACBDB3CC}"/>
    <dgm:cxn modelId="{AEFEDCD8-8E92-424E-BA31-496CA8B2EEC3}" type="presOf" srcId="{8D0FB05D-3225-49C6-AFC4-6C50D4AE569D}" destId="{D0EBC0E2-5F16-4723-8E5F-F18C3646C82E}" srcOrd="0" destOrd="0" presId="urn:microsoft.com/office/officeart/2008/layout/VerticalCurvedList"/>
    <dgm:cxn modelId="{9C1A50EE-D699-4577-B72A-AB4388E314D6}" type="presOf" srcId="{2CAB378B-83E2-49D8-B4D8-E4F15550F4FB}" destId="{D8F3E777-E954-4E8A-8807-2D8458AEAC7B}" srcOrd="0" destOrd="0" presId="urn:microsoft.com/office/officeart/2008/layout/VerticalCurvedList"/>
    <dgm:cxn modelId="{95BA11F4-386F-41FE-AD4A-2E0AD469F92A}" type="presOf" srcId="{735D43B8-3125-4B58-8293-DD1AAB759031}" destId="{781B1053-830F-4DF6-A29D-3CCAB5A50D29}" srcOrd="0" destOrd="0" presId="urn:microsoft.com/office/officeart/2008/layout/VerticalCurvedList"/>
    <dgm:cxn modelId="{8A02211F-9416-40D2-9312-C9B3EBD7EC24}" type="presParOf" srcId="{A0813E6C-DB54-4C52-BC7D-3982A3AAF430}" destId="{5D2C775B-E550-4806-92CA-7546E240294B}" srcOrd="0" destOrd="0" presId="urn:microsoft.com/office/officeart/2008/layout/VerticalCurvedList"/>
    <dgm:cxn modelId="{089DEF02-2E03-4D9D-85F9-C0BE7851D4F4}" type="presParOf" srcId="{5D2C775B-E550-4806-92CA-7546E240294B}" destId="{E65AA472-2E72-4741-86B8-98B51BFDFF31}" srcOrd="0" destOrd="0" presId="urn:microsoft.com/office/officeart/2008/layout/VerticalCurvedList"/>
    <dgm:cxn modelId="{8376EFD5-08ED-4328-A20F-73D1DBBA6219}" type="presParOf" srcId="{E65AA472-2E72-4741-86B8-98B51BFDFF31}" destId="{A41D4DB8-98FD-476F-B873-44CF2085E7AE}" srcOrd="0" destOrd="0" presId="urn:microsoft.com/office/officeart/2008/layout/VerticalCurvedList"/>
    <dgm:cxn modelId="{8C16D706-28BB-4D5E-A391-547BE00B9350}" type="presParOf" srcId="{E65AA472-2E72-4741-86B8-98B51BFDFF31}" destId="{E91E199B-11A0-4ADD-B725-325798506285}" srcOrd="1" destOrd="0" presId="urn:microsoft.com/office/officeart/2008/layout/VerticalCurvedList"/>
    <dgm:cxn modelId="{3723D93A-7732-4429-8644-60A43FCD5BC7}" type="presParOf" srcId="{E65AA472-2E72-4741-86B8-98B51BFDFF31}" destId="{F1775F3B-3E98-4570-A05F-A8F3165B6403}" srcOrd="2" destOrd="0" presId="urn:microsoft.com/office/officeart/2008/layout/VerticalCurvedList"/>
    <dgm:cxn modelId="{242DEDBE-7805-4AEC-A8F4-19302E97F474}" type="presParOf" srcId="{E65AA472-2E72-4741-86B8-98B51BFDFF31}" destId="{3E7681ED-B05B-4544-9F96-CC4123DE2A5B}" srcOrd="3" destOrd="0" presId="urn:microsoft.com/office/officeart/2008/layout/VerticalCurvedList"/>
    <dgm:cxn modelId="{276F1CB6-61CD-4F87-A1C6-4583FB4DA482}" type="presParOf" srcId="{5D2C775B-E550-4806-92CA-7546E240294B}" destId="{D8F3E777-E954-4E8A-8807-2D8458AEAC7B}" srcOrd="1" destOrd="0" presId="urn:microsoft.com/office/officeart/2008/layout/VerticalCurvedList"/>
    <dgm:cxn modelId="{1FB29114-EEED-4689-9BD1-884F670402BF}" type="presParOf" srcId="{5D2C775B-E550-4806-92CA-7546E240294B}" destId="{55C0AD39-6E4B-4284-86D3-A2CD1C5ADC1D}" srcOrd="2" destOrd="0" presId="urn:microsoft.com/office/officeart/2008/layout/VerticalCurvedList"/>
    <dgm:cxn modelId="{7E111138-BC15-4E3A-A4D9-7A1DBD4906FE}" type="presParOf" srcId="{55C0AD39-6E4B-4284-86D3-A2CD1C5ADC1D}" destId="{010A67CC-CC1A-4FE7-8860-962B820DB5B8}" srcOrd="0" destOrd="0" presId="urn:microsoft.com/office/officeart/2008/layout/VerticalCurvedList"/>
    <dgm:cxn modelId="{BA535B3C-1E85-4520-9BEC-9DC204B4560A}" type="presParOf" srcId="{5D2C775B-E550-4806-92CA-7546E240294B}" destId="{65F4E738-0D17-4449-B9B0-064DA4D1E901}" srcOrd="3" destOrd="0" presId="urn:microsoft.com/office/officeart/2008/layout/VerticalCurvedList"/>
    <dgm:cxn modelId="{A497DF0F-0A5B-4D80-A335-7172BC0708E2}" type="presParOf" srcId="{5D2C775B-E550-4806-92CA-7546E240294B}" destId="{014CB608-4ADA-4726-8BD9-E590E1462BB2}" srcOrd="4" destOrd="0" presId="urn:microsoft.com/office/officeart/2008/layout/VerticalCurvedList"/>
    <dgm:cxn modelId="{5B92C28C-036F-403E-BE24-E9236A1ACD26}" type="presParOf" srcId="{014CB608-4ADA-4726-8BD9-E590E1462BB2}" destId="{2C0FC24E-1C37-4180-A7B6-44A4598BF444}" srcOrd="0" destOrd="0" presId="urn:microsoft.com/office/officeart/2008/layout/VerticalCurvedList"/>
    <dgm:cxn modelId="{414CAE8C-98C2-447F-AE8B-472B1A07AB07}" type="presParOf" srcId="{5D2C775B-E550-4806-92CA-7546E240294B}" destId="{D0EBC0E2-5F16-4723-8E5F-F18C3646C82E}" srcOrd="5" destOrd="0" presId="urn:microsoft.com/office/officeart/2008/layout/VerticalCurvedList"/>
    <dgm:cxn modelId="{CE52380A-F417-41B2-AAE1-A7163D590E9C}" type="presParOf" srcId="{5D2C775B-E550-4806-92CA-7546E240294B}" destId="{9C1EF372-BA5C-4C85-80E4-B27C004C6C7A}" srcOrd="6" destOrd="0" presId="urn:microsoft.com/office/officeart/2008/layout/VerticalCurvedList"/>
    <dgm:cxn modelId="{B4A9D0AF-4013-4871-BF7E-D550DE2727D6}" type="presParOf" srcId="{9C1EF372-BA5C-4C85-80E4-B27C004C6C7A}" destId="{8EEEBD04-C314-46EA-88CC-3B70508C2569}" srcOrd="0" destOrd="0" presId="urn:microsoft.com/office/officeart/2008/layout/VerticalCurvedList"/>
    <dgm:cxn modelId="{B127BE09-BCAC-4237-9F47-93BDD1E6182F}" type="presParOf" srcId="{5D2C775B-E550-4806-92CA-7546E240294B}" destId="{46440697-591C-4B5B-9E31-309B8CF72C4E}" srcOrd="7" destOrd="0" presId="urn:microsoft.com/office/officeart/2008/layout/VerticalCurvedList"/>
    <dgm:cxn modelId="{1FD535D1-6FA0-4D81-9BF2-72BEC625321B}" type="presParOf" srcId="{5D2C775B-E550-4806-92CA-7546E240294B}" destId="{F886E5E1-1153-44C3-9B2B-79ED3C631124}" srcOrd="8" destOrd="0" presId="urn:microsoft.com/office/officeart/2008/layout/VerticalCurvedList"/>
    <dgm:cxn modelId="{780D23BD-50AD-47D7-8DE4-62E99DF2A805}" type="presParOf" srcId="{F886E5E1-1153-44C3-9B2B-79ED3C631124}" destId="{E44B4A16-7319-45DC-BB9C-5858AD2C3935}" srcOrd="0" destOrd="0" presId="urn:microsoft.com/office/officeart/2008/layout/VerticalCurvedList"/>
    <dgm:cxn modelId="{32A75DCD-80B6-45F0-9C04-85D4AB20610B}" type="presParOf" srcId="{5D2C775B-E550-4806-92CA-7546E240294B}" destId="{A0D9C421-A48F-48B8-AAB6-429FF1D915BC}" srcOrd="9" destOrd="0" presId="urn:microsoft.com/office/officeart/2008/layout/VerticalCurvedList"/>
    <dgm:cxn modelId="{13D8B05A-A2F3-4519-889F-A4E3CA372BF7}" type="presParOf" srcId="{5D2C775B-E550-4806-92CA-7546E240294B}" destId="{9F18F54F-0EED-4598-89CE-2419625F79E4}" srcOrd="10" destOrd="0" presId="urn:microsoft.com/office/officeart/2008/layout/VerticalCurvedList"/>
    <dgm:cxn modelId="{01E371C2-5460-4D7C-AD3E-A7BA8EB3B6D1}" type="presParOf" srcId="{9F18F54F-0EED-4598-89CE-2419625F79E4}" destId="{21871498-B46D-4118-B76D-3422C89B8C45}" srcOrd="0" destOrd="0" presId="urn:microsoft.com/office/officeart/2008/layout/VerticalCurvedList"/>
    <dgm:cxn modelId="{D5EE7A3A-A6D5-47BB-A7C1-2B803A4B4CDA}" type="presParOf" srcId="{5D2C775B-E550-4806-92CA-7546E240294B}" destId="{781B1053-830F-4DF6-A29D-3CCAB5A50D29}" srcOrd="11" destOrd="0" presId="urn:microsoft.com/office/officeart/2008/layout/VerticalCurvedList"/>
    <dgm:cxn modelId="{1AD8876F-EC08-436E-BC01-3459EB5E0509}" type="presParOf" srcId="{5D2C775B-E550-4806-92CA-7546E240294B}" destId="{C0AC48F9-A59C-4A66-B4FF-1EABFB71056A}" srcOrd="12" destOrd="0" presId="urn:microsoft.com/office/officeart/2008/layout/VerticalCurvedList"/>
    <dgm:cxn modelId="{D890ECED-962B-4AC3-9A14-9A3B76327382}" type="presParOf" srcId="{C0AC48F9-A59C-4A66-B4FF-1EABFB71056A}" destId="{4DEDE12E-DC9D-4B38-8C21-09644EC85C0A}" srcOrd="0" destOrd="0" presId="urn:microsoft.com/office/officeart/2008/layout/VerticalCurvedList"/>
    <dgm:cxn modelId="{4F50B557-DB8D-4CC1-AD90-10F73521F568}" type="presParOf" srcId="{5D2C775B-E550-4806-92CA-7546E240294B}" destId="{E2796A69-9335-4738-B885-4C51C922572F}" srcOrd="13" destOrd="0" presId="urn:microsoft.com/office/officeart/2008/layout/VerticalCurvedList"/>
    <dgm:cxn modelId="{7BE9BBDE-8860-4DA3-9C24-5810844A223E}" type="presParOf" srcId="{5D2C775B-E550-4806-92CA-7546E240294B}" destId="{D74CC914-6833-4B2A-AC17-1CDCE798B48A}" srcOrd="14" destOrd="0" presId="urn:microsoft.com/office/officeart/2008/layout/VerticalCurvedList"/>
    <dgm:cxn modelId="{042E9D40-4695-4C5D-86BA-44A36BE1003D}" type="presParOf" srcId="{D74CC914-6833-4B2A-AC17-1CDCE798B48A}" destId="{22A5B56D-0776-459A-AEE0-56D6A9A2AC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B6F37F-BC28-4668-885A-F8F17B6D1A1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CAB378B-83E2-49D8-B4D8-E4F15550F4FB}">
      <dgm:prSet phldrT="[Text]"/>
      <dgm:spPr/>
      <dgm:t>
        <a:bodyPr/>
        <a:lstStyle/>
        <a:p>
          <a:r>
            <a:rPr lang="en-US" b="1" i="0" dirty="0">
              <a:solidFill>
                <a:srgbClr val="FF0000"/>
              </a:solidFill>
            </a:rPr>
            <a:t>Dynamic Attachment and Removal</a:t>
          </a:r>
          <a:endParaRPr lang="en-US" b="1" dirty="0">
            <a:solidFill>
              <a:srgbClr val="FF0000"/>
            </a:solidFill>
          </a:endParaRPr>
        </a:p>
      </dgm:t>
    </dgm:pt>
    <dgm:pt modelId="{3CC9C9D6-862C-4B29-ABE9-B6E40A623F2B}" type="parTrans" cxnId="{10F2A09F-9907-47A6-A805-BADD72426FBA}">
      <dgm:prSet/>
      <dgm:spPr/>
      <dgm:t>
        <a:bodyPr/>
        <a:lstStyle/>
        <a:p>
          <a:endParaRPr lang="en-US"/>
        </a:p>
      </dgm:t>
    </dgm:pt>
    <dgm:pt modelId="{62B021ED-F616-482F-886B-20611AE2A790}" type="sibTrans" cxnId="{10F2A09F-9907-47A6-A805-BADD72426FBA}">
      <dgm:prSet/>
      <dgm:spPr/>
      <dgm:t>
        <a:bodyPr/>
        <a:lstStyle/>
        <a:p>
          <a:endParaRPr lang="en-US"/>
        </a:p>
      </dgm:t>
    </dgm:pt>
    <dgm:pt modelId="{D5017259-7906-4847-9D01-513F1B164FC5}">
      <dgm:prSet phldrT="[Text]"/>
      <dgm:spPr/>
      <dgm:t>
        <a:bodyPr/>
        <a:lstStyle/>
        <a:p>
          <a:r>
            <a:rPr lang="en-US" dirty="0"/>
            <a:t>Address Assignment</a:t>
          </a:r>
        </a:p>
      </dgm:t>
    </dgm:pt>
    <dgm:pt modelId="{0B2FB941-5EB0-4A0E-A481-363B585F5577}" type="parTrans" cxnId="{A7E95869-3E48-4715-8402-4F9DD5666999}">
      <dgm:prSet/>
      <dgm:spPr/>
      <dgm:t>
        <a:bodyPr/>
        <a:lstStyle/>
        <a:p>
          <a:endParaRPr lang="en-US"/>
        </a:p>
      </dgm:t>
    </dgm:pt>
    <dgm:pt modelId="{18473B85-F1AE-4F67-B72C-DCC62FB86860}" type="sibTrans" cxnId="{A7E95869-3E48-4715-8402-4F9DD5666999}">
      <dgm:prSet/>
      <dgm:spPr/>
      <dgm:t>
        <a:bodyPr/>
        <a:lstStyle/>
        <a:p>
          <a:endParaRPr lang="en-US"/>
        </a:p>
      </dgm:t>
    </dgm:pt>
    <dgm:pt modelId="{8D0FB05D-3225-49C6-AFC4-6C50D4AE569D}">
      <dgm:prSet phldrT="[Text]"/>
      <dgm:spPr/>
      <dgm:t>
        <a:bodyPr/>
        <a:lstStyle/>
        <a:p>
          <a:r>
            <a:rPr lang="en-US" dirty="0"/>
            <a:t>Configuration</a:t>
          </a:r>
        </a:p>
      </dgm:t>
    </dgm:pt>
    <dgm:pt modelId="{8C75E764-331A-4FD0-995F-82EB65C55689}" type="parTrans" cxnId="{35F6B898-359A-4BDC-93AE-6CF7DB858F48}">
      <dgm:prSet/>
      <dgm:spPr/>
      <dgm:t>
        <a:bodyPr/>
        <a:lstStyle/>
        <a:p>
          <a:endParaRPr lang="en-US"/>
        </a:p>
      </dgm:t>
    </dgm:pt>
    <dgm:pt modelId="{24E472A7-D8F8-4FF2-B289-331767860C92}" type="sibTrans" cxnId="{35F6B898-359A-4BDC-93AE-6CF7DB858F48}">
      <dgm:prSet/>
      <dgm:spPr/>
      <dgm:t>
        <a:bodyPr/>
        <a:lstStyle/>
        <a:p>
          <a:endParaRPr lang="en-US"/>
        </a:p>
      </dgm:t>
    </dgm:pt>
    <dgm:pt modelId="{38357105-FF7C-448C-8348-792EEFC54CD9}">
      <dgm:prSet phldrT="[Text]"/>
      <dgm:spPr/>
      <dgm:t>
        <a:bodyPr/>
        <a:lstStyle/>
        <a:p>
          <a:r>
            <a:rPr lang="en-US"/>
            <a:t>Data Transfer</a:t>
          </a:r>
          <a:endParaRPr lang="en-US" dirty="0"/>
        </a:p>
      </dgm:t>
    </dgm:pt>
    <dgm:pt modelId="{0EA7D5F6-DEE3-4060-9D63-1C07BE5EDDEA}" type="parTrans" cxnId="{DA9A70BC-C6B8-4B95-8BD7-9841C2E55614}">
      <dgm:prSet/>
      <dgm:spPr/>
      <dgm:t>
        <a:bodyPr/>
        <a:lstStyle/>
        <a:p>
          <a:endParaRPr lang="en-US"/>
        </a:p>
      </dgm:t>
    </dgm:pt>
    <dgm:pt modelId="{D021057E-5BCF-490B-9B15-DBD317DB4439}" type="sibTrans" cxnId="{DA9A70BC-C6B8-4B95-8BD7-9841C2E55614}">
      <dgm:prSet/>
      <dgm:spPr/>
      <dgm:t>
        <a:bodyPr/>
        <a:lstStyle/>
        <a:p>
          <a:endParaRPr lang="en-US"/>
        </a:p>
      </dgm:t>
    </dgm:pt>
    <dgm:pt modelId="{9AE1E93C-A272-459C-AE5F-2D7E68E7DC67}">
      <dgm:prSet phldrT="[Text]"/>
      <dgm:spPr/>
      <dgm:t>
        <a:bodyPr/>
        <a:lstStyle/>
        <a:p>
          <a:r>
            <a:rPr lang="en-US"/>
            <a:t>Power Management</a:t>
          </a:r>
          <a:endParaRPr lang="en-US" dirty="0"/>
        </a:p>
      </dgm:t>
    </dgm:pt>
    <dgm:pt modelId="{FE9A98C0-F450-4028-98FD-6689CCBEDBF3}" type="parTrans" cxnId="{DD24CACE-E581-4E61-852B-DB75D194CEC9}">
      <dgm:prSet/>
      <dgm:spPr/>
      <dgm:t>
        <a:bodyPr/>
        <a:lstStyle/>
        <a:p>
          <a:endParaRPr lang="en-US"/>
        </a:p>
      </dgm:t>
    </dgm:pt>
    <dgm:pt modelId="{2AAC5B1A-F41B-49F4-A886-8F49ACBDB3CC}" type="sibTrans" cxnId="{DD24CACE-E581-4E61-852B-DB75D194CEC9}">
      <dgm:prSet/>
      <dgm:spPr/>
      <dgm:t>
        <a:bodyPr/>
        <a:lstStyle/>
        <a:p>
          <a:endParaRPr lang="en-US"/>
        </a:p>
      </dgm:t>
    </dgm:pt>
    <dgm:pt modelId="{735D43B8-3125-4B58-8293-DD1AAB759031}">
      <dgm:prSet phldrT="[Text]"/>
      <dgm:spPr/>
      <dgm:t>
        <a:bodyPr/>
        <a:lstStyle/>
        <a:p>
          <a:r>
            <a:rPr lang="en-US" dirty="0"/>
            <a:t>Request Processing</a:t>
          </a:r>
        </a:p>
      </dgm:t>
    </dgm:pt>
    <dgm:pt modelId="{32A633B0-C69C-4B3C-8556-76223B212787}" type="parTrans" cxnId="{9869348F-0255-4E08-9A99-36E8F8E18C1D}">
      <dgm:prSet/>
      <dgm:spPr/>
      <dgm:t>
        <a:bodyPr/>
        <a:lstStyle/>
        <a:p>
          <a:endParaRPr lang="en-US"/>
        </a:p>
      </dgm:t>
    </dgm:pt>
    <dgm:pt modelId="{F2AD7F80-EC29-4EFE-BA56-A6C9989BF4E7}" type="sibTrans" cxnId="{9869348F-0255-4E08-9A99-36E8F8E18C1D}">
      <dgm:prSet/>
      <dgm:spPr/>
      <dgm:t>
        <a:bodyPr/>
        <a:lstStyle/>
        <a:p>
          <a:endParaRPr lang="en-US"/>
        </a:p>
      </dgm:t>
    </dgm:pt>
    <dgm:pt modelId="{0556B27A-434C-4489-9226-CB8439BB1CBC}">
      <dgm:prSet phldrT="[Text]"/>
      <dgm:spPr/>
      <dgm:t>
        <a:bodyPr/>
        <a:lstStyle/>
        <a:p>
          <a:r>
            <a:rPr lang="en-US"/>
            <a:t>Request Error</a:t>
          </a:r>
          <a:endParaRPr lang="en-US" dirty="0"/>
        </a:p>
      </dgm:t>
    </dgm:pt>
    <dgm:pt modelId="{416FA499-07A9-4DF5-812B-7CEC7C3EE1E0}" type="parTrans" cxnId="{CF9C780F-C3CC-41C8-A31F-71CB5EF0AFF2}">
      <dgm:prSet/>
      <dgm:spPr/>
      <dgm:t>
        <a:bodyPr/>
        <a:lstStyle/>
        <a:p>
          <a:endParaRPr lang="en-US"/>
        </a:p>
      </dgm:t>
    </dgm:pt>
    <dgm:pt modelId="{022432F8-0356-43FE-9EEC-969129BF69C3}" type="sibTrans" cxnId="{CF9C780F-C3CC-41C8-A31F-71CB5EF0AFF2}">
      <dgm:prSet/>
      <dgm:spPr/>
      <dgm:t>
        <a:bodyPr/>
        <a:lstStyle/>
        <a:p>
          <a:endParaRPr lang="en-US"/>
        </a:p>
      </dgm:t>
    </dgm:pt>
    <dgm:pt modelId="{A0813E6C-DB54-4C52-BC7D-3982A3AAF430}" type="pres">
      <dgm:prSet presAssocID="{D6B6F37F-BC28-4668-885A-F8F17B6D1A19}" presName="Name0" presStyleCnt="0">
        <dgm:presLayoutVars>
          <dgm:chMax val="7"/>
          <dgm:chPref val="7"/>
          <dgm:dir/>
        </dgm:presLayoutVars>
      </dgm:prSet>
      <dgm:spPr/>
    </dgm:pt>
    <dgm:pt modelId="{5D2C775B-E550-4806-92CA-7546E240294B}" type="pres">
      <dgm:prSet presAssocID="{D6B6F37F-BC28-4668-885A-F8F17B6D1A19}" presName="Name1" presStyleCnt="0"/>
      <dgm:spPr/>
    </dgm:pt>
    <dgm:pt modelId="{E65AA472-2E72-4741-86B8-98B51BFDFF31}" type="pres">
      <dgm:prSet presAssocID="{D6B6F37F-BC28-4668-885A-F8F17B6D1A19}" presName="cycle" presStyleCnt="0"/>
      <dgm:spPr/>
    </dgm:pt>
    <dgm:pt modelId="{A41D4DB8-98FD-476F-B873-44CF2085E7AE}" type="pres">
      <dgm:prSet presAssocID="{D6B6F37F-BC28-4668-885A-F8F17B6D1A19}" presName="srcNode" presStyleLbl="node1" presStyleIdx="0" presStyleCnt="7"/>
      <dgm:spPr/>
    </dgm:pt>
    <dgm:pt modelId="{E91E199B-11A0-4ADD-B725-325798506285}" type="pres">
      <dgm:prSet presAssocID="{D6B6F37F-BC28-4668-885A-F8F17B6D1A19}" presName="conn" presStyleLbl="parChTrans1D2" presStyleIdx="0" presStyleCnt="1"/>
      <dgm:spPr/>
    </dgm:pt>
    <dgm:pt modelId="{F1775F3B-3E98-4570-A05F-A8F3165B6403}" type="pres">
      <dgm:prSet presAssocID="{D6B6F37F-BC28-4668-885A-F8F17B6D1A19}" presName="extraNode" presStyleLbl="node1" presStyleIdx="0" presStyleCnt="7"/>
      <dgm:spPr/>
    </dgm:pt>
    <dgm:pt modelId="{3E7681ED-B05B-4544-9F96-CC4123DE2A5B}" type="pres">
      <dgm:prSet presAssocID="{D6B6F37F-BC28-4668-885A-F8F17B6D1A19}" presName="dstNode" presStyleLbl="node1" presStyleIdx="0" presStyleCnt="7"/>
      <dgm:spPr/>
    </dgm:pt>
    <dgm:pt modelId="{D8F3E777-E954-4E8A-8807-2D8458AEAC7B}" type="pres">
      <dgm:prSet presAssocID="{2CAB378B-83E2-49D8-B4D8-E4F15550F4FB}" presName="text_1" presStyleLbl="node1" presStyleIdx="0" presStyleCnt="7">
        <dgm:presLayoutVars>
          <dgm:bulletEnabled val="1"/>
        </dgm:presLayoutVars>
      </dgm:prSet>
      <dgm:spPr/>
    </dgm:pt>
    <dgm:pt modelId="{55C0AD39-6E4B-4284-86D3-A2CD1C5ADC1D}" type="pres">
      <dgm:prSet presAssocID="{2CAB378B-83E2-49D8-B4D8-E4F15550F4FB}" presName="accent_1" presStyleCnt="0"/>
      <dgm:spPr/>
    </dgm:pt>
    <dgm:pt modelId="{010A67CC-CC1A-4FE7-8860-962B820DB5B8}" type="pres">
      <dgm:prSet presAssocID="{2CAB378B-83E2-49D8-B4D8-E4F15550F4FB}" presName="accentRepeatNode" presStyleLbl="solidFgAcc1" presStyleIdx="0" presStyleCnt="7"/>
      <dgm:spPr/>
    </dgm:pt>
    <dgm:pt modelId="{65F4E738-0D17-4449-B9B0-064DA4D1E901}" type="pres">
      <dgm:prSet presAssocID="{D5017259-7906-4847-9D01-513F1B164FC5}" presName="text_2" presStyleLbl="node1" presStyleIdx="1" presStyleCnt="7">
        <dgm:presLayoutVars>
          <dgm:bulletEnabled val="1"/>
        </dgm:presLayoutVars>
      </dgm:prSet>
      <dgm:spPr/>
    </dgm:pt>
    <dgm:pt modelId="{014CB608-4ADA-4726-8BD9-E590E1462BB2}" type="pres">
      <dgm:prSet presAssocID="{D5017259-7906-4847-9D01-513F1B164FC5}" presName="accent_2" presStyleCnt="0"/>
      <dgm:spPr/>
    </dgm:pt>
    <dgm:pt modelId="{2C0FC24E-1C37-4180-A7B6-44A4598BF444}" type="pres">
      <dgm:prSet presAssocID="{D5017259-7906-4847-9D01-513F1B164FC5}" presName="accentRepeatNode" presStyleLbl="solidFgAcc1" presStyleIdx="1" presStyleCnt="7"/>
      <dgm:spPr/>
    </dgm:pt>
    <dgm:pt modelId="{D0EBC0E2-5F16-4723-8E5F-F18C3646C82E}" type="pres">
      <dgm:prSet presAssocID="{8D0FB05D-3225-49C6-AFC4-6C50D4AE569D}" presName="text_3" presStyleLbl="node1" presStyleIdx="2" presStyleCnt="7">
        <dgm:presLayoutVars>
          <dgm:bulletEnabled val="1"/>
        </dgm:presLayoutVars>
      </dgm:prSet>
      <dgm:spPr/>
    </dgm:pt>
    <dgm:pt modelId="{9C1EF372-BA5C-4C85-80E4-B27C004C6C7A}" type="pres">
      <dgm:prSet presAssocID="{8D0FB05D-3225-49C6-AFC4-6C50D4AE569D}" presName="accent_3" presStyleCnt="0"/>
      <dgm:spPr/>
    </dgm:pt>
    <dgm:pt modelId="{8EEEBD04-C314-46EA-88CC-3B70508C2569}" type="pres">
      <dgm:prSet presAssocID="{8D0FB05D-3225-49C6-AFC4-6C50D4AE569D}" presName="accentRepeatNode" presStyleLbl="solidFgAcc1" presStyleIdx="2" presStyleCnt="7"/>
      <dgm:spPr/>
    </dgm:pt>
    <dgm:pt modelId="{46440697-591C-4B5B-9E31-309B8CF72C4E}" type="pres">
      <dgm:prSet presAssocID="{38357105-FF7C-448C-8348-792EEFC54CD9}" presName="text_4" presStyleLbl="node1" presStyleIdx="3" presStyleCnt="7">
        <dgm:presLayoutVars>
          <dgm:bulletEnabled val="1"/>
        </dgm:presLayoutVars>
      </dgm:prSet>
      <dgm:spPr/>
    </dgm:pt>
    <dgm:pt modelId="{F886E5E1-1153-44C3-9B2B-79ED3C631124}" type="pres">
      <dgm:prSet presAssocID="{38357105-FF7C-448C-8348-792EEFC54CD9}" presName="accent_4" presStyleCnt="0"/>
      <dgm:spPr/>
    </dgm:pt>
    <dgm:pt modelId="{E44B4A16-7319-45DC-BB9C-5858AD2C3935}" type="pres">
      <dgm:prSet presAssocID="{38357105-FF7C-448C-8348-792EEFC54CD9}" presName="accentRepeatNode" presStyleLbl="solidFgAcc1" presStyleIdx="3" presStyleCnt="7"/>
      <dgm:spPr/>
    </dgm:pt>
    <dgm:pt modelId="{A0D9C421-A48F-48B8-AAB6-429FF1D915BC}" type="pres">
      <dgm:prSet presAssocID="{9AE1E93C-A272-459C-AE5F-2D7E68E7DC67}" presName="text_5" presStyleLbl="node1" presStyleIdx="4" presStyleCnt="7">
        <dgm:presLayoutVars>
          <dgm:bulletEnabled val="1"/>
        </dgm:presLayoutVars>
      </dgm:prSet>
      <dgm:spPr/>
    </dgm:pt>
    <dgm:pt modelId="{9F18F54F-0EED-4598-89CE-2419625F79E4}" type="pres">
      <dgm:prSet presAssocID="{9AE1E93C-A272-459C-AE5F-2D7E68E7DC67}" presName="accent_5" presStyleCnt="0"/>
      <dgm:spPr/>
    </dgm:pt>
    <dgm:pt modelId="{21871498-B46D-4118-B76D-3422C89B8C45}" type="pres">
      <dgm:prSet presAssocID="{9AE1E93C-A272-459C-AE5F-2D7E68E7DC67}" presName="accentRepeatNode" presStyleLbl="solidFgAcc1" presStyleIdx="4" presStyleCnt="7"/>
      <dgm:spPr/>
    </dgm:pt>
    <dgm:pt modelId="{781B1053-830F-4DF6-A29D-3CCAB5A50D29}" type="pres">
      <dgm:prSet presAssocID="{735D43B8-3125-4B58-8293-DD1AAB759031}" presName="text_6" presStyleLbl="node1" presStyleIdx="5" presStyleCnt="7">
        <dgm:presLayoutVars>
          <dgm:bulletEnabled val="1"/>
        </dgm:presLayoutVars>
      </dgm:prSet>
      <dgm:spPr/>
    </dgm:pt>
    <dgm:pt modelId="{C0AC48F9-A59C-4A66-B4FF-1EABFB71056A}" type="pres">
      <dgm:prSet presAssocID="{735D43B8-3125-4B58-8293-DD1AAB759031}" presName="accent_6" presStyleCnt="0"/>
      <dgm:spPr/>
    </dgm:pt>
    <dgm:pt modelId="{4DEDE12E-DC9D-4B38-8C21-09644EC85C0A}" type="pres">
      <dgm:prSet presAssocID="{735D43B8-3125-4B58-8293-DD1AAB759031}" presName="accentRepeatNode" presStyleLbl="solidFgAcc1" presStyleIdx="5" presStyleCnt="7"/>
      <dgm:spPr/>
    </dgm:pt>
    <dgm:pt modelId="{E2796A69-9335-4738-B885-4C51C922572F}" type="pres">
      <dgm:prSet presAssocID="{0556B27A-434C-4489-9226-CB8439BB1CBC}" presName="text_7" presStyleLbl="node1" presStyleIdx="6" presStyleCnt="7">
        <dgm:presLayoutVars>
          <dgm:bulletEnabled val="1"/>
        </dgm:presLayoutVars>
      </dgm:prSet>
      <dgm:spPr/>
    </dgm:pt>
    <dgm:pt modelId="{D74CC914-6833-4B2A-AC17-1CDCE798B48A}" type="pres">
      <dgm:prSet presAssocID="{0556B27A-434C-4489-9226-CB8439BB1CBC}" presName="accent_7" presStyleCnt="0"/>
      <dgm:spPr/>
    </dgm:pt>
    <dgm:pt modelId="{22A5B56D-0776-459A-AEE0-56D6A9A2AC87}" type="pres">
      <dgm:prSet presAssocID="{0556B27A-434C-4489-9226-CB8439BB1CBC}" presName="accentRepeatNode" presStyleLbl="solidFgAcc1" presStyleIdx="6" presStyleCnt="7"/>
      <dgm:spPr/>
    </dgm:pt>
  </dgm:ptLst>
  <dgm:cxnLst>
    <dgm:cxn modelId="{CF9C780F-C3CC-41C8-A31F-71CB5EF0AFF2}" srcId="{D6B6F37F-BC28-4668-885A-F8F17B6D1A19}" destId="{0556B27A-434C-4489-9226-CB8439BB1CBC}" srcOrd="6" destOrd="0" parTransId="{416FA499-07A9-4DF5-812B-7CEC7C3EE1E0}" sibTransId="{022432F8-0356-43FE-9EEC-969129BF69C3}"/>
    <dgm:cxn modelId="{FB05C817-D033-4CBC-B526-F37E747F6B71}" type="presOf" srcId="{D5017259-7906-4847-9D01-513F1B164FC5}" destId="{65F4E738-0D17-4449-B9B0-064DA4D1E901}" srcOrd="0" destOrd="0" presId="urn:microsoft.com/office/officeart/2008/layout/VerticalCurvedList"/>
    <dgm:cxn modelId="{BEF20A2E-5FED-4594-B00A-BCD116E1BA09}" type="presOf" srcId="{9AE1E93C-A272-459C-AE5F-2D7E68E7DC67}" destId="{A0D9C421-A48F-48B8-AAB6-429FF1D915BC}" srcOrd="0" destOrd="0" presId="urn:microsoft.com/office/officeart/2008/layout/VerticalCurvedList"/>
    <dgm:cxn modelId="{A7E95869-3E48-4715-8402-4F9DD5666999}" srcId="{D6B6F37F-BC28-4668-885A-F8F17B6D1A19}" destId="{D5017259-7906-4847-9D01-513F1B164FC5}" srcOrd="1" destOrd="0" parTransId="{0B2FB941-5EB0-4A0E-A481-363B585F5577}" sibTransId="{18473B85-F1AE-4F67-B72C-DCC62FB86860}"/>
    <dgm:cxn modelId="{B3C5EF83-A759-4894-B54B-5731F7AC5999}" type="presOf" srcId="{0556B27A-434C-4489-9226-CB8439BB1CBC}" destId="{E2796A69-9335-4738-B885-4C51C922572F}" srcOrd="0" destOrd="0" presId="urn:microsoft.com/office/officeart/2008/layout/VerticalCurvedList"/>
    <dgm:cxn modelId="{9869348F-0255-4E08-9A99-36E8F8E18C1D}" srcId="{D6B6F37F-BC28-4668-885A-F8F17B6D1A19}" destId="{735D43B8-3125-4B58-8293-DD1AAB759031}" srcOrd="5" destOrd="0" parTransId="{32A633B0-C69C-4B3C-8556-76223B212787}" sibTransId="{F2AD7F80-EC29-4EFE-BA56-A6C9989BF4E7}"/>
    <dgm:cxn modelId="{34274692-B286-4CE0-9F01-854FBB4615A7}" type="presOf" srcId="{62B021ED-F616-482F-886B-20611AE2A790}" destId="{E91E199B-11A0-4ADD-B725-325798506285}" srcOrd="0" destOrd="0" presId="urn:microsoft.com/office/officeart/2008/layout/VerticalCurvedList"/>
    <dgm:cxn modelId="{35F6B898-359A-4BDC-93AE-6CF7DB858F48}" srcId="{D6B6F37F-BC28-4668-885A-F8F17B6D1A19}" destId="{8D0FB05D-3225-49C6-AFC4-6C50D4AE569D}" srcOrd="2" destOrd="0" parTransId="{8C75E764-331A-4FD0-995F-82EB65C55689}" sibTransId="{24E472A7-D8F8-4FF2-B289-331767860C92}"/>
    <dgm:cxn modelId="{3B75E29E-8551-4D7D-98AC-42317A4C2130}" type="presOf" srcId="{D6B6F37F-BC28-4668-885A-F8F17B6D1A19}" destId="{A0813E6C-DB54-4C52-BC7D-3982A3AAF430}" srcOrd="0" destOrd="0" presId="urn:microsoft.com/office/officeart/2008/layout/VerticalCurvedList"/>
    <dgm:cxn modelId="{10F2A09F-9907-47A6-A805-BADD72426FBA}" srcId="{D6B6F37F-BC28-4668-885A-F8F17B6D1A19}" destId="{2CAB378B-83E2-49D8-B4D8-E4F15550F4FB}" srcOrd="0" destOrd="0" parTransId="{3CC9C9D6-862C-4B29-ABE9-B6E40A623F2B}" sibTransId="{62B021ED-F616-482F-886B-20611AE2A790}"/>
    <dgm:cxn modelId="{DA9A70BC-C6B8-4B95-8BD7-9841C2E55614}" srcId="{D6B6F37F-BC28-4668-885A-F8F17B6D1A19}" destId="{38357105-FF7C-448C-8348-792EEFC54CD9}" srcOrd="3" destOrd="0" parTransId="{0EA7D5F6-DEE3-4060-9D63-1C07BE5EDDEA}" sibTransId="{D021057E-5BCF-490B-9B15-DBD317DB4439}"/>
    <dgm:cxn modelId="{D3ECEECA-9D79-4DFC-9C8F-4D69607E3BA0}" type="presOf" srcId="{38357105-FF7C-448C-8348-792EEFC54CD9}" destId="{46440697-591C-4B5B-9E31-309B8CF72C4E}" srcOrd="0" destOrd="0" presId="urn:microsoft.com/office/officeart/2008/layout/VerticalCurvedList"/>
    <dgm:cxn modelId="{DD24CACE-E581-4E61-852B-DB75D194CEC9}" srcId="{D6B6F37F-BC28-4668-885A-F8F17B6D1A19}" destId="{9AE1E93C-A272-459C-AE5F-2D7E68E7DC67}" srcOrd="4" destOrd="0" parTransId="{FE9A98C0-F450-4028-98FD-6689CCBEDBF3}" sibTransId="{2AAC5B1A-F41B-49F4-A886-8F49ACBDB3CC}"/>
    <dgm:cxn modelId="{AEFEDCD8-8E92-424E-BA31-496CA8B2EEC3}" type="presOf" srcId="{8D0FB05D-3225-49C6-AFC4-6C50D4AE569D}" destId="{D0EBC0E2-5F16-4723-8E5F-F18C3646C82E}" srcOrd="0" destOrd="0" presId="urn:microsoft.com/office/officeart/2008/layout/VerticalCurvedList"/>
    <dgm:cxn modelId="{9C1A50EE-D699-4577-B72A-AB4388E314D6}" type="presOf" srcId="{2CAB378B-83E2-49D8-B4D8-E4F15550F4FB}" destId="{D8F3E777-E954-4E8A-8807-2D8458AEAC7B}" srcOrd="0" destOrd="0" presId="urn:microsoft.com/office/officeart/2008/layout/VerticalCurvedList"/>
    <dgm:cxn modelId="{95BA11F4-386F-41FE-AD4A-2E0AD469F92A}" type="presOf" srcId="{735D43B8-3125-4B58-8293-DD1AAB759031}" destId="{781B1053-830F-4DF6-A29D-3CCAB5A50D29}" srcOrd="0" destOrd="0" presId="urn:microsoft.com/office/officeart/2008/layout/VerticalCurvedList"/>
    <dgm:cxn modelId="{8A02211F-9416-40D2-9312-C9B3EBD7EC24}" type="presParOf" srcId="{A0813E6C-DB54-4C52-BC7D-3982A3AAF430}" destId="{5D2C775B-E550-4806-92CA-7546E240294B}" srcOrd="0" destOrd="0" presId="urn:microsoft.com/office/officeart/2008/layout/VerticalCurvedList"/>
    <dgm:cxn modelId="{089DEF02-2E03-4D9D-85F9-C0BE7851D4F4}" type="presParOf" srcId="{5D2C775B-E550-4806-92CA-7546E240294B}" destId="{E65AA472-2E72-4741-86B8-98B51BFDFF31}" srcOrd="0" destOrd="0" presId="urn:microsoft.com/office/officeart/2008/layout/VerticalCurvedList"/>
    <dgm:cxn modelId="{8376EFD5-08ED-4328-A20F-73D1DBBA6219}" type="presParOf" srcId="{E65AA472-2E72-4741-86B8-98B51BFDFF31}" destId="{A41D4DB8-98FD-476F-B873-44CF2085E7AE}" srcOrd="0" destOrd="0" presId="urn:microsoft.com/office/officeart/2008/layout/VerticalCurvedList"/>
    <dgm:cxn modelId="{8C16D706-28BB-4D5E-A391-547BE00B9350}" type="presParOf" srcId="{E65AA472-2E72-4741-86B8-98B51BFDFF31}" destId="{E91E199B-11A0-4ADD-B725-325798506285}" srcOrd="1" destOrd="0" presId="urn:microsoft.com/office/officeart/2008/layout/VerticalCurvedList"/>
    <dgm:cxn modelId="{3723D93A-7732-4429-8644-60A43FCD5BC7}" type="presParOf" srcId="{E65AA472-2E72-4741-86B8-98B51BFDFF31}" destId="{F1775F3B-3E98-4570-A05F-A8F3165B6403}" srcOrd="2" destOrd="0" presId="urn:microsoft.com/office/officeart/2008/layout/VerticalCurvedList"/>
    <dgm:cxn modelId="{242DEDBE-7805-4AEC-A8F4-19302E97F474}" type="presParOf" srcId="{E65AA472-2E72-4741-86B8-98B51BFDFF31}" destId="{3E7681ED-B05B-4544-9F96-CC4123DE2A5B}" srcOrd="3" destOrd="0" presId="urn:microsoft.com/office/officeart/2008/layout/VerticalCurvedList"/>
    <dgm:cxn modelId="{276F1CB6-61CD-4F87-A1C6-4583FB4DA482}" type="presParOf" srcId="{5D2C775B-E550-4806-92CA-7546E240294B}" destId="{D8F3E777-E954-4E8A-8807-2D8458AEAC7B}" srcOrd="1" destOrd="0" presId="urn:microsoft.com/office/officeart/2008/layout/VerticalCurvedList"/>
    <dgm:cxn modelId="{1FB29114-EEED-4689-9BD1-884F670402BF}" type="presParOf" srcId="{5D2C775B-E550-4806-92CA-7546E240294B}" destId="{55C0AD39-6E4B-4284-86D3-A2CD1C5ADC1D}" srcOrd="2" destOrd="0" presId="urn:microsoft.com/office/officeart/2008/layout/VerticalCurvedList"/>
    <dgm:cxn modelId="{7E111138-BC15-4E3A-A4D9-7A1DBD4906FE}" type="presParOf" srcId="{55C0AD39-6E4B-4284-86D3-A2CD1C5ADC1D}" destId="{010A67CC-CC1A-4FE7-8860-962B820DB5B8}" srcOrd="0" destOrd="0" presId="urn:microsoft.com/office/officeart/2008/layout/VerticalCurvedList"/>
    <dgm:cxn modelId="{BA535B3C-1E85-4520-9BEC-9DC204B4560A}" type="presParOf" srcId="{5D2C775B-E550-4806-92CA-7546E240294B}" destId="{65F4E738-0D17-4449-B9B0-064DA4D1E901}" srcOrd="3" destOrd="0" presId="urn:microsoft.com/office/officeart/2008/layout/VerticalCurvedList"/>
    <dgm:cxn modelId="{A497DF0F-0A5B-4D80-A335-7172BC0708E2}" type="presParOf" srcId="{5D2C775B-E550-4806-92CA-7546E240294B}" destId="{014CB608-4ADA-4726-8BD9-E590E1462BB2}" srcOrd="4" destOrd="0" presId="urn:microsoft.com/office/officeart/2008/layout/VerticalCurvedList"/>
    <dgm:cxn modelId="{5B92C28C-036F-403E-BE24-E9236A1ACD26}" type="presParOf" srcId="{014CB608-4ADA-4726-8BD9-E590E1462BB2}" destId="{2C0FC24E-1C37-4180-A7B6-44A4598BF444}" srcOrd="0" destOrd="0" presId="urn:microsoft.com/office/officeart/2008/layout/VerticalCurvedList"/>
    <dgm:cxn modelId="{414CAE8C-98C2-447F-AE8B-472B1A07AB07}" type="presParOf" srcId="{5D2C775B-E550-4806-92CA-7546E240294B}" destId="{D0EBC0E2-5F16-4723-8E5F-F18C3646C82E}" srcOrd="5" destOrd="0" presId="urn:microsoft.com/office/officeart/2008/layout/VerticalCurvedList"/>
    <dgm:cxn modelId="{CE52380A-F417-41B2-AAE1-A7163D590E9C}" type="presParOf" srcId="{5D2C775B-E550-4806-92CA-7546E240294B}" destId="{9C1EF372-BA5C-4C85-80E4-B27C004C6C7A}" srcOrd="6" destOrd="0" presId="urn:microsoft.com/office/officeart/2008/layout/VerticalCurvedList"/>
    <dgm:cxn modelId="{B4A9D0AF-4013-4871-BF7E-D550DE2727D6}" type="presParOf" srcId="{9C1EF372-BA5C-4C85-80E4-B27C004C6C7A}" destId="{8EEEBD04-C314-46EA-88CC-3B70508C2569}" srcOrd="0" destOrd="0" presId="urn:microsoft.com/office/officeart/2008/layout/VerticalCurvedList"/>
    <dgm:cxn modelId="{B127BE09-BCAC-4237-9F47-93BDD1E6182F}" type="presParOf" srcId="{5D2C775B-E550-4806-92CA-7546E240294B}" destId="{46440697-591C-4B5B-9E31-309B8CF72C4E}" srcOrd="7" destOrd="0" presId="urn:microsoft.com/office/officeart/2008/layout/VerticalCurvedList"/>
    <dgm:cxn modelId="{1FD535D1-6FA0-4D81-9BF2-72BEC625321B}" type="presParOf" srcId="{5D2C775B-E550-4806-92CA-7546E240294B}" destId="{F886E5E1-1153-44C3-9B2B-79ED3C631124}" srcOrd="8" destOrd="0" presId="urn:microsoft.com/office/officeart/2008/layout/VerticalCurvedList"/>
    <dgm:cxn modelId="{780D23BD-50AD-47D7-8DE4-62E99DF2A805}" type="presParOf" srcId="{F886E5E1-1153-44C3-9B2B-79ED3C631124}" destId="{E44B4A16-7319-45DC-BB9C-5858AD2C3935}" srcOrd="0" destOrd="0" presId="urn:microsoft.com/office/officeart/2008/layout/VerticalCurvedList"/>
    <dgm:cxn modelId="{32A75DCD-80B6-45F0-9C04-85D4AB20610B}" type="presParOf" srcId="{5D2C775B-E550-4806-92CA-7546E240294B}" destId="{A0D9C421-A48F-48B8-AAB6-429FF1D915BC}" srcOrd="9" destOrd="0" presId="urn:microsoft.com/office/officeart/2008/layout/VerticalCurvedList"/>
    <dgm:cxn modelId="{13D8B05A-A2F3-4519-889F-A4E3CA372BF7}" type="presParOf" srcId="{5D2C775B-E550-4806-92CA-7546E240294B}" destId="{9F18F54F-0EED-4598-89CE-2419625F79E4}" srcOrd="10" destOrd="0" presId="urn:microsoft.com/office/officeart/2008/layout/VerticalCurvedList"/>
    <dgm:cxn modelId="{01E371C2-5460-4D7C-AD3E-A7BA8EB3B6D1}" type="presParOf" srcId="{9F18F54F-0EED-4598-89CE-2419625F79E4}" destId="{21871498-B46D-4118-B76D-3422C89B8C45}" srcOrd="0" destOrd="0" presId="urn:microsoft.com/office/officeart/2008/layout/VerticalCurvedList"/>
    <dgm:cxn modelId="{D5EE7A3A-A6D5-47BB-A7C1-2B803A4B4CDA}" type="presParOf" srcId="{5D2C775B-E550-4806-92CA-7546E240294B}" destId="{781B1053-830F-4DF6-A29D-3CCAB5A50D29}" srcOrd="11" destOrd="0" presId="urn:microsoft.com/office/officeart/2008/layout/VerticalCurvedList"/>
    <dgm:cxn modelId="{1AD8876F-EC08-436E-BC01-3459EB5E0509}" type="presParOf" srcId="{5D2C775B-E550-4806-92CA-7546E240294B}" destId="{C0AC48F9-A59C-4A66-B4FF-1EABFB71056A}" srcOrd="12" destOrd="0" presId="urn:microsoft.com/office/officeart/2008/layout/VerticalCurvedList"/>
    <dgm:cxn modelId="{D890ECED-962B-4AC3-9A14-9A3B76327382}" type="presParOf" srcId="{C0AC48F9-A59C-4A66-B4FF-1EABFB71056A}" destId="{4DEDE12E-DC9D-4B38-8C21-09644EC85C0A}" srcOrd="0" destOrd="0" presId="urn:microsoft.com/office/officeart/2008/layout/VerticalCurvedList"/>
    <dgm:cxn modelId="{4F50B557-DB8D-4CC1-AD90-10F73521F568}" type="presParOf" srcId="{5D2C775B-E550-4806-92CA-7546E240294B}" destId="{E2796A69-9335-4738-B885-4C51C922572F}" srcOrd="13" destOrd="0" presId="urn:microsoft.com/office/officeart/2008/layout/VerticalCurvedList"/>
    <dgm:cxn modelId="{7BE9BBDE-8860-4DA3-9C24-5810844A223E}" type="presParOf" srcId="{5D2C775B-E550-4806-92CA-7546E240294B}" destId="{D74CC914-6833-4B2A-AC17-1CDCE798B48A}" srcOrd="14" destOrd="0" presId="urn:microsoft.com/office/officeart/2008/layout/VerticalCurvedList"/>
    <dgm:cxn modelId="{042E9D40-4695-4C5D-86BA-44A36BE1003D}" type="presParOf" srcId="{D74CC914-6833-4B2A-AC17-1CDCE798B48A}" destId="{22A5B56D-0776-459A-AEE0-56D6A9A2AC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6B6F37F-BC28-4668-885A-F8F17B6D1A1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CAB378B-83E2-49D8-B4D8-E4F15550F4FB}">
      <dgm:prSet phldrT="[Text]"/>
      <dgm:spPr/>
      <dgm:t>
        <a:bodyPr/>
        <a:lstStyle/>
        <a:p>
          <a:r>
            <a:rPr lang="en-US" b="0" i="0" dirty="0">
              <a:solidFill>
                <a:schemeClr val="bg1"/>
              </a:solidFill>
            </a:rPr>
            <a:t>Dynamic Attachment and Removal</a:t>
          </a:r>
          <a:endParaRPr lang="en-US" b="0" dirty="0">
            <a:solidFill>
              <a:schemeClr val="bg1"/>
            </a:solidFill>
          </a:endParaRPr>
        </a:p>
      </dgm:t>
    </dgm:pt>
    <dgm:pt modelId="{3CC9C9D6-862C-4B29-ABE9-B6E40A623F2B}" type="parTrans" cxnId="{10F2A09F-9907-47A6-A805-BADD72426FBA}">
      <dgm:prSet/>
      <dgm:spPr/>
      <dgm:t>
        <a:bodyPr/>
        <a:lstStyle/>
        <a:p>
          <a:endParaRPr lang="en-US"/>
        </a:p>
      </dgm:t>
    </dgm:pt>
    <dgm:pt modelId="{62B021ED-F616-482F-886B-20611AE2A790}" type="sibTrans" cxnId="{10F2A09F-9907-47A6-A805-BADD72426FBA}">
      <dgm:prSet/>
      <dgm:spPr/>
      <dgm:t>
        <a:bodyPr/>
        <a:lstStyle/>
        <a:p>
          <a:endParaRPr lang="en-US"/>
        </a:p>
      </dgm:t>
    </dgm:pt>
    <dgm:pt modelId="{D5017259-7906-4847-9D01-513F1B164FC5}">
      <dgm:prSet phldrT="[Text]"/>
      <dgm:spPr/>
      <dgm:t>
        <a:bodyPr/>
        <a:lstStyle/>
        <a:p>
          <a:r>
            <a:rPr lang="en-US" b="1" dirty="0">
              <a:solidFill>
                <a:srgbClr val="FF0000"/>
              </a:solidFill>
            </a:rPr>
            <a:t>Address Assignment</a:t>
          </a:r>
        </a:p>
      </dgm:t>
    </dgm:pt>
    <dgm:pt modelId="{0B2FB941-5EB0-4A0E-A481-363B585F5577}" type="parTrans" cxnId="{A7E95869-3E48-4715-8402-4F9DD5666999}">
      <dgm:prSet/>
      <dgm:spPr/>
      <dgm:t>
        <a:bodyPr/>
        <a:lstStyle/>
        <a:p>
          <a:endParaRPr lang="en-US"/>
        </a:p>
      </dgm:t>
    </dgm:pt>
    <dgm:pt modelId="{18473B85-F1AE-4F67-B72C-DCC62FB86860}" type="sibTrans" cxnId="{A7E95869-3E48-4715-8402-4F9DD5666999}">
      <dgm:prSet/>
      <dgm:spPr/>
      <dgm:t>
        <a:bodyPr/>
        <a:lstStyle/>
        <a:p>
          <a:endParaRPr lang="en-US"/>
        </a:p>
      </dgm:t>
    </dgm:pt>
    <dgm:pt modelId="{8D0FB05D-3225-49C6-AFC4-6C50D4AE569D}">
      <dgm:prSet phldrT="[Text]"/>
      <dgm:spPr/>
      <dgm:t>
        <a:bodyPr/>
        <a:lstStyle/>
        <a:p>
          <a:r>
            <a:rPr lang="en-US" dirty="0"/>
            <a:t>Configuration</a:t>
          </a:r>
        </a:p>
      </dgm:t>
    </dgm:pt>
    <dgm:pt modelId="{8C75E764-331A-4FD0-995F-82EB65C55689}" type="parTrans" cxnId="{35F6B898-359A-4BDC-93AE-6CF7DB858F48}">
      <dgm:prSet/>
      <dgm:spPr/>
      <dgm:t>
        <a:bodyPr/>
        <a:lstStyle/>
        <a:p>
          <a:endParaRPr lang="en-US"/>
        </a:p>
      </dgm:t>
    </dgm:pt>
    <dgm:pt modelId="{24E472A7-D8F8-4FF2-B289-331767860C92}" type="sibTrans" cxnId="{35F6B898-359A-4BDC-93AE-6CF7DB858F48}">
      <dgm:prSet/>
      <dgm:spPr/>
      <dgm:t>
        <a:bodyPr/>
        <a:lstStyle/>
        <a:p>
          <a:endParaRPr lang="en-US"/>
        </a:p>
      </dgm:t>
    </dgm:pt>
    <dgm:pt modelId="{38357105-FF7C-448C-8348-792EEFC54CD9}">
      <dgm:prSet phldrT="[Text]"/>
      <dgm:spPr/>
      <dgm:t>
        <a:bodyPr/>
        <a:lstStyle/>
        <a:p>
          <a:r>
            <a:rPr lang="en-US"/>
            <a:t>Data Transfer</a:t>
          </a:r>
          <a:endParaRPr lang="en-US" dirty="0"/>
        </a:p>
      </dgm:t>
    </dgm:pt>
    <dgm:pt modelId="{0EA7D5F6-DEE3-4060-9D63-1C07BE5EDDEA}" type="parTrans" cxnId="{DA9A70BC-C6B8-4B95-8BD7-9841C2E55614}">
      <dgm:prSet/>
      <dgm:spPr/>
      <dgm:t>
        <a:bodyPr/>
        <a:lstStyle/>
        <a:p>
          <a:endParaRPr lang="en-US"/>
        </a:p>
      </dgm:t>
    </dgm:pt>
    <dgm:pt modelId="{D021057E-5BCF-490B-9B15-DBD317DB4439}" type="sibTrans" cxnId="{DA9A70BC-C6B8-4B95-8BD7-9841C2E55614}">
      <dgm:prSet/>
      <dgm:spPr/>
      <dgm:t>
        <a:bodyPr/>
        <a:lstStyle/>
        <a:p>
          <a:endParaRPr lang="en-US"/>
        </a:p>
      </dgm:t>
    </dgm:pt>
    <dgm:pt modelId="{9AE1E93C-A272-459C-AE5F-2D7E68E7DC67}">
      <dgm:prSet phldrT="[Text]"/>
      <dgm:spPr/>
      <dgm:t>
        <a:bodyPr/>
        <a:lstStyle/>
        <a:p>
          <a:r>
            <a:rPr lang="en-US"/>
            <a:t>Power Management</a:t>
          </a:r>
          <a:endParaRPr lang="en-US" dirty="0"/>
        </a:p>
      </dgm:t>
    </dgm:pt>
    <dgm:pt modelId="{FE9A98C0-F450-4028-98FD-6689CCBEDBF3}" type="parTrans" cxnId="{DD24CACE-E581-4E61-852B-DB75D194CEC9}">
      <dgm:prSet/>
      <dgm:spPr/>
      <dgm:t>
        <a:bodyPr/>
        <a:lstStyle/>
        <a:p>
          <a:endParaRPr lang="en-US"/>
        </a:p>
      </dgm:t>
    </dgm:pt>
    <dgm:pt modelId="{2AAC5B1A-F41B-49F4-A886-8F49ACBDB3CC}" type="sibTrans" cxnId="{DD24CACE-E581-4E61-852B-DB75D194CEC9}">
      <dgm:prSet/>
      <dgm:spPr/>
      <dgm:t>
        <a:bodyPr/>
        <a:lstStyle/>
        <a:p>
          <a:endParaRPr lang="en-US"/>
        </a:p>
      </dgm:t>
    </dgm:pt>
    <dgm:pt modelId="{735D43B8-3125-4B58-8293-DD1AAB759031}">
      <dgm:prSet phldrT="[Text]"/>
      <dgm:spPr/>
      <dgm:t>
        <a:bodyPr/>
        <a:lstStyle/>
        <a:p>
          <a:r>
            <a:rPr lang="en-US" dirty="0"/>
            <a:t>Request Processing</a:t>
          </a:r>
        </a:p>
      </dgm:t>
    </dgm:pt>
    <dgm:pt modelId="{32A633B0-C69C-4B3C-8556-76223B212787}" type="parTrans" cxnId="{9869348F-0255-4E08-9A99-36E8F8E18C1D}">
      <dgm:prSet/>
      <dgm:spPr/>
      <dgm:t>
        <a:bodyPr/>
        <a:lstStyle/>
        <a:p>
          <a:endParaRPr lang="en-US"/>
        </a:p>
      </dgm:t>
    </dgm:pt>
    <dgm:pt modelId="{F2AD7F80-EC29-4EFE-BA56-A6C9989BF4E7}" type="sibTrans" cxnId="{9869348F-0255-4E08-9A99-36E8F8E18C1D}">
      <dgm:prSet/>
      <dgm:spPr/>
      <dgm:t>
        <a:bodyPr/>
        <a:lstStyle/>
        <a:p>
          <a:endParaRPr lang="en-US"/>
        </a:p>
      </dgm:t>
    </dgm:pt>
    <dgm:pt modelId="{0556B27A-434C-4489-9226-CB8439BB1CBC}">
      <dgm:prSet phldrT="[Text]"/>
      <dgm:spPr/>
      <dgm:t>
        <a:bodyPr/>
        <a:lstStyle/>
        <a:p>
          <a:r>
            <a:rPr lang="en-US"/>
            <a:t>Request Error</a:t>
          </a:r>
          <a:endParaRPr lang="en-US" dirty="0"/>
        </a:p>
      </dgm:t>
    </dgm:pt>
    <dgm:pt modelId="{416FA499-07A9-4DF5-812B-7CEC7C3EE1E0}" type="parTrans" cxnId="{CF9C780F-C3CC-41C8-A31F-71CB5EF0AFF2}">
      <dgm:prSet/>
      <dgm:spPr/>
      <dgm:t>
        <a:bodyPr/>
        <a:lstStyle/>
        <a:p>
          <a:endParaRPr lang="en-US"/>
        </a:p>
      </dgm:t>
    </dgm:pt>
    <dgm:pt modelId="{022432F8-0356-43FE-9EEC-969129BF69C3}" type="sibTrans" cxnId="{CF9C780F-C3CC-41C8-A31F-71CB5EF0AFF2}">
      <dgm:prSet/>
      <dgm:spPr/>
      <dgm:t>
        <a:bodyPr/>
        <a:lstStyle/>
        <a:p>
          <a:endParaRPr lang="en-US"/>
        </a:p>
      </dgm:t>
    </dgm:pt>
    <dgm:pt modelId="{A0813E6C-DB54-4C52-BC7D-3982A3AAF430}" type="pres">
      <dgm:prSet presAssocID="{D6B6F37F-BC28-4668-885A-F8F17B6D1A19}" presName="Name0" presStyleCnt="0">
        <dgm:presLayoutVars>
          <dgm:chMax val="7"/>
          <dgm:chPref val="7"/>
          <dgm:dir/>
        </dgm:presLayoutVars>
      </dgm:prSet>
      <dgm:spPr/>
    </dgm:pt>
    <dgm:pt modelId="{5D2C775B-E550-4806-92CA-7546E240294B}" type="pres">
      <dgm:prSet presAssocID="{D6B6F37F-BC28-4668-885A-F8F17B6D1A19}" presName="Name1" presStyleCnt="0"/>
      <dgm:spPr/>
    </dgm:pt>
    <dgm:pt modelId="{E65AA472-2E72-4741-86B8-98B51BFDFF31}" type="pres">
      <dgm:prSet presAssocID="{D6B6F37F-BC28-4668-885A-F8F17B6D1A19}" presName="cycle" presStyleCnt="0"/>
      <dgm:spPr/>
    </dgm:pt>
    <dgm:pt modelId="{A41D4DB8-98FD-476F-B873-44CF2085E7AE}" type="pres">
      <dgm:prSet presAssocID="{D6B6F37F-BC28-4668-885A-F8F17B6D1A19}" presName="srcNode" presStyleLbl="node1" presStyleIdx="0" presStyleCnt="7"/>
      <dgm:spPr/>
    </dgm:pt>
    <dgm:pt modelId="{E91E199B-11A0-4ADD-B725-325798506285}" type="pres">
      <dgm:prSet presAssocID="{D6B6F37F-BC28-4668-885A-F8F17B6D1A19}" presName="conn" presStyleLbl="parChTrans1D2" presStyleIdx="0" presStyleCnt="1"/>
      <dgm:spPr/>
    </dgm:pt>
    <dgm:pt modelId="{F1775F3B-3E98-4570-A05F-A8F3165B6403}" type="pres">
      <dgm:prSet presAssocID="{D6B6F37F-BC28-4668-885A-F8F17B6D1A19}" presName="extraNode" presStyleLbl="node1" presStyleIdx="0" presStyleCnt="7"/>
      <dgm:spPr/>
    </dgm:pt>
    <dgm:pt modelId="{3E7681ED-B05B-4544-9F96-CC4123DE2A5B}" type="pres">
      <dgm:prSet presAssocID="{D6B6F37F-BC28-4668-885A-F8F17B6D1A19}" presName="dstNode" presStyleLbl="node1" presStyleIdx="0" presStyleCnt="7"/>
      <dgm:spPr/>
    </dgm:pt>
    <dgm:pt modelId="{D8F3E777-E954-4E8A-8807-2D8458AEAC7B}" type="pres">
      <dgm:prSet presAssocID="{2CAB378B-83E2-49D8-B4D8-E4F15550F4FB}" presName="text_1" presStyleLbl="node1" presStyleIdx="0" presStyleCnt="7">
        <dgm:presLayoutVars>
          <dgm:bulletEnabled val="1"/>
        </dgm:presLayoutVars>
      </dgm:prSet>
      <dgm:spPr/>
    </dgm:pt>
    <dgm:pt modelId="{55C0AD39-6E4B-4284-86D3-A2CD1C5ADC1D}" type="pres">
      <dgm:prSet presAssocID="{2CAB378B-83E2-49D8-B4D8-E4F15550F4FB}" presName="accent_1" presStyleCnt="0"/>
      <dgm:spPr/>
    </dgm:pt>
    <dgm:pt modelId="{010A67CC-CC1A-4FE7-8860-962B820DB5B8}" type="pres">
      <dgm:prSet presAssocID="{2CAB378B-83E2-49D8-B4D8-E4F15550F4FB}" presName="accentRepeatNode" presStyleLbl="solidFgAcc1" presStyleIdx="0" presStyleCnt="7"/>
      <dgm:spPr/>
    </dgm:pt>
    <dgm:pt modelId="{65F4E738-0D17-4449-B9B0-064DA4D1E901}" type="pres">
      <dgm:prSet presAssocID="{D5017259-7906-4847-9D01-513F1B164FC5}" presName="text_2" presStyleLbl="node1" presStyleIdx="1" presStyleCnt="7">
        <dgm:presLayoutVars>
          <dgm:bulletEnabled val="1"/>
        </dgm:presLayoutVars>
      </dgm:prSet>
      <dgm:spPr/>
    </dgm:pt>
    <dgm:pt modelId="{014CB608-4ADA-4726-8BD9-E590E1462BB2}" type="pres">
      <dgm:prSet presAssocID="{D5017259-7906-4847-9D01-513F1B164FC5}" presName="accent_2" presStyleCnt="0"/>
      <dgm:spPr/>
    </dgm:pt>
    <dgm:pt modelId="{2C0FC24E-1C37-4180-A7B6-44A4598BF444}" type="pres">
      <dgm:prSet presAssocID="{D5017259-7906-4847-9D01-513F1B164FC5}" presName="accentRepeatNode" presStyleLbl="solidFgAcc1" presStyleIdx="1" presStyleCnt="7"/>
      <dgm:spPr/>
    </dgm:pt>
    <dgm:pt modelId="{D0EBC0E2-5F16-4723-8E5F-F18C3646C82E}" type="pres">
      <dgm:prSet presAssocID="{8D0FB05D-3225-49C6-AFC4-6C50D4AE569D}" presName="text_3" presStyleLbl="node1" presStyleIdx="2" presStyleCnt="7">
        <dgm:presLayoutVars>
          <dgm:bulletEnabled val="1"/>
        </dgm:presLayoutVars>
      </dgm:prSet>
      <dgm:spPr/>
    </dgm:pt>
    <dgm:pt modelId="{9C1EF372-BA5C-4C85-80E4-B27C004C6C7A}" type="pres">
      <dgm:prSet presAssocID="{8D0FB05D-3225-49C6-AFC4-6C50D4AE569D}" presName="accent_3" presStyleCnt="0"/>
      <dgm:spPr/>
    </dgm:pt>
    <dgm:pt modelId="{8EEEBD04-C314-46EA-88CC-3B70508C2569}" type="pres">
      <dgm:prSet presAssocID="{8D0FB05D-3225-49C6-AFC4-6C50D4AE569D}" presName="accentRepeatNode" presStyleLbl="solidFgAcc1" presStyleIdx="2" presStyleCnt="7"/>
      <dgm:spPr/>
    </dgm:pt>
    <dgm:pt modelId="{46440697-591C-4B5B-9E31-309B8CF72C4E}" type="pres">
      <dgm:prSet presAssocID="{38357105-FF7C-448C-8348-792EEFC54CD9}" presName="text_4" presStyleLbl="node1" presStyleIdx="3" presStyleCnt="7">
        <dgm:presLayoutVars>
          <dgm:bulletEnabled val="1"/>
        </dgm:presLayoutVars>
      </dgm:prSet>
      <dgm:spPr/>
    </dgm:pt>
    <dgm:pt modelId="{F886E5E1-1153-44C3-9B2B-79ED3C631124}" type="pres">
      <dgm:prSet presAssocID="{38357105-FF7C-448C-8348-792EEFC54CD9}" presName="accent_4" presStyleCnt="0"/>
      <dgm:spPr/>
    </dgm:pt>
    <dgm:pt modelId="{E44B4A16-7319-45DC-BB9C-5858AD2C3935}" type="pres">
      <dgm:prSet presAssocID="{38357105-FF7C-448C-8348-792EEFC54CD9}" presName="accentRepeatNode" presStyleLbl="solidFgAcc1" presStyleIdx="3" presStyleCnt="7"/>
      <dgm:spPr/>
    </dgm:pt>
    <dgm:pt modelId="{A0D9C421-A48F-48B8-AAB6-429FF1D915BC}" type="pres">
      <dgm:prSet presAssocID="{9AE1E93C-A272-459C-AE5F-2D7E68E7DC67}" presName="text_5" presStyleLbl="node1" presStyleIdx="4" presStyleCnt="7">
        <dgm:presLayoutVars>
          <dgm:bulletEnabled val="1"/>
        </dgm:presLayoutVars>
      </dgm:prSet>
      <dgm:spPr/>
    </dgm:pt>
    <dgm:pt modelId="{9F18F54F-0EED-4598-89CE-2419625F79E4}" type="pres">
      <dgm:prSet presAssocID="{9AE1E93C-A272-459C-AE5F-2D7E68E7DC67}" presName="accent_5" presStyleCnt="0"/>
      <dgm:spPr/>
    </dgm:pt>
    <dgm:pt modelId="{21871498-B46D-4118-B76D-3422C89B8C45}" type="pres">
      <dgm:prSet presAssocID="{9AE1E93C-A272-459C-AE5F-2D7E68E7DC67}" presName="accentRepeatNode" presStyleLbl="solidFgAcc1" presStyleIdx="4" presStyleCnt="7"/>
      <dgm:spPr/>
    </dgm:pt>
    <dgm:pt modelId="{781B1053-830F-4DF6-A29D-3CCAB5A50D29}" type="pres">
      <dgm:prSet presAssocID="{735D43B8-3125-4B58-8293-DD1AAB759031}" presName="text_6" presStyleLbl="node1" presStyleIdx="5" presStyleCnt="7">
        <dgm:presLayoutVars>
          <dgm:bulletEnabled val="1"/>
        </dgm:presLayoutVars>
      </dgm:prSet>
      <dgm:spPr/>
    </dgm:pt>
    <dgm:pt modelId="{C0AC48F9-A59C-4A66-B4FF-1EABFB71056A}" type="pres">
      <dgm:prSet presAssocID="{735D43B8-3125-4B58-8293-DD1AAB759031}" presName="accent_6" presStyleCnt="0"/>
      <dgm:spPr/>
    </dgm:pt>
    <dgm:pt modelId="{4DEDE12E-DC9D-4B38-8C21-09644EC85C0A}" type="pres">
      <dgm:prSet presAssocID="{735D43B8-3125-4B58-8293-DD1AAB759031}" presName="accentRepeatNode" presStyleLbl="solidFgAcc1" presStyleIdx="5" presStyleCnt="7"/>
      <dgm:spPr/>
    </dgm:pt>
    <dgm:pt modelId="{E2796A69-9335-4738-B885-4C51C922572F}" type="pres">
      <dgm:prSet presAssocID="{0556B27A-434C-4489-9226-CB8439BB1CBC}" presName="text_7" presStyleLbl="node1" presStyleIdx="6" presStyleCnt="7">
        <dgm:presLayoutVars>
          <dgm:bulletEnabled val="1"/>
        </dgm:presLayoutVars>
      </dgm:prSet>
      <dgm:spPr/>
    </dgm:pt>
    <dgm:pt modelId="{D74CC914-6833-4B2A-AC17-1CDCE798B48A}" type="pres">
      <dgm:prSet presAssocID="{0556B27A-434C-4489-9226-CB8439BB1CBC}" presName="accent_7" presStyleCnt="0"/>
      <dgm:spPr/>
    </dgm:pt>
    <dgm:pt modelId="{22A5B56D-0776-459A-AEE0-56D6A9A2AC87}" type="pres">
      <dgm:prSet presAssocID="{0556B27A-434C-4489-9226-CB8439BB1CBC}" presName="accentRepeatNode" presStyleLbl="solidFgAcc1" presStyleIdx="6" presStyleCnt="7"/>
      <dgm:spPr/>
    </dgm:pt>
  </dgm:ptLst>
  <dgm:cxnLst>
    <dgm:cxn modelId="{CF9C780F-C3CC-41C8-A31F-71CB5EF0AFF2}" srcId="{D6B6F37F-BC28-4668-885A-F8F17B6D1A19}" destId="{0556B27A-434C-4489-9226-CB8439BB1CBC}" srcOrd="6" destOrd="0" parTransId="{416FA499-07A9-4DF5-812B-7CEC7C3EE1E0}" sibTransId="{022432F8-0356-43FE-9EEC-969129BF69C3}"/>
    <dgm:cxn modelId="{FB05C817-D033-4CBC-B526-F37E747F6B71}" type="presOf" srcId="{D5017259-7906-4847-9D01-513F1B164FC5}" destId="{65F4E738-0D17-4449-B9B0-064DA4D1E901}" srcOrd="0" destOrd="0" presId="urn:microsoft.com/office/officeart/2008/layout/VerticalCurvedList"/>
    <dgm:cxn modelId="{BEF20A2E-5FED-4594-B00A-BCD116E1BA09}" type="presOf" srcId="{9AE1E93C-A272-459C-AE5F-2D7E68E7DC67}" destId="{A0D9C421-A48F-48B8-AAB6-429FF1D915BC}" srcOrd="0" destOrd="0" presId="urn:microsoft.com/office/officeart/2008/layout/VerticalCurvedList"/>
    <dgm:cxn modelId="{A7E95869-3E48-4715-8402-4F9DD5666999}" srcId="{D6B6F37F-BC28-4668-885A-F8F17B6D1A19}" destId="{D5017259-7906-4847-9D01-513F1B164FC5}" srcOrd="1" destOrd="0" parTransId="{0B2FB941-5EB0-4A0E-A481-363B585F5577}" sibTransId="{18473B85-F1AE-4F67-B72C-DCC62FB86860}"/>
    <dgm:cxn modelId="{B3C5EF83-A759-4894-B54B-5731F7AC5999}" type="presOf" srcId="{0556B27A-434C-4489-9226-CB8439BB1CBC}" destId="{E2796A69-9335-4738-B885-4C51C922572F}" srcOrd="0" destOrd="0" presId="urn:microsoft.com/office/officeart/2008/layout/VerticalCurvedList"/>
    <dgm:cxn modelId="{9869348F-0255-4E08-9A99-36E8F8E18C1D}" srcId="{D6B6F37F-BC28-4668-885A-F8F17B6D1A19}" destId="{735D43B8-3125-4B58-8293-DD1AAB759031}" srcOrd="5" destOrd="0" parTransId="{32A633B0-C69C-4B3C-8556-76223B212787}" sibTransId="{F2AD7F80-EC29-4EFE-BA56-A6C9989BF4E7}"/>
    <dgm:cxn modelId="{34274692-B286-4CE0-9F01-854FBB4615A7}" type="presOf" srcId="{62B021ED-F616-482F-886B-20611AE2A790}" destId="{E91E199B-11A0-4ADD-B725-325798506285}" srcOrd="0" destOrd="0" presId="urn:microsoft.com/office/officeart/2008/layout/VerticalCurvedList"/>
    <dgm:cxn modelId="{35F6B898-359A-4BDC-93AE-6CF7DB858F48}" srcId="{D6B6F37F-BC28-4668-885A-F8F17B6D1A19}" destId="{8D0FB05D-3225-49C6-AFC4-6C50D4AE569D}" srcOrd="2" destOrd="0" parTransId="{8C75E764-331A-4FD0-995F-82EB65C55689}" sibTransId="{24E472A7-D8F8-4FF2-B289-331767860C92}"/>
    <dgm:cxn modelId="{3B75E29E-8551-4D7D-98AC-42317A4C2130}" type="presOf" srcId="{D6B6F37F-BC28-4668-885A-F8F17B6D1A19}" destId="{A0813E6C-DB54-4C52-BC7D-3982A3AAF430}" srcOrd="0" destOrd="0" presId="urn:microsoft.com/office/officeart/2008/layout/VerticalCurvedList"/>
    <dgm:cxn modelId="{10F2A09F-9907-47A6-A805-BADD72426FBA}" srcId="{D6B6F37F-BC28-4668-885A-F8F17B6D1A19}" destId="{2CAB378B-83E2-49D8-B4D8-E4F15550F4FB}" srcOrd="0" destOrd="0" parTransId="{3CC9C9D6-862C-4B29-ABE9-B6E40A623F2B}" sibTransId="{62B021ED-F616-482F-886B-20611AE2A790}"/>
    <dgm:cxn modelId="{DA9A70BC-C6B8-4B95-8BD7-9841C2E55614}" srcId="{D6B6F37F-BC28-4668-885A-F8F17B6D1A19}" destId="{38357105-FF7C-448C-8348-792EEFC54CD9}" srcOrd="3" destOrd="0" parTransId="{0EA7D5F6-DEE3-4060-9D63-1C07BE5EDDEA}" sibTransId="{D021057E-5BCF-490B-9B15-DBD317DB4439}"/>
    <dgm:cxn modelId="{D3ECEECA-9D79-4DFC-9C8F-4D69607E3BA0}" type="presOf" srcId="{38357105-FF7C-448C-8348-792EEFC54CD9}" destId="{46440697-591C-4B5B-9E31-309B8CF72C4E}" srcOrd="0" destOrd="0" presId="urn:microsoft.com/office/officeart/2008/layout/VerticalCurvedList"/>
    <dgm:cxn modelId="{DD24CACE-E581-4E61-852B-DB75D194CEC9}" srcId="{D6B6F37F-BC28-4668-885A-F8F17B6D1A19}" destId="{9AE1E93C-A272-459C-AE5F-2D7E68E7DC67}" srcOrd="4" destOrd="0" parTransId="{FE9A98C0-F450-4028-98FD-6689CCBEDBF3}" sibTransId="{2AAC5B1A-F41B-49F4-A886-8F49ACBDB3CC}"/>
    <dgm:cxn modelId="{AEFEDCD8-8E92-424E-BA31-496CA8B2EEC3}" type="presOf" srcId="{8D0FB05D-3225-49C6-AFC4-6C50D4AE569D}" destId="{D0EBC0E2-5F16-4723-8E5F-F18C3646C82E}" srcOrd="0" destOrd="0" presId="urn:microsoft.com/office/officeart/2008/layout/VerticalCurvedList"/>
    <dgm:cxn modelId="{9C1A50EE-D699-4577-B72A-AB4388E314D6}" type="presOf" srcId="{2CAB378B-83E2-49D8-B4D8-E4F15550F4FB}" destId="{D8F3E777-E954-4E8A-8807-2D8458AEAC7B}" srcOrd="0" destOrd="0" presId="urn:microsoft.com/office/officeart/2008/layout/VerticalCurvedList"/>
    <dgm:cxn modelId="{95BA11F4-386F-41FE-AD4A-2E0AD469F92A}" type="presOf" srcId="{735D43B8-3125-4B58-8293-DD1AAB759031}" destId="{781B1053-830F-4DF6-A29D-3CCAB5A50D29}" srcOrd="0" destOrd="0" presId="urn:microsoft.com/office/officeart/2008/layout/VerticalCurvedList"/>
    <dgm:cxn modelId="{8A02211F-9416-40D2-9312-C9B3EBD7EC24}" type="presParOf" srcId="{A0813E6C-DB54-4C52-BC7D-3982A3AAF430}" destId="{5D2C775B-E550-4806-92CA-7546E240294B}" srcOrd="0" destOrd="0" presId="urn:microsoft.com/office/officeart/2008/layout/VerticalCurvedList"/>
    <dgm:cxn modelId="{089DEF02-2E03-4D9D-85F9-C0BE7851D4F4}" type="presParOf" srcId="{5D2C775B-E550-4806-92CA-7546E240294B}" destId="{E65AA472-2E72-4741-86B8-98B51BFDFF31}" srcOrd="0" destOrd="0" presId="urn:microsoft.com/office/officeart/2008/layout/VerticalCurvedList"/>
    <dgm:cxn modelId="{8376EFD5-08ED-4328-A20F-73D1DBBA6219}" type="presParOf" srcId="{E65AA472-2E72-4741-86B8-98B51BFDFF31}" destId="{A41D4DB8-98FD-476F-B873-44CF2085E7AE}" srcOrd="0" destOrd="0" presId="urn:microsoft.com/office/officeart/2008/layout/VerticalCurvedList"/>
    <dgm:cxn modelId="{8C16D706-28BB-4D5E-A391-547BE00B9350}" type="presParOf" srcId="{E65AA472-2E72-4741-86B8-98B51BFDFF31}" destId="{E91E199B-11A0-4ADD-B725-325798506285}" srcOrd="1" destOrd="0" presId="urn:microsoft.com/office/officeart/2008/layout/VerticalCurvedList"/>
    <dgm:cxn modelId="{3723D93A-7732-4429-8644-60A43FCD5BC7}" type="presParOf" srcId="{E65AA472-2E72-4741-86B8-98B51BFDFF31}" destId="{F1775F3B-3E98-4570-A05F-A8F3165B6403}" srcOrd="2" destOrd="0" presId="urn:microsoft.com/office/officeart/2008/layout/VerticalCurvedList"/>
    <dgm:cxn modelId="{242DEDBE-7805-4AEC-A8F4-19302E97F474}" type="presParOf" srcId="{E65AA472-2E72-4741-86B8-98B51BFDFF31}" destId="{3E7681ED-B05B-4544-9F96-CC4123DE2A5B}" srcOrd="3" destOrd="0" presId="urn:microsoft.com/office/officeart/2008/layout/VerticalCurvedList"/>
    <dgm:cxn modelId="{276F1CB6-61CD-4F87-A1C6-4583FB4DA482}" type="presParOf" srcId="{5D2C775B-E550-4806-92CA-7546E240294B}" destId="{D8F3E777-E954-4E8A-8807-2D8458AEAC7B}" srcOrd="1" destOrd="0" presId="urn:microsoft.com/office/officeart/2008/layout/VerticalCurvedList"/>
    <dgm:cxn modelId="{1FB29114-EEED-4689-9BD1-884F670402BF}" type="presParOf" srcId="{5D2C775B-E550-4806-92CA-7546E240294B}" destId="{55C0AD39-6E4B-4284-86D3-A2CD1C5ADC1D}" srcOrd="2" destOrd="0" presId="urn:microsoft.com/office/officeart/2008/layout/VerticalCurvedList"/>
    <dgm:cxn modelId="{7E111138-BC15-4E3A-A4D9-7A1DBD4906FE}" type="presParOf" srcId="{55C0AD39-6E4B-4284-86D3-A2CD1C5ADC1D}" destId="{010A67CC-CC1A-4FE7-8860-962B820DB5B8}" srcOrd="0" destOrd="0" presId="urn:microsoft.com/office/officeart/2008/layout/VerticalCurvedList"/>
    <dgm:cxn modelId="{BA535B3C-1E85-4520-9BEC-9DC204B4560A}" type="presParOf" srcId="{5D2C775B-E550-4806-92CA-7546E240294B}" destId="{65F4E738-0D17-4449-B9B0-064DA4D1E901}" srcOrd="3" destOrd="0" presId="urn:microsoft.com/office/officeart/2008/layout/VerticalCurvedList"/>
    <dgm:cxn modelId="{A497DF0F-0A5B-4D80-A335-7172BC0708E2}" type="presParOf" srcId="{5D2C775B-E550-4806-92CA-7546E240294B}" destId="{014CB608-4ADA-4726-8BD9-E590E1462BB2}" srcOrd="4" destOrd="0" presId="urn:microsoft.com/office/officeart/2008/layout/VerticalCurvedList"/>
    <dgm:cxn modelId="{5B92C28C-036F-403E-BE24-E9236A1ACD26}" type="presParOf" srcId="{014CB608-4ADA-4726-8BD9-E590E1462BB2}" destId="{2C0FC24E-1C37-4180-A7B6-44A4598BF444}" srcOrd="0" destOrd="0" presId="urn:microsoft.com/office/officeart/2008/layout/VerticalCurvedList"/>
    <dgm:cxn modelId="{414CAE8C-98C2-447F-AE8B-472B1A07AB07}" type="presParOf" srcId="{5D2C775B-E550-4806-92CA-7546E240294B}" destId="{D0EBC0E2-5F16-4723-8E5F-F18C3646C82E}" srcOrd="5" destOrd="0" presId="urn:microsoft.com/office/officeart/2008/layout/VerticalCurvedList"/>
    <dgm:cxn modelId="{CE52380A-F417-41B2-AAE1-A7163D590E9C}" type="presParOf" srcId="{5D2C775B-E550-4806-92CA-7546E240294B}" destId="{9C1EF372-BA5C-4C85-80E4-B27C004C6C7A}" srcOrd="6" destOrd="0" presId="urn:microsoft.com/office/officeart/2008/layout/VerticalCurvedList"/>
    <dgm:cxn modelId="{B4A9D0AF-4013-4871-BF7E-D550DE2727D6}" type="presParOf" srcId="{9C1EF372-BA5C-4C85-80E4-B27C004C6C7A}" destId="{8EEEBD04-C314-46EA-88CC-3B70508C2569}" srcOrd="0" destOrd="0" presId="urn:microsoft.com/office/officeart/2008/layout/VerticalCurvedList"/>
    <dgm:cxn modelId="{B127BE09-BCAC-4237-9F47-93BDD1E6182F}" type="presParOf" srcId="{5D2C775B-E550-4806-92CA-7546E240294B}" destId="{46440697-591C-4B5B-9E31-309B8CF72C4E}" srcOrd="7" destOrd="0" presId="urn:microsoft.com/office/officeart/2008/layout/VerticalCurvedList"/>
    <dgm:cxn modelId="{1FD535D1-6FA0-4D81-9BF2-72BEC625321B}" type="presParOf" srcId="{5D2C775B-E550-4806-92CA-7546E240294B}" destId="{F886E5E1-1153-44C3-9B2B-79ED3C631124}" srcOrd="8" destOrd="0" presId="urn:microsoft.com/office/officeart/2008/layout/VerticalCurvedList"/>
    <dgm:cxn modelId="{780D23BD-50AD-47D7-8DE4-62E99DF2A805}" type="presParOf" srcId="{F886E5E1-1153-44C3-9B2B-79ED3C631124}" destId="{E44B4A16-7319-45DC-BB9C-5858AD2C3935}" srcOrd="0" destOrd="0" presId="urn:microsoft.com/office/officeart/2008/layout/VerticalCurvedList"/>
    <dgm:cxn modelId="{32A75DCD-80B6-45F0-9C04-85D4AB20610B}" type="presParOf" srcId="{5D2C775B-E550-4806-92CA-7546E240294B}" destId="{A0D9C421-A48F-48B8-AAB6-429FF1D915BC}" srcOrd="9" destOrd="0" presId="urn:microsoft.com/office/officeart/2008/layout/VerticalCurvedList"/>
    <dgm:cxn modelId="{13D8B05A-A2F3-4519-889F-A4E3CA372BF7}" type="presParOf" srcId="{5D2C775B-E550-4806-92CA-7546E240294B}" destId="{9F18F54F-0EED-4598-89CE-2419625F79E4}" srcOrd="10" destOrd="0" presId="urn:microsoft.com/office/officeart/2008/layout/VerticalCurvedList"/>
    <dgm:cxn modelId="{01E371C2-5460-4D7C-AD3E-A7BA8EB3B6D1}" type="presParOf" srcId="{9F18F54F-0EED-4598-89CE-2419625F79E4}" destId="{21871498-B46D-4118-B76D-3422C89B8C45}" srcOrd="0" destOrd="0" presId="urn:microsoft.com/office/officeart/2008/layout/VerticalCurvedList"/>
    <dgm:cxn modelId="{D5EE7A3A-A6D5-47BB-A7C1-2B803A4B4CDA}" type="presParOf" srcId="{5D2C775B-E550-4806-92CA-7546E240294B}" destId="{781B1053-830F-4DF6-A29D-3CCAB5A50D29}" srcOrd="11" destOrd="0" presId="urn:microsoft.com/office/officeart/2008/layout/VerticalCurvedList"/>
    <dgm:cxn modelId="{1AD8876F-EC08-436E-BC01-3459EB5E0509}" type="presParOf" srcId="{5D2C775B-E550-4806-92CA-7546E240294B}" destId="{C0AC48F9-A59C-4A66-B4FF-1EABFB71056A}" srcOrd="12" destOrd="0" presId="urn:microsoft.com/office/officeart/2008/layout/VerticalCurvedList"/>
    <dgm:cxn modelId="{D890ECED-962B-4AC3-9A14-9A3B76327382}" type="presParOf" srcId="{C0AC48F9-A59C-4A66-B4FF-1EABFB71056A}" destId="{4DEDE12E-DC9D-4B38-8C21-09644EC85C0A}" srcOrd="0" destOrd="0" presId="urn:microsoft.com/office/officeart/2008/layout/VerticalCurvedList"/>
    <dgm:cxn modelId="{4F50B557-DB8D-4CC1-AD90-10F73521F568}" type="presParOf" srcId="{5D2C775B-E550-4806-92CA-7546E240294B}" destId="{E2796A69-9335-4738-B885-4C51C922572F}" srcOrd="13" destOrd="0" presId="urn:microsoft.com/office/officeart/2008/layout/VerticalCurvedList"/>
    <dgm:cxn modelId="{7BE9BBDE-8860-4DA3-9C24-5810844A223E}" type="presParOf" srcId="{5D2C775B-E550-4806-92CA-7546E240294B}" destId="{D74CC914-6833-4B2A-AC17-1CDCE798B48A}" srcOrd="14" destOrd="0" presId="urn:microsoft.com/office/officeart/2008/layout/VerticalCurvedList"/>
    <dgm:cxn modelId="{042E9D40-4695-4C5D-86BA-44A36BE1003D}" type="presParOf" srcId="{D74CC914-6833-4B2A-AC17-1CDCE798B48A}" destId="{22A5B56D-0776-459A-AEE0-56D6A9A2AC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B6F37F-BC28-4668-885A-F8F17B6D1A1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CAB378B-83E2-49D8-B4D8-E4F15550F4FB}">
      <dgm:prSet phldrT="[Text]"/>
      <dgm:spPr/>
      <dgm:t>
        <a:bodyPr/>
        <a:lstStyle/>
        <a:p>
          <a:r>
            <a:rPr lang="en-US" b="0" i="0" dirty="0">
              <a:solidFill>
                <a:srgbClr val="FFFFFF"/>
              </a:solidFill>
            </a:rPr>
            <a:t>Dynamic Attachment and Removal</a:t>
          </a:r>
          <a:endParaRPr lang="en-US" b="0" dirty="0">
            <a:solidFill>
              <a:srgbClr val="FFFFFF"/>
            </a:solidFill>
          </a:endParaRPr>
        </a:p>
      </dgm:t>
    </dgm:pt>
    <dgm:pt modelId="{3CC9C9D6-862C-4B29-ABE9-B6E40A623F2B}" type="parTrans" cxnId="{10F2A09F-9907-47A6-A805-BADD72426FBA}">
      <dgm:prSet/>
      <dgm:spPr/>
      <dgm:t>
        <a:bodyPr/>
        <a:lstStyle/>
        <a:p>
          <a:endParaRPr lang="en-US"/>
        </a:p>
      </dgm:t>
    </dgm:pt>
    <dgm:pt modelId="{62B021ED-F616-482F-886B-20611AE2A790}" type="sibTrans" cxnId="{10F2A09F-9907-47A6-A805-BADD72426FBA}">
      <dgm:prSet/>
      <dgm:spPr/>
      <dgm:t>
        <a:bodyPr/>
        <a:lstStyle/>
        <a:p>
          <a:endParaRPr lang="en-US"/>
        </a:p>
      </dgm:t>
    </dgm:pt>
    <dgm:pt modelId="{D5017259-7906-4847-9D01-513F1B164FC5}">
      <dgm:prSet phldrT="[Text]"/>
      <dgm:spPr/>
      <dgm:t>
        <a:bodyPr/>
        <a:lstStyle/>
        <a:p>
          <a:r>
            <a:rPr lang="en-US" dirty="0"/>
            <a:t>Address Assignment</a:t>
          </a:r>
        </a:p>
      </dgm:t>
    </dgm:pt>
    <dgm:pt modelId="{0B2FB941-5EB0-4A0E-A481-363B585F5577}" type="parTrans" cxnId="{A7E95869-3E48-4715-8402-4F9DD5666999}">
      <dgm:prSet/>
      <dgm:spPr/>
      <dgm:t>
        <a:bodyPr/>
        <a:lstStyle/>
        <a:p>
          <a:endParaRPr lang="en-US"/>
        </a:p>
      </dgm:t>
    </dgm:pt>
    <dgm:pt modelId="{18473B85-F1AE-4F67-B72C-DCC62FB86860}" type="sibTrans" cxnId="{A7E95869-3E48-4715-8402-4F9DD5666999}">
      <dgm:prSet/>
      <dgm:spPr/>
      <dgm:t>
        <a:bodyPr/>
        <a:lstStyle/>
        <a:p>
          <a:endParaRPr lang="en-US"/>
        </a:p>
      </dgm:t>
    </dgm:pt>
    <dgm:pt modelId="{8D0FB05D-3225-49C6-AFC4-6C50D4AE569D}">
      <dgm:prSet phldrT="[Text]"/>
      <dgm:spPr/>
      <dgm:t>
        <a:bodyPr/>
        <a:lstStyle/>
        <a:p>
          <a:r>
            <a:rPr lang="en-US" b="1" dirty="0">
              <a:solidFill>
                <a:srgbClr val="FF0000"/>
              </a:solidFill>
            </a:rPr>
            <a:t>Configuration</a:t>
          </a:r>
        </a:p>
      </dgm:t>
    </dgm:pt>
    <dgm:pt modelId="{8C75E764-331A-4FD0-995F-82EB65C55689}" type="parTrans" cxnId="{35F6B898-359A-4BDC-93AE-6CF7DB858F48}">
      <dgm:prSet/>
      <dgm:spPr/>
      <dgm:t>
        <a:bodyPr/>
        <a:lstStyle/>
        <a:p>
          <a:endParaRPr lang="en-US"/>
        </a:p>
      </dgm:t>
    </dgm:pt>
    <dgm:pt modelId="{24E472A7-D8F8-4FF2-B289-331767860C92}" type="sibTrans" cxnId="{35F6B898-359A-4BDC-93AE-6CF7DB858F48}">
      <dgm:prSet/>
      <dgm:spPr/>
      <dgm:t>
        <a:bodyPr/>
        <a:lstStyle/>
        <a:p>
          <a:endParaRPr lang="en-US"/>
        </a:p>
      </dgm:t>
    </dgm:pt>
    <dgm:pt modelId="{38357105-FF7C-448C-8348-792EEFC54CD9}">
      <dgm:prSet phldrT="[Text]"/>
      <dgm:spPr/>
      <dgm:t>
        <a:bodyPr/>
        <a:lstStyle/>
        <a:p>
          <a:r>
            <a:rPr lang="en-US"/>
            <a:t>Data Transfer</a:t>
          </a:r>
          <a:endParaRPr lang="en-US" dirty="0"/>
        </a:p>
      </dgm:t>
    </dgm:pt>
    <dgm:pt modelId="{0EA7D5F6-DEE3-4060-9D63-1C07BE5EDDEA}" type="parTrans" cxnId="{DA9A70BC-C6B8-4B95-8BD7-9841C2E55614}">
      <dgm:prSet/>
      <dgm:spPr/>
      <dgm:t>
        <a:bodyPr/>
        <a:lstStyle/>
        <a:p>
          <a:endParaRPr lang="en-US"/>
        </a:p>
      </dgm:t>
    </dgm:pt>
    <dgm:pt modelId="{D021057E-5BCF-490B-9B15-DBD317DB4439}" type="sibTrans" cxnId="{DA9A70BC-C6B8-4B95-8BD7-9841C2E55614}">
      <dgm:prSet/>
      <dgm:spPr/>
      <dgm:t>
        <a:bodyPr/>
        <a:lstStyle/>
        <a:p>
          <a:endParaRPr lang="en-US"/>
        </a:p>
      </dgm:t>
    </dgm:pt>
    <dgm:pt modelId="{9AE1E93C-A272-459C-AE5F-2D7E68E7DC67}">
      <dgm:prSet phldrT="[Text]"/>
      <dgm:spPr/>
      <dgm:t>
        <a:bodyPr/>
        <a:lstStyle/>
        <a:p>
          <a:r>
            <a:rPr lang="en-US"/>
            <a:t>Power Management</a:t>
          </a:r>
          <a:endParaRPr lang="en-US" dirty="0"/>
        </a:p>
      </dgm:t>
    </dgm:pt>
    <dgm:pt modelId="{FE9A98C0-F450-4028-98FD-6689CCBEDBF3}" type="parTrans" cxnId="{DD24CACE-E581-4E61-852B-DB75D194CEC9}">
      <dgm:prSet/>
      <dgm:spPr/>
      <dgm:t>
        <a:bodyPr/>
        <a:lstStyle/>
        <a:p>
          <a:endParaRPr lang="en-US"/>
        </a:p>
      </dgm:t>
    </dgm:pt>
    <dgm:pt modelId="{2AAC5B1A-F41B-49F4-A886-8F49ACBDB3CC}" type="sibTrans" cxnId="{DD24CACE-E581-4E61-852B-DB75D194CEC9}">
      <dgm:prSet/>
      <dgm:spPr/>
      <dgm:t>
        <a:bodyPr/>
        <a:lstStyle/>
        <a:p>
          <a:endParaRPr lang="en-US"/>
        </a:p>
      </dgm:t>
    </dgm:pt>
    <dgm:pt modelId="{735D43B8-3125-4B58-8293-DD1AAB759031}">
      <dgm:prSet phldrT="[Text]"/>
      <dgm:spPr/>
      <dgm:t>
        <a:bodyPr/>
        <a:lstStyle/>
        <a:p>
          <a:r>
            <a:rPr lang="en-US" dirty="0"/>
            <a:t>Request Processing</a:t>
          </a:r>
        </a:p>
      </dgm:t>
    </dgm:pt>
    <dgm:pt modelId="{32A633B0-C69C-4B3C-8556-76223B212787}" type="parTrans" cxnId="{9869348F-0255-4E08-9A99-36E8F8E18C1D}">
      <dgm:prSet/>
      <dgm:spPr/>
      <dgm:t>
        <a:bodyPr/>
        <a:lstStyle/>
        <a:p>
          <a:endParaRPr lang="en-US"/>
        </a:p>
      </dgm:t>
    </dgm:pt>
    <dgm:pt modelId="{F2AD7F80-EC29-4EFE-BA56-A6C9989BF4E7}" type="sibTrans" cxnId="{9869348F-0255-4E08-9A99-36E8F8E18C1D}">
      <dgm:prSet/>
      <dgm:spPr/>
      <dgm:t>
        <a:bodyPr/>
        <a:lstStyle/>
        <a:p>
          <a:endParaRPr lang="en-US"/>
        </a:p>
      </dgm:t>
    </dgm:pt>
    <dgm:pt modelId="{0556B27A-434C-4489-9226-CB8439BB1CBC}">
      <dgm:prSet phldrT="[Text]"/>
      <dgm:spPr/>
      <dgm:t>
        <a:bodyPr/>
        <a:lstStyle/>
        <a:p>
          <a:r>
            <a:rPr lang="en-US"/>
            <a:t>Request Error</a:t>
          </a:r>
          <a:endParaRPr lang="en-US" dirty="0"/>
        </a:p>
      </dgm:t>
    </dgm:pt>
    <dgm:pt modelId="{416FA499-07A9-4DF5-812B-7CEC7C3EE1E0}" type="parTrans" cxnId="{CF9C780F-C3CC-41C8-A31F-71CB5EF0AFF2}">
      <dgm:prSet/>
      <dgm:spPr/>
      <dgm:t>
        <a:bodyPr/>
        <a:lstStyle/>
        <a:p>
          <a:endParaRPr lang="en-US"/>
        </a:p>
      </dgm:t>
    </dgm:pt>
    <dgm:pt modelId="{022432F8-0356-43FE-9EEC-969129BF69C3}" type="sibTrans" cxnId="{CF9C780F-C3CC-41C8-A31F-71CB5EF0AFF2}">
      <dgm:prSet/>
      <dgm:spPr/>
      <dgm:t>
        <a:bodyPr/>
        <a:lstStyle/>
        <a:p>
          <a:endParaRPr lang="en-US"/>
        </a:p>
      </dgm:t>
    </dgm:pt>
    <dgm:pt modelId="{A0813E6C-DB54-4C52-BC7D-3982A3AAF430}" type="pres">
      <dgm:prSet presAssocID="{D6B6F37F-BC28-4668-885A-F8F17B6D1A19}" presName="Name0" presStyleCnt="0">
        <dgm:presLayoutVars>
          <dgm:chMax val="7"/>
          <dgm:chPref val="7"/>
          <dgm:dir/>
        </dgm:presLayoutVars>
      </dgm:prSet>
      <dgm:spPr/>
    </dgm:pt>
    <dgm:pt modelId="{5D2C775B-E550-4806-92CA-7546E240294B}" type="pres">
      <dgm:prSet presAssocID="{D6B6F37F-BC28-4668-885A-F8F17B6D1A19}" presName="Name1" presStyleCnt="0"/>
      <dgm:spPr/>
    </dgm:pt>
    <dgm:pt modelId="{E65AA472-2E72-4741-86B8-98B51BFDFF31}" type="pres">
      <dgm:prSet presAssocID="{D6B6F37F-BC28-4668-885A-F8F17B6D1A19}" presName="cycle" presStyleCnt="0"/>
      <dgm:spPr/>
    </dgm:pt>
    <dgm:pt modelId="{A41D4DB8-98FD-476F-B873-44CF2085E7AE}" type="pres">
      <dgm:prSet presAssocID="{D6B6F37F-BC28-4668-885A-F8F17B6D1A19}" presName="srcNode" presStyleLbl="node1" presStyleIdx="0" presStyleCnt="7"/>
      <dgm:spPr/>
    </dgm:pt>
    <dgm:pt modelId="{E91E199B-11A0-4ADD-B725-325798506285}" type="pres">
      <dgm:prSet presAssocID="{D6B6F37F-BC28-4668-885A-F8F17B6D1A19}" presName="conn" presStyleLbl="parChTrans1D2" presStyleIdx="0" presStyleCnt="1"/>
      <dgm:spPr/>
    </dgm:pt>
    <dgm:pt modelId="{F1775F3B-3E98-4570-A05F-A8F3165B6403}" type="pres">
      <dgm:prSet presAssocID="{D6B6F37F-BC28-4668-885A-F8F17B6D1A19}" presName="extraNode" presStyleLbl="node1" presStyleIdx="0" presStyleCnt="7"/>
      <dgm:spPr/>
    </dgm:pt>
    <dgm:pt modelId="{3E7681ED-B05B-4544-9F96-CC4123DE2A5B}" type="pres">
      <dgm:prSet presAssocID="{D6B6F37F-BC28-4668-885A-F8F17B6D1A19}" presName="dstNode" presStyleLbl="node1" presStyleIdx="0" presStyleCnt="7"/>
      <dgm:spPr/>
    </dgm:pt>
    <dgm:pt modelId="{D8F3E777-E954-4E8A-8807-2D8458AEAC7B}" type="pres">
      <dgm:prSet presAssocID="{2CAB378B-83E2-49D8-B4D8-E4F15550F4FB}" presName="text_1" presStyleLbl="node1" presStyleIdx="0" presStyleCnt="7">
        <dgm:presLayoutVars>
          <dgm:bulletEnabled val="1"/>
        </dgm:presLayoutVars>
      </dgm:prSet>
      <dgm:spPr/>
    </dgm:pt>
    <dgm:pt modelId="{55C0AD39-6E4B-4284-86D3-A2CD1C5ADC1D}" type="pres">
      <dgm:prSet presAssocID="{2CAB378B-83E2-49D8-B4D8-E4F15550F4FB}" presName="accent_1" presStyleCnt="0"/>
      <dgm:spPr/>
    </dgm:pt>
    <dgm:pt modelId="{010A67CC-CC1A-4FE7-8860-962B820DB5B8}" type="pres">
      <dgm:prSet presAssocID="{2CAB378B-83E2-49D8-B4D8-E4F15550F4FB}" presName="accentRepeatNode" presStyleLbl="solidFgAcc1" presStyleIdx="0" presStyleCnt="7"/>
      <dgm:spPr/>
    </dgm:pt>
    <dgm:pt modelId="{65F4E738-0D17-4449-B9B0-064DA4D1E901}" type="pres">
      <dgm:prSet presAssocID="{D5017259-7906-4847-9D01-513F1B164FC5}" presName="text_2" presStyleLbl="node1" presStyleIdx="1" presStyleCnt="7">
        <dgm:presLayoutVars>
          <dgm:bulletEnabled val="1"/>
        </dgm:presLayoutVars>
      </dgm:prSet>
      <dgm:spPr/>
    </dgm:pt>
    <dgm:pt modelId="{014CB608-4ADA-4726-8BD9-E590E1462BB2}" type="pres">
      <dgm:prSet presAssocID="{D5017259-7906-4847-9D01-513F1B164FC5}" presName="accent_2" presStyleCnt="0"/>
      <dgm:spPr/>
    </dgm:pt>
    <dgm:pt modelId="{2C0FC24E-1C37-4180-A7B6-44A4598BF444}" type="pres">
      <dgm:prSet presAssocID="{D5017259-7906-4847-9D01-513F1B164FC5}" presName="accentRepeatNode" presStyleLbl="solidFgAcc1" presStyleIdx="1" presStyleCnt="7"/>
      <dgm:spPr/>
    </dgm:pt>
    <dgm:pt modelId="{D0EBC0E2-5F16-4723-8E5F-F18C3646C82E}" type="pres">
      <dgm:prSet presAssocID="{8D0FB05D-3225-49C6-AFC4-6C50D4AE569D}" presName="text_3" presStyleLbl="node1" presStyleIdx="2" presStyleCnt="7">
        <dgm:presLayoutVars>
          <dgm:bulletEnabled val="1"/>
        </dgm:presLayoutVars>
      </dgm:prSet>
      <dgm:spPr/>
    </dgm:pt>
    <dgm:pt modelId="{9C1EF372-BA5C-4C85-80E4-B27C004C6C7A}" type="pres">
      <dgm:prSet presAssocID="{8D0FB05D-3225-49C6-AFC4-6C50D4AE569D}" presName="accent_3" presStyleCnt="0"/>
      <dgm:spPr/>
    </dgm:pt>
    <dgm:pt modelId="{8EEEBD04-C314-46EA-88CC-3B70508C2569}" type="pres">
      <dgm:prSet presAssocID="{8D0FB05D-3225-49C6-AFC4-6C50D4AE569D}" presName="accentRepeatNode" presStyleLbl="solidFgAcc1" presStyleIdx="2" presStyleCnt="7"/>
      <dgm:spPr/>
    </dgm:pt>
    <dgm:pt modelId="{46440697-591C-4B5B-9E31-309B8CF72C4E}" type="pres">
      <dgm:prSet presAssocID="{38357105-FF7C-448C-8348-792EEFC54CD9}" presName="text_4" presStyleLbl="node1" presStyleIdx="3" presStyleCnt="7">
        <dgm:presLayoutVars>
          <dgm:bulletEnabled val="1"/>
        </dgm:presLayoutVars>
      </dgm:prSet>
      <dgm:spPr/>
    </dgm:pt>
    <dgm:pt modelId="{F886E5E1-1153-44C3-9B2B-79ED3C631124}" type="pres">
      <dgm:prSet presAssocID="{38357105-FF7C-448C-8348-792EEFC54CD9}" presName="accent_4" presStyleCnt="0"/>
      <dgm:spPr/>
    </dgm:pt>
    <dgm:pt modelId="{E44B4A16-7319-45DC-BB9C-5858AD2C3935}" type="pres">
      <dgm:prSet presAssocID="{38357105-FF7C-448C-8348-792EEFC54CD9}" presName="accentRepeatNode" presStyleLbl="solidFgAcc1" presStyleIdx="3" presStyleCnt="7"/>
      <dgm:spPr/>
    </dgm:pt>
    <dgm:pt modelId="{A0D9C421-A48F-48B8-AAB6-429FF1D915BC}" type="pres">
      <dgm:prSet presAssocID="{9AE1E93C-A272-459C-AE5F-2D7E68E7DC67}" presName="text_5" presStyleLbl="node1" presStyleIdx="4" presStyleCnt="7">
        <dgm:presLayoutVars>
          <dgm:bulletEnabled val="1"/>
        </dgm:presLayoutVars>
      </dgm:prSet>
      <dgm:spPr/>
    </dgm:pt>
    <dgm:pt modelId="{9F18F54F-0EED-4598-89CE-2419625F79E4}" type="pres">
      <dgm:prSet presAssocID="{9AE1E93C-A272-459C-AE5F-2D7E68E7DC67}" presName="accent_5" presStyleCnt="0"/>
      <dgm:spPr/>
    </dgm:pt>
    <dgm:pt modelId="{21871498-B46D-4118-B76D-3422C89B8C45}" type="pres">
      <dgm:prSet presAssocID="{9AE1E93C-A272-459C-AE5F-2D7E68E7DC67}" presName="accentRepeatNode" presStyleLbl="solidFgAcc1" presStyleIdx="4" presStyleCnt="7"/>
      <dgm:spPr/>
    </dgm:pt>
    <dgm:pt modelId="{781B1053-830F-4DF6-A29D-3CCAB5A50D29}" type="pres">
      <dgm:prSet presAssocID="{735D43B8-3125-4B58-8293-DD1AAB759031}" presName="text_6" presStyleLbl="node1" presStyleIdx="5" presStyleCnt="7">
        <dgm:presLayoutVars>
          <dgm:bulletEnabled val="1"/>
        </dgm:presLayoutVars>
      </dgm:prSet>
      <dgm:spPr/>
    </dgm:pt>
    <dgm:pt modelId="{C0AC48F9-A59C-4A66-B4FF-1EABFB71056A}" type="pres">
      <dgm:prSet presAssocID="{735D43B8-3125-4B58-8293-DD1AAB759031}" presName="accent_6" presStyleCnt="0"/>
      <dgm:spPr/>
    </dgm:pt>
    <dgm:pt modelId="{4DEDE12E-DC9D-4B38-8C21-09644EC85C0A}" type="pres">
      <dgm:prSet presAssocID="{735D43B8-3125-4B58-8293-DD1AAB759031}" presName="accentRepeatNode" presStyleLbl="solidFgAcc1" presStyleIdx="5" presStyleCnt="7"/>
      <dgm:spPr/>
    </dgm:pt>
    <dgm:pt modelId="{E2796A69-9335-4738-B885-4C51C922572F}" type="pres">
      <dgm:prSet presAssocID="{0556B27A-434C-4489-9226-CB8439BB1CBC}" presName="text_7" presStyleLbl="node1" presStyleIdx="6" presStyleCnt="7">
        <dgm:presLayoutVars>
          <dgm:bulletEnabled val="1"/>
        </dgm:presLayoutVars>
      </dgm:prSet>
      <dgm:spPr/>
    </dgm:pt>
    <dgm:pt modelId="{D74CC914-6833-4B2A-AC17-1CDCE798B48A}" type="pres">
      <dgm:prSet presAssocID="{0556B27A-434C-4489-9226-CB8439BB1CBC}" presName="accent_7" presStyleCnt="0"/>
      <dgm:spPr/>
    </dgm:pt>
    <dgm:pt modelId="{22A5B56D-0776-459A-AEE0-56D6A9A2AC87}" type="pres">
      <dgm:prSet presAssocID="{0556B27A-434C-4489-9226-CB8439BB1CBC}" presName="accentRepeatNode" presStyleLbl="solidFgAcc1" presStyleIdx="6" presStyleCnt="7"/>
      <dgm:spPr/>
    </dgm:pt>
  </dgm:ptLst>
  <dgm:cxnLst>
    <dgm:cxn modelId="{CF9C780F-C3CC-41C8-A31F-71CB5EF0AFF2}" srcId="{D6B6F37F-BC28-4668-885A-F8F17B6D1A19}" destId="{0556B27A-434C-4489-9226-CB8439BB1CBC}" srcOrd="6" destOrd="0" parTransId="{416FA499-07A9-4DF5-812B-7CEC7C3EE1E0}" sibTransId="{022432F8-0356-43FE-9EEC-969129BF69C3}"/>
    <dgm:cxn modelId="{FB05C817-D033-4CBC-B526-F37E747F6B71}" type="presOf" srcId="{D5017259-7906-4847-9D01-513F1B164FC5}" destId="{65F4E738-0D17-4449-B9B0-064DA4D1E901}" srcOrd="0" destOrd="0" presId="urn:microsoft.com/office/officeart/2008/layout/VerticalCurvedList"/>
    <dgm:cxn modelId="{BEF20A2E-5FED-4594-B00A-BCD116E1BA09}" type="presOf" srcId="{9AE1E93C-A272-459C-AE5F-2D7E68E7DC67}" destId="{A0D9C421-A48F-48B8-AAB6-429FF1D915BC}" srcOrd="0" destOrd="0" presId="urn:microsoft.com/office/officeart/2008/layout/VerticalCurvedList"/>
    <dgm:cxn modelId="{A7E95869-3E48-4715-8402-4F9DD5666999}" srcId="{D6B6F37F-BC28-4668-885A-F8F17B6D1A19}" destId="{D5017259-7906-4847-9D01-513F1B164FC5}" srcOrd="1" destOrd="0" parTransId="{0B2FB941-5EB0-4A0E-A481-363B585F5577}" sibTransId="{18473B85-F1AE-4F67-B72C-DCC62FB86860}"/>
    <dgm:cxn modelId="{B3C5EF83-A759-4894-B54B-5731F7AC5999}" type="presOf" srcId="{0556B27A-434C-4489-9226-CB8439BB1CBC}" destId="{E2796A69-9335-4738-B885-4C51C922572F}" srcOrd="0" destOrd="0" presId="urn:microsoft.com/office/officeart/2008/layout/VerticalCurvedList"/>
    <dgm:cxn modelId="{9869348F-0255-4E08-9A99-36E8F8E18C1D}" srcId="{D6B6F37F-BC28-4668-885A-F8F17B6D1A19}" destId="{735D43B8-3125-4B58-8293-DD1AAB759031}" srcOrd="5" destOrd="0" parTransId="{32A633B0-C69C-4B3C-8556-76223B212787}" sibTransId="{F2AD7F80-EC29-4EFE-BA56-A6C9989BF4E7}"/>
    <dgm:cxn modelId="{34274692-B286-4CE0-9F01-854FBB4615A7}" type="presOf" srcId="{62B021ED-F616-482F-886B-20611AE2A790}" destId="{E91E199B-11A0-4ADD-B725-325798506285}" srcOrd="0" destOrd="0" presId="urn:microsoft.com/office/officeart/2008/layout/VerticalCurvedList"/>
    <dgm:cxn modelId="{35F6B898-359A-4BDC-93AE-6CF7DB858F48}" srcId="{D6B6F37F-BC28-4668-885A-F8F17B6D1A19}" destId="{8D0FB05D-3225-49C6-AFC4-6C50D4AE569D}" srcOrd="2" destOrd="0" parTransId="{8C75E764-331A-4FD0-995F-82EB65C55689}" sibTransId="{24E472A7-D8F8-4FF2-B289-331767860C92}"/>
    <dgm:cxn modelId="{3B75E29E-8551-4D7D-98AC-42317A4C2130}" type="presOf" srcId="{D6B6F37F-BC28-4668-885A-F8F17B6D1A19}" destId="{A0813E6C-DB54-4C52-BC7D-3982A3AAF430}" srcOrd="0" destOrd="0" presId="urn:microsoft.com/office/officeart/2008/layout/VerticalCurvedList"/>
    <dgm:cxn modelId="{10F2A09F-9907-47A6-A805-BADD72426FBA}" srcId="{D6B6F37F-BC28-4668-885A-F8F17B6D1A19}" destId="{2CAB378B-83E2-49D8-B4D8-E4F15550F4FB}" srcOrd="0" destOrd="0" parTransId="{3CC9C9D6-862C-4B29-ABE9-B6E40A623F2B}" sibTransId="{62B021ED-F616-482F-886B-20611AE2A790}"/>
    <dgm:cxn modelId="{DA9A70BC-C6B8-4B95-8BD7-9841C2E55614}" srcId="{D6B6F37F-BC28-4668-885A-F8F17B6D1A19}" destId="{38357105-FF7C-448C-8348-792EEFC54CD9}" srcOrd="3" destOrd="0" parTransId="{0EA7D5F6-DEE3-4060-9D63-1C07BE5EDDEA}" sibTransId="{D021057E-5BCF-490B-9B15-DBD317DB4439}"/>
    <dgm:cxn modelId="{D3ECEECA-9D79-4DFC-9C8F-4D69607E3BA0}" type="presOf" srcId="{38357105-FF7C-448C-8348-792EEFC54CD9}" destId="{46440697-591C-4B5B-9E31-309B8CF72C4E}" srcOrd="0" destOrd="0" presId="urn:microsoft.com/office/officeart/2008/layout/VerticalCurvedList"/>
    <dgm:cxn modelId="{DD24CACE-E581-4E61-852B-DB75D194CEC9}" srcId="{D6B6F37F-BC28-4668-885A-F8F17B6D1A19}" destId="{9AE1E93C-A272-459C-AE5F-2D7E68E7DC67}" srcOrd="4" destOrd="0" parTransId="{FE9A98C0-F450-4028-98FD-6689CCBEDBF3}" sibTransId="{2AAC5B1A-F41B-49F4-A886-8F49ACBDB3CC}"/>
    <dgm:cxn modelId="{AEFEDCD8-8E92-424E-BA31-496CA8B2EEC3}" type="presOf" srcId="{8D0FB05D-3225-49C6-AFC4-6C50D4AE569D}" destId="{D0EBC0E2-5F16-4723-8E5F-F18C3646C82E}" srcOrd="0" destOrd="0" presId="urn:microsoft.com/office/officeart/2008/layout/VerticalCurvedList"/>
    <dgm:cxn modelId="{9C1A50EE-D699-4577-B72A-AB4388E314D6}" type="presOf" srcId="{2CAB378B-83E2-49D8-B4D8-E4F15550F4FB}" destId="{D8F3E777-E954-4E8A-8807-2D8458AEAC7B}" srcOrd="0" destOrd="0" presId="urn:microsoft.com/office/officeart/2008/layout/VerticalCurvedList"/>
    <dgm:cxn modelId="{95BA11F4-386F-41FE-AD4A-2E0AD469F92A}" type="presOf" srcId="{735D43B8-3125-4B58-8293-DD1AAB759031}" destId="{781B1053-830F-4DF6-A29D-3CCAB5A50D29}" srcOrd="0" destOrd="0" presId="urn:microsoft.com/office/officeart/2008/layout/VerticalCurvedList"/>
    <dgm:cxn modelId="{8A02211F-9416-40D2-9312-C9B3EBD7EC24}" type="presParOf" srcId="{A0813E6C-DB54-4C52-BC7D-3982A3AAF430}" destId="{5D2C775B-E550-4806-92CA-7546E240294B}" srcOrd="0" destOrd="0" presId="urn:microsoft.com/office/officeart/2008/layout/VerticalCurvedList"/>
    <dgm:cxn modelId="{089DEF02-2E03-4D9D-85F9-C0BE7851D4F4}" type="presParOf" srcId="{5D2C775B-E550-4806-92CA-7546E240294B}" destId="{E65AA472-2E72-4741-86B8-98B51BFDFF31}" srcOrd="0" destOrd="0" presId="urn:microsoft.com/office/officeart/2008/layout/VerticalCurvedList"/>
    <dgm:cxn modelId="{8376EFD5-08ED-4328-A20F-73D1DBBA6219}" type="presParOf" srcId="{E65AA472-2E72-4741-86B8-98B51BFDFF31}" destId="{A41D4DB8-98FD-476F-B873-44CF2085E7AE}" srcOrd="0" destOrd="0" presId="urn:microsoft.com/office/officeart/2008/layout/VerticalCurvedList"/>
    <dgm:cxn modelId="{8C16D706-28BB-4D5E-A391-547BE00B9350}" type="presParOf" srcId="{E65AA472-2E72-4741-86B8-98B51BFDFF31}" destId="{E91E199B-11A0-4ADD-B725-325798506285}" srcOrd="1" destOrd="0" presId="urn:microsoft.com/office/officeart/2008/layout/VerticalCurvedList"/>
    <dgm:cxn modelId="{3723D93A-7732-4429-8644-60A43FCD5BC7}" type="presParOf" srcId="{E65AA472-2E72-4741-86B8-98B51BFDFF31}" destId="{F1775F3B-3E98-4570-A05F-A8F3165B6403}" srcOrd="2" destOrd="0" presId="urn:microsoft.com/office/officeart/2008/layout/VerticalCurvedList"/>
    <dgm:cxn modelId="{242DEDBE-7805-4AEC-A8F4-19302E97F474}" type="presParOf" srcId="{E65AA472-2E72-4741-86B8-98B51BFDFF31}" destId="{3E7681ED-B05B-4544-9F96-CC4123DE2A5B}" srcOrd="3" destOrd="0" presId="urn:microsoft.com/office/officeart/2008/layout/VerticalCurvedList"/>
    <dgm:cxn modelId="{276F1CB6-61CD-4F87-A1C6-4583FB4DA482}" type="presParOf" srcId="{5D2C775B-E550-4806-92CA-7546E240294B}" destId="{D8F3E777-E954-4E8A-8807-2D8458AEAC7B}" srcOrd="1" destOrd="0" presId="urn:microsoft.com/office/officeart/2008/layout/VerticalCurvedList"/>
    <dgm:cxn modelId="{1FB29114-EEED-4689-9BD1-884F670402BF}" type="presParOf" srcId="{5D2C775B-E550-4806-92CA-7546E240294B}" destId="{55C0AD39-6E4B-4284-86D3-A2CD1C5ADC1D}" srcOrd="2" destOrd="0" presId="urn:microsoft.com/office/officeart/2008/layout/VerticalCurvedList"/>
    <dgm:cxn modelId="{7E111138-BC15-4E3A-A4D9-7A1DBD4906FE}" type="presParOf" srcId="{55C0AD39-6E4B-4284-86D3-A2CD1C5ADC1D}" destId="{010A67CC-CC1A-4FE7-8860-962B820DB5B8}" srcOrd="0" destOrd="0" presId="urn:microsoft.com/office/officeart/2008/layout/VerticalCurvedList"/>
    <dgm:cxn modelId="{BA535B3C-1E85-4520-9BEC-9DC204B4560A}" type="presParOf" srcId="{5D2C775B-E550-4806-92CA-7546E240294B}" destId="{65F4E738-0D17-4449-B9B0-064DA4D1E901}" srcOrd="3" destOrd="0" presId="urn:microsoft.com/office/officeart/2008/layout/VerticalCurvedList"/>
    <dgm:cxn modelId="{A497DF0F-0A5B-4D80-A335-7172BC0708E2}" type="presParOf" srcId="{5D2C775B-E550-4806-92CA-7546E240294B}" destId="{014CB608-4ADA-4726-8BD9-E590E1462BB2}" srcOrd="4" destOrd="0" presId="urn:microsoft.com/office/officeart/2008/layout/VerticalCurvedList"/>
    <dgm:cxn modelId="{5B92C28C-036F-403E-BE24-E9236A1ACD26}" type="presParOf" srcId="{014CB608-4ADA-4726-8BD9-E590E1462BB2}" destId="{2C0FC24E-1C37-4180-A7B6-44A4598BF444}" srcOrd="0" destOrd="0" presId="urn:microsoft.com/office/officeart/2008/layout/VerticalCurvedList"/>
    <dgm:cxn modelId="{414CAE8C-98C2-447F-AE8B-472B1A07AB07}" type="presParOf" srcId="{5D2C775B-E550-4806-92CA-7546E240294B}" destId="{D0EBC0E2-5F16-4723-8E5F-F18C3646C82E}" srcOrd="5" destOrd="0" presId="urn:microsoft.com/office/officeart/2008/layout/VerticalCurvedList"/>
    <dgm:cxn modelId="{CE52380A-F417-41B2-AAE1-A7163D590E9C}" type="presParOf" srcId="{5D2C775B-E550-4806-92CA-7546E240294B}" destId="{9C1EF372-BA5C-4C85-80E4-B27C004C6C7A}" srcOrd="6" destOrd="0" presId="urn:microsoft.com/office/officeart/2008/layout/VerticalCurvedList"/>
    <dgm:cxn modelId="{B4A9D0AF-4013-4871-BF7E-D550DE2727D6}" type="presParOf" srcId="{9C1EF372-BA5C-4C85-80E4-B27C004C6C7A}" destId="{8EEEBD04-C314-46EA-88CC-3B70508C2569}" srcOrd="0" destOrd="0" presId="urn:microsoft.com/office/officeart/2008/layout/VerticalCurvedList"/>
    <dgm:cxn modelId="{B127BE09-BCAC-4237-9F47-93BDD1E6182F}" type="presParOf" srcId="{5D2C775B-E550-4806-92CA-7546E240294B}" destId="{46440697-591C-4B5B-9E31-309B8CF72C4E}" srcOrd="7" destOrd="0" presId="urn:microsoft.com/office/officeart/2008/layout/VerticalCurvedList"/>
    <dgm:cxn modelId="{1FD535D1-6FA0-4D81-9BF2-72BEC625321B}" type="presParOf" srcId="{5D2C775B-E550-4806-92CA-7546E240294B}" destId="{F886E5E1-1153-44C3-9B2B-79ED3C631124}" srcOrd="8" destOrd="0" presId="urn:microsoft.com/office/officeart/2008/layout/VerticalCurvedList"/>
    <dgm:cxn modelId="{780D23BD-50AD-47D7-8DE4-62E99DF2A805}" type="presParOf" srcId="{F886E5E1-1153-44C3-9B2B-79ED3C631124}" destId="{E44B4A16-7319-45DC-BB9C-5858AD2C3935}" srcOrd="0" destOrd="0" presId="urn:microsoft.com/office/officeart/2008/layout/VerticalCurvedList"/>
    <dgm:cxn modelId="{32A75DCD-80B6-45F0-9C04-85D4AB20610B}" type="presParOf" srcId="{5D2C775B-E550-4806-92CA-7546E240294B}" destId="{A0D9C421-A48F-48B8-AAB6-429FF1D915BC}" srcOrd="9" destOrd="0" presId="urn:microsoft.com/office/officeart/2008/layout/VerticalCurvedList"/>
    <dgm:cxn modelId="{13D8B05A-A2F3-4519-889F-A4E3CA372BF7}" type="presParOf" srcId="{5D2C775B-E550-4806-92CA-7546E240294B}" destId="{9F18F54F-0EED-4598-89CE-2419625F79E4}" srcOrd="10" destOrd="0" presId="urn:microsoft.com/office/officeart/2008/layout/VerticalCurvedList"/>
    <dgm:cxn modelId="{01E371C2-5460-4D7C-AD3E-A7BA8EB3B6D1}" type="presParOf" srcId="{9F18F54F-0EED-4598-89CE-2419625F79E4}" destId="{21871498-B46D-4118-B76D-3422C89B8C45}" srcOrd="0" destOrd="0" presId="urn:microsoft.com/office/officeart/2008/layout/VerticalCurvedList"/>
    <dgm:cxn modelId="{D5EE7A3A-A6D5-47BB-A7C1-2B803A4B4CDA}" type="presParOf" srcId="{5D2C775B-E550-4806-92CA-7546E240294B}" destId="{781B1053-830F-4DF6-A29D-3CCAB5A50D29}" srcOrd="11" destOrd="0" presId="urn:microsoft.com/office/officeart/2008/layout/VerticalCurvedList"/>
    <dgm:cxn modelId="{1AD8876F-EC08-436E-BC01-3459EB5E0509}" type="presParOf" srcId="{5D2C775B-E550-4806-92CA-7546E240294B}" destId="{C0AC48F9-A59C-4A66-B4FF-1EABFB71056A}" srcOrd="12" destOrd="0" presId="urn:microsoft.com/office/officeart/2008/layout/VerticalCurvedList"/>
    <dgm:cxn modelId="{D890ECED-962B-4AC3-9A14-9A3B76327382}" type="presParOf" srcId="{C0AC48F9-A59C-4A66-B4FF-1EABFB71056A}" destId="{4DEDE12E-DC9D-4B38-8C21-09644EC85C0A}" srcOrd="0" destOrd="0" presId="urn:microsoft.com/office/officeart/2008/layout/VerticalCurvedList"/>
    <dgm:cxn modelId="{4F50B557-DB8D-4CC1-AD90-10F73521F568}" type="presParOf" srcId="{5D2C775B-E550-4806-92CA-7546E240294B}" destId="{E2796A69-9335-4738-B885-4C51C922572F}" srcOrd="13" destOrd="0" presId="urn:microsoft.com/office/officeart/2008/layout/VerticalCurvedList"/>
    <dgm:cxn modelId="{7BE9BBDE-8860-4DA3-9C24-5810844A223E}" type="presParOf" srcId="{5D2C775B-E550-4806-92CA-7546E240294B}" destId="{D74CC914-6833-4B2A-AC17-1CDCE798B48A}" srcOrd="14" destOrd="0" presId="urn:microsoft.com/office/officeart/2008/layout/VerticalCurvedList"/>
    <dgm:cxn modelId="{042E9D40-4695-4C5D-86BA-44A36BE1003D}" type="presParOf" srcId="{D74CC914-6833-4B2A-AC17-1CDCE798B48A}" destId="{22A5B56D-0776-459A-AEE0-56D6A9A2AC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AF9CE-4AE0-4D73-904D-5A0B9D1AB919}">
      <dsp:nvSpPr>
        <dsp:cNvPr id="0" name=""/>
        <dsp:cNvSpPr/>
      </dsp:nvSpPr>
      <dsp:spPr>
        <a:xfrm>
          <a:off x="0" y="2602769"/>
          <a:ext cx="101600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A65D50-99A4-48B7-B37C-F117689F4C46}">
      <dsp:nvSpPr>
        <dsp:cNvPr id="0" name=""/>
        <dsp:cNvSpPr/>
      </dsp:nvSpPr>
      <dsp:spPr>
        <a:xfrm>
          <a:off x="0" y="1484838"/>
          <a:ext cx="101600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803988-A2F9-49C9-8DE7-F8790AB21E98}">
      <dsp:nvSpPr>
        <dsp:cNvPr id="0" name=""/>
        <dsp:cNvSpPr/>
      </dsp:nvSpPr>
      <dsp:spPr>
        <a:xfrm>
          <a:off x="0" y="366907"/>
          <a:ext cx="101600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4CDDF-A2A9-49C7-AF1C-F32A64D89879}">
      <dsp:nvSpPr>
        <dsp:cNvPr id="0" name=""/>
        <dsp:cNvSpPr/>
      </dsp:nvSpPr>
      <dsp:spPr>
        <a:xfrm>
          <a:off x="2641599" y="409"/>
          <a:ext cx="7518400" cy="366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 </a:t>
          </a:r>
        </a:p>
      </dsp:txBody>
      <dsp:txXfrm>
        <a:off x="2641599" y="409"/>
        <a:ext cx="7518400" cy="366498"/>
      </dsp:txXfrm>
    </dsp:sp>
    <dsp:sp modelId="{2A04D34A-0E74-40E3-8384-57AA1ADB938E}">
      <dsp:nvSpPr>
        <dsp:cNvPr id="0" name=""/>
        <dsp:cNvSpPr/>
      </dsp:nvSpPr>
      <dsp:spPr>
        <a:xfrm>
          <a:off x="0" y="409"/>
          <a:ext cx="2641600" cy="36649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The top layer</a:t>
          </a:r>
        </a:p>
      </dsp:txBody>
      <dsp:txXfrm>
        <a:off x="17894" y="18303"/>
        <a:ext cx="2605812" cy="348604"/>
      </dsp:txXfrm>
    </dsp:sp>
    <dsp:sp modelId="{0465C8A1-31CD-45DE-9360-AF9126FF6360}">
      <dsp:nvSpPr>
        <dsp:cNvPr id="0" name=""/>
        <dsp:cNvSpPr/>
      </dsp:nvSpPr>
      <dsp:spPr>
        <a:xfrm>
          <a:off x="0" y="366907"/>
          <a:ext cx="10160000" cy="73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Is the functionality provided by the serial bus device, for instance, a mouse or ISDN interface.</a:t>
          </a:r>
        </a:p>
      </dsp:txBody>
      <dsp:txXfrm>
        <a:off x="0" y="366907"/>
        <a:ext cx="10160000" cy="733107"/>
      </dsp:txXfrm>
    </dsp:sp>
    <dsp:sp modelId="{9578DA3B-5995-466E-BE77-B9A253078467}">
      <dsp:nvSpPr>
        <dsp:cNvPr id="0" name=""/>
        <dsp:cNvSpPr/>
      </dsp:nvSpPr>
      <dsp:spPr>
        <a:xfrm>
          <a:off x="2641599" y="1118340"/>
          <a:ext cx="7518400" cy="366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endParaRPr lang="en-US" sz="2000" kern="1200" dirty="0"/>
        </a:p>
      </dsp:txBody>
      <dsp:txXfrm>
        <a:off x="2641599" y="1118340"/>
        <a:ext cx="7518400" cy="366498"/>
      </dsp:txXfrm>
    </dsp:sp>
    <dsp:sp modelId="{54F84FF1-BC03-474F-83C8-363AC5C3566C}">
      <dsp:nvSpPr>
        <dsp:cNvPr id="0" name=""/>
        <dsp:cNvSpPr/>
      </dsp:nvSpPr>
      <dsp:spPr>
        <a:xfrm>
          <a:off x="0" y="1118340"/>
          <a:ext cx="2641600" cy="36649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0000"/>
              </a:solidFill>
            </a:rPr>
            <a:t>The middle layer</a:t>
          </a:r>
        </a:p>
      </dsp:txBody>
      <dsp:txXfrm>
        <a:off x="17894" y="1136234"/>
        <a:ext cx="2605812" cy="348604"/>
      </dsp:txXfrm>
    </dsp:sp>
    <dsp:sp modelId="{61EDCF5A-A185-41C9-9636-B0070155B8F4}">
      <dsp:nvSpPr>
        <dsp:cNvPr id="0" name=""/>
        <dsp:cNvSpPr/>
      </dsp:nvSpPr>
      <dsp:spPr>
        <a:xfrm>
          <a:off x="0" y="1484838"/>
          <a:ext cx="10160000" cy="73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handles routing data between the bus interface and various endpoints on the device.</a:t>
          </a:r>
        </a:p>
      </dsp:txBody>
      <dsp:txXfrm>
        <a:off x="0" y="1484838"/>
        <a:ext cx="10160000" cy="733107"/>
      </dsp:txXfrm>
    </dsp:sp>
    <dsp:sp modelId="{2F97DBF2-E955-4435-8E5D-A00BC929DD42}">
      <dsp:nvSpPr>
        <dsp:cNvPr id="0" name=""/>
        <dsp:cNvSpPr/>
      </dsp:nvSpPr>
      <dsp:spPr>
        <a:xfrm>
          <a:off x="2641599" y="2236270"/>
          <a:ext cx="7518400" cy="366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 </a:t>
          </a:r>
        </a:p>
      </dsp:txBody>
      <dsp:txXfrm>
        <a:off x="2641599" y="2236270"/>
        <a:ext cx="7518400" cy="366498"/>
      </dsp:txXfrm>
    </dsp:sp>
    <dsp:sp modelId="{F96CCC32-23F0-49B0-8E9C-62EF3386B392}">
      <dsp:nvSpPr>
        <dsp:cNvPr id="0" name=""/>
        <dsp:cNvSpPr/>
      </dsp:nvSpPr>
      <dsp:spPr>
        <a:xfrm>
          <a:off x="0" y="2236270"/>
          <a:ext cx="2641600" cy="36649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The bottom layer</a:t>
          </a:r>
        </a:p>
      </dsp:txBody>
      <dsp:txXfrm>
        <a:off x="17894" y="2254164"/>
        <a:ext cx="2605812" cy="348604"/>
      </dsp:txXfrm>
    </dsp:sp>
    <dsp:sp modelId="{E5B86329-A027-494D-9525-FC3F1768A0BD}">
      <dsp:nvSpPr>
        <dsp:cNvPr id="0" name=""/>
        <dsp:cNvSpPr/>
      </dsp:nvSpPr>
      <dsp:spPr>
        <a:xfrm>
          <a:off x="0" y="2602769"/>
          <a:ext cx="10160000" cy="73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is a bus interface that transmits and receives packets</a:t>
          </a:r>
        </a:p>
      </dsp:txBody>
      <dsp:txXfrm>
        <a:off x="0" y="2602769"/>
        <a:ext cx="10160000" cy="73310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E199B-11A0-4ADD-B725-325798506285}">
      <dsp:nvSpPr>
        <dsp:cNvPr id="0" name=""/>
        <dsp:cNvSpPr/>
      </dsp:nvSpPr>
      <dsp:spPr>
        <a:xfrm>
          <a:off x="-3208856" y="-493778"/>
          <a:ext cx="3826967" cy="3826967"/>
        </a:xfrm>
        <a:prstGeom prst="blockArc">
          <a:avLst>
            <a:gd name="adj1" fmla="val 18900000"/>
            <a:gd name="adj2" fmla="val 2700000"/>
            <a:gd name="adj3" fmla="val 56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F3E777-E954-4E8A-8807-2D8458AEAC7B}">
      <dsp:nvSpPr>
        <dsp:cNvPr id="0" name=""/>
        <dsp:cNvSpPr/>
      </dsp:nvSpPr>
      <dsp:spPr>
        <a:xfrm>
          <a:off x="201245" y="129079"/>
          <a:ext cx="4606276"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chemeClr val="bg1"/>
              </a:solidFill>
            </a:rPr>
            <a:t>Dynamic Attachment and Removal</a:t>
          </a:r>
          <a:endParaRPr lang="en-US" sz="1400" b="0" kern="1200" dirty="0">
            <a:solidFill>
              <a:schemeClr val="bg1"/>
            </a:solidFill>
          </a:endParaRPr>
        </a:p>
      </dsp:txBody>
      <dsp:txXfrm>
        <a:off x="201245" y="129079"/>
        <a:ext cx="4606276" cy="258045"/>
      </dsp:txXfrm>
    </dsp:sp>
    <dsp:sp modelId="{010A67CC-CC1A-4FE7-8860-962B820DB5B8}">
      <dsp:nvSpPr>
        <dsp:cNvPr id="0" name=""/>
        <dsp:cNvSpPr/>
      </dsp:nvSpPr>
      <dsp:spPr>
        <a:xfrm>
          <a:off x="39966" y="96823"/>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F4E738-0D17-4449-B9B0-064DA4D1E901}">
      <dsp:nvSpPr>
        <dsp:cNvPr id="0" name=""/>
        <dsp:cNvSpPr/>
      </dsp:nvSpPr>
      <dsp:spPr>
        <a:xfrm>
          <a:off x="434928" y="516375"/>
          <a:ext cx="4372592"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Address Assignment</a:t>
          </a:r>
        </a:p>
      </dsp:txBody>
      <dsp:txXfrm>
        <a:off x="434928" y="516375"/>
        <a:ext cx="4372592" cy="258045"/>
      </dsp:txXfrm>
    </dsp:sp>
    <dsp:sp modelId="{2C0FC24E-1C37-4180-A7B6-44A4598BF444}">
      <dsp:nvSpPr>
        <dsp:cNvPr id="0" name=""/>
        <dsp:cNvSpPr/>
      </dsp:nvSpPr>
      <dsp:spPr>
        <a:xfrm>
          <a:off x="273650" y="484119"/>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EBC0E2-5F16-4723-8E5F-F18C3646C82E}">
      <dsp:nvSpPr>
        <dsp:cNvPr id="0" name=""/>
        <dsp:cNvSpPr/>
      </dsp:nvSpPr>
      <dsp:spPr>
        <a:xfrm>
          <a:off x="562986" y="903386"/>
          <a:ext cx="4244535"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Configuration</a:t>
          </a:r>
        </a:p>
      </dsp:txBody>
      <dsp:txXfrm>
        <a:off x="562986" y="903386"/>
        <a:ext cx="4244535" cy="258045"/>
      </dsp:txXfrm>
    </dsp:sp>
    <dsp:sp modelId="{8EEEBD04-C314-46EA-88CC-3B70508C2569}">
      <dsp:nvSpPr>
        <dsp:cNvPr id="0" name=""/>
        <dsp:cNvSpPr/>
      </dsp:nvSpPr>
      <dsp:spPr>
        <a:xfrm>
          <a:off x="401707" y="871130"/>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440697-591C-4B5B-9E31-309B8CF72C4E}">
      <dsp:nvSpPr>
        <dsp:cNvPr id="0" name=""/>
        <dsp:cNvSpPr/>
      </dsp:nvSpPr>
      <dsp:spPr>
        <a:xfrm>
          <a:off x="603873" y="1290682"/>
          <a:ext cx="4203647"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rgbClr val="FF0000"/>
              </a:solidFill>
            </a:rPr>
            <a:t>Data Transfer</a:t>
          </a:r>
        </a:p>
      </dsp:txBody>
      <dsp:txXfrm>
        <a:off x="603873" y="1290682"/>
        <a:ext cx="4203647" cy="258045"/>
      </dsp:txXfrm>
    </dsp:sp>
    <dsp:sp modelId="{E44B4A16-7319-45DC-BB9C-5858AD2C3935}">
      <dsp:nvSpPr>
        <dsp:cNvPr id="0" name=""/>
        <dsp:cNvSpPr/>
      </dsp:nvSpPr>
      <dsp:spPr>
        <a:xfrm>
          <a:off x="442595" y="1258426"/>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D9C421-A48F-48B8-AAB6-429FF1D915BC}">
      <dsp:nvSpPr>
        <dsp:cNvPr id="0" name=""/>
        <dsp:cNvSpPr/>
      </dsp:nvSpPr>
      <dsp:spPr>
        <a:xfrm>
          <a:off x="562986" y="1677977"/>
          <a:ext cx="4244535"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Power Management</a:t>
          </a:r>
          <a:endParaRPr lang="en-US" sz="1400" kern="1200" dirty="0"/>
        </a:p>
      </dsp:txBody>
      <dsp:txXfrm>
        <a:off x="562986" y="1677977"/>
        <a:ext cx="4244535" cy="258045"/>
      </dsp:txXfrm>
    </dsp:sp>
    <dsp:sp modelId="{21871498-B46D-4118-B76D-3422C89B8C45}">
      <dsp:nvSpPr>
        <dsp:cNvPr id="0" name=""/>
        <dsp:cNvSpPr/>
      </dsp:nvSpPr>
      <dsp:spPr>
        <a:xfrm>
          <a:off x="401707" y="1645722"/>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1B1053-830F-4DF6-A29D-3CCAB5A50D29}">
      <dsp:nvSpPr>
        <dsp:cNvPr id="0" name=""/>
        <dsp:cNvSpPr/>
      </dsp:nvSpPr>
      <dsp:spPr>
        <a:xfrm>
          <a:off x="434928" y="2064989"/>
          <a:ext cx="4372592"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Request Processing</a:t>
          </a:r>
        </a:p>
      </dsp:txBody>
      <dsp:txXfrm>
        <a:off x="434928" y="2064989"/>
        <a:ext cx="4372592" cy="258045"/>
      </dsp:txXfrm>
    </dsp:sp>
    <dsp:sp modelId="{4DEDE12E-DC9D-4B38-8C21-09644EC85C0A}">
      <dsp:nvSpPr>
        <dsp:cNvPr id="0" name=""/>
        <dsp:cNvSpPr/>
      </dsp:nvSpPr>
      <dsp:spPr>
        <a:xfrm>
          <a:off x="273650" y="2032733"/>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796A69-9335-4738-B885-4C51C922572F}">
      <dsp:nvSpPr>
        <dsp:cNvPr id="0" name=""/>
        <dsp:cNvSpPr/>
      </dsp:nvSpPr>
      <dsp:spPr>
        <a:xfrm>
          <a:off x="201245" y="2452284"/>
          <a:ext cx="4606276"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Request Error</a:t>
          </a:r>
          <a:endParaRPr lang="en-US" sz="1400" kern="1200" dirty="0"/>
        </a:p>
      </dsp:txBody>
      <dsp:txXfrm>
        <a:off x="201245" y="2452284"/>
        <a:ext cx="4606276" cy="258045"/>
      </dsp:txXfrm>
    </dsp:sp>
    <dsp:sp modelId="{22A5B56D-0776-459A-AEE0-56D6A9A2AC87}">
      <dsp:nvSpPr>
        <dsp:cNvPr id="0" name=""/>
        <dsp:cNvSpPr/>
      </dsp:nvSpPr>
      <dsp:spPr>
        <a:xfrm>
          <a:off x="39966" y="2420029"/>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E199B-11A0-4ADD-B725-325798506285}">
      <dsp:nvSpPr>
        <dsp:cNvPr id="0" name=""/>
        <dsp:cNvSpPr/>
      </dsp:nvSpPr>
      <dsp:spPr>
        <a:xfrm>
          <a:off x="-3208856" y="-493778"/>
          <a:ext cx="3826967" cy="3826967"/>
        </a:xfrm>
        <a:prstGeom prst="blockArc">
          <a:avLst>
            <a:gd name="adj1" fmla="val 18900000"/>
            <a:gd name="adj2" fmla="val 2700000"/>
            <a:gd name="adj3" fmla="val 56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F3E777-E954-4E8A-8807-2D8458AEAC7B}">
      <dsp:nvSpPr>
        <dsp:cNvPr id="0" name=""/>
        <dsp:cNvSpPr/>
      </dsp:nvSpPr>
      <dsp:spPr>
        <a:xfrm>
          <a:off x="201245" y="129079"/>
          <a:ext cx="4606276"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chemeClr val="bg1"/>
              </a:solidFill>
            </a:rPr>
            <a:t>Dynamic Attachment and Removal</a:t>
          </a:r>
          <a:endParaRPr lang="en-US" sz="1400" b="0" kern="1200" dirty="0">
            <a:solidFill>
              <a:schemeClr val="bg1"/>
            </a:solidFill>
          </a:endParaRPr>
        </a:p>
      </dsp:txBody>
      <dsp:txXfrm>
        <a:off x="201245" y="129079"/>
        <a:ext cx="4606276" cy="258045"/>
      </dsp:txXfrm>
    </dsp:sp>
    <dsp:sp modelId="{010A67CC-CC1A-4FE7-8860-962B820DB5B8}">
      <dsp:nvSpPr>
        <dsp:cNvPr id="0" name=""/>
        <dsp:cNvSpPr/>
      </dsp:nvSpPr>
      <dsp:spPr>
        <a:xfrm>
          <a:off x="39966" y="96823"/>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F4E738-0D17-4449-B9B0-064DA4D1E901}">
      <dsp:nvSpPr>
        <dsp:cNvPr id="0" name=""/>
        <dsp:cNvSpPr/>
      </dsp:nvSpPr>
      <dsp:spPr>
        <a:xfrm>
          <a:off x="434928" y="516375"/>
          <a:ext cx="4372592"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Address Assignment</a:t>
          </a:r>
        </a:p>
      </dsp:txBody>
      <dsp:txXfrm>
        <a:off x="434928" y="516375"/>
        <a:ext cx="4372592" cy="258045"/>
      </dsp:txXfrm>
    </dsp:sp>
    <dsp:sp modelId="{2C0FC24E-1C37-4180-A7B6-44A4598BF444}">
      <dsp:nvSpPr>
        <dsp:cNvPr id="0" name=""/>
        <dsp:cNvSpPr/>
      </dsp:nvSpPr>
      <dsp:spPr>
        <a:xfrm>
          <a:off x="273650" y="484119"/>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EBC0E2-5F16-4723-8E5F-F18C3646C82E}">
      <dsp:nvSpPr>
        <dsp:cNvPr id="0" name=""/>
        <dsp:cNvSpPr/>
      </dsp:nvSpPr>
      <dsp:spPr>
        <a:xfrm>
          <a:off x="562986" y="903386"/>
          <a:ext cx="4244535"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Configuration</a:t>
          </a:r>
        </a:p>
      </dsp:txBody>
      <dsp:txXfrm>
        <a:off x="562986" y="903386"/>
        <a:ext cx="4244535" cy="258045"/>
      </dsp:txXfrm>
    </dsp:sp>
    <dsp:sp modelId="{8EEEBD04-C314-46EA-88CC-3B70508C2569}">
      <dsp:nvSpPr>
        <dsp:cNvPr id="0" name=""/>
        <dsp:cNvSpPr/>
      </dsp:nvSpPr>
      <dsp:spPr>
        <a:xfrm>
          <a:off x="401707" y="871130"/>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440697-591C-4B5B-9E31-309B8CF72C4E}">
      <dsp:nvSpPr>
        <dsp:cNvPr id="0" name=""/>
        <dsp:cNvSpPr/>
      </dsp:nvSpPr>
      <dsp:spPr>
        <a:xfrm>
          <a:off x="603873" y="1290682"/>
          <a:ext cx="4203647"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Data Transfer</a:t>
          </a:r>
        </a:p>
      </dsp:txBody>
      <dsp:txXfrm>
        <a:off x="603873" y="1290682"/>
        <a:ext cx="4203647" cy="258045"/>
      </dsp:txXfrm>
    </dsp:sp>
    <dsp:sp modelId="{E44B4A16-7319-45DC-BB9C-5858AD2C3935}">
      <dsp:nvSpPr>
        <dsp:cNvPr id="0" name=""/>
        <dsp:cNvSpPr/>
      </dsp:nvSpPr>
      <dsp:spPr>
        <a:xfrm>
          <a:off x="442595" y="1258426"/>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D9C421-A48F-48B8-AAB6-429FF1D915BC}">
      <dsp:nvSpPr>
        <dsp:cNvPr id="0" name=""/>
        <dsp:cNvSpPr/>
      </dsp:nvSpPr>
      <dsp:spPr>
        <a:xfrm>
          <a:off x="562986" y="1677977"/>
          <a:ext cx="4244535"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rgbClr val="FF0000"/>
              </a:solidFill>
            </a:rPr>
            <a:t>Power Management</a:t>
          </a:r>
        </a:p>
      </dsp:txBody>
      <dsp:txXfrm>
        <a:off x="562986" y="1677977"/>
        <a:ext cx="4244535" cy="258045"/>
      </dsp:txXfrm>
    </dsp:sp>
    <dsp:sp modelId="{21871498-B46D-4118-B76D-3422C89B8C45}">
      <dsp:nvSpPr>
        <dsp:cNvPr id="0" name=""/>
        <dsp:cNvSpPr/>
      </dsp:nvSpPr>
      <dsp:spPr>
        <a:xfrm>
          <a:off x="401707" y="1645722"/>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1B1053-830F-4DF6-A29D-3CCAB5A50D29}">
      <dsp:nvSpPr>
        <dsp:cNvPr id="0" name=""/>
        <dsp:cNvSpPr/>
      </dsp:nvSpPr>
      <dsp:spPr>
        <a:xfrm>
          <a:off x="434928" y="2064989"/>
          <a:ext cx="4372592"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Request Processing</a:t>
          </a:r>
        </a:p>
      </dsp:txBody>
      <dsp:txXfrm>
        <a:off x="434928" y="2064989"/>
        <a:ext cx="4372592" cy="258045"/>
      </dsp:txXfrm>
    </dsp:sp>
    <dsp:sp modelId="{4DEDE12E-DC9D-4B38-8C21-09644EC85C0A}">
      <dsp:nvSpPr>
        <dsp:cNvPr id="0" name=""/>
        <dsp:cNvSpPr/>
      </dsp:nvSpPr>
      <dsp:spPr>
        <a:xfrm>
          <a:off x="273650" y="2032733"/>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796A69-9335-4738-B885-4C51C922572F}">
      <dsp:nvSpPr>
        <dsp:cNvPr id="0" name=""/>
        <dsp:cNvSpPr/>
      </dsp:nvSpPr>
      <dsp:spPr>
        <a:xfrm>
          <a:off x="201245" y="2452284"/>
          <a:ext cx="4606276"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Request Error</a:t>
          </a:r>
          <a:endParaRPr lang="en-US" sz="1400" kern="1200" dirty="0"/>
        </a:p>
      </dsp:txBody>
      <dsp:txXfrm>
        <a:off x="201245" y="2452284"/>
        <a:ext cx="4606276" cy="258045"/>
      </dsp:txXfrm>
    </dsp:sp>
    <dsp:sp modelId="{22A5B56D-0776-459A-AEE0-56D6A9A2AC87}">
      <dsp:nvSpPr>
        <dsp:cNvPr id="0" name=""/>
        <dsp:cNvSpPr/>
      </dsp:nvSpPr>
      <dsp:spPr>
        <a:xfrm>
          <a:off x="39966" y="2420029"/>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E199B-11A0-4ADD-B725-325798506285}">
      <dsp:nvSpPr>
        <dsp:cNvPr id="0" name=""/>
        <dsp:cNvSpPr/>
      </dsp:nvSpPr>
      <dsp:spPr>
        <a:xfrm>
          <a:off x="-489664" y="-71201"/>
          <a:ext cx="650979" cy="650979"/>
        </a:xfrm>
        <a:prstGeom prst="blockArc">
          <a:avLst>
            <a:gd name="adj1" fmla="val 18900000"/>
            <a:gd name="adj2" fmla="val 2700000"/>
            <a:gd name="adj3" fmla="val 331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A3F616-1D7D-468E-B0A7-1BD5964D75BA}">
      <dsp:nvSpPr>
        <dsp:cNvPr id="0" name=""/>
        <dsp:cNvSpPr/>
      </dsp:nvSpPr>
      <dsp:spPr>
        <a:xfrm>
          <a:off x="156881" y="128782"/>
          <a:ext cx="3239958" cy="2510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841"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rgbClr val="FF0000"/>
              </a:solidFill>
            </a:rPr>
            <a:t>Request Processing</a:t>
          </a:r>
        </a:p>
      </dsp:txBody>
      <dsp:txXfrm>
        <a:off x="156881" y="128782"/>
        <a:ext cx="3239958" cy="251010"/>
      </dsp:txXfrm>
    </dsp:sp>
    <dsp:sp modelId="{4DEDE12E-DC9D-4B38-8C21-09644EC85C0A}">
      <dsp:nvSpPr>
        <dsp:cNvPr id="0" name=""/>
        <dsp:cNvSpPr/>
      </dsp:nvSpPr>
      <dsp:spPr>
        <a:xfrm>
          <a:off x="0" y="97406"/>
          <a:ext cx="313763" cy="31376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7FF52-5008-4197-80BB-B637D0AAE9DF}">
      <dsp:nvSpPr>
        <dsp:cNvPr id="0" name=""/>
        <dsp:cNvSpPr/>
      </dsp:nvSpPr>
      <dsp:spPr>
        <a:xfrm rot="5400000">
          <a:off x="7954131" y="-3478633"/>
          <a:ext cx="674964" cy="780387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USB sets an upper limit of </a:t>
          </a:r>
          <a:r>
            <a:rPr lang="en-US" sz="1000" kern="1200" dirty="0">
              <a:solidFill>
                <a:srgbClr val="FF0000"/>
              </a:solidFill>
            </a:rPr>
            <a:t>5 seconds as the upper limit for any command to be processed.</a:t>
          </a:r>
        </a:p>
        <a:p>
          <a:pPr marL="57150" lvl="1" indent="-57150" algn="l" defTabSz="444500">
            <a:lnSpc>
              <a:spcPct val="90000"/>
            </a:lnSpc>
            <a:spcBef>
              <a:spcPct val="0"/>
            </a:spcBef>
            <a:spcAft>
              <a:spcPct val="15000"/>
            </a:spcAft>
            <a:buChar char="•"/>
          </a:pPr>
          <a:r>
            <a:rPr lang="en-US" sz="1000" kern="1200" dirty="0"/>
            <a:t>This upper limit </a:t>
          </a:r>
          <a:r>
            <a:rPr lang="en-US" sz="1000" kern="1200" dirty="0">
              <a:solidFill>
                <a:srgbClr val="FF0000"/>
              </a:solidFill>
            </a:rPr>
            <a:t>will improve user experience </a:t>
          </a:r>
          <a:r>
            <a:rPr lang="en-US" sz="1000" kern="1200" dirty="0"/>
            <a:t>-&gt; implementations should strive to complete requests in times that </a:t>
          </a:r>
          <a:r>
            <a:rPr lang="en-US" sz="1000" kern="1200" dirty="0">
              <a:solidFill>
                <a:srgbClr val="FF0000"/>
              </a:solidFill>
            </a:rPr>
            <a:t>are as short as possible.</a:t>
          </a:r>
        </a:p>
      </dsp:txBody>
      <dsp:txXfrm rot="-5400000">
        <a:off x="4389678" y="118769"/>
        <a:ext cx="7770923" cy="609066"/>
      </dsp:txXfrm>
    </dsp:sp>
    <dsp:sp modelId="{26071C72-B15F-4AA1-AE9D-E284A0251109}">
      <dsp:nvSpPr>
        <dsp:cNvPr id="0" name=""/>
        <dsp:cNvSpPr/>
      </dsp:nvSpPr>
      <dsp:spPr>
        <a:xfrm>
          <a:off x="0" y="1449"/>
          <a:ext cx="4389678" cy="843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i="0" u="none" strike="noStrike" kern="1200" baseline="0" dirty="0">
              <a:latin typeface="Arial" panose="020B0604020202020204" pitchFamily="34" charset="0"/>
            </a:rPr>
            <a:t>Request Processing Timing</a:t>
          </a:r>
          <a:endParaRPr lang="en-US" sz="2500" kern="1200" dirty="0"/>
        </a:p>
      </dsp:txBody>
      <dsp:txXfrm>
        <a:off x="41186" y="42635"/>
        <a:ext cx="4307306" cy="761334"/>
      </dsp:txXfrm>
    </dsp:sp>
    <dsp:sp modelId="{6B54EAB4-0309-477A-BBD9-CFC560BE85CE}">
      <dsp:nvSpPr>
        <dsp:cNvPr id="0" name=""/>
        <dsp:cNvSpPr/>
      </dsp:nvSpPr>
      <dsp:spPr>
        <a:xfrm rot="5400000">
          <a:off x="7954131" y="-2592742"/>
          <a:ext cx="674964" cy="780387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rgbClr val="FF0000"/>
              </a:solidFill>
            </a:rPr>
            <a:t>After a port is reset or resumed</a:t>
          </a:r>
          <a:r>
            <a:rPr lang="en-US" sz="1000" kern="1200" dirty="0"/>
            <a:t>, the USB System Software is expected to provide a “recovery” interval of </a:t>
          </a:r>
          <a:r>
            <a:rPr lang="en-US" sz="1000" kern="1200" dirty="0">
              <a:solidFill>
                <a:srgbClr val="FF0000"/>
              </a:solidFill>
            </a:rPr>
            <a:t>10 </a:t>
          </a:r>
          <a:r>
            <a:rPr lang="en-US" sz="1000" kern="1200" dirty="0" err="1">
              <a:solidFill>
                <a:srgbClr val="FF0000"/>
              </a:solidFill>
            </a:rPr>
            <a:t>ms</a:t>
          </a:r>
          <a:r>
            <a:rPr lang="en-US" sz="1000" kern="1200" dirty="0">
              <a:solidFill>
                <a:srgbClr val="FF0000"/>
              </a:solidFill>
            </a:rPr>
            <a:t> before the device attached to the port is expected to respond to data transfers</a:t>
          </a:r>
          <a:r>
            <a:rPr lang="en-US" sz="1000" kern="1200" dirty="0"/>
            <a:t>. The device may ignore any data transfers during the recovery interval.</a:t>
          </a:r>
        </a:p>
        <a:p>
          <a:pPr marL="57150" lvl="1" indent="-57150" algn="l" defTabSz="444500">
            <a:lnSpc>
              <a:spcPct val="90000"/>
            </a:lnSpc>
            <a:spcBef>
              <a:spcPct val="0"/>
            </a:spcBef>
            <a:spcAft>
              <a:spcPct val="15000"/>
            </a:spcAft>
            <a:buChar char="•"/>
          </a:pPr>
          <a:r>
            <a:rPr lang="en-US" sz="1000" kern="1200" dirty="0"/>
            <a:t>After the end of the recovery interval (measured from the end of the reset or the end of the EOP at the end of the resume signaling), the device must accept data transfers at any time</a:t>
          </a:r>
        </a:p>
      </dsp:txBody>
      <dsp:txXfrm rot="-5400000">
        <a:off x="4389678" y="1004660"/>
        <a:ext cx="7770923" cy="609066"/>
      </dsp:txXfrm>
    </dsp:sp>
    <dsp:sp modelId="{83881786-AC89-45DA-92CD-E442DE1C737E}">
      <dsp:nvSpPr>
        <dsp:cNvPr id="0" name=""/>
        <dsp:cNvSpPr/>
      </dsp:nvSpPr>
      <dsp:spPr>
        <a:xfrm>
          <a:off x="0" y="887340"/>
          <a:ext cx="4389678" cy="843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i="0" u="none" strike="noStrike" kern="1200" baseline="0" dirty="0">
              <a:latin typeface="Arial" panose="020B0604020202020204" pitchFamily="34" charset="0"/>
            </a:rPr>
            <a:t>Reset/Resume Recovery Time</a:t>
          </a:r>
          <a:endParaRPr lang="en-US" sz="2500" kern="1200" dirty="0"/>
        </a:p>
      </dsp:txBody>
      <dsp:txXfrm>
        <a:off x="41186" y="928526"/>
        <a:ext cx="4307306" cy="761334"/>
      </dsp:txXfrm>
    </dsp:sp>
    <dsp:sp modelId="{800FDC50-B8A6-4D62-BEEA-17F2FBCE49DA}">
      <dsp:nvSpPr>
        <dsp:cNvPr id="0" name=""/>
        <dsp:cNvSpPr/>
      </dsp:nvSpPr>
      <dsp:spPr>
        <a:xfrm rot="5400000">
          <a:off x="7954131" y="-1706851"/>
          <a:ext cx="674964" cy="780387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rgbClr val="FF0000"/>
              </a:solidFill>
            </a:rPr>
            <a:t>After the reset/resume recovery interval</a:t>
          </a:r>
          <a:r>
            <a:rPr lang="en-US" sz="1000" kern="1200" dirty="0"/>
            <a:t>, if a device </a:t>
          </a:r>
          <a:r>
            <a:rPr lang="en-US" sz="1000" kern="1200" dirty="0">
              <a:solidFill>
                <a:srgbClr val="FF0000"/>
              </a:solidFill>
            </a:rPr>
            <a:t>receives a </a:t>
          </a:r>
          <a:r>
            <a:rPr lang="en-US" sz="1000" kern="1200" dirty="0" err="1">
              <a:solidFill>
                <a:srgbClr val="FF0000"/>
              </a:solidFill>
            </a:rPr>
            <a:t>SetAddress</a:t>
          </a:r>
          <a:r>
            <a:rPr lang="en-US" sz="1000" kern="1200" dirty="0">
              <a:solidFill>
                <a:srgbClr val="FF0000"/>
              </a:solidFill>
            </a:rPr>
            <a:t>() request</a:t>
          </a:r>
          <a:r>
            <a:rPr lang="en-US" sz="1000" kern="1200" dirty="0"/>
            <a:t>, the device must be able to complete processing of the request and be able to successfully complete the Status stage of the request </a:t>
          </a:r>
          <a:r>
            <a:rPr lang="en-US" sz="1000" kern="1200" dirty="0">
              <a:solidFill>
                <a:srgbClr val="FF0000"/>
              </a:solidFill>
            </a:rPr>
            <a:t>within 50 </a:t>
          </a:r>
          <a:r>
            <a:rPr lang="en-US" sz="1000" kern="1200" dirty="0" err="1">
              <a:solidFill>
                <a:srgbClr val="FF0000"/>
              </a:solidFill>
            </a:rPr>
            <a:t>ms</a:t>
          </a:r>
          <a:r>
            <a:rPr lang="en-US" sz="1000" kern="1200" dirty="0" err="1"/>
            <a:t>.</a:t>
          </a:r>
          <a:endParaRPr lang="en-US" sz="1000" kern="1200" dirty="0"/>
        </a:p>
        <a:p>
          <a:pPr marL="57150" lvl="1" indent="-57150" algn="l" defTabSz="444500">
            <a:lnSpc>
              <a:spcPct val="90000"/>
            </a:lnSpc>
            <a:spcBef>
              <a:spcPct val="0"/>
            </a:spcBef>
            <a:spcAft>
              <a:spcPct val="15000"/>
            </a:spcAft>
            <a:buChar char="•"/>
          </a:pPr>
          <a:r>
            <a:rPr lang="en-US" sz="1000" kern="1200" dirty="0"/>
            <a:t>After successful completion of the Status stage, the device is allowed a </a:t>
          </a:r>
          <a:r>
            <a:rPr lang="en-US" sz="1000" kern="1200" dirty="0" err="1"/>
            <a:t>SetAddress</a:t>
          </a:r>
          <a:r>
            <a:rPr lang="en-US" sz="1000" kern="1200" dirty="0"/>
            <a:t>() recovery interval of 2 </a:t>
          </a:r>
          <a:r>
            <a:rPr lang="en-US" sz="1000" kern="1200" dirty="0" err="1"/>
            <a:t>ms.</a:t>
          </a:r>
          <a:r>
            <a:rPr lang="en-US" sz="1000" kern="1200" dirty="0"/>
            <a:t> At the end of this interval, the device must be able to accept Setup packets addressed to the new address.</a:t>
          </a:r>
        </a:p>
      </dsp:txBody>
      <dsp:txXfrm rot="-5400000">
        <a:off x="4389678" y="1890551"/>
        <a:ext cx="7770923" cy="609066"/>
      </dsp:txXfrm>
    </dsp:sp>
    <dsp:sp modelId="{011AA492-C09A-4330-85A2-1D502D72DF07}">
      <dsp:nvSpPr>
        <dsp:cNvPr id="0" name=""/>
        <dsp:cNvSpPr/>
      </dsp:nvSpPr>
      <dsp:spPr>
        <a:xfrm>
          <a:off x="0" y="1773231"/>
          <a:ext cx="4389678" cy="843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i="0" u="none" strike="noStrike" kern="1200" baseline="0" dirty="0">
              <a:latin typeface="Arial" panose="020B0604020202020204" pitchFamily="34" charset="0"/>
            </a:rPr>
            <a:t>Set Address Processing</a:t>
          </a:r>
          <a:endParaRPr lang="en-US" sz="2500" kern="1200" dirty="0"/>
        </a:p>
      </dsp:txBody>
      <dsp:txXfrm>
        <a:off x="41186" y="1814417"/>
        <a:ext cx="4307306" cy="761334"/>
      </dsp:txXfrm>
    </dsp:sp>
    <dsp:sp modelId="{455266E7-84D6-48BB-B53C-A6327B5BF42F}">
      <dsp:nvSpPr>
        <dsp:cNvPr id="0" name=""/>
        <dsp:cNvSpPr/>
      </dsp:nvSpPr>
      <dsp:spPr>
        <a:xfrm rot="5400000">
          <a:off x="7954131" y="-820959"/>
          <a:ext cx="674964" cy="780387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For standard device requests that require no Data stage, </a:t>
          </a:r>
          <a:r>
            <a:rPr lang="en-US" sz="1000" kern="1200" dirty="0">
              <a:solidFill>
                <a:srgbClr val="FF0000"/>
              </a:solidFill>
            </a:rPr>
            <a:t>a device must be able to complete the request </a:t>
          </a:r>
          <a:r>
            <a:rPr lang="en-US" sz="1000" kern="1200" dirty="0"/>
            <a:t>and be </a:t>
          </a:r>
          <a:r>
            <a:rPr lang="en-US" sz="1000" kern="1200" dirty="0">
              <a:solidFill>
                <a:srgbClr val="FF0000"/>
              </a:solidFill>
            </a:rPr>
            <a:t>able to successfully complete the Status stage of the request within 50 </a:t>
          </a:r>
          <a:r>
            <a:rPr lang="en-US" sz="1000" kern="1200" dirty="0" err="1">
              <a:solidFill>
                <a:srgbClr val="FF0000"/>
              </a:solidFill>
            </a:rPr>
            <a:t>ms</a:t>
          </a:r>
          <a:r>
            <a:rPr lang="en-US" sz="1000" kern="1200" dirty="0">
              <a:solidFill>
                <a:srgbClr val="FF0000"/>
              </a:solidFill>
            </a:rPr>
            <a:t> </a:t>
          </a:r>
          <a:r>
            <a:rPr lang="en-US" sz="1000" kern="1200" dirty="0"/>
            <a:t>of receipt of the request. This limitation applies to requests to the device, interface, or endpoint</a:t>
          </a:r>
        </a:p>
      </dsp:txBody>
      <dsp:txXfrm rot="-5400000">
        <a:off x="4389678" y="2776443"/>
        <a:ext cx="7770923" cy="609066"/>
      </dsp:txXfrm>
    </dsp:sp>
    <dsp:sp modelId="{17BCF488-B170-4F87-AB2B-FBAC0CE5DDCA}">
      <dsp:nvSpPr>
        <dsp:cNvPr id="0" name=""/>
        <dsp:cNvSpPr/>
      </dsp:nvSpPr>
      <dsp:spPr>
        <a:xfrm>
          <a:off x="0" y="2659123"/>
          <a:ext cx="4389678" cy="843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i="0" u="none" strike="noStrike" kern="1200" baseline="0" dirty="0">
              <a:latin typeface="Arial" panose="020B0604020202020204" pitchFamily="34" charset="0"/>
            </a:rPr>
            <a:t>Standard Device Requests</a:t>
          </a:r>
          <a:endParaRPr lang="en-US" sz="2500" kern="1200" dirty="0"/>
        </a:p>
      </dsp:txBody>
      <dsp:txXfrm>
        <a:off x="41186" y="2700309"/>
        <a:ext cx="4307306" cy="761334"/>
      </dsp:txXfrm>
    </dsp:sp>
    <dsp:sp modelId="{47BB53A2-CC50-464E-9348-FC910BD5B9C4}">
      <dsp:nvSpPr>
        <dsp:cNvPr id="0" name=""/>
        <dsp:cNvSpPr/>
      </dsp:nvSpPr>
      <dsp:spPr>
        <a:xfrm rot="5400000">
          <a:off x="7954131" y="64931"/>
          <a:ext cx="674964" cy="780387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Unless specifically exempted in the class document, </a:t>
          </a:r>
          <a:r>
            <a:rPr lang="en-US" sz="1000" kern="1200" dirty="0">
              <a:solidFill>
                <a:srgbClr val="FF0000"/>
              </a:solidFill>
            </a:rPr>
            <a:t>all class-specific requests must meet the timing limitations for standard device requests</a:t>
          </a:r>
          <a:r>
            <a:rPr lang="en-US" sz="1000" kern="1200" dirty="0"/>
            <a:t>. If a class document provides an exemption, the exemption may only be specified on a request-by-request basis.</a:t>
          </a:r>
        </a:p>
        <a:p>
          <a:pPr marL="57150" lvl="1" indent="-57150" algn="l" defTabSz="444500">
            <a:lnSpc>
              <a:spcPct val="90000"/>
            </a:lnSpc>
            <a:spcBef>
              <a:spcPct val="0"/>
            </a:spcBef>
            <a:spcAft>
              <a:spcPct val="15000"/>
            </a:spcAft>
            <a:buChar char="•"/>
          </a:pPr>
          <a:r>
            <a:rPr lang="en-US" sz="1000" kern="1200" dirty="0">
              <a:solidFill>
                <a:srgbClr val="FF0000"/>
              </a:solidFill>
            </a:rPr>
            <a:t>A class document may require that a device respond more quickly than is specified in this section</a:t>
          </a:r>
          <a:r>
            <a:rPr lang="en-US" sz="1000" kern="1200" dirty="0"/>
            <a:t>. Faster response may be required for standard and class-specific requests.</a:t>
          </a:r>
        </a:p>
      </dsp:txBody>
      <dsp:txXfrm rot="-5400000">
        <a:off x="4389678" y="3662334"/>
        <a:ext cx="7770923" cy="609066"/>
      </dsp:txXfrm>
    </dsp:sp>
    <dsp:sp modelId="{C3B7AEEA-439A-4359-A25E-46A74988012C}">
      <dsp:nvSpPr>
        <dsp:cNvPr id="0" name=""/>
        <dsp:cNvSpPr/>
      </dsp:nvSpPr>
      <dsp:spPr>
        <a:xfrm>
          <a:off x="0" y="3545014"/>
          <a:ext cx="4389678" cy="843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i="0" u="none" strike="noStrike" kern="1200" baseline="0" dirty="0">
              <a:latin typeface="Arial" panose="020B0604020202020204" pitchFamily="34" charset="0"/>
            </a:rPr>
            <a:t>Class-specific Requests</a:t>
          </a:r>
          <a:endParaRPr lang="en-US" sz="2500" kern="1200" dirty="0"/>
        </a:p>
      </dsp:txBody>
      <dsp:txXfrm>
        <a:off x="41186" y="3586200"/>
        <a:ext cx="4307306" cy="761334"/>
      </dsp:txXfrm>
    </dsp:sp>
    <dsp:sp modelId="{9CB08896-5EFE-4E33-A11E-993008EBE751}">
      <dsp:nvSpPr>
        <dsp:cNvPr id="0" name=""/>
        <dsp:cNvSpPr/>
      </dsp:nvSpPr>
      <dsp:spPr>
        <a:xfrm rot="5400000">
          <a:off x="7954131" y="950822"/>
          <a:ext cx="674964" cy="780387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A device capable of operation at </a:t>
          </a:r>
          <a:r>
            <a:rPr lang="en-US" sz="1000" kern="1200" dirty="0">
              <a:solidFill>
                <a:srgbClr val="FF0000"/>
              </a:solidFill>
            </a:rPr>
            <a:t>high-speed can operate in either full- or high-speed</a:t>
          </a:r>
        </a:p>
        <a:p>
          <a:pPr marL="57150" lvl="1" indent="-57150" algn="l" defTabSz="444500">
            <a:lnSpc>
              <a:spcPct val="90000"/>
            </a:lnSpc>
            <a:spcBef>
              <a:spcPct val="0"/>
            </a:spcBef>
            <a:spcAft>
              <a:spcPct val="15000"/>
            </a:spcAft>
            <a:buChar char="•"/>
          </a:pPr>
          <a:r>
            <a:rPr lang="en-US" sz="1000" kern="1200" dirty="0"/>
            <a:t>Two descriptors allow a high-speed capable device to report configuration information about the other operating speed. The two descriptors are: the (</a:t>
          </a:r>
          <a:r>
            <a:rPr lang="en-US" sz="1000" kern="1200" dirty="0" err="1"/>
            <a:t>other_speed</a:t>
          </a:r>
          <a:r>
            <a:rPr lang="en-US" sz="1000" kern="1200" dirty="0"/>
            <a:t>) </a:t>
          </a:r>
          <a:r>
            <a:rPr lang="en-US" sz="1000" kern="1200" dirty="0" err="1"/>
            <a:t>device_qualifier</a:t>
          </a:r>
          <a:r>
            <a:rPr lang="en-US" sz="1000" kern="1200" dirty="0"/>
            <a:t> descriptor and the </a:t>
          </a:r>
          <a:r>
            <a:rPr lang="en-US" sz="1000" kern="1200" dirty="0" err="1"/>
            <a:t>other_speed_configuration</a:t>
          </a:r>
          <a:r>
            <a:rPr lang="en-US" sz="1000" kern="1200" dirty="0"/>
            <a:t> descriptor. These two descriptors are retrieved by the host by using the </a:t>
          </a:r>
          <a:r>
            <a:rPr lang="en-US" sz="1000" kern="1200" dirty="0" err="1"/>
            <a:t>GetDescriptor</a:t>
          </a:r>
          <a:r>
            <a:rPr lang="en-US" sz="1000" kern="1200" dirty="0"/>
            <a:t> request with the corresponding descriptor type values.</a:t>
          </a:r>
        </a:p>
      </dsp:txBody>
      <dsp:txXfrm rot="-5400000">
        <a:off x="4389678" y="4548225"/>
        <a:ext cx="7770923" cy="609066"/>
      </dsp:txXfrm>
    </dsp:sp>
    <dsp:sp modelId="{33D1C5E7-3B28-4075-93E0-3F05B7890C80}">
      <dsp:nvSpPr>
        <dsp:cNvPr id="0" name=""/>
        <dsp:cNvSpPr/>
      </dsp:nvSpPr>
      <dsp:spPr>
        <a:xfrm>
          <a:off x="0" y="4430905"/>
          <a:ext cx="4389678" cy="843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i="0" u="none" strike="noStrike" kern="1200" baseline="0" dirty="0">
              <a:latin typeface="Arial" panose="020B0604020202020204" pitchFamily="34" charset="0"/>
            </a:rPr>
            <a:t>Speed Dependent Descriptors</a:t>
          </a:r>
          <a:endParaRPr lang="en-US" sz="2500" kern="1200" dirty="0"/>
        </a:p>
      </dsp:txBody>
      <dsp:txXfrm>
        <a:off x="41186" y="4472091"/>
        <a:ext cx="4307306" cy="7613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E199B-11A0-4ADD-B725-325798506285}">
      <dsp:nvSpPr>
        <dsp:cNvPr id="0" name=""/>
        <dsp:cNvSpPr/>
      </dsp:nvSpPr>
      <dsp:spPr>
        <a:xfrm>
          <a:off x="-3208856" y="-493778"/>
          <a:ext cx="3826967" cy="3826967"/>
        </a:xfrm>
        <a:prstGeom prst="blockArc">
          <a:avLst>
            <a:gd name="adj1" fmla="val 18900000"/>
            <a:gd name="adj2" fmla="val 2700000"/>
            <a:gd name="adj3" fmla="val 56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F3E777-E954-4E8A-8807-2D8458AEAC7B}">
      <dsp:nvSpPr>
        <dsp:cNvPr id="0" name=""/>
        <dsp:cNvSpPr/>
      </dsp:nvSpPr>
      <dsp:spPr>
        <a:xfrm>
          <a:off x="201245" y="129079"/>
          <a:ext cx="4606276"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rgbClr val="FFFFFF"/>
              </a:solidFill>
            </a:rPr>
            <a:t>Dynamic Attachment and Removal</a:t>
          </a:r>
          <a:endParaRPr lang="en-US" sz="1400" b="0" kern="1200" dirty="0">
            <a:solidFill>
              <a:srgbClr val="FFFFFF"/>
            </a:solidFill>
          </a:endParaRPr>
        </a:p>
      </dsp:txBody>
      <dsp:txXfrm>
        <a:off x="201245" y="129079"/>
        <a:ext cx="4606276" cy="258045"/>
      </dsp:txXfrm>
    </dsp:sp>
    <dsp:sp modelId="{010A67CC-CC1A-4FE7-8860-962B820DB5B8}">
      <dsp:nvSpPr>
        <dsp:cNvPr id="0" name=""/>
        <dsp:cNvSpPr/>
      </dsp:nvSpPr>
      <dsp:spPr>
        <a:xfrm>
          <a:off x="39966" y="96823"/>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F4E738-0D17-4449-B9B0-064DA4D1E901}">
      <dsp:nvSpPr>
        <dsp:cNvPr id="0" name=""/>
        <dsp:cNvSpPr/>
      </dsp:nvSpPr>
      <dsp:spPr>
        <a:xfrm>
          <a:off x="434928" y="516375"/>
          <a:ext cx="4372592"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Address Assignment</a:t>
          </a:r>
        </a:p>
      </dsp:txBody>
      <dsp:txXfrm>
        <a:off x="434928" y="516375"/>
        <a:ext cx="4372592" cy="258045"/>
      </dsp:txXfrm>
    </dsp:sp>
    <dsp:sp modelId="{2C0FC24E-1C37-4180-A7B6-44A4598BF444}">
      <dsp:nvSpPr>
        <dsp:cNvPr id="0" name=""/>
        <dsp:cNvSpPr/>
      </dsp:nvSpPr>
      <dsp:spPr>
        <a:xfrm>
          <a:off x="273650" y="484119"/>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EBC0E2-5F16-4723-8E5F-F18C3646C82E}">
      <dsp:nvSpPr>
        <dsp:cNvPr id="0" name=""/>
        <dsp:cNvSpPr/>
      </dsp:nvSpPr>
      <dsp:spPr>
        <a:xfrm>
          <a:off x="562986" y="903386"/>
          <a:ext cx="4244535"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Configuration</a:t>
          </a:r>
        </a:p>
      </dsp:txBody>
      <dsp:txXfrm>
        <a:off x="562986" y="903386"/>
        <a:ext cx="4244535" cy="258045"/>
      </dsp:txXfrm>
    </dsp:sp>
    <dsp:sp modelId="{8EEEBD04-C314-46EA-88CC-3B70508C2569}">
      <dsp:nvSpPr>
        <dsp:cNvPr id="0" name=""/>
        <dsp:cNvSpPr/>
      </dsp:nvSpPr>
      <dsp:spPr>
        <a:xfrm>
          <a:off x="401707" y="871130"/>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440697-591C-4B5B-9E31-309B8CF72C4E}">
      <dsp:nvSpPr>
        <dsp:cNvPr id="0" name=""/>
        <dsp:cNvSpPr/>
      </dsp:nvSpPr>
      <dsp:spPr>
        <a:xfrm>
          <a:off x="603873" y="1290682"/>
          <a:ext cx="4203647"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Data Transfer</a:t>
          </a:r>
          <a:endParaRPr lang="en-US" sz="1400" kern="1200" dirty="0"/>
        </a:p>
      </dsp:txBody>
      <dsp:txXfrm>
        <a:off x="603873" y="1290682"/>
        <a:ext cx="4203647" cy="258045"/>
      </dsp:txXfrm>
    </dsp:sp>
    <dsp:sp modelId="{E44B4A16-7319-45DC-BB9C-5858AD2C3935}">
      <dsp:nvSpPr>
        <dsp:cNvPr id="0" name=""/>
        <dsp:cNvSpPr/>
      </dsp:nvSpPr>
      <dsp:spPr>
        <a:xfrm>
          <a:off x="442595" y="1258426"/>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D9C421-A48F-48B8-AAB6-429FF1D915BC}">
      <dsp:nvSpPr>
        <dsp:cNvPr id="0" name=""/>
        <dsp:cNvSpPr/>
      </dsp:nvSpPr>
      <dsp:spPr>
        <a:xfrm>
          <a:off x="562986" y="1677977"/>
          <a:ext cx="4244535"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Power Management</a:t>
          </a:r>
          <a:endParaRPr lang="en-US" sz="1400" kern="1200" dirty="0"/>
        </a:p>
      </dsp:txBody>
      <dsp:txXfrm>
        <a:off x="562986" y="1677977"/>
        <a:ext cx="4244535" cy="258045"/>
      </dsp:txXfrm>
    </dsp:sp>
    <dsp:sp modelId="{21871498-B46D-4118-B76D-3422C89B8C45}">
      <dsp:nvSpPr>
        <dsp:cNvPr id="0" name=""/>
        <dsp:cNvSpPr/>
      </dsp:nvSpPr>
      <dsp:spPr>
        <a:xfrm>
          <a:off x="401707" y="1645722"/>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1B1053-830F-4DF6-A29D-3CCAB5A50D29}">
      <dsp:nvSpPr>
        <dsp:cNvPr id="0" name=""/>
        <dsp:cNvSpPr/>
      </dsp:nvSpPr>
      <dsp:spPr>
        <a:xfrm>
          <a:off x="434928" y="2064989"/>
          <a:ext cx="4372592"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Request Processing</a:t>
          </a:r>
        </a:p>
      </dsp:txBody>
      <dsp:txXfrm>
        <a:off x="434928" y="2064989"/>
        <a:ext cx="4372592" cy="258045"/>
      </dsp:txXfrm>
    </dsp:sp>
    <dsp:sp modelId="{4DEDE12E-DC9D-4B38-8C21-09644EC85C0A}">
      <dsp:nvSpPr>
        <dsp:cNvPr id="0" name=""/>
        <dsp:cNvSpPr/>
      </dsp:nvSpPr>
      <dsp:spPr>
        <a:xfrm>
          <a:off x="273650" y="2032733"/>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796A69-9335-4738-B885-4C51C922572F}">
      <dsp:nvSpPr>
        <dsp:cNvPr id="0" name=""/>
        <dsp:cNvSpPr/>
      </dsp:nvSpPr>
      <dsp:spPr>
        <a:xfrm>
          <a:off x="201245" y="2452284"/>
          <a:ext cx="4606276"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rgbClr val="FF0000"/>
              </a:solidFill>
            </a:rPr>
            <a:t>Request Error</a:t>
          </a:r>
        </a:p>
      </dsp:txBody>
      <dsp:txXfrm>
        <a:off x="201245" y="2452284"/>
        <a:ext cx="4606276" cy="258045"/>
      </dsp:txXfrm>
    </dsp:sp>
    <dsp:sp modelId="{22A5B56D-0776-459A-AEE0-56D6A9A2AC87}">
      <dsp:nvSpPr>
        <dsp:cNvPr id="0" name=""/>
        <dsp:cNvSpPr/>
      </dsp:nvSpPr>
      <dsp:spPr>
        <a:xfrm>
          <a:off x="39966" y="2420029"/>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44EF5-058F-45B6-ADB5-141CFC54443E}">
      <dsp:nvSpPr>
        <dsp:cNvPr id="0" name=""/>
        <dsp:cNvSpPr/>
      </dsp:nvSpPr>
      <dsp:spPr>
        <a:xfrm rot="5400000">
          <a:off x="7909272" y="-3559770"/>
          <a:ext cx="412817" cy="76382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As a component of the host, the Host Controller reports and manages its states.</a:t>
          </a:r>
        </a:p>
      </dsp:txBody>
      <dsp:txXfrm rot="-5400000">
        <a:off x="4296537" y="73117"/>
        <a:ext cx="7618136" cy="372513"/>
      </dsp:txXfrm>
    </dsp:sp>
    <dsp:sp modelId="{0F5BDD0E-73E2-4435-926D-760C10776C64}">
      <dsp:nvSpPr>
        <dsp:cNvPr id="0" name=""/>
        <dsp:cNvSpPr/>
      </dsp:nvSpPr>
      <dsp:spPr>
        <a:xfrm>
          <a:off x="0" y="1362"/>
          <a:ext cx="4296537" cy="5160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State Handling</a:t>
          </a:r>
        </a:p>
      </dsp:txBody>
      <dsp:txXfrm>
        <a:off x="25190" y="26552"/>
        <a:ext cx="4246157" cy="465641"/>
      </dsp:txXfrm>
    </dsp:sp>
    <dsp:sp modelId="{880C4E44-883C-4DD1-97EB-0513C40EE62F}">
      <dsp:nvSpPr>
        <dsp:cNvPr id="0" name=""/>
        <dsp:cNvSpPr/>
      </dsp:nvSpPr>
      <dsp:spPr>
        <a:xfrm rot="5400000">
          <a:off x="7909272" y="-3017947"/>
          <a:ext cx="412817" cy="76382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For data transmitted from the host, the Host Controller converts protocol and data information from its native format to a bit stream transmitted on the USB. For data being received into the host, the reverse operation is performed.</a:t>
          </a:r>
        </a:p>
      </dsp:txBody>
      <dsp:txXfrm rot="-5400000">
        <a:off x="4296537" y="614940"/>
        <a:ext cx="7618136" cy="372513"/>
      </dsp:txXfrm>
    </dsp:sp>
    <dsp:sp modelId="{DB0B0AD1-C156-40F3-8A86-AA5C03A9956E}">
      <dsp:nvSpPr>
        <dsp:cNvPr id="0" name=""/>
        <dsp:cNvSpPr/>
      </dsp:nvSpPr>
      <dsp:spPr>
        <a:xfrm>
          <a:off x="0" y="543185"/>
          <a:ext cx="4296537" cy="5160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Serializer/</a:t>
          </a:r>
          <a:r>
            <a:rPr lang="en-US" sz="2500" kern="1200" dirty="0" err="1"/>
            <a:t>Deserializer</a:t>
          </a:r>
          <a:endParaRPr lang="en-US" sz="2500" kern="1200" dirty="0"/>
        </a:p>
      </dsp:txBody>
      <dsp:txXfrm>
        <a:off x="25190" y="568375"/>
        <a:ext cx="4246157" cy="465641"/>
      </dsp:txXfrm>
    </dsp:sp>
    <dsp:sp modelId="{D470B87E-E157-4F6C-8E1D-8ADA4B6F4DED}">
      <dsp:nvSpPr>
        <dsp:cNvPr id="0" name=""/>
        <dsp:cNvSpPr/>
      </dsp:nvSpPr>
      <dsp:spPr>
        <a:xfrm rot="5400000">
          <a:off x="7909272" y="-2476124"/>
          <a:ext cx="412817" cy="76382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The Host Controller produces SOF tokens at a period of 1 </a:t>
          </a:r>
          <a:r>
            <a:rPr lang="en-US" sz="1100" kern="1200" dirty="0" err="1"/>
            <a:t>ms</a:t>
          </a:r>
          <a:r>
            <a:rPr lang="en-US" sz="1100" kern="1200" dirty="0"/>
            <a:t> when operating with full-speed devices, and at a period of 125 </a:t>
          </a:r>
          <a:r>
            <a:rPr lang="en-US" sz="1100" kern="1200" dirty="0" err="1"/>
            <a:t>μs</a:t>
          </a:r>
          <a:r>
            <a:rPr lang="en-US" sz="1100" kern="1200" dirty="0"/>
            <a:t> when operating with high-speed devices</a:t>
          </a:r>
        </a:p>
      </dsp:txBody>
      <dsp:txXfrm rot="-5400000">
        <a:off x="4296537" y="1156763"/>
        <a:ext cx="7618136" cy="372513"/>
      </dsp:txXfrm>
    </dsp:sp>
    <dsp:sp modelId="{E6FA4D1D-BDE4-43DA-A74A-90C25E5765C8}">
      <dsp:nvSpPr>
        <dsp:cNvPr id="0" name=""/>
        <dsp:cNvSpPr/>
      </dsp:nvSpPr>
      <dsp:spPr>
        <a:xfrm>
          <a:off x="0" y="1085008"/>
          <a:ext cx="4296537" cy="5160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(micro)frame Generation</a:t>
          </a:r>
        </a:p>
      </dsp:txBody>
      <dsp:txXfrm>
        <a:off x="25190" y="1110198"/>
        <a:ext cx="4246157" cy="465641"/>
      </dsp:txXfrm>
    </dsp:sp>
    <dsp:sp modelId="{C6DF2B2D-F5F8-4181-BF6D-13DEF5E9C770}">
      <dsp:nvSpPr>
        <dsp:cNvPr id="0" name=""/>
        <dsp:cNvSpPr/>
      </dsp:nvSpPr>
      <dsp:spPr>
        <a:xfrm rot="5400000">
          <a:off x="7909272" y="-1934301"/>
          <a:ext cx="412817" cy="76382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The Host Controller processes requests for data transmission to and from the host.</a:t>
          </a:r>
        </a:p>
      </dsp:txBody>
      <dsp:txXfrm rot="-5400000">
        <a:off x="4296537" y="1698586"/>
        <a:ext cx="7618136" cy="372513"/>
      </dsp:txXfrm>
    </dsp:sp>
    <dsp:sp modelId="{3ED75460-4D8D-493C-AE33-CAC2BFBF7F55}">
      <dsp:nvSpPr>
        <dsp:cNvPr id="0" name=""/>
        <dsp:cNvSpPr/>
      </dsp:nvSpPr>
      <dsp:spPr>
        <a:xfrm>
          <a:off x="0" y="1626831"/>
          <a:ext cx="4296537" cy="5160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Data Processing</a:t>
          </a:r>
        </a:p>
      </dsp:txBody>
      <dsp:txXfrm>
        <a:off x="25190" y="1652021"/>
        <a:ext cx="4246157" cy="465641"/>
      </dsp:txXfrm>
    </dsp:sp>
    <dsp:sp modelId="{D5353B52-3393-4D63-B8DB-1A2CD2152E16}">
      <dsp:nvSpPr>
        <dsp:cNvPr id="0" name=""/>
        <dsp:cNvSpPr/>
      </dsp:nvSpPr>
      <dsp:spPr>
        <a:xfrm rot="5400000">
          <a:off x="7909272" y="-1392479"/>
          <a:ext cx="412817" cy="76382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The Host Controller supports the protocol specified by the USB.</a:t>
          </a:r>
        </a:p>
      </dsp:txBody>
      <dsp:txXfrm rot="-5400000">
        <a:off x="4296537" y="2240408"/>
        <a:ext cx="7618136" cy="372513"/>
      </dsp:txXfrm>
    </dsp:sp>
    <dsp:sp modelId="{A8B4CD53-236A-4485-93EA-3AEC06E7E15B}">
      <dsp:nvSpPr>
        <dsp:cNvPr id="0" name=""/>
        <dsp:cNvSpPr/>
      </dsp:nvSpPr>
      <dsp:spPr>
        <a:xfrm>
          <a:off x="0" y="2168654"/>
          <a:ext cx="4296537" cy="5160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Protocol Engine</a:t>
          </a:r>
        </a:p>
      </dsp:txBody>
      <dsp:txXfrm>
        <a:off x="25190" y="2193844"/>
        <a:ext cx="4246157" cy="465641"/>
      </dsp:txXfrm>
    </dsp:sp>
    <dsp:sp modelId="{25DB87E8-83BE-4931-B4C1-E50EFC2A57E2}">
      <dsp:nvSpPr>
        <dsp:cNvPr id="0" name=""/>
        <dsp:cNvSpPr/>
      </dsp:nvSpPr>
      <dsp:spPr>
        <a:xfrm rot="5400000">
          <a:off x="7909272" y="-850656"/>
          <a:ext cx="412817" cy="76382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All Host Controllers exhibit the same behavior when detecting and reacting to the defined error categories</a:t>
          </a:r>
        </a:p>
        <a:p>
          <a:pPr marL="57150" lvl="1" indent="-57150" algn="l" defTabSz="488950">
            <a:lnSpc>
              <a:spcPct val="90000"/>
            </a:lnSpc>
            <a:spcBef>
              <a:spcPct val="0"/>
            </a:spcBef>
            <a:spcAft>
              <a:spcPct val="15000"/>
            </a:spcAft>
            <a:buChar char="•"/>
          </a:pPr>
          <a:r>
            <a:rPr lang="en-US" sz="1100" kern="1200" dirty="0"/>
            <a:t>HC be capable of detecting the following transmission error; Timeout conditions, Data errors, Protocol errors</a:t>
          </a:r>
        </a:p>
      </dsp:txBody>
      <dsp:txXfrm rot="-5400000">
        <a:off x="4296537" y="2782231"/>
        <a:ext cx="7618136" cy="372513"/>
      </dsp:txXfrm>
    </dsp:sp>
    <dsp:sp modelId="{D730D620-A6EA-4294-B4C9-0428BF2F7697}">
      <dsp:nvSpPr>
        <dsp:cNvPr id="0" name=""/>
        <dsp:cNvSpPr/>
      </dsp:nvSpPr>
      <dsp:spPr>
        <a:xfrm>
          <a:off x="0" y="2710476"/>
          <a:ext cx="4296537" cy="5160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Transmission Error Handling</a:t>
          </a:r>
        </a:p>
      </dsp:txBody>
      <dsp:txXfrm>
        <a:off x="25190" y="2735666"/>
        <a:ext cx="4246157" cy="465641"/>
      </dsp:txXfrm>
    </dsp:sp>
    <dsp:sp modelId="{8756D98E-4538-4FB0-B462-C2E7DF3F6454}">
      <dsp:nvSpPr>
        <dsp:cNvPr id="0" name=""/>
        <dsp:cNvSpPr/>
      </dsp:nvSpPr>
      <dsp:spPr>
        <a:xfrm rot="5400000">
          <a:off x="7909272" y="-308833"/>
          <a:ext cx="412817" cy="76382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All Host Controllers must have the ability to place the bus into the Suspended state and to respond to bus wakeup events.</a:t>
          </a:r>
        </a:p>
      </dsp:txBody>
      <dsp:txXfrm rot="-5400000">
        <a:off x="4296537" y="3324054"/>
        <a:ext cx="7618136" cy="372513"/>
      </dsp:txXfrm>
    </dsp:sp>
    <dsp:sp modelId="{C352F99B-2749-40B5-A85A-017F6D1F0185}">
      <dsp:nvSpPr>
        <dsp:cNvPr id="0" name=""/>
        <dsp:cNvSpPr/>
      </dsp:nvSpPr>
      <dsp:spPr>
        <a:xfrm>
          <a:off x="0" y="3252299"/>
          <a:ext cx="4296537" cy="5160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Remote Wakeup</a:t>
          </a:r>
        </a:p>
      </dsp:txBody>
      <dsp:txXfrm>
        <a:off x="25190" y="3277489"/>
        <a:ext cx="4246157" cy="465641"/>
      </dsp:txXfrm>
    </dsp:sp>
    <dsp:sp modelId="{8BC4444D-5674-4A7D-8131-B5D621FB046C}">
      <dsp:nvSpPr>
        <dsp:cNvPr id="0" name=""/>
        <dsp:cNvSpPr/>
      </dsp:nvSpPr>
      <dsp:spPr>
        <a:xfrm rot="5400000">
          <a:off x="7909272" y="232989"/>
          <a:ext cx="412817" cy="76382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The root hub provides standard hub function to link the Host Controller to one or more USB ports.</a:t>
          </a:r>
        </a:p>
      </dsp:txBody>
      <dsp:txXfrm rot="-5400000">
        <a:off x="4296537" y="3865876"/>
        <a:ext cx="7618136" cy="372513"/>
      </dsp:txXfrm>
    </dsp:sp>
    <dsp:sp modelId="{2298372A-4603-4CCA-AA10-17F6B1DCCEAE}">
      <dsp:nvSpPr>
        <dsp:cNvPr id="0" name=""/>
        <dsp:cNvSpPr/>
      </dsp:nvSpPr>
      <dsp:spPr>
        <a:xfrm>
          <a:off x="0" y="3794122"/>
          <a:ext cx="4296537" cy="5160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Root hub</a:t>
          </a:r>
        </a:p>
      </dsp:txBody>
      <dsp:txXfrm>
        <a:off x="25190" y="3819312"/>
        <a:ext cx="4246157" cy="465641"/>
      </dsp:txXfrm>
    </dsp:sp>
    <dsp:sp modelId="{94F336E1-131B-4F15-AFE4-A8E4D02BE2D8}">
      <dsp:nvSpPr>
        <dsp:cNvPr id="0" name=""/>
        <dsp:cNvSpPr/>
      </dsp:nvSpPr>
      <dsp:spPr>
        <a:xfrm rot="5400000">
          <a:off x="7909272" y="774812"/>
          <a:ext cx="412817" cy="76382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Provides a high-speed data path between the Host Controller and host system</a:t>
          </a:r>
        </a:p>
      </dsp:txBody>
      <dsp:txXfrm rot="-5400000">
        <a:off x="4296537" y="4407699"/>
        <a:ext cx="7618136" cy="372513"/>
      </dsp:txXfrm>
    </dsp:sp>
    <dsp:sp modelId="{C794C1B0-2731-4EA0-8D84-8F197A6CD39B}">
      <dsp:nvSpPr>
        <dsp:cNvPr id="0" name=""/>
        <dsp:cNvSpPr/>
      </dsp:nvSpPr>
      <dsp:spPr>
        <a:xfrm>
          <a:off x="0" y="4335945"/>
          <a:ext cx="4296537" cy="5160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Host System Interface</a:t>
          </a:r>
        </a:p>
      </dsp:txBody>
      <dsp:txXfrm>
        <a:off x="25190" y="4361135"/>
        <a:ext cx="4246157" cy="465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71C0A-ECF8-4D16-839D-C081D412B2B2}">
      <dsp:nvSpPr>
        <dsp:cNvPr id="0" name=""/>
        <dsp:cNvSpPr/>
      </dsp:nvSpPr>
      <dsp:spPr>
        <a:xfrm>
          <a:off x="3079" y="1179107"/>
          <a:ext cx="1145469" cy="4581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Attached</a:t>
          </a:r>
        </a:p>
      </dsp:txBody>
      <dsp:txXfrm>
        <a:off x="232173" y="1179107"/>
        <a:ext cx="687282" cy="458187"/>
      </dsp:txXfrm>
    </dsp:sp>
    <dsp:sp modelId="{543823C8-F5F8-42E8-84C8-157A3F26F9DC}">
      <dsp:nvSpPr>
        <dsp:cNvPr id="0" name=""/>
        <dsp:cNvSpPr/>
      </dsp:nvSpPr>
      <dsp:spPr>
        <a:xfrm>
          <a:off x="1034001" y="1179107"/>
          <a:ext cx="1145469" cy="4581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Powered</a:t>
          </a:r>
        </a:p>
      </dsp:txBody>
      <dsp:txXfrm>
        <a:off x="1263095" y="1179107"/>
        <a:ext cx="687282" cy="458187"/>
      </dsp:txXfrm>
    </dsp:sp>
    <dsp:sp modelId="{F90D8742-2C5A-4D78-A14C-EDCE6052470D}">
      <dsp:nvSpPr>
        <dsp:cNvPr id="0" name=""/>
        <dsp:cNvSpPr/>
      </dsp:nvSpPr>
      <dsp:spPr>
        <a:xfrm>
          <a:off x="2064924" y="1179107"/>
          <a:ext cx="1145469" cy="4581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Default</a:t>
          </a:r>
        </a:p>
      </dsp:txBody>
      <dsp:txXfrm>
        <a:off x="2294018" y="1179107"/>
        <a:ext cx="687282" cy="458187"/>
      </dsp:txXfrm>
    </dsp:sp>
    <dsp:sp modelId="{C6B24942-6B2B-48B6-92D8-5E6191D8BCB6}">
      <dsp:nvSpPr>
        <dsp:cNvPr id="0" name=""/>
        <dsp:cNvSpPr/>
      </dsp:nvSpPr>
      <dsp:spPr>
        <a:xfrm>
          <a:off x="3095847" y="1179107"/>
          <a:ext cx="1145469" cy="4581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Address</a:t>
          </a:r>
        </a:p>
      </dsp:txBody>
      <dsp:txXfrm>
        <a:off x="3324941" y="1179107"/>
        <a:ext cx="687282" cy="458187"/>
      </dsp:txXfrm>
    </dsp:sp>
    <dsp:sp modelId="{274CB2D3-52B3-44C1-8B98-468DE1092176}">
      <dsp:nvSpPr>
        <dsp:cNvPr id="0" name=""/>
        <dsp:cNvSpPr/>
      </dsp:nvSpPr>
      <dsp:spPr>
        <a:xfrm>
          <a:off x="4126769" y="1179107"/>
          <a:ext cx="1145469" cy="4581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Configured</a:t>
          </a:r>
        </a:p>
      </dsp:txBody>
      <dsp:txXfrm>
        <a:off x="4355863" y="1179107"/>
        <a:ext cx="687282" cy="458187"/>
      </dsp:txXfrm>
    </dsp:sp>
    <dsp:sp modelId="{DCB64D5D-C30E-4D3E-91F0-DC2488C07488}">
      <dsp:nvSpPr>
        <dsp:cNvPr id="0" name=""/>
        <dsp:cNvSpPr/>
      </dsp:nvSpPr>
      <dsp:spPr>
        <a:xfrm>
          <a:off x="5157692" y="1179107"/>
          <a:ext cx="1145469" cy="4581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Suspended</a:t>
          </a:r>
        </a:p>
      </dsp:txBody>
      <dsp:txXfrm>
        <a:off x="5386786" y="1179107"/>
        <a:ext cx="687282" cy="458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71C0A-ECF8-4D16-839D-C081D412B2B2}">
      <dsp:nvSpPr>
        <dsp:cNvPr id="0" name=""/>
        <dsp:cNvSpPr/>
      </dsp:nvSpPr>
      <dsp:spPr>
        <a:xfrm>
          <a:off x="3079" y="1179107"/>
          <a:ext cx="1145469" cy="4581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Attached</a:t>
          </a:r>
        </a:p>
      </dsp:txBody>
      <dsp:txXfrm>
        <a:off x="232173" y="1179107"/>
        <a:ext cx="687282" cy="458187"/>
      </dsp:txXfrm>
    </dsp:sp>
    <dsp:sp modelId="{543823C8-F5F8-42E8-84C8-157A3F26F9DC}">
      <dsp:nvSpPr>
        <dsp:cNvPr id="0" name=""/>
        <dsp:cNvSpPr/>
      </dsp:nvSpPr>
      <dsp:spPr>
        <a:xfrm>
          <a:off x="1034001" y="1179107"/>
          <a:ext cx="1145469" cy="4581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Powered</a:t>
          </a:r>
        </a:p>
      </dsp:txBody>
      <dsp:txXfrm>
        <a:off x="1263095" y="1179107"/>
        <a:ext cx="687282" cy="458187"/>
      </dsp:txXfrm>
    </dsp:sp>
    <dsp:sp modelId="{F90D8742-2C5A-4D78-A14C-EDCE6052470D}">
      <dsp:nvSpPr>
        <dsp:cNvPr id="0" name=""/>
        <dsp:cNvSpPr/>
      </dsp:nvSpPr>
      <dsp:spPr>
        <a:xfrm>
          <a:off x="2064924" y="1179107"/>
          <a:ext cx="1145469" cy="4581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Default</a:t>
          </a:r>
        </a:p>
      </dsp:txBody>
      <dsp:txXfrm>
        <a:off x="2294018" y="1179107"/>
        <a:ext cx="687282" cy="458187"/>
      </dsp:txXfrm>
    </dsp:sp>
    <dsp:sp modelId="{C6B24942-6B2B-48B6-92D8-5E6191D8BCB6}">
      <dsp:nvSpPr>
        <dsp:cNvPr id="0" name=""/>
        <dsp:cNvSpPr/>
      </dsp:nvSpPr>
      <dsp:spPr>
        <a:xfrm>
          <a:off x="3095847" y="1179107"/>
          <a:ext cx="1145469" cy="4581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Address</a:t>
          </a:r>
        </a:p>
      </dsp:txBody>
      <dsp:txXfrm>
        <a:off x="3324941" y="1179107"/>
        <a:ext cx="687282" cy="458187"/>
      </dsp:txXfrm>
    </dsp:sp>
    <dsp:sp modelId="{274CB2D3-52B3-44C1-8B98-468DE1092176}">
      <dsp:nvSpPr>
        <dsp:cNvPr id="0" name=""/>
        <dsp:cNvSpPr/>
      </dsp:nvSpPr>
      <dsp:spPr>
        <a:xfrm>
          <a:off x="4126769" y="1179107"/>
          <a:ext cx="1145469" cy="4581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Configured</a:t>
          </a:r>
        </a:p>
      </dsp:txBody>
      <dsp:txXfrm>
        <a:off x="4355863" y="1179107"/>
        <a:ext cx="687282" cy="458187"/>
      </dsp:txXfrm>
    </dsp:sp>
    <dsp:sp modelId="{DCB64D5D-C30E-4D3E-91F0-DC2488C07488}">
      <dsp:nvSpPr>
        <dsp:cNvPr id="0" name=""/>
        <dsp:cNvSpPr/>
      </dsp:nvSpPr>
      <dsp:spPr>
        <a:xfrm>
          <a:off x="5157692" y="1179107"/>
          <a:ext cx="1145469" cy="4581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Suspended</a:t>
          </a:r>
        </a:p>
      </dsp:txBody>
      <dsp:txXfrm>
        <a:off x="5386786" y="1179107"/>
        <a:ext cx="687282" cy="4581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71C0A-ECF8-4D16-839D-C081D412B2B2}">
      <dsp:nvSpPr>
        <dsp:cNvPr id="0" name=""/>
        <dsp:cNvSpPr/>
      </dsp:nvSpPr>
      <dsp:spPr>
        <a:xfrm>
          <a:off x="3682" y="1215962"/>
          <a:ext cx="1369917" cy="54796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Attached</a:t>
          </a:r>
        </a:p>
      </dsp:txBody>
      <dsp:txXfrm>
        <a:off x="277666" y="1215962"/>
        <a:ext cx="821950" cy="547967"/>
      </dsp:txXfrm>
    </dsp:sp>
    <dsp:sp modelId="{543823C8-F5F8-42E8-84C8-157A3F26F9DC}">
      <dsp:nvSpPr>
        <dsp:cNvPr id="0" name=""/>
        <dsp:cNvSpPr/>
      </dsp:nvSpPr>
      <dsp:spPr>
        <a:xfrm>
          <a:off x="1236608" y="1215962"/>
          <a:ext cx="1369917" cy="54796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Powered</a:t>
          </a:r>
        </a:p>
      </dsp:txBody>
      <dsp:txXfrm>
        <a:off x="1510592" y="1215962"/>
        <a:ext cx="821950" cy="547967"/>
      </dsp:txXfrm>
    </dsp:sp>
    <dsp:sp modelId="{F90D8742-2C5A-4D78-A14C-EDCE6052470D}">
      <dsp:nvSpPr>
        <dsp:cNvPr id="0" name=""/>
        <dsp:cNvSpPr/>
      </dsp:nvSpPr>
      <dsp:spPr>
        <a:xfrm>
          <a:off x="2469534" y="1215962"/>
          <a:ext cx="1369917" cy="54796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Default</a:t>
          </a:r>
        </a:p>
      </dsp:txBody>
      <dsp:txXfrm>
        <a:off x="2743518" y="1215962"/>
        <a:ext cx="821950" cy="547967"/>
      </dsp:txXfrm>
    </dsp:sp>
    <dsp:sp modelId="{C6B24942-6B2B-48B6-92D8-5E6191D8BCB6}">
      <dsp:nvSpPr>
        <dsp:cNvPr id="0" name=""/>
        <dsp:cNvSpPr/>
      </dsp:nvSpPr>
      <dsp:spPr>
        <a:xfrm>
          <a:off x="3702460" y="1215962"/>
          <a:ext cx="1369917" cy="54796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Address</a:t>
          </a:r>
        </a:p>
      </dsp:txBody>
      <dsp:txXfrm>
        <a:off x="3976444" y="1215962"/>
        <a:ext cx="821950" cy="547967"/>
      </dsp:txXfrm>
    </dsp:sp>
    <dsp:sp modelId="{274CB2D3-52B3-44C1-8B98-468DE1092176}">
      <dsp:nvSpPr>
        <dsp:cNvPr id="0" name=""/>
        <dsp:cNvSpPr/>
      </dsp:nvSpPr>
      <dsp:spPr>
        <a:xfrm>
          <a:off x="4935385" y="1215962"/>
          <a:ext cx="1369917" cy="54796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Configured</a:t>
          </a:r>
        </a:p>
      </dsp:txBody>
      <dsp:txXfrm>
        <a:off x="5209369" y="1215962"/>
        <a:ext cx="821950" cy="547967"/>
      </dsp:txXfrm>
    </dsp:sp>
    <dsp:sp modelId="{DCB64D5D-C30E-4D3E-91F0-DC2488C07488}">
      <dsp:nvSpPr>
        <dsp:cNvPr id="0" name=""/>
        <dsp:cNvSpPr/>
      </dsp:nvSpPr>
      <dsp:spPr>
        <a:xfrm>
          <a:off x="6168311" y="1215962"/>
          <a:ext cx="1369917" cy="54796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Suspended</a:t>
          </a:r>
        </a:p>
      </dsp:txBody>
      <dsp:txXfrm>
        <a:off x="6442295" y="1215962"/>
        <a:ext cx="821950" cy="5479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E5F24-DC0D-4124-B14E-718514F7BFAA}">
      <dsp:nvSpPr>
        <dsp:cNvPr id="0" name=""/>
        <dsp:cNvSpPr/>
      </dsp:nvSpPr>
      <dsp:spPr>
        <a:xfrm>
          <a:off x="0" y="0"/>
          <a:ext cx="1023947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EC1863-F57E-4E5E-9F4E-3F12101A8BC0}">
      <dsp:nvSpPr>
        <dsp:cNvPr id="0" name=""/>
        <dsp:cNvSpPr/>
      </dsp:nvSpPr>
      <dsp:spPr>
        <a:xfrm>
          <a:off x="0" y="0"/>
          <a:ext cx="2897093" cy="4096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u="none" strike="noStrike" kern="1200" baseline="0" dirty="0">
              <a:latin typeface="Times New Roman" panose="02020603050405020304" pitchFamily="18" charset="0"/>
            </a:rPr>
            <a:t>When a USB device is attached to a powered port, the following actions are taken:</a:t>
          </a:r>
          <a:endParaRPr lang="en-US" sz="2000" kern="1200" dirty="0"/>
        </a:p>
      </dsp:txBody>
      <dsp:txXfrm>
        <a:off x="0" y="0"/>
        <a:ext cx="2897093" cy="4096952"/>
      </dsp:txXfrm>
    </dsp:sp>
    <dsp:sp modelId="{2D59CE88-013B-4B4A-AB11-C00E0BF1C7A4}">
      <dsp:nvSpPr>
        <dsp:cNvPr id="0" name=""/>
        <dsp:cNvSpPr/>
      </dsp:nvSpPr>
      <dsp:spPr>
        <a:xfrm>
          <a:off x="3034636" y="24230"/>
          <a:ext cx="7198078" cy="484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1. The </a:t>
          </a:r>
          <a:r>
            <a:rPr lang="en-US" sz="1000" kern="1200" dirty="0">
              <a:solidFill>
                <a:srgbClr val="FF0000"/>
              </a:solidFill>
            </a:rPr>
            <a:t>hub</a:t>
          </a:r>
          <a:r>
            <a:rPr lang="en-US" sz="1000" kern="1200" dirty="0"/>
            <a:t> to which the USB device is now attached </a:t>
          </a:r>
          <a:r>
            <a:rPr lang="en-US" sz="1000" kern="1200" dirty="0">
              <a:solidFill>
                <a:srgbClr val="FF0000"/>
              </a:solidFill>
            </a:rPr>
            <a:t>informs the host of the event via a reply on its status change pipe </a:t>
          </a:r>
          <a:r>
            <a:rPr lang="en-US" sz="1000" kern="1200" dirty="0"/>
            <a:t>(the USB device is in the Powered state and the port to which it is attached is disabled)</a:t>
          </a:r>
        </a:p>
      </dsp:txBody>
      <dsp:txXfrm>
        <a:off x="3034636" y="24230"/>
        <a:ext cx="7198078" cy="484612"/>
      </dsp:txXfrm>
    </dsp:sp>
    <dsp:sp modelId="{91DEFCD2-41DC-4597-8E30-78F84810C6B2}">
      <dsp:nvSpPr>
        <dsp:cNvPr id="0" name=""/>
        <dsp:cNvSpPr/>
      </dsp:nvSpPr>
      <dsp:spPr>
        <a:xfrm>
          <a:off x="2897093" y="508843"/>
          <a:ext cx="733562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5B00D5-F367-45AB-9EDE-BB409B9C0078}">
      <dsp:nvSpPr>
        <dsp:cNvPr id="0" name=""/>
        <dsp:cNvSpPr/>
      </dsp:nvSpPr>
      <dsp:spPr>
        <a:xfrm>
          <a:off x="3034636" y="533073"/>
          <a:ext cx="7198078" cy="484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2. </a:t>
          </a:r>
          <a:r>
            <a:rPr lang="en-US" sz="1000" kern="1200" dirty="0">
              <a:solidFill>
                <a:srgbClr val="FF0000"/>
              </a:solidFill>
            </a:rPr>
            <a:t>The host </a:t>
          </a:r>
          <a:r>
            <a:rPr lang="en-US" sz="1000" kern="1200" dirty="0"/>
            <a:t>determines the exact nature of the change by </a:t>
          </a:r>
          <a:r>
            <a:rPr lang="en-US" sz="1000" kern="1200" dirty="0">
              <a:solidFill>
                <a:srgbClr val="FF0000"/>
              </a:solidFill>
            </a:rPr>
            <a:t>querying the hub</a:t>
          </a:r>
          <a:r>
            <a:rPr lang="en-US" sz="1000" kern="1200" dirty="0"/>
            <a:t>.</a:t>
          </a:r>
        </a:p>
      </dsp:txBody>
      <dsp:txXfrm>
        <a:off x="3034636" y="533073"/>
        <a:ext cx="7198078" cy="484612"/>
      </dsp:txXfrm>
    </dsp:sp>
    <dsp:sp modelId="{EA41A9A5-4FD6-4810-8BA7-73B0758A2962}">
      <dsp:nvSpPr>
        <dsp:cNvPr id="0" name=""/>
        <dsp:cNvSpPr/>
      </dsp:nvSpPr>
      <dsp:spPr>
        <a:xfrm>
          <a:off x="2897093" y="1017686"/>
          <a:ext cx="733562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7BA1A5-E463-4B35-9BBE-7AE94F1AF217}">
      <dsp:nvSpPr>
        <dsp:cNvPr id="0" name=""/>
        <dsp:cNvSpPr/>
      </dsp:nvSpPr>
      <dsp:spPr>
        <a:xfrm>
          <a:off x="3034636" y="1041917"/>
          <a:ext cx="7198078" cy="484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3. </a:t>
          </a:r>
          <a:r>
            <a:rPr lang="en-US" sz="1000" kern="1200" dirty="0">
              <a:solidFill>
                <a:srgbClr val="FF0000"/>
              </a:solidFill>
            </a:rPr>
            <a:t>The host knows the port</a:t>
          </a:r>
          <a:r>
            <a:rPr lang="en-US" sz="1000" kern="1200" dirty="0"/>
            <a:t> to which the new device has been attached, the host then </a:t>
          </a:r>
          <a:r>
            <a:rPr lang="en-US" sz="1000" kern="1200" dirty="0">
              <a:solidFill>
                <a:srgbClr val="FF0000"/>
              </a:solidFill>
            </a:rPr>
            <a:t>waits for at least 100 </a:t>
          </a:r>
          <a:r>
            <a:rPr lang="en-US" sz="1000" kern="1200" dirty="0" err="1">
              <a:solidFill>
                <a:srgbClr val="FF0000"/>
              </a:solidFill>
            </a:rPr>
            <a:t>ms</a:t>
          </a:r>
          <a:r>
            <a:rPr lang="en-US" sz="1000" kern="1200" dirty="0">
              <a:solidFill>
                <a:srgbClr val="FF0000"/>
              </a:solidFill>
            </a:rPr>
            <a:t> </a:t>
          </a:r>
          <a:r>
            <a:rPr lang="en-US" sz="1000" kern="1200" dirty="0"/>
            <a:t>to allow completion of an insertion process and for </a:t>
          </a:r>
          <a:r>
            <a:rPr lang="en-US" sz="1000" kern="1200" dirty="0">
              <a:solidFill>
                <a:srgbClr val="FF0000"/>
              </a:solidFill>
            </a:rPr>
            <a:t>power at the device to become stable</a:t>
          </a:r>
          <a:r>
            <a:rPr lang="en-US" sz="1000" kern="1200" dirty="0"/>
            <a:t>. The host then issues a port enable and reset command to that </a:t>
          </a:r>
          <a:r>
            <a:rPr lang="en-US" sz="1000" kern="1200" dirty="0">
              <a:solidFill>
                <a:srgbClr val="FF0000"/>
              </a:solidFill>
            </a:rPr>
            <a:t>port</a:t>
          </a:r>
        </a:p>
      </dsp:txBody>
      <dsp:txXfrm>
        <a:off x="3034636" y="1041917"/>
        <a:ext cx="7198078" cy="484612"/>
      </dsp:txXfrm>
    </dsp:sp>
    <dsp:sp modelId="{76B1BB84-B376-4A8A-9BE1-CD8A58490B36}">
      <dsp:nvSpPr>
        <dsp:cNvPr id="0" name=""/>
        <dsp:cNvSpPr/>
      </dsp:nvSpPr>
      <dsp:spPr>
        <a:xfrm>
          <a:off x="2897093" y="1526529"/>
          <a:ext cx="733562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BAB5A0-9C9D-4236-B528-BD099716A0A2}">
      <dsp:nvSpPr>
        <dsp:cNvPr id="0" name=""/>
        <dsp:cNvSpPr/>
      </dsp:nvSpPr>
      <dsp:spPr>
        <a:xfrm>
          <a:off x="3034636" y="1550760"/>
          <a:ext cx="7198078" cy="484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4. The </a:t>
          </a:r>
          <a:r>
            <a:rPr lang="en-US" sz="1000" kern="1200" dirty="0">
              <a:solidFill>
                <a:srgbClr val="FF0000"/>
              </a:solidFill>
            </a:rPr>
            <a:t>hub</a:t>
          </a:r>
          <a:r>
            <a:rPr lang="en-US" sz="1000" kern="1200" dirty="0"/>
            <a:t> performs the required </a:t>
          </a:r>
          <a:r>
            <a:rPr lang="en-US" sz="1000" kern="1200" dirty="0">
              <a:solidFill>
                <a:srgbClr val="FF0000"/>
              </a:solidFill>
            </a:rPr>
            <a:t>rese</a:t>
          </a:r>
          <a:r>
            <a:rPr lang="en-US" sz="1000" kern="1200" dirty="0"/>
            <a:t>t processing for </a:t>
          </a:r>
          <a:r>
            <a:rPr lang="en-US" sz="1000" kern="1200" dirty="0">
              <a:solidFill>
                <a:srgbClr val="FF0000"/>
              </a:solidFill>
            </a:rPr>
            <a:t>that port. </a:t>
          </a:r>
          <a:r>
            <a:rPr lang="en-US" sz="1000" kern="1200" dirty="0"/>
            <a:t>When the reset signal is released, </a:t>
          </a:r>
          <a:r>
            <a:rPr lang="en-US" sz="1000" kern="1200" dirty="0">
              <a:solidFill>
                <a:srgbClr val="FF0000"/>
              </a:solidFill>
            </a:rPr>
            <a:t>the port has been enabled</a:t>
          </a:r>
          <a:r>
            <a:rPr lang="en-US" sz="1000" kern="1200" dirty="0"/>
            <a:t>.</a:t>
          </a:r>
        </a:p>
      </dsp:txBody>
      <dsp:txXfrm>
        <a:off x="3034636" y="1550760"/>
        <a:ext cx="7198078" cy="484612"/>
      </dsp:txXfrm>
    </dsp:sp>
    <dsp:sp modelId="{C8419CE0-C856-486C-A228-3135CBA3D569}">
      <dsp:nvSpPr>
        <dsp:cNvPr id="0" name=""/>
        <dsp:cNvSpPr/>
      </dsp:nvSpPr>
      <dsp:spPr>
        <a:xfrm>
          <a:off x="2897093" y="2035372"/>
          <a:ext cx="733562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C0099F-758D-4AB5-BD58-A886F7444C9B}">
      <dsp:nvSpPr>
        <dsp:cNvPr id="0" name=""/>
        <dsp:cNvSpPr/>
      </dsp:nvSpPr>
      <dsp:spPr>
        <a:xfrm>
          <a:off x="3034636" y="2059603"/>
          <a:ext cx="7198078" cy="484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5. Default state: its </a:t>
          </a:r>
          <a:r>
            <a:rPr lang="en-US" sz="1000" kern="1200" dirty="0">
              <a:solidFill>
                <a:srgbClr val="FF0000"/>
              </a:solidFill>
            </a:rPr>
            <a:t>Default Control Pipe is still accessible via the default address</a:t>
          </a:r>
          <a:r>
            <a:rPr lang="en-US" sz="1000" kern="1200" dirty="0"/>
            <a:t>. The host reads the device descriptor to determine what actual maximum data payload size this USB device’s default pipe can use.</a:t>
          </a:r>
        </a:p>
      </dsp:txBody>
      <dsp:txXfrm>
        <a:off x="3034636" y="2059603"/>
        <a:ext cx="7198078" cy="484612"/>
      </dsp:txXfrm>
    </dsp:sp>
    <dsp:sp modelId="{07F02C49-95FB-4B40-9732-1D5C983B6BEB}">
      <dsp:nvSpPr>
        <dsp:cNvPr id="0" name=""/>
        <dsp:cNvSpPr/>
      </dsp:nvSpPr>
      <dsp:spPr>
        <a:xfrm>
          <a:off x="2897093" y="2544216"/>
          <a:ext cx="733562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E19CB5-578D-4ED1-A4E7-92969938CBEF}">
      <dsp:nvSpPr>
        <dsp:cNvPr id="0" name=""/>
        <dsp:cNvSpPr/>
      </dsp:nvSpPr>
      <dsp:spPr>
        <a:xfrm>
          <a:off x="3034636" y="2568446"/>
          <a:ext cx="7198078" cy="484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6. The </a:t>
          </a:r>
          <a:r>
            <a:rPr lang="en-US" sz="1000" kern="1200" dirty="0">
              <a:solidFill>
                <a:srgbClr val="FF0000"/>
              </a:solidFill>
            </a:rPr>
            <a:t>host assigns a unique address to the USB device</a:t>
          </a:r>
          <a:r>
            <a:rPr lang="en-US" sz="1000" kern="1200" dirty="0"/>
            <a:t>, moving the device to the Address state.</a:t>
          </a:r>
        </a:p>
      </dsp:txBody>
      <dsp:txXfrm>
        <a:off x="3034636" y="2568446"/>
        <a:ext cx="7198078" cy="484612"/>
      </dsp:txXfrm>
    </dsp:sp>
    <dsp:sp modelId="{06EEC465-B3DD-4A2C-B6AF-2F9F237DE137}">
      <dsp:nvSpPr>
        <dsp:cNvPr id="0" name=""/>
        <dsp:cNvSpPr/>
      </dsp:nvSpPr>
      <dsp:spPr>
        <a:xfrm>
          <a:off x="2897093" y="3053059"/>
          <a:ext cx="733562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51658A-1F9D-441C-9D45-6C834FA857AF}">
      <dsp:nvSpPr>
        <dsp:cNvPr id="0" name=""/>
        <dsp:cNvSpPr/>
      </dsp:nvSpPr>
      <dsp:spPr>
        <a:xfrm>
          <a:off x="3034636" y="3077290"/>
          <a:ext cx="7198078" cy="484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7. The </a:t>
          </a:r>
          <a:r>
            <a:rPr lang="en-US" sz="1000" kern="1200" dirty="0">
              <a:solidFill>
                <a:srgbClr val="FF0000"/>
              </a:solidFill>
            </a:rPr>
            <a:t>host reads the configuration information </a:t>
          </a:r>
          <a:r>
            <a:rPr lang="en-US" sz="1000" kern="1200" dirty="0"/>
            <a:t>from the device by reading each configuration</a:t>
          </a:r>
        </a:p>
      </dsp:txBody>
      <dsp:txXfrm>
        <a:off x="3034636" y="3077290"/>
        <a:ext cx="7198078" cy="484612"/>
      </dsp:txXfrm>
    </dsp:sp>
    <dsp:sp modelId="{E22286AA-70BA-48B9-961C-6E99DA149F58}">
      <dsp:nvSpPr>
        <dsp:cNvPr id="0" name=""/>
        <dsp:cNvSpPr/>
      </dsp:nvSpPr>
      <dsp:spPr>
        <a:xfrm>
          <a:off x="2897093" y="3561902"/>
          <a:ext cx="733562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4EB03E-CD57-475B-85FA-06D9C8F2A080}">
      <dsp:nvSpPr>
        <dsp:cNvPr id="0" name=""/>
        <dsp:cNvSpPr/>
      </dsp:nvSpPr>
      <dsp:spPr>
        <a:xfrm>
          <a:off x="3034636" y="3586133"/>
          <a:ext cx="7198078" cy="484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8. </a:t>
          </a:r>
          <a:r>
            <a:rPr lang="en-US" sz="1000" kern="1200" dirty="0">
              <a:solidFill>
                <a:srgbClr val="FF0000"/>
              </a:solidFill>
            </a:rPr>
            <a:t>Based on the configuration information</a:t>
          </a:r>
          <a:r>
            <a:rPr lang="en-US" sz="1000" kern="1200" dirty="0"/>
            <a:t> and how the USB device will be used</a:t>
          </a:r>
          <a:r>
            <a:rPr lang="en-US" sz="1000" kern="1200" dirty="0">
              <a:solidFill>
                <a:srgbClr val="FF0000"/>
              </a:solidFill>
            </a:rPr>
            <a:t>, the host assigns a configuration value to the device</a:t>
          </a:r>
          <a:r>
            <a:rPr lang="en-US" sz="1000" kern="1200" dirty="0"/>
            <a:t>. The USB device may now draw the amount of </a:t>
          </a:r>
          <a:r>
            <a:rPr lang="en-US" sz="1000" kern="1200" dirty="0">
              <a:solidFill>
                <a:srgbClr val="FF0000"/>
              </a:solidFill>
            </a:rPr>
            <a:t>VBUS power </a:t>
          </a:r>
          <a:r>
            <a:rPr lang="en-US" sz="1000" kern="1200" dirty="0"/>
            <a:t>described in its descriptor for the selected configuration. From the device’s point of view, it is </a:t>
          </a:r>
          <a:r>
            <a:rPr lang="en-US" sz="1000" kern="1200" dirty="0">
              <a:solidFill>
                <a:srgbClr val="FF0000"/>
              </a:solidFill>
            </a:rPr>
            <a:t>now ready for use.</a:t>
          </a:r>
        </a:p>
      </dsp:txBody>
      <dsp:txXfrm>
        <a:off x="3034636" y="3586133"/>
        <a:ext cx="7198078" cy="484612"/>
      </dsp:txXfrm>
    </dsp:sp>
    <dsp:sp modelId="{42AEBDB2-0157-4EBD-9C98-71F8409C152C}">
      <dsp:nvSpPr>
        <dsp:cNvPr id="0" name=""/>
        <dsp:cNvSpPr/>
      </dsp:nvSpPr>
      <dsp:spPr>
        <a:xfrm>
          <a:off x="2897093" y="4070745"/>
          <a:ext cx="733562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E199B-11A0-4ADD-B725-325798506285}">
      <dsp:nvSpPr>
        <dsp:cNvPr id="0" name=""/>
        <dsp:cNvSpPr/>
      </dsp:nvSpPr>
      <dsp:spPr>
        <a:xfrm>
          <a:off x="-5265128" y="-806749"/>
          <a:ext cx="6272504" cy="6272504"/>
        </a:xfrm>
        <a:prstGeom prst="blockArc">
          <a:avLst>
            <a:gd name="adj1" fmla="val 18900000"/>
            <a:gd name="adj2" fmla="val 2700000"/>
            <a:gd name="adj3" fmla="val 34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F3E777-E954-4E8A-8807-2D8458AEAC7B}">
      <dsp:nvSpPr>
        <dsp:cNvPr id="0" name=""/>
        <dsp:cNvSpPr/>
      </dsp:nvSpPr>
      <dsp:spPr>
        <a:xfrm>
          <a:off x="326829" y="211798"/>
          <a:ext cx="7103218" cy="4234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08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0" i="0" kern="1200" dirty="0"/>
            <a:t>Dynamic Attachment and Removal</a:t>
          </a:r>
          <a:endParaRPr lang="en-US" sz="2300" kern="1200" dirty="0"/>
        </a:p>
      </dsp:txBody>
      <dsp:txXfrm>
        <a:off x="326829" y="211798"/>
        <a:ext cx="7103218" cy="423410"/>
      </dsp:txXfrm>
    </dsp:sp>
    <dsp:sp modelId="{010A67CC-CC1A-4FE7-8860-962B820DB5B8}">
      <dsp:nvSpPr>
        <dsp:cNvPr id="0" name=""/>
        <dsp:cNvSpPr/>
      </dsp:nvSpPr>
      <dsp:spPr>
        <a:xfrm>
          <a:off x="62197" y="158872"/>
          <a:ext cx="529263" cy="52926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F4E738-0D17-4449-B9B0-064DA4D1E901}">
      <dsp:nvSpPr>
        <dsp:cNvPr id="0" name=""/>
        <dsp:cNvSpPr/>
      </dsp:nvSpPr>
      <dsp:spPr>
        <a:xfrm>
          <a:off x="710265" y="847286"/>
          <a:ext cx="6719782" cy="4234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08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Address Assignment</a:t>
          </a:r>
          <a:endParaRPr lang="en-US" sz="2300" kern="1200" dirty="0"/>
        </a:p>
      </dsp:txBody>
      <dsp:txXfrm>
        <a:off x="710265" y="847286"/>
        <a:ext cx="6719782" cy="423410"/>
      </dsp:txXfrm>
    </dsp:sp>
    <dsp:sp modelId="{2C0FC24E-1C37-4180-A7B6-44A4598BF444}">
      <dsp:nvSpPr>
        <dsp:cNvPr id="0" name=""/>
        <dsp:cNvSpPr/>
      </dsp:nvSpPr>
      <dsp:spPr>
        <a:xfrm>
          <a:off x="445633" y="794360"/>
          <a:ext cx="529263" cy="52926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EBC0E2-5F16-4723-8E5F-F18C3646C82E}">
      <dsp:nvSpPr>
        <dsp:cNvPr id="0" name=""/>
        <dsp:cNvSpPr/>
      </dsp:nvSpPr>
      <dsp:spPr>
        <a:xfrm>
          <a:off x="920386" y="1482309"/>
          <a:ext cx="6509661" cy="4234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08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Configuration</a:t>
          </a:r>
          <a:endParaRPr lang="en-US" sz="2300" kern="1200" dirty="0"/>
        </a:p>
      </dsp:txBody>
      <dsp:txXfrm>
        <a:off x="920386" y="1482309"/>
        <a:ext cx="6509661" cy="423410"/>
      </dsp:txXfrm>
    </dsp:sp>
    <dsp:sp modelId="{8EEEBD04-C314-46EA-88CC-3B70508C2569}">
      <dsp:nvSpPr>
        <dsp:cNvPr id="0" name=""/>
        <dsp:cNvSpPr/>
      </dsp:nvSpPr>
      <dsp:spPr>
        <a:xfrm>
          <a:off x="655755" y="1429383"/>
          <a:ext cx="529263" cy="52926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440697-591C-4B5B-9E31-309B8CF72C4E}">
      <dsp:nvSpPr>
        <dsp:cNvPr id="0" name=""/>
        <dsp:cNvSpPr/>
      </dsp:nvSpPr>
      <dsp:spPr>
        <a:xfrm>
          <a:off x="987476" y="2117797"/>
          <a:ext cx="6442571" cy="4234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08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Data Transfer</a:t>
          </a:r>
          <a:endParaRPr lang="en-US" sz="2300" kern="1200" dirty="0"/>
        </a:p>
      </dsp:txBody>
      <dsp:txXfrm>
        <a:off x="987476" y="2117797"/>
        <a:ext cx="6442571" cy="423410"/>
      </dsp:txXfrm>
    </dsp:sp>
    <dsp:sp modelId="{E44B4A16-7319-45DC-BB9C-5858AD2C3935}">
      <dsp:nvSpPr>
        <dsp:cNvPr id="0" name=""/>
        <dsp:cNvSpPr/>
      </dsp:nvSpPr>
      <dsp:spPr>
        <a:xfrm>
          <a:off x="722844" y="2064871"/>
          <a:ext cx="529263" cy="52926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D9C421-A48F-48B8-AAB6-429FF1D915BC}">
      <dsp:nvSpPr>
        <dsp:cNvPr id="0" name=""/>
        <dsp:cNvSpPr/>
      </dsp:nvSpPr>
      <dsp:spPr>
        <a:xfrm>
          <a:off x="920386" y="2753286"/>
          <a:ext cx="6509661" cy="4234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08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Power Management</a:t>
          </a:r>
          <a:endParaRPr lang="en-US" sz="2300" kern="1200" dirty="0"/>
        </a:p>
      </dsp:txBody>
      <dsp:txXfrm>
        <a:off x="920386" y="2753286"/>
        <a:ext cx="6509661" cy="423410"/>
      </dsp:txXfrm>
    </dsp:sp>
    <dsp:sp modelId="{21871498-B46D-4118-B76D-3422C89B8C45}">
      <dsp:nvSpPr>
        <dsp:cNvPr id="0" name=""/>
        <dsp:cNvSpPr/>
      </dsp:nvSpPr>
      <dsp:spPr>
        <a:xfrm>
          <a:off x="655755" y="2700359"/>
          <a:ext cx="529263" cy="52926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1B1053-830F-4DF6-A29D-3CCAB5A50D29}">
      <dsp:nvSpPr>
        <dsp:cNvPr id="0" name=""/>
        <dsp:cNvSpPr/>
      </dsp:nvSpPr>
      <dsp:spPr>
        <a:xfrm>
          <a:off x="710265" y="3388308"/>
          <a:ext cx="6719782" cy="4234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08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Request Processing</a:t>
          </a:r>
        </a:p>
      </dsp:txBody>
      <dsp:txXfrm>
        <a:off x="710265" y="3388308"/>
        <a:ext cx="6719782" cy="423410"/>
      </dsp:txXfrm>
    </dsp:sp>
    <dsp:sp modelId="{4DEDE12E-DC9D-4B38-8C21-09644EC85C0A}">
      <dsp:nvSpPr>
        <dsp:cNvPr id="0" name=""/>
        <dsp:cNvSpPr/>
      </dsp:nvSpPr>
      <dsp:spPr>
        <a:xfrm>
          <a:off x="445633" y="3335382"/>
          <a:ext cx="529263" cy="52926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796A69-9335-4738-B885-4C51C922572F}">
      <dsp:nvSpPr>
        <dsp:cNvPr id="0" name=""/>
        <dsp:cNvSpPr/>
      </dsp:nvSpPr>
      <dsp:spPr>
        <a:xfrm>
          <a:off x="326829" y="4023797"/>
          <a:ext cx="7103218" cy="4234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08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Request Error</a:t>
          </a:r>
          <a:endParaRPr lang="en-US" sz="2300" kern="1200" dirty="0"/>
        </a:p>
      </dsp:txBody>
      <dsp:txXfrm>
        <a:off x="326829" y="4023797"/>
        <a:ext cx="7103218" cy="423410"/>
      </dsp:txXfrm>
    </dsp:sp>
    <dsp:sp modelId="{22A5B56D-0776-459A-AEE0-56D6A9A2AC87}">
      <dsp:nvSpPr>
        <dsp:cNvPr id="0" name=""/>
        <dsp:cNvSpPr/>
      </dsp:nvSpPr>
      <dsp:spPr>
        <a:xfrm>
          <a:off x="62197" y="3970870"/>
          <a:ext cx="529263" cy="52926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E199B-11A0-4ADD-B725-325798506285}">
      <dsp:nvSpPr>
        <dsp:cNvPr id="0" name=""/>
        <dsp:cNvSpPr/>
      </dsp:nvSpPr>
      <dsp:spPr>
        <a:xfrm>
          <a:off x="-3208856" y="-493778"/>
          <a:ext cx="3826967" cy="3826967"/>
        </a:xfrm>
        <a:prstGeom prst="blockArc">
          <a:avLst>
            <a:gd name="adj1" fmla="val 18900000"/>
            <a:gd name="adj2" fmla="val 2700000"/>
            <a:gd name="adj3" fmla="val 56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F3E777-E954-4E8A-8807-2D8458AEAC7B}">
      <dsp:nvSpPr>
        <dsp:cNvPr id="0" name=""/>
        <dsp:cNvSpPr/>
      </dsp:nvSpPr>
      <dsp:spPr>
        <a:xfrm>
          <a:off x="201245" y="129079"/>
          <a:ext cx="4606276"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0000"/>
              </a:solidFill>
            </a:rPr>
            <a:t>Dynamic Attachment and Removal</a:t>
          </a:r>
          <a:endParaRPr lang="en-US" sz="1400" b="1" kern="1200" dirty="0">
            <a:solidFill>
              <a:srgbClr val="FF0000"/>
            </a:solidFill>
          </a:endParaRPr>
        </a:p>
      </dsp:txBody>
      <dsp:txXfrm>
        <a:off x="201245" y="129079"/>
        <a:ext cx="4606276" cy="258045"/>
      </dsp:txXfrm>
    </dsp:sp>
    <dsp:sp modelId="{010A67CC-CC1A-4FE7-8860-962B820DB5B8}">
      <dsp:nvSpPr>
        <dsp:cNvPr id="0" name=""/>
        <dsp:cNvSpPr/>
      </dsp:nvSpPr>
      <dsp:spPr>
        <a:xfrm>
          <a:off x="39966" y="96823"/>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F4E738-0D17-4449-B9B0-064DA4D1E901}">
      <dsp:nvSpPr>
        <dsp:cNvPr id="0" name=""/>
        <dsp:cNvSpPr/>
      </dsp:nvSpPr>
      <dsp:spPr>
        <a:xfrm>
          <a:off x="434928" y="516375"/>
          <a:ext cx="4372592"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Address Assignment</a:t>
          </a:r>
        </a:p>
      </dsp:txBody>
      <dsp:txXfrm>
        <a:off x="434928" y="516375"/>
        <a:ext cx="4372592" cy="258045"/>
      </dsp:txXfrm>
    </dsp:sp>
    <dsp:sp modelId="{2C0FC24E-1C37-4180-A7B6-44A4598BF444}">
      <dsp:nvSpPr>
        <dsp:cNvPr id="0" name=""/>
        <dsp:cNvSpPr/>
      </dsp:nvSpPr>
      <dsp:spPr>
        <a:xfrm>
          <a:off x="273650" y="484119"/>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EBC0E2-5F16-4723-8E5F-F18C3646C82E}">
      <dsp:nvSpPr>
        <dsp:cNvPr id="0" name=""/>
        <dsp:cNvSpPr/>
      </dsp:nvSpPr>
      <dsp:spPr>
        <a:xfrm>
          <a:off x="562986" y="903386"/>
          <a:ext cx="4244535"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Configuration</a:t>
          </a:r>
        </a:p>
      </dsp:txBody>
      <dsp:txXfrm>
        <a:off x="562986" y="903386"/>
        <a:ext cx="4244535" cy="258045"/>
      </dsp:txXfrm>
    </dsp:sp>
    <dsp:sp modelId="{8EEEBD04-C314-46EA-88CC-3B70508C2569}">
      <dsp:nvSpPr>
        <dsp:cNvPr id="0" name=""/>
        <dsp:cNvSpPr/>
      </dsp:nvSpPr>
      <dsp:spPr>
        <a:xfrm>
          <a:off x="401707" y="871130"/>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440697-591C-4B5B-9E31-309B8CF72C4E}">
      <dsp:nvSpPr>
        <dsp:cNvPr id="0" name=""/>
        <dsp:cNvSpPr/>
      </dsp:nvSpPr>
      <dsp:spPr>
        <a:xfrm>
          <a:off x="603873" y="1290682"/>
          <a:ext cx="4203647"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Data Transfer</a:t>
          </a:r>
          <a:endParaRPr lang="en-US" sz="1400" kern="1200" dirty="0"/>
        </a:p>
      </dsp:txBody>
      <dsp:txXfrm>
        <a:off x="603873" y="1290682"/>
        <a:ext cx="4203647" cy="258045"/>
      </dsp:txXfrm>
    </dsp:sp>
    <dsp:sp modelId="{E44B4A16-7319-45DC-BB9C-5858AD2C3935}">
      <dsp:nvSpPr>
        <dsp:cNvPr id="0" name=""/>
        <dsp:cNvSpPr/>
      </dsp:nvSpPr>
      <dsp:spPr>
        <a:xfrm>
          <a:off x="442595" y="1258426"/>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D9C421-A48F-48B8-AAB6-429FF1D915BC}">
      <dsp:nvSpPr>
        <dsp:cNvPr id="0" name=""/>
        <dsp:cNvSpPr/>
      </dsp:nvSpPr>
      <dsp:spPr>
        <a:xfrm>
          <a:off x="562986" y="1677977"/>
          <a:ext cx="4244535"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Power Management</a:t>
          </a:r>
          <a:endParaRPr lang="en-US" sz="1400" kern="1200" dirty="0"/>
        </a:p>
      </dsp:txBody>
      <dsp:txXfrm>
        <a:off x="562986" y="1677977"/>
        <a:ext cx="4244535" cy="258045"/>
      </dsp:txXfrm>
    </dsp:sp>
    <dsp:sp modelId="{21871498-B46D-4118-B76D-3422C89B8C45}">
      <dsp:nvSpPr>
        <dsp:cNvPr id="0" name=""/>
        <dsp:cNvSpPr/>
      </dsp:nvSpPr>
      <dsp:spPr>
        <a:xfrm>
          <a:off x="401707" y="1645722"/>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1B1053-830F-4DF6-A29D-3CCAB5A50D29}">
      <dsp:nvSpPr>
        <dsp:cNvPr id="0" name=""/>
        <dsp:cNvSpPr/>
      </dsp:nvSpPr>
      <dsp:spPr>
        <a:xfrm>
          <a:off x="434928" y="2064989"/>
          <a:ext cx="4372592"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Request Processing</a:t>
          </a:r>
        </a:p>
      </dsp:txBody>
      <dsp:txXfrm>
        <a:off x="434928" y="2064989"/>
        <a:ext cx="4372592" cy="258045"/>
      </dsp:txXfrm>
    </dsp:sp>
    <dsp:sp modelId="{4DEDE12E-DC9D-4B38-8C21-09644EC85C0A}">
      <dsp:nvSpPr>
        <dsp:cNvPr id="0" name=""/>
        <dsp:cNvSpPr/>
      </dsp:nvSpPr>
      <dsp:spPr>
        <a:xfrm>
          <a:off x="273650" y="2032733"/>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796A69-9335-4738-B885-4C51C922572F}">
      <dsp:nvSpPr>
        <dsp:cNvPr id="0" name=""/>
        <dsp:cNvSpPr/>
      </dsp:nvSpPr>
      <dsp:spPr>
        <a:xfrm>
          <a:off x="201245" y="2452284"/>
          <a:ext cx="4606276"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Request Error</a:t>
          </a:r>
          <a:endParaRPr lang="en-US" sz="1400" kern="1200" dirty="0"/>
        </a:p>
      </dsp:txBody>
      <dsp:txXfrm>
        <a:off x="201245" y="2452284"/>
        <a:ext cx="4606276" cy="258045"/>
      </dsp:txXfrm>
    </dsp:sp>
    <dsp:sp modelId="{22A5B56D-0776-459A-AEE0-56D6A9A2AC87}">
      <dsp:nvSpPr>
        <dsp:cNvPr id="0" name=""/>
        <dsp:cNvSpPr/>
      </dsp:nvSpPr>
      <dsp:spPr>
        <a:xfrm>
          <a:off x="39966" y="2420029"/>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E199B-11A0-4ADD-B725-325798506285}">
      <dsp:nvSpPr>
        <dsp:cNvPr id="0" name=""/>
        <dsp:cNvSpPr/>
      </dsp:nvSpPr>
      <dsp:spPr>
        <a:xfrm>
          <a:off x="-3208856" y="-493778"/>
          <a:ext cx="3826967" cy="3826967"/>
        </a:xfrm>
        <a:prstGeom prst="blockArc">
          <a:avLst>
            <a:gd name="adj1" fmla="val 18900000"/>
            <a:gd name="adj2" fmla="val 2700000"/>
            <a:gd name="adj3" fmla="val 56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F3E777-E954-4E8A-8807-2D8458AEAC7B}">
      <dsp:nvSpPr>
        <dsp:cNvPr id="0" name=""/>
        <dsp:cNvSpPr/>
      </dsp:nvSpPr>
      <dsp:spPr>
        <a:xfrm>
          <a:off x="201245" y="129079"/>
          <a:ext cx="4606276"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chemeClr val="bg1"/>
              </a:solidFill>
            </a:rPr>
            <a:t>Dynamic Attachment and Removal</a:t>
          </a:r>
          <a:endParaRPr lang="en-US" sz="1400" b="0" kern="1200" dirty="0">
            <a:solidFill>
              <a:schemeClr val="bg1"/>
            </a:solidFill>
          </a:endParaRPr>
        </a:p>
      </dsp:txBody>
      <dsp:txXfrm>
        <a:off x="201245" y="129079"/>
        <a:ext cx="4606276" cy="258045"/>
      </dsp:txXfrm>
    </dsp:sp>
    <dsp:sp modelId="{010A67CC-CC1A-4FE7-8860-962B820DB5B8}">
      <dsp:nvSpPr>
        <dsp:cNvPr id="0" name=""/>
        <dsp:cNvSpPr/>
      </dsp:nvSpPr>
      <dsp:spPr>
        <a:xfrm>
          <a:off x="39966" y="96823"/>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F4E738-0D17-4449-B9B0-064DA4D1E901}">
      <dsp:nvSpPr>
        <dsp:cNvPr id="0" name=""/>
        <dsp:cNvSpPr/>
      </dsp:nvSpPr>
      <dsp:spPr>
        <a:xfrm>
          <a:off x="434928" y="516375"/>
          <a:ext cx="4372592"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rgbClr val="FF0000"/>
              </a:solidFill>
            </a:rPr>
            <a:t>Address Assignment</a:t>
          </a:r>
        </a:p>
      </dsp:txBody>
      <dsp:txXfrm>
        <a:off x="434928" y="516375"/>
        <a:ext cx="4372592" cy="258045"/>
      </dsp:txXfrm>
    </dsp:sp>
    <dsp:sp modelId="{2C0FC24E-1C37-4180-A7B6-44A4598BF444}">
      <dsp:nvSpPr>
        <dsp:cNvPr id="0" name=""/>
        <dsp:cNvSpPr/>
      </dsp:nvSpPr>
      <dsp:spPr>
        <a:xfrm>
          <a:off x="273650" y="484119"/>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EBC0E2-5F16-4723-8E5F-F18C3646C82E}">
      <dsp:nvSpPr>
        <dsp:cNvPr id="0" name=""/>
        <dsp:cNvSpPr/>
      </dsp:nvSpPr>
      <dsp:spPr>
        <a:xfrm>
          <a:off x="562986" y="903386"/>
          <a:ext cx="4244535"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Configuration</a:t>
          </a:r>
        </a:p>
      </dsp:txBody>
      <dsp:txXfrm>
        <a:off x="562986" y="903386"/>
        <a:ext cx="4244535" cy="258045"/>
      </dsp:txXfrm>
    </dsp:sp>
    <dsp:sp modelId="{8EEEBD04-C314-46EA-88CC-3B70508C2569}">
      <dsp:nvSpPr>
        <dsp:cNvPr id="0" name=""/>
        <dsp:cNvSpPr/>
      </dsp:nvSpPr>
      <dsp:spPr>
        <a:xfrm>
          <a:off x="401707" y="871130"/>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440697-591C-4B5B-9E31-309B8CF72C4E}">
      <dsp:nvSpPr>
        <dsp:cNvPr id="0" name=""/>
        <dsp:cNvSpPr/>
      </dsp:nvSpPr>
      <dsp:spPr>
        <a:xfrm>
          <a:off x="603873" y="1290682"/>
          <a:ext cx="4203647"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Data Transfer</a:t>
          </a:r>
          <a:endParaRPr lang="en-US" sz="1400" kern="1200" dirty="0"/>
        </a:p>
      </dsp:txBody>
      <dsp:txXfrm>
        <a:off x="603873" y="1290682"/>
        <a:ext cx="4203647" cy="258045"/>
      </dsp:txXfrm>
    </dsp:sp>
    <dsp:sp modelId="{E44B4A16-7319-45DC-BB9C-5858AD2C3935}">
      <dsp:nvSpPr>
        <dsp:cNvPr id="0" name=""/>
        <dsp:cNvSpPr/>
      </dsp:nvSpPr>
      <dsp:spPr>
        <a:xfrm>
          <a:off x="442595" y="1258426"/>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D9C421-A48F-48B8-AAB6-429FF1D915BC}">
      <dsp:nvSpPr>
        <dsp:cNvPr id="0" name=""/>
        <dsp:cNvSpPr/>
      </dsp:nvSpPr>
      <dsp:spPr>
        <a:xfrm>
          <a:off x="562986" y="1677977"/>
          <a:ext cx="4244535"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Power Management</a:t>
          </a:r>
          <a:endParaRPr lang="en-US" sz="1400" kern="1200" dirty="0"/>
        </a:p>
      </dsp:txBody>
      <dsp:txXfrm>
        <a:off x="562986" y="1677977"/>
        <a:ext cx="4244535" cy="258045"/>
      </dsp:txXfrm>
    </dsp:sp>
    <dsp:sp modelId="{21871498-B46D-4118-B76D-3422C89B8C45}">
      <dsp:nvSpPr>
        <dsp:cNvPr id="0" name=""/>
        <dsp:cNvSpPr/>
      </dsp:nvSpPr>
      <dsp:spPr>
        <a:xfrm>
          <a:off x="401707" y="1645722"/>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1B1053-830F-4DF6-A29D-3CCAB5A50D29}">
      <dsp:nvSpPr>
        <dsp:cNvPr id="0" name=""/>
        <dsp:cNvSpPr/>
      </dsp:nvSpPr>
      <dsp:spPr>
        <a:xfrm>
          <a:off x="434928" y="2064989"/>
          <a:ext cx="4372592"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Request Processing</a:t>
          </a:r>
        </a:p>
      </dsp:txBody>
      <dsp:txXfrm>
        <a:off x="434928" y="2064989"/>
        <a:ext cx="4372592" cy="258045"/>
      </dsp:txXfrm>
    </dsp:sp>
    <dsp:sp modelId="{4DEDE12E-DC9D-4B38-8C21-09644EC85C0A}">
      <dsp:nvSpPr>
        <dsp:cNvPr id="0" name=""/>
        <dsp:cNvSpPr/>
      </dsp:nvSpPr>
      <dsp:spPr>
        <a:xfrm>
          <a:off x="273650" y="2032733"/>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796A69-9335-4738-B885-4C51C922572F}">
      <dsp:nvSpPr>
        <dsp:cNvPr id="0" name=""/>
        <dsp:cNvSpPr/>
      </dsp:nvSpPr>
      <dsp:spPr>
        <a:xfrm>
          <a:off x="201245" y="2452284"/>
          <a:ext cx="4606276"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Request Error</a:t>
          </a:r>
          <a:endParaRPr lang="en-US" sz="1400" kern="1200" dirty="0"/>
        </a:p>
      </dsp:txBody>
      <dsp:txXfrm>
        <a:off x="201245" y="2452284"/>
        <a:ext cx="4606276" cy="258045"/>
      </dsp:txXfrm>
    </dsp:sp>
    <dsp:sp modelId="{22A5B56D-0776-459A-AEE0-56D6A9A2AC87}">
      <dsp:nvSpPr>
        <dsp:cNvPr id="0" name=""/>
        <dsp:cNvSpPr/>
      </dsp:nvSpPr>
      <dsp:spPr>
        <a:xfrm>
          <a:off x="39966" y="2420029"/>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E199B-11A0-4ADD-B725-325798506285}">
      <dsp:nvSpPr>
        <dsp:cNvPr id="0" name=""/>
        <dsp:cNvSpPr/>
      </dsp:nvSpPr>
      <dsp:spPr>
        <a:xfrm>
          <a:off x="-3208856" y="-493778"/>
          <a:ext cx="3826967" cy="3826967"/>
        </a:xfrm>
        <a:prstGeom prst="blockArc">
          <a:avLst>
            <a:gd name="adj1" fmla="val 18900000"/>
            <a:gd name="adj2" fmla="val 2700000"/>
            <a:gd name="adj3" fmla="val 56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F3E777-E954-4E8A-8807-2D8458AEAC7B}">
      <dsp:nvSpPr>
        <dsp:cNvPr id="0" name=""/>
        <dsp:cNvSpPr/>
      </dsp:nvSpPr>
      <dsp:spPr>
        <a:xfrm>
          <a:off x="201245" y="129079"/>
          <a:ext cx="4606276"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rgbClr val="FFFFFF"/>
              </a:solidFill>
            </a:rPr>
            <a:t>Dynamic Attachment and Removal</a:t>
          </a:r>
          <a:endParaRPr lang="en-US" sz="1400" b="0" kern="1200" dirty="0">
            <a:solidFill>
              <a:srgbClr val="FFFFFF"/>
            </a:solidFill>
          </a:endParaRPr>
        </a:p>
      </dsp:txBody>
      <dsp:txXfrm>
        <a:off x="201245" y="129079"/>
        <a:ext cx="4606276" cy="258045"/>
      </dsp:txXfrm>
    </dsp:sp>
    <dsp:sp modelId="{010A67CC-CC1A-4FE7-8860-962B820DB5B8}">
      <dsp:nvSpPr>
        <dsp:cNvPr id="0" name=""/>
        <dsp:cNvSpPr/>
      </dsp:nvSpPr>
      <dsp:spPr>
        <a:xfrm>
          <a:off x="39966" y="96823"/>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F4E738-0D17-4449-B9B0-064DA4D1E901}">
      <dsp:nvSpPr>
        <dsp:cNvPr id="0" name=""/>
        <dsp:cNvSpPr/>
      </dsp:nvSpPr>
      <dsp:spPr>
        <a:xfrm>
          <a:off x="434928" y="516375"/>
          <a:ext cx="4372592"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Address Assignment</a:t>
          </a:r>
        </a:p>
      </dsp:txBody>
      <dsp:txXfrm>
        <a:off x="434928" y="516375"/>
        <a:ext cx="4372592" cy="258045"/>
      </dsp:txXfrm>
    </dsp:sp>
    <dsp:sp modelId="{2C0FC24E-1C37-4180-A7B6-44A4598BF444}">
      <dsp:nvSpPr>
        <dsp:cNvPr id="0" name=""/>
        <dsp:cNvSpPr/>
      </dsp:nvSpPr>
      <dsp:spPr>
        <a:xfrm>
          <a:off x="273650" y="484119"/>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EBC0E2-5F16-4723-8E5F-F18C3646C82E}">
      <dsp:nvSpPr>
        <dsp:cNvPr id="0" name=""/>
        <dsp:cNvSpPr/>
      </dsp:nvSpPr>
      <dsp:spPr>
        <a:xfrm>
          <a:off x="562986" y="903386"/>
          <a:ext cx="4244535"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rgbClr val="FF0000"/>
              </a:solidFill>
            </a:rPr>
            <a:t>Configuration</a:t>
          </a:r>
        </a:p>
      </dsp:txBody>
      <dsp:txXfrm>
        <a:off x="562986" y="903386"/>
        <a:ext cx="4244535" cy="258045"/>
      </dsp:txXfrm>
    </dsp:sp>
    <dsp:sp modelId="{8EEEBD04-C314-46EA-88CC-3B70508C2569}">
      <dsp:nvSpPr>
        <dsp:cNvPr id="0" name=""/>
        <dsp:cNvSpPr/>
      </dsp:nvSpPr>
      <dsp:spPr>
        <a:xfrm>
          <a:off x="401707" y="871130"/>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440697-591C-4B5B-9E31-309B8CF72C4E}">
      <dsp:nvSpPr>
        <dsp:cNvPr id="0" name=""/>
        <dsp:cNvSpPr/>
      </dsp:nvSpPr>
      <dsp:spPr>
        <a:xfrm>
          <a:off x="603873" y="1290682"/>
          <a:ext cx="4203647"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Data Transfer</a:t>
          </a:r>
          <a:endParaRPr lang="en-US" sz="1400" kern="1200" dirty="0"/>
        </a:p>
      </dsp:txBody>
      <dsp:txXfrm>
        <a:off x="603873" y="1290682"/>
        <a:ext cx="4203647" cy="258045"/>
      </dsp:txXfrm>
    </dsp:sp>
    <dsp:sp modelId="{E44B4A16-7319-45DC-BB9C-5858AD2C3935}">
      <dsp:nvSpPr>
        <dsp:cNvPr id="0" name=""/>
        <dsp:cNvSpPr/>
      </dsp:nvSpPr>
      <dsp:spPr>
        <a:xfrm>
          <a:off x="442595" y="1258426"/>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D9C421-A48F-48B8-AAB6-429FF1D915BC}">
      <dsp:nvSpPr>
        <dsp:cNvPr id="0" name=""/>
        <dsp:cNvSpPr/>
      </dsp:nvSpPr>
      <dsp:spPr>
        <a:xfrm>
          <a:off x="562986" y="1677977"/>
          <a:ext cx="4244535"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Power Management</a:t>
          </a:r>
          <a:endParaRPr lang="en-US" sz="1400" kern="1200" dirty="0"/>
        </a:p>
      </dsp:txBody>
      <dsp:txXfrm>
        <a:off x="562986" y="1677977"/>
        <a:ext cx="4244535" cy="258045"/>
      </dsp:txXfrm>
    </dsp:sp>
    <dsp:sp modelId="{21871498-B46D-4118-B76D-3422C89B8C45}">
      <dsp:nvSpPr>
        <dsp:cNvPr id="0" name=""/>
        <dsp:cNvSpPr/>
      </dsp:nvSpPr>
      <dsp:spPr>
        <a:xfrm>
          <a:off x="401707" y="1645722"/>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1B1053-830F-4DF6-A29D-3CCAB5A50D29}">
      <dsp:nvSpPr>
        <dsp:cNvPr id="0" name=""/>
        <dsp:cNvSpPr/>
      </dsp:nvSpPr>
      <dsp:spPr>
        <a:xfrm>
          <a:off x="434928" y="2064989"/>
          <a:ext cx="4372592"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Request Processing</a:t>
          </a:r>
        </a:p>
      </dsp:txBody>
      <dsp:txXfrm>
        <a:off x="434928" y="2064989"/>
        <a:ext cx="4372592" cy="258045"/>
      </dsp:txXfrm>
    </dsp:sp>
    <dsp:sp modelId="{4DEDE12E-DC9D-4B38-8C21-09644EC85C0A}">
      <dsp:nvSpPr>
        <dsp:cNvPr id="0" name=""/>
        <dsp:cNvSpPr/>
      </dsp:nvSpPr>
      <dsp:spPr>
        <a:xfrm>
          <a:off x="273650" y="2032733"/>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796A69-9335-4738-B885-4C51C922572F}">
      <dsp:nvSpPr>
        <dsp:cNvPr id="0" name=""/>
        <dsp:cNvSpPr/>
      </dsp:nvSpPr>
      <dsp:spPr>
        <a:xfrm>
          <a:off x="201245" y="2452284"/>
          <a:ext cx="4606276" cy="258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2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Request Error</a:t>
          </a:r>
          <a:endParaRPr lang="en-US" sz="1400" kern="1200" dirty="0"/>
        </a:p>
      </dsp:txBody>
      <dsp:txXfrm>
        <a:off x="201245" y="2452284"/>
        <a:ext cx="4606276" cy="258045"/>
      </dsp:txXfrm>
    </dsp:sp>
    <dsp:sp modelId="{22A5B56D-0776-459A-AEE0-56D6A9A2AC87}">
      <dsp:nvSpPr>
        <dsp:cNvPr id="0" name=""/>
        <dsp:cNvSpPr/>
      </dsp:nvSpPr>
      <dsp:spPr>
        <a:xfrm>
          <a:off x="39966" y="2420029"/>
          <a:ext cx="322556" cy="32255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9/18/2023</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a:t>
            </a:fld>
            <a:endParaRPr lang="en-US" dirty="0"/>
          </a:p>
        </p:txBody>
      </p:sp>
    </p:spTree>
    <p:extLst>
      <p:ext uri="{BB962C8B-B14F-4D97-AF65-F5344CB8AC3E}">
        <p14:creationId xmlns:p14="http://schemas.microsoft.com/office/powerpoint/2010/main" val="2691214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a:latin typeface="Times New Roman" panose="02020603050405020304" pitchFamily="18" charset="0"/>
              </a:rPr>
              <a:t>Khi USB được cắm, host </a:t>
            </a:r>
            <a:r>
              <a:rPr lang="en-US" sz="1800" b="0" i="0" u="none" strike="noStrike" baseline="0" dirty="0" err="1">
                <a:latin typeface="Times New Roman" panose="02020603050405020304" pitchFamily="18" charset="0"/>
              </a:rPr>
              <a:t>đặt</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cho</a:t>
            </a:r>
            <a:r>
              <a:rPr lang="en-US" sz="1800" b="0" i="0" u="none" strike="noStrike" baseline="0" dirty="0">
                <a:latin typeface="Times New Roman" panose="02020603050405020304" pitchFamily="18" charset="0"/>
              </a:rPr>
              <a:t> device 1 địa chỉ </a:t>
            </a:r>
            <a:r>
              <a:rPr lang="en-US" sz="1800" b="0" i="0" u="none" strike="noStrike" baseline="0" dirty="0" err="1">
                <a:latin typeface="Times New Roman" panose="02020603050405020304" pitchFamily="18" charset="0"/>
              </a:rPr>
              <a:t>độc</a:t>
            </a:r>
            <a:r>
              <a:rPr lang="en-US" sz="1800" b="0" i="0" u="none" strike="noStrike" baseline="0" dirty="0">
                <a:latin typeface="Times New Roman" panose="02020603050405020304" pitchFamily="18" charset="0"/>
              </a:rPr>
              <a:t> nhất. Sau khi device được reset </a:t>
            </a:r>
            <a:r>
              <a:rPr lang="en-US" sz="1800" b="0" i="0" u="none" strike="noStrike" baseline="0" dirty="0" err="1">
                <a:latin typeface="Times New Roman" panose="02020603050405020304" pitchFamily="18" charset="0"/>
              </a:rPr>
              <a:t>bởi</a:t>
            </a:r>
            <a:r>
              <a:rPr lang="en-US" sz="1800" b="0" i="0" u="none" strike="noStrike" baseline="0" dirty="0">
                <a:latin typeface="Times New Roman" panose="02020603050405020304" pitchFamily="18" charset="0"/>
              </a:rPr>
              <a:t> host và hub port enable</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10</a:t>
            </a:fld>
            <a:endParaRPr lang="en-US"/>
          </a:p>
        </p:txBody>
      </p:sp>
    </p:spTree>
    <p:extLst>
      <p:ext uri="{BB962C8B-B14F-4D97-AF65-F5344CB8AC3E}">
        <p14:creationId xmlns:p14="http://schemas.microsoft.com/office/powerpoint/2010/main" val="1333963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sz="1800" b="0" i="0" u="none" strike="noStrike" baseline="0" dirty="0">
                <a:latin typeface="Times New Roman" panose="02020603050405020304" pitchFamily="18" charset="0"/>
              </a:rPr>
              <a:t>USB device phải được configure trước khi function </a:t>
            </a:r>
            <a:r>
              <a:rPr kumimoji="1" lang="en-US" altLang="ja-JP" sz="1800" b="0" i="0" u="none" strike="noStrike" baseline="0" dirty="0" err="1">
                <a:latin typeface="Times New Roman" panose="02020603050405020304" pitchFamily="18" charset="0"/>
              </a:rPr>
              <a:t>sử</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dụng</a:t>
            </a:r>
            <a:r>
              <a:rPr kumimoji="1" lang="en-US" altLang="ja-JP" sz="1800" b="0" i="0" u="none" strike="noStrike" baseline="0" dirty="0">
                <a:latin typeface="Times New Roman" panose="02020603050405020304" pitchFamily="18" charset="0"/>
              </a:rPr>
              <a:t> được. Host </a:t>
            </a:r>
            <a:r>
              <a:rPr kumimoji="1" lang="en-US" altLang="ja-JP" sz="1800" b="0" i="0" u="none" strike="noStrike" baseline="0" dirty="0" err="1">
                <a:latin typeface="Times New Roman" panose="02020603050405020304" pitchFamily="18" charset="0"/>
              </a:rPr>
              <a:t>chịu</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trách</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nhiệm</a:t>
            </a:r>
            <a:r>
              <a:rPr kumimoji="1" lang="en-US" altLang="ja-JP" sz="1800" b="0" i="0" u="none" strike="noStrike" baseline="0" dirty="0">
                <a:latin typeface="Times New Roman" panose="02020603050405020304" pitchFamily="18" charset="0"/>
              </a:rPr>
              <a:t> config. </a:t>
            </a:r>
          </a:p>
          <a:p>
            <a:pPr algn="l"/>
            <a:r>
              <a:rPr kumimoji="1" lang="en-US" altLang="ja-JP" sz="1800" b="0" i="0" u="none" strike="noStrike" baseline="0" dirty="0">
                <a:latin typeface="Times New Roman" panose="02020603050405020304" pitchFamily="18" charset="0"/>
              </a:rPr>
              <a:t>Host request configure </a:t>
            </a:r>
            <a:r>
              <a:rPr kumimoji="1" lang="en-US" altLang="ja-JP" sz="1800" b="0" i="0" u="none" strike="noStrike" baseline="0" dirty="0" err="1">
                <a:latin typeface="Times New Roman" panose="02020603050405020304" pitchFamily="18" charset="0"/>
              </a:rPr>
              <a:t>infor</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từ</a:t>
            </a:r>
            <a:r>
              <a:rPr kumimoji="1" lang="en-US" altLang="ja-JP" sz="1800" b="0" i="0" u="none" strike="noStrike" baseline="0" dirty="0">
                <a:latin typeface="Times New Roman" panose="02020603050405020304" pitchFamily="18" charset="0"/>
              </a:rPr>
              <a:t> USB device để biết được </a:t>
            </a:r>
            <a:r>
              <a:rPr kumimoji="1" lang="en-US" altLang="ja-JP" sz="1800" b="0" i="0" u="none" strike="noStrike" baseline="0" dirty="0" err="1">
                <a:latin typeface="Times New Roman" panose="02020603050405020304" pitchFamily="18" charset="0"/>
              </a:rPr>
              <a:t>khả</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năng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của</a:t>
            </a:r>
            <a:r>
              <a:rPr kumimoji="1" lang="en-US" altLang="ja-JP" sz="1800" b="0" i="0" u="none" strike="noStrike" baseline="0" dirty="0">
                <a:latin typeface="Times New Roman" panose="02020603050405020304" pitchFamily="18" charset="0"/>
              </a:rPr>
              <a:t> device</a:t>
            </a:r>
          </a:p>
          <a:p>
            <a:pPr algn="l"/>
            <a:endParaRPr kumimoji="1" lang="en-US" altLang="ja-JP" sz="1800" b="0" i="0" u="none" strike="noStrike" baseline="0" dirty="0">
              <a:latin typeface="Times New Roman" panose="02020603050405020304" pitchFamily="18" charset="0"/>
            </a:endParaRPr>
          </a:p>
          <a:p>
            <a:pPr algn="l"/>
            <a:r>
              <a:rPr kumimoji="1" lang="en-US" altLang="ja-JP" sz="1800" b="0" i="0" u="none" strike="noStrike" baseline="0" dirty="0">
                <a:latin typeface="Times New Roman" panose="02020603050405020304" pitchFamily="18" charset="0"/>
              </a:rPr>
              <a:t>1 configure </a:t>
            </a:r>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thể support </a:t>
            </a:r>
            <a:r>
              <a:rPr kumimoji="1" lang="en-US" altLang="ja-JP" sz="1800" b="0" i="0" u="none" strike="noStrike" baseline="0" dirty="0" err="1">
                <a:latin typeface="Times New Roman" panose="02020603050405020304" pitchFamily="18" charset="0"/>
              </a:rPr>
              <a:t>nhiều</a:t>
            </a:r>
            <a:r>
              <a:rPr kumimoji="1" lang="en-US" altLang="ja-JP" sz="1800" b="0" i="0" u="none" strike="noStrike" baseline="0" dirty="0">
                <a:latin typeface="Times New Roman" panose="02020603050405020304" pitchFamily="18" charset="0"/>
              </a:rPr>
              <a:t> interface. 1 interface là 1 </a:t>
            </a:r>
            <a:r>
              <a:rPr kumimoji="1" lang="en-US" altLang="ja-JP" sz="1800" b="0" i="0" u="none" strike="noStrike" baseline="0" dirty="0" err="1">
                <a:latin typeface="Times New Roman" panose="02020603050405020304" pitchFamily="18" charset="0"/>
              </a:rPr>
              <a:t>nhóm</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các</a:t>
            </a:r>
            <a:r>
              <a:rPr kumimoji="1" lang="en-US" altLang="ja-JP" sz="1800" b="0" i="0" u="none" strike="noStrike" baseline="0" dirty="0">
                <a:latin typeface="Times New Roman" panose="02020603050405020304" pitchFamily="18" charset="0"/>
              </a:rPr>
              <a:t> endpoint </a:t>
            </a:r>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liên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quan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của</a:t>
            </a:r>
            <a:r>
              <a:rPr kumimoji="1" lang="en-US" altLang="ja-JP" sz="1800" b="0" i="0" u="none" strike="noStrike" baseline="0" dirty="0">
                <a:latin typeface="Times New Roman" panose="02020603050405020304" pitchFamily="18" charset="0"/>
              </a:rPr>
              <a:t> 1 feature/function mà device support.</a:t>
            </a:r>
          </a:p>
          <a:p>
            <a:pPr algn="l"/>
            <a:endParaRPr kumimoji="1" lang="en-US" altLang="ja-JP" sz="1800" b="0" i="0" u="none" strike="noStrike" baseline="0" dirty="0">
              <a:latin typeface="Times New Roman" panose="02020603050405020304" pitchFamily="18" charset="0"/>
            </a:endParaRPr>
          </a:p>
          <a:p>
            <a:pPr algn="l"/>
            <a:endParaRPr kumimoji="1" lang="en-US" altLang="ja-JP" sz="1800" b="0" i="0" u="none" strike="noStrike" baseline="0" dirty="0">
              <a:latin typeface="Times New Roman" panose="02020603050405020304" pitchFamily="18" charset="0"/>
            </a:endParaRPr>
          </a:p>
          <a:p>
            <a:pPr algn="l"/>
            <a:r>
              <a:rPr kumimoji="1" lang="en-US" altLang="ja-JP" sz="1800" b="0" i="0" u="none" strike="noStrike" baseline="0" dirty="0">
                <a:latin typeface="Times New Roman" panose="02020603050405020304" pitchFamily="18" charset="0"/>
              </a:rPr>
              <a:t>Để </a:t>
            </a:r>
            <a:r>
              <a:rPr kumimoji="1" lang="en-US" altLang="ja-JP" sz="1800" b="0" i="0" u="none" strike="noStrike" baseline="0" dirty="0" err="1">
                <a:latin typeface="Times New Roman" panose="02020603050405020304" pitchFamily="18" charset="0"/>
              </a:rPr>
              <a:t>hỗ</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trợ</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khả</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năng</a:t>
            </a:r>
            <a:r>
              <a:rPr kumimoji="1" lang="en-US" altLang="ja-JP" sz="1800" b="0" i="0" u="none" strike="noStrike" baseline="0" dirty="0">
                <a:latin typeface="Times New Roman" panose="02020603050405020304" pitchFamily="18" charset="0"/>
              </a:rPr>
              <a:t> quản lý </a:t>
            </a:r>
            <a:r>
              <a:rPr kumimoji="1" lang="en-US" altLang="ja-JP" sz="1800" b="0" i="0" u="none" strike="noStrike" baseline="0" dirty="0" err="1">
                <a:latin typeface="Times New Roman" panose="02020603050405020304" pitchFamily="18" charset="0"/>
              </a:rPr>
              <a:t>nhiều</a:t>
            </a:r>
            <a:r>
              <a:rPr kumimoji="1" lang="en-US" altLang="ja-JP" sz="1800" b="0" i="0" u="none" strike="noStrike" baseline="0" dirty="0">
                <a:latin typeface="Times New Roman" panose="02020603050405020304" pitchFamily="18" charset="0"/>
              </a:rPr>
              <a:t> USB devices, thì device và interface </a:t>
            </a:r>
            <a:r>
              <a:rPr kumimoji="1" lang="en-US" altLang="ja-JP" sz="1800" b="0" i="0" u="none" strike="noStrike" baseline="0" dirty="0" err="1">
                <a:latin typeface="Times New Roman" panose="02020603050405020304" pitchFamily="18" charset="0"/>
              </a:rPr>
              <a:t>describtor</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chứa</a:t>
            </a:r>
            <a:r>
              <a:rPr kumimoji="1" lang="en-US" altLang="ja-JP" sz="1800" b="0" i="0" u="none" strike="noStrike" baseline="0" dirty="0">
                <a:latin typeface="Times New Roman" panose="02020603050405020304" pitchFamily="18" charset="0"/>
              </a:rPr>
              <a:t> 3 field: Class, </a:t>
            </a:r>
            <a:r>
              <a:rPr kumimoji="1" lang="en-US" altLang="ja-JP" sz="1800" b="0" i="0" u="none" strike="noStrike" baseline="0" dirty="0" err="1">
                <a:latin typeface="Times New Roman" panose="02020603050405020304" pitchFamily="18" charset="0"/>
              </a:rPr>
              <a:t>SubClass</a:t>
            </a:r>
            <a:r>
              <a:rPr kumimoji="1" lang="en-US" altLang="ja-JP" sz="1800" b="0" i="0" u="none" strike="noStrike" baseline="0" dirty="0">
                <a:latin typeface="Times New Roman" panose="02020603050405020304" pitchFamily="18" charset="0"/>
              </a:rPr>
              <a:t>, Protocol.</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11</a:t>
            </a:fld>
            <a:endParaRPr lang="en-US"/>
          </a:p>
        </p:txBody>
      </p:sp>
    </p:spTree>
    <p:extLst>
      <p:ext uri="{BB962C8B-B14F-4D97-AF65-F5344CB8AC3E}">
        <p14:creationId xmlns:p14="http://schemas.microsoft.com/office/powerpoint/2010/main" val="1609144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12</a:t>
            </a:fld>
            <a:endParaRPr lang="en-US"/>
          </a:p>
        </p:txBody>
      </p:sp>
    </p:spTree>
    <p:extLst>
      <p:ext uri="{BB962C8B-B14F-4D97-AF65-F5344CB8AC3E}">
        <p14:creationId xmlns:p14="http://schemas.microsoft.com/office/powerpoint/2010/main" val="3530444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2 </a:t>
            </a:r>
            <a:r>
              <a:rPr kumimoji="1" lang="en-US" altLang="ja-JP" sz="1800" b="0" i="0" u="none" strike="noStrike" baseline="0" dirty="0" err="1">
                <a:latin typeface="Times New Roman" panose="02020603050405020304" pitchFamily="18" charset="0"/>
              </a:rPr>
              <a:t>vấn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đề</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liên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quan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đến</a:t>
            </a:r>
            <a:r>
              <a:rPr kumimoji="1" lang="en-US" altLang="ja-JP" sz="1800" b="0" i="0" u="none" strike="noStrike" baseline="0" dirty="0">
                <a:latin typeface="Times New Roman" panose="02020603050405020304" pitchFamily="18" charset="0"/>
              </a:rPr>
              <a:t> power management:</a:t>
            </a:r>
          </a:p>
          <a:p>
            <a:pPr algn="l"/>
            <a:endParaRPr kumimoji="1" lang="en-US" altLang="ja-JP" sz="1800" b="0" i="0" u="none" strike="noStrike" baseline="0" dirty="0">
              <a:latin typeface="Times New Roman" panose="02020603050405020304" pitchFamily="18" charset="0"/>
            </a:endParaRPr>
          </a:p>
          <a:p>
            <a:pPr algn="l"/>
            <a:r>
              <a:rPr kumimoji="1" lang="en-US" altLang="ja-JP" sz="1800" b="0" i="0" u="none" strike="noStrike" baseline="0" dirty="0">
                <a:latin typeface="Times New Roman" panose="02020603050405020304" pitchFamily="18" charset="0"/>
              </a:rPr>
              <a:t>1. Power budgeting</a:t>
            </a:r>
          </a:p>
          <a:p>
            <a:pPr algn="l"/>
            <a:endParaRPr kumimoji="1" lang="en-US" altLang="ja-JP" sz="1800" b="0" i="0" u="none" strike="noStrike" baseline="0" dirty="0">
              <a:latin typeface="Times New Roman" panose="02020603050405020304" pitchFamily="18" charset="0"/>
            </a:endParaRPr>
          </a:p>
          <a:p>
            <a:pPr algn="l"/>
            <a:r>
              <a:rPr kumimoji="1" lang="en-US" altLang="ja-JP" sz="1800" b="0" i="0" u="none" strike="noStrike" baseline="0" dirty="0">
                <a:latin typeface="Times New Roman" panose="02020603050405020304" pitchFamily="18" charset="0"/>
              </a:rPr>
              <a:t>USB bus power là </a:t>
            </a:r>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giới</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hạn</a:t>
            </a:r>
            <a:r>
              <a:rPr kumimoji="1" lang="en-US" altLang="ja-JP" sz="1800" b="0" i="0" u="none" strike="noStrike" baseline="0" dirty="0">
                <a:latin typeface="Times New Roman" panose="02020603050405020304" pitchFamily="18" charset="0"/>
              </a:rPr>
              <a:t>.</a:t>
            </a:r>
          </a:p>
          <a:p>
            <a:pPr algn="l"/>
            <a:r>
              <a:rPr kumimoji="1" lang="en-US" altLang="ja-JP" sz="1800" b="0" i="0" u="none" strike="noStrike" baseline="0" dirty="0">
                <a:latin typeface="Times New Roman" panose="02020603050405020304" pitchFamily="18" charset="0"/>
              </a:rPr>
              <a:t>Trong </a:t>
            </a:r>
            <a:r>
              <a:rPr kumimoji="1" lang="en-US" altLang="ja-JP" sz="1800" b="0" i="0" u="none" strike="noStrike" baseline="0" dirty="0" err="1">
                <a:latin typeface="Times New Roman" panose="02020603050405020304" pitchFamily="18" charset="0"/>
              </a:rPr>
              <a:t>quá</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trình</a:t>
            </a:r>
            <a:r>
              <a:rPr kumimoji="1" lang="en-US" altLang="ja-JP" sz="1800" b="0" i="0" u="none" strike="noStrike" baseline="0" dirty="0">
                <a:latin typeface="Times New Roman" panose="02020603050405020304" pitchFamily="18" charset="0"/>
              </a:rPr>
              <a:t> device enumeration, host sẽ </a:t>
            </a:r>
            <a:r>
              <a:rPr kumimoji="1" lang="en-US" altLang="ja-JP" sz="1800" b="0" i="0" u="none" strike="noStrike" baseline="0" dirty="0" err="1">
                <a:latin typeface="Times New Roman" panose="02020603050405020304" pitchFamily="18" charset="0"/>
              </a:rPr>
              <a:t>đánh</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giá</a:t>
            </a:r>
            <a:r>
              <a:rPr kumimoji="1" lang="en-US" altLang="ja-JP" sz="1800" b="0" i="0" u="none" strike="noStrike" baseline="0" dirty="0">
                <a:latin typeface="Times New Roman" panose="02020603050405020304" pitchFamily="18" charset="0"/>
              </a:rPr>
              <a:t> power require </a:t>
            </a:r>
            <a:r>
              <a:rPr kumimoji="1" lang="en-US" altLang="ja-JP" sz="1800" b="0" i="0" u="none" strike="noStrike" baseline="0" dirty="0" err="1">
                <a:latin typeface="Times New Roman" panose="02020603050405020304" pitchFamily="18" charset="0"/>
              </a:rPr>
              <a:t>của</a:t>
            </a:r>
            <a:r>
              <a:rPr kumimoji="1" lang="en-US" altLang="ja-JP" sz="1800" b="0" i="0" u="none" strike="noStrike" baseline="0" dirty="0">
                <a:latin typeface="Times New Roman" panose="02020603050405020304" pitchFamily="18" charset="0"/>
              </a:rPr>
              <a:t> device. </a:t>
            </a:r>
            <a:r>
              <a:rPr kumimoji="1" lang="en-US" altLang="ja-JP" sz="1800" b="0" i="0" u="none" strike="noStrike" baseline="0" dirty="0" err="1">
                <a:latin typeface="Times New Roman" panose="02020603050405020304" pitchFamily="18" charset="0"/>
              </a:rPr>
              <a:t>Nếu</a:t>
            </a:r>
            <a:r>
              <a:rPr kumimoji="1" lang="en-US" altLang="ja-JP" sz="1800" b="0" i="0" u="none" strike="noStrike" baseline="0" dirty="0">
                <a:latin typeface="Times New Roman" panose="02020603050405020304" pitchFamily="18" charset="0"/>
              </a:rPr>
              <a:t> power requirement </a:t>
            </a:r>
            <a:r>
              <a:rPr kumimoji="1" lang="en-US" altLang="ja-JP" sz="1800" b="0" i="0" u="none" strike="noStrike" baseline="0" dirty="0" err="1">
                <a:latin typeface="Times New Roman" panose="02020603050405020304" pitchFamily="18" charset="0"/>
              </a:rPr>
              <a:t>của</a:t>
            </a:r>
            <a:r>
              <a:rPr kumimoji="1" lang="en-US" altLang="ja-JP" sz="1800" b="0" i="0" u="none" strike="noStrike" baseline="0" dirty="0">
                <a:latin typeface="Times New Roman" panose="02020603050405020304" pitchFamily="18" charset="0"/>
              </a:rPr>
              <a:t> device </a:t>
            </a:r>
            <a:r>
              <a:rPr kumimoji="1" lang="en-US" altLang="ja-JP" sz="1800" b="0" i="0" u="none" strike="noStrike" baseline="0" dirty="0" err="1">
                <a:latin typeface="Times New Roman" panose="02020603050405020304" pitchFamily="18" charset="0"/>
              </a:rPr>
              <a:t>quá</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khả</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năng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cảu</a:t>
            </a:r>
            <a:r>
              <a:rPr kumimoji="1" lang="en-US" altLang="ja-JP" sz="1800" b="0" i="0" u="none" strike="noStrike" baseline="0" dirty="0">
                <a:latin typeface="Times New Roman" panose="02020603050405020304" pitchFamily="18" charset="0"/>
              </a:rPr>
              <a:t> device thì Host software sẽ ko </a:t>
            </a:r>
            <a:r>
              <a:rPr kumimoji="1" lang="en-US" altLang="ja-JP" sz="1800" b="0" i="0" u="none" strike="noStrike" baseline="0" dirty="0" err="1">
                <a:latin typeface="Times New Roman" panose="02020603050405020304" pitchFamily="18" charset="0"/>
              </a:rPr>
              <a:t>chộn</a:t>
            </a:r>
            <a:r>
              <a:rPr kumimoji="1" lang="en-US" altLang="ja-JP" sz="1800" b="0" i="0" u="none" strike="noStrike" baseline="0" dirty="0">
                <a:latin typeface="Times New Roman" panose="02020603050405020304" pitchFamily="18" charset="0"/>
              </a:rPr>
              <a:t> configuration đó.</a:t>
            </a:r>
          </a:p>
          <a:p>
            <a:pPr algn="l"/>
            <a:endParaRPr kumimoji="1" lang="en-US" altLang="ja-JP" sz="1800" b="0" i="0" u="none" strike="noStrike" baseline="0" dirty="0">
              <a:latin typeface="Times New Roman" panose="02020603050405020304" pitchFamily="18" charset="0"/>
            </a:endParaRPr>
          </a:p>
          <a:p>
            <a:pPr algn="l"/>
            <a:r>
              <a:rPr lang="vi-VN" b="0" i="0" dirty="0">
                <a:solidFill>
                  <a:srgbClr val="3C4043"/>
                </a:solidFill>
                <a:effectLst/>
                <a:latin typeface="Roboto" panose="02000000000000000000" pitchFamily="2" charset="0"/>
              </a:rPr>
              <a:t>Các device USB sẽ giới hạn nguồn điện mà chúng tiêu thụ từ VBUS ở một đơn vị tải hoặc ít hơn cho đến khi được định cấu hình.</a:t>
            </a:r>
            <a:r>
              <a:rPr lang="en-US" b="0" i="0" dirty="0">
                <a:solidFill>
                  <a:srgbClr val="3C4043"/>
                </a:solidFill>
                <a:effectLst/>
                <a:latin typeface="Roboto" panose="02000000000000000000" pitchFamily="2" charset="0"/>
              </a:rPr>
              <a:t> Sau khi được configure thì </a:t>
            </a:r>
            <a:r>
              <a:rPr lang="en-US" b="0" i="0" dirty="0" err="1">
                <a:solidFill>
                  <a:srgbClr val="3C4043"/>
                </a:solidFill>
                <a:effectLst/>
                <a:latin typeface="Roboto" panose="02000000000000000000" pitchFamily="2" charset="0"/>
              </a:rPr>
              <a:t>có</a:t>
            </a:r>
            <a:r>
              <a:rPr lang="en-US" b="0" i="0" dirty="0">
                <a:solidFill>
                  <a:srgbClr val="3C4043"/>
                </a:solidFill>
                <a:effectLst/>
                <a:latin typeface="Roboto" panose="02000000000000000000" pitchFamily="2" charset="0"/>
              </a:rPr>
              <a:t> thể lên </a:t>
            </a:r>
            <a:r>
              <a:rPr lang="en-US" b="0" i="0" dirty="0" err="1">
                <a:solidFill>
                  <a:srgbClr val="3C4043"/>
                </a:solidFill>
                <a:effectLst/>
                <a:latin typeface="Roboto" panose="02000000000000000000" pitchFamily="2" charset="0"/>
              </a:rPr>
              <a:t>đến</a:t>
            </a:r>
            <a:r>
              <a:rPr lang="en-US" b="0" i="0" dirty="0">
                <a:solidFill>
                  <a:srgbClr val="3C4043"/>
                </a:solidFill>
                <a:effectLst/>
                <a:latin typeface="Roboto" panose="02000000000000000000" pitchFamily="2" charset="0"/>
              </a:rPr>
              <a:t> 5 </a:t>
            </a:r>
            <a:r>
              <a:rPr lang="en-US" b="0" i="0" dirty="0" err="1">
                <a:solidFill>
                  <a:srgbClr val="3C4043"/>
                </a:solidFill>
                <a:effectLst/>
                <a:latin typeface="Roboto" panose="02000000000000000000" pitchFamily="2" charset="0"/>
              </a:rPr>
              <a:t>đơn</a:t>
            </a:r>
            <a:r>
              <a:rPr lang="en-US" b="0" i="0" dirty="0">
                <a:solidFill>
                  <a:srgbClr val="3C4043"/>
                </a:solidFill>
                <a:effectLst/>
                <a:latin typeface="Roboto" panose="02000000000000000000" pitchFamily="2" charset="0"/>
              </a:rPr>
              <a:t> </a:t>
            </a:r>
            <a:r>
              <a:rPr lang="en-US" b="0" i="0" dirty="0" err="1">
                <a:solidFill>
                  <a:srgbClr val="3C4043"/>
                </a:solidFill>
                <a:effectLst/>
                <a:latin typeface="Roboto" panose="02000000000000000000" pitchFamily="2" charset="0"/>
              </a:rPr>
              <a:t>vị</a:t>
            </a:r>
            <a:r>
              <a:rPr lang="en-US" b="0" i="0" dirty="0">
                <a:solidFill>
                  <a:srgbClr val="3C4043"/>
                </a:solidFill>
                <a:effectLst/>
                <a:latin typeface="Roboto" panose="02000000000000000000" pitchFamily="2" charset="0"/>
              </a:rPr>
              <a:t> </a:t>
            </a:r>
            <a:r>
              <a:rPr lang="en-US" b="0" i="0" dirty="0" err="1">
                <a:solidFill>
                  <a:srgbClr val="3C4043"/>
                </a:solidFill>
                <a:effectLst/>
                <a:latin typeface="Roboto" panose="02000000000000000000" pitchFamily="2" charset="0"/>
              </a:rPr>
              <a:t>tải</a:t>
            </a:r>
            <a:r>
              <a:rPr lang="en-US" b="0" i="0" dirty="0">
                <a:solidFill>
                  <a:srgbClr val="3C4043"/>
                </a:solidFill>
                <a:effectLst/>
                <a:latin typeface="Roboto" panose="02000000000000000000" pitchFamily="2" charset="0"/>
              </a:rPr>
              <a:t>,</a:t>
            </a:r>
          </a:p>
          <a:p>
            <a:pPr algn="l"/>
            <a:endParaRPr kumimoji="1" lang="en-US" altLang="ja-JP" b="0" i="0" dirty="0">
              <a:solidFill>
                <a:srgbClr val="3C4043"/>
              </a:solidFill>
              <a:effectLst/>
              <a:latin typeface="Roboto" panose="02000000000000000000" pitchFamily="2" charset="0"/>
            </a:endParaRPr>
          </a:p>
          <a:p>
            <a:pPr algn="l"/>
            <a:r>
              <a:rPr kumimoji="1" lang="en-US" altLang="ja-JP" dirty="0"/>
              <a:t>2. Remote wakeup</a:t>
            </a:r>
          </a:p>
          <a:p>
            <a:pPr algn="l"/>
            <a:endParaRPr kumimoji="1" lang="en-US" altLang="ja-JP" dirty="0"/>
          </a:p>
          <a:p>
            <a:pPr algn="l"/>
            <a:r>
              <a:rPr lang="en-US" b="0" i="0" dirty="0">
                <a:solidFill>
                  <a:srgbClr val="3C4043"/>
                </a:solidFill>
                <a:effectLst/>
                <a:latin typeface="Roboto" panose="02000000000000000000" pitchFamily="2" charset="0"/>
              </a:rPr>
              <a:t>Remote wakeup </a:t>
            </a:r>
            <a:r>
              <a:rPr lang="en-US" b="0" i="0" dirty="0" err="1">
                <a:solidFill>
                  <a:srgbClr val="3C4043"/>
                </a:solidFill>
                <a:effectLst/>
                <a:latin typeface="Roboto" panose="02000000000000000000" pitchFamily="2" charset="0"/>
              </a:rPr>
              <a:t>cho</a:t>
            </a:r>
            <a:r>
              <a:rPr lang="en-US" b="0" i="0" dirty="0">
                <a:solidFill>
                  <a:srgbClr val="3C4043"/>
                </a:solidFill>
                <a:effectLst/>
                <a:latin typeface="Roboto" panose="02000000000000000000" pitchFamily="2" charset="0"/>
              </a:rPr>
              <a:t> </a:t>
            </a:r>
            <a:r>
              <a:rPr lang="en-US" b="0" i="0" dirty="0" err="1">
                <a:solidFill>
                  <a:srgbClr val="3C4043"/>
                </a:solidFill>
                <a:effectLst/>
                <a:latin typeface="Roboto" panose="02000000000000000000" pitchFamily="2" charset="0"/>
              </a:rPr>
              <a:t>phép</a:t>
            </a:r>
            <a:r>
              <a:rPr lang="en-US" b="0" i="0" dirty="0">
                <a:solidFill>
                  <a:srgbClr val="3C4043"/>
                </a:solidFill>
                <a:effectLst/>
                <a:latin typeface="Roboto" panose="02000000000000000000" pitchFamily="2" charset="0"/>
              </a:rPr>
              <a:t> device USB đang ở suspended state </a:t>
            </a:r>
            <a:r>
              <a:rPr lang="en-US" b="0" i="0" dirty="0" err="1">
                <a:solidFill>
                  <a:srgbClr val="3C4043"/>
                </a:solidFill>
                <a:effectLst/>
                <a:latin typeface="Roboto" panose="02000000000000000000" pitchFamily="2" charset="0"/>
              </a:rPr>
              <a:t>gửi</a:t>
            </a:r>
            <a:r>
              <a:rPr lang="en-US" b="0" i="0" dirty="0">
                <a:solidFill>
                  <a:srgbClr val="3C4043"/>
                </a:solidFill>
                <a:effectLst/>
                <a:latin typeface="Roboto" panose="02000000000000000000" pitchFamily="2" charset="0"/>
              </a:rPr>
              <a:t> </a:t>
            </a:r>
            <a:r>
              <a:rPr lang="en-US" b="0" i="0" dirty="0" err="1">
                <a:solidFill>
                  <a:srgbClr val="3C4043"/>
                </a:solidFill>
                <a:effectLst/>
                <a:latin typeface="Roboto" panose="02000000000000000000" pitchFamily="2" charset="0"/>
              </a:rPr>
              <a:t>tín</a:t>
            </a:r>
            <a:r>
              <a:rPr lang="en-US" b="0" i="0" dirty="0">
                <a:solidFill>
                  <a:srgbClr val="3C4043"/>
                </a:solidFill>
                <a:effectLst/>
                <a:latin typeface="Roboto" panose="02000000000000000000" pitchFamily="2" charset="0"/>
              </a:rPr>
              <a:t> </a:t>
            </a:r>
            <a:r>
              <a:rPr lang="en-US" b="0" i="0" dirty="0" err="1">
                <a:solidFill>
                  <a:srgbClr val="3C4043"/>
                </a:solidFill>
                <a:effectLst/>
                <a:latin typeface="Roboto" panose="02000000000000000000" pitchFamily="2" charset="0"/>
              </a:rPr>
              <a:t>hiệu</a:t>
            </a:r>
            <a:r>
              <a:rPr lang="en-US" b="0" i="0" dirty="0">
                <a:solidFill>
                  <a:srgbClr val="3C4043"/>
                </a:solidFill>
                <a:effectLst/>
                <a:latin typeface="Roboto" panose="02000000000000000000" pitchFamily="2" charset="0"/>
              </a:rPr>
              <a:t> </a:t>
            </a:r>
            <a:r>
              <a:rPr lang="en-US" b="0" i="0" dirty="0" err="1">
                <a:solidFill>
                  <a:srgbClr val="3C4043"/>
                </a:solidFill>
                <a:effectLst/>
                <a:latin typeface="Roboto" panose="02000000000000000000" pitchFamily="2" charset="0"/>
              </a:rPr>
              <a:t>đến</a:t>
            </a:r>
            <a:r>
              <a:rPr lang="en-US" b="0" i="0" dirty="0">
                <a:solidFill>
                  <a:srgbClr val="3C4043"/>
                </a:solidFill>
                <a:effectLst/>
                <a:latin typeface="Roboto" panose="02000000000000000000" pitchFamily="2" charset="0"/>
              </a:rPr>
              <a:t> host (cũng </a:t>
            </a:r>
            <a:r>
              <a:rPr lang="en-US" b="0" i="0" dirty="0" err="1">
                <a:solidFill>
                  <a:srgbClr val="3C4043"/>
                </a:solidFill>
                <a:effectLst/>
                <a:latin typeface="Roboto" panose="02000000000000000000" pitchFamily="2" charset="0"/>
              </a:rPr>
              <a:t>có</a:t>
            </a:r>
            <a:r>
              <a:rPr lang="en-US" b="0" i="0" dirty="0">
                <a:solidFill>
                  <a:srgbClr val="3C4043"/>
                </a:solidFill>
                <a:effectLst/>
                <a:latin typeface="Roboto" panose="02000000000000000000" pitchFamily="2" charset="0"/>
              </a:rPr>
              <a:t> thể đang ở suspended state).</a:t>
            </a:r>
            <a:endParaRPr kumimoji="1" lang="en-US" altLang="ja-JP" dirty="0"/>
          </a:p>
          <a:p>
            <a:pPr algn="l"/>
            <a:r>
              <a:rPr kumimoji="1" lang="en-US" altLang="ja-JP" dirty="0"/>
              <a:t>USB device </a:t>
            </a:r>
            <a:r>
              <a:rPr kumimoji="1" lang="en-US" altLang="ja-JP" dirty="0" err="1"/>
              <a:t>có</a:t>
            </a:r>
            <a:r>
              <a:rPr kumimoji="1" lang="en-US" altLang="ja-JP" dirty="0"/>
              <a:t> support remote wakeup hay ko thể hiện trong configuration descriptor</a:t>
            </a:r>
          </a:p>
          <a:p>
            <a:pPr algn="l"/>
            <a:endParaRPr kumimoji="1" lang="en-US" altLang="ja-JP" dirty="0"/>
          </a:p>
          <a:p>
            <a:pPr algn="l"/>
            <a:r>
              <a:rPr kumimoji="1" lang="en-US" altLang="ja-JP" dirty="0"/>
              <a:t>Remote wakeup được </a:t>
            </a:r>
            <a:r>
              <a:rPr kumimoji="1" lang="en-US" altLang="ja-JP" dirty="0" err="1"/>
              <a:t>thực</a:t>
            </a:r>
            <a:r>
              <a:rPr kumimoji="1" lang="en-US" altLang="ja-JP" dirty="0"/>
              <a:t> hiện </a:t>
            </a:r>
            <a:r>
              <a:rPr kumimoji="1" lang="en-US" altLang="ja-JP" dirty="0" err="1"/>
              <a:t>bằng</a:t>
            </a:r>
            <a:r>
              <a:rPr kumimoji="1" lang="en-US" altLang="ja-JP" dirty="0"/>
              <a:t> </a:t>
            </a:r>
            <a:r>
              <a:rPr kumimoji="1" lang="en-US" altLang="ja-JP" dirty="0" err="1"/>
              <a:t>tín</a:t>
            </a:r>
            <a:r>
              <a:rPr kumimoji="1" lang="en-US" altLang="ja-JP" dirty="0"/>
              <a:t> </a:t>
            </a:r>
            <a:r>
              <a:rPr kumimoji="1" lang="en-US" altLang="ja-JP" dirty="0" err="1"/>
              <a:t>hiệu</a:t>
            </a:r>
            <a:r>
              <a:rPr kumimoji="1" lang="en-US" altLang="ja-JP" dirty="0"/>
              <a:t> </a:t>
            </a:r>
            <a:r>
              <a:rPr kumimoji="1" lang="en-US" altLang="ja-JP" dirty="0" err="1"/>
              <a:t>điện</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13</a:t>
            </a:fld>
            <a:endParaRPr lang="en-US"/>
          </a:p>
        </p:txBody>
      </p:sp>
    </p:spTree>
    <p:extLst>
      <p:ext uri="{BB962C8B-B14F-4D97-AF65-F5344CB8AC3E}">
        <p14:creationId xmlns:p14="http://schemas.microsoft.com/office/powerpoint/2010/main" val="1941295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sz="1800" b="0" i="0" u="none" strike="noStrike" baseline="0" dirty="0" err="1">
                <a:latin typeface="Times New Roman" panose="02020603050405020304" pitchFamily="18" charset="0"/>
              </a:rPr>
              <a:t>Quy</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trình</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của</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các</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loại</a:t>
            </a:r>
            <a:r>
              <a:rPr kumimoji="1" lang="en-US" altLang="ja-JP" sz="1800" b="0" i="0" u="none" strike="noStrike" baseline="0" dirty="0">
                <a:latin typeface="Times New Roman" panose="02020603050405020304" pitchFamily="18" charset="0"/>
              </a:rPr>
              <a:t> request</a:t>
            </a:r>
          </a:p>
          <a:p>
            <a:pPr marL="342900" indent="-342900" algn="l">
              <a:buAutoNum type="arabicPeriod"/>
            </a:pPr>
            <a:r>
              <a:rPr kumimoji="1" lang="en-US" altLang="ja-JP" sz="1800" b="0" i="0" u="none" strike="noStrike" baseline="0" dirty="0">
                <a:latin typeface="Times New Roman" panose="02020603050405020304" pitchFamily="18" charset="0"/>
              </a:rPr>
              <a:t>Request processing timing: </a:t>
            </a:r>
          </a:p>
          <a:p>
            <a:pPr marL="285750" indent="-285750" algn="l">
              <a:buFontTx/>
              <a:buChar char="-"/>
            </a:pPr>
            <a:r>
              <a:rPr kumimoji="1" lang="en-US" altLang="ja-JP" sz="1800" b="0" i="0" u="none" strike="noStrike" baseline="0" dirty="0" err="1">
                <a:latin typeface="Times New Roman" panose="02020603050405020304" pitchFamily="18" charset="0"/>
              </a:rPr>
              <a:t>giới</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hạn</a:t>
            </a:r>
            <a:r>
              <a:rPr kumimoji="1" lang="en-US" altLang="ja-JP" sz="1800" b="0" i="0" u="none" strike="noStrike" baseline="0" dirty="0">
                <a:latin typeface="Times New Roman" panose="02020603050405020304" pitchFamily="18" charset="0"/>
              </a:rPr>
              <a:t> là 5s </a:t>
            </a:r>
            <a:r>
              <a:rPr kumimoji="1" lang="en-US" altLang="ja-JP" sz="1800" b="0" i="0" u="none" strike="noStrike" baseline="0" dirty="0" err="1">
                <a:latin typeface="Times New Roman" panose="02020603050405020304" pitchFamily="18" charset="0"/>
              </a:rPr>
              <a:t>cho</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tất</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cả</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các</a:t>
            </a:r>
            <a:r>
              <a:rPr kumimoji="1" lang="en-US" altLang="ja-JP" sz="1800" b="0" i="0" u="none" strike="noStrike" baseline="0" dirty="0">
                <a:latin typeface="Times New Roman" panose="02020603050405020304" pitchFamily="18" charset="0"/>
              </a:rPr>
              <a:t> request command. </a:t>
            </a:r>
            <a:r>
              <a:rPr kumimoji="1" lang="en-US" altLang="ja-JP" sz="1800" b="0" i="0" u="none" strike="noStrike" baseline="0" dirty="0" err="1">
                <a:latin typeface="Times New Roman" panose="02020603050405020304" pitchFamily="18" charset="0"/>
              </a:rPr>
              <a:t>Giới</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hạn</a:t>
            </a:r>
            <a:r>
              <a:rPr kumimoji="1" lang="en-US" altLang="ja-JP" sz="1800" b="0" i="0" u="none" strike="noStrike" baseline="0" dirty="0">
                <a:latin typeface="Times New Roman" panose="02020603050405020304" pitchFamily="18" charset="0"/>
              </a:rPr>
              <a:t> này </a:t>
            </a:r>
            <a:r>
              <a:rPr kumimoji="1" lang="en-US" altLang="ja-JP" sz="1800" b="0" i="0" u="none" strike="noStrike" baseline="0" dirty="0" err="1">
                <a:latin typeface="Times New Roman" panose="02020603050405020304" pitchFamily="18" charset="0"/>
              </a:rPr>
              <a:t>nhắm</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cải</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thiện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trải</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nghiệm</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của</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người</a:t>
            </a:r>
            <a:r>
              <a:rPr kumimoji="1" lang="en-US" altLang="ja-JP" sz="1800" b="0" i="0" u="none" strike="noStrike" baseline="0" dirty="0">
                <a:latin typeface="Times New Roman" panose="02020603050405020304" pitchFamily="18" charset="0"/>
              </a:rPr>
              <a:t> dùng, </a:t>
            </a:r>
            <a:r>
              <a:rPr kumimoji="1" lang="en-US" altLang="ja-JP" sz="1800" b="0" i="0" u="none" strike="noStrike" baseline="0" dirty="0" err="1">
                <a:latin typeface="Times New Roman" panose="02020603050405020304" pitchFamily="18" charset="0"/>
              </a:rPr>
              <a:t>mọi</a:t>
            </a:r>
            <a:r>
              <a:rPr kumimoji="1" lang="en-US" altLang="ja-JP" sz="1800" b="0" i="0" u="none" strike="noStrike" baseline="0" dirty="0">
                <a:latin typeface="Times New Roman" panose="02020603050405020304" pitchFamily="18" charset="0"/>
              </a:rPr>
              <a:t> request </a:t>
            </a:r>
            <a:r>
              <a:rPr kumimoji="1" lang="en-US" altLang="ja-JP" sz="1800" b="0" i="0" u="none" strike="noStrike" baseline="0" dirty="0" err="1">
                <a:latin typeface="Times New Roman" panose="02020603050405020304" pitchFamily="18" charset="0"/>
              </a:rPr>
              <a:t>nên</a:t>
            </a:r>
            <a:r>
              <a:rPr kumimoji="1" lang="en-US" altLang="ja-JP" sz="1800" b="0" i="0" u="none" strike="noStrike" baseline="0" dirty="0">
                <a:latin typeface="Times New Roman" panose="02020603050405020304" pitchFamily="18" charset="0"/>
              </a:rPr>
              <a:t> được xong trong </a:t>
            </a:r>
            <a:r>
              <a:rPr kumimoji="1" lang="en-US" altLang="ja-JP" sz="1800" b="0" i="0" u="none" strike="noStrike" baseline="0" dirty="0" err="1">
                <a:latin typeface="Times New Roman" panose="02020603050405020304" pitchFamily="18" charset="0"/>
              </a:rPr>
              <a:t>thời</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gian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ngắn</a:t>
            </a:r>
            <a:r>
              <a:rPr kumimoji="1" lang="en-US" altLang="ja-JP" sz="1800" b="0" i="0" u="none" strike="noStrike" baseline="0" dirty="0">
                <a:latin typeface="Times New Roman" panose="02020603050405020304" pitchFamily="18" charset="0"/>
              </a:rPr>
              <a:t> nhất </a:t>
            </a:r>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thể</a:t>
            </a:r>
          </a:p>
          <a:p>
            <a:pPr marL="0" indent="0" algn="l">
              <a:buFontTx/>
              <a:buNone/>
            </a:pPr>
            <a:r>
              <a:rPr kumimoji="1" lang="en-US" altLang="ja-JP" sz="1800" b="0" i="0" u="none" strike="noStrike" baseline="0" dirty="0">
                <a:latin typeface="Times New Roman" panose="02020603050405020304" pitchFamily="18" charset="0"/>
              </a:rPr>
              <a:t>2. Reset/resume recovery time</a:t>
            </a:r>
          </a:p>
          <a:p>
            <a:pPr marL="285750" indent="-285750" algn="l">
              <a:buFontTx/>
              <a:buChar char="-"/>
            </a:pPr>
            <a:r>
              <a:rPr kumimoji="1" lang="en-US" altLang="ja-JP" sz="1800" b="0" i="0" u="none" strike="noStrike" baseline="0" dirty="0">
                <a:latin typeface="Times New Roman" panose="02020603050405020304" pitchFamily="18" charset="0"/>
              </a:rPr>
              <a:t>USB software expect </a:t>
            </a:r>
            <a:r>
              <a:rPr kumimoji="1" lang="en-US" altLang="ja-JP" sz="1800" b="0" i="0" u="none" strike="noStrike" baseline="0" dirty="0" err="1">
                <a:latin typeface="Times New Roman" panose="02020603050405020304" pitchFamily="18" charset="0"/>
              </a:rPr>
              <a:t>cần</a:t>
            </a:r>
            <a:r>
              <a:rPr kumimoji="1" lang="en-US" altLang="ja-JP" sz="1800" b="0" i="0" u="none" strike="noStrike" baseline="0" dirty="0">
                <a:latin typeface="Times New Roman" panose="02020603050405020304" pitchFamily="18" charset="0"/>
              </a:rPr>
              <a:t> 10ms </a:t>
            </a:r>
            <a:r>
              <a:rPr kumimoji="1" lang="en-US" altLang="ja-JP" sz="1800" b="0" i="0" u="none" strike="noStrike" baseline="0" dirty="0" err="1">
                <a:latin typeface="Times New Roman" panose="02020603050405020304" pitchFamily="18" charset="0"/>
              </a:rPr>
              <a:t>sau</a:t>
            </a:r>
            <a:r>
              <a:rPr kumimoji="1" lang="en-US" altLang="ja-JP" sz="1800" b="0" i="0" u="none" strike="noStrike" baseline="0" dirty="0">
                <a:latin typeface="Times New Roman" panose="02020603050405020304" pitchFamily="18" charset="0"/>
              </a:rPr>
              <a:t> khi device reset/ resume, để </a:t>
            </a:r>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thể </a:t>
            </a:r>
            <a:r>
              <a:rPr kumimoji="1" lang="en-US" altLang="ja-JP" sz="1800" b="0" i="0" u="none" strike="noStrike" baseline="0" dirty="0" err="1">
                <a:latin typeface="Times New Roman" panose="02020603050405020304" pitchFamily="18" charset="0"/>
              </a:rPr>
              <a:t>phản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hồi</a:t>
            </a:r>
            <a:r>
              <a:rPr kumimoji="1" lang="en-US" altLang="ja-JP" sz="1800" b="0" i="0" u="none" strike="noStrike" baseline="0" dirty="0">
                <a:latin typeface="Times New Roman" panose="02020603050405020304" pitchFamily="18" charset="0"/>
              </a:rPr>
              <a:t> data transfer. Trong 10ms này device ignore data transfer.</a:t>
            </a:r>
          </a:p>
          <a:p>
            <a:pPr marL="285750" indent="-285750" algn="l">
              <a:buFontTx/>
              <a:buChar char="-"/>
            </a:pPr>
            <a:endParaRPr kumimoji="1" lang="en-US" altLang="ja-JP" sz="1800" b="0" i="0" u="none" strike="noStrike" baseline="0" dirty="0">
              <a:latin typeface="Times New Roman" panose="02020603050405020304" pitchFamily="18" charset="0"/>
            </a:endParaRPr>
          </a:p>
          <a:p>
            <a:pPr marL="0" indent="0" algn="l">
              <a:buFontTx/>
              <a:buNone/>
            </a:pPr>
            <a:r>
              <a:rPr kumimoji="1" lang="en-US" altLang="ja-JP" dirty="0"/>
              <a:t>3. Set Address Processing</a:t>
            </a:r>
          </a:p>
          <a:p>
            <a:pPr marL="171450" indent="-171450" algn="l">
              <a:buFontTx/>
              <a:buChar char="-"/>
            </a:pPr>
            <a:r>
              <a:rPr kumimoji="1" lang="en-US" altLang="ja-JP" dirty="0"/>
              <a:t>Sau reset/resume recovery time thì device </a:t>
            </a:r>
            <a:r>
              <a:rPr kumimoji="1" lang="en-US" altLang="ja-JP" dirty="0" err="1"/>
              <a:t>nhận</a:t>
            </a:r>
            <a:r>
              <a:rPr kumimoji="1" lang="en-US" altLang="ja-JP" dirty="0"/>
              <a:t> </a:t>
            </a:r>
            <a:r>
              <a:rPr kumimoji="1" lang="en-US" altLang="ja-JP" dirty="0" err="1"/>
              <a:t>SetAddress</a:t>
            </a:r>
            <a:r>
              <a:rPr kumimoji="1" lang="en-US" altLang="ja-JP" dirty="0"/>
              <a:t>() request, device complete trong 50ms..</a:t>
            </a:r>
          </a:p>
          <a:p>
            <a:pPr marL="171450" indent="-171450" algn="l">
              <a:buFontTx/>
              <a:buChar char="-"/>
            </a:pPr>
            <a:r>
              <a:rPr kumimoji="1" lang="en-US" altLang="ja-JP" dirty="0"/>
              <a:t>Sau </a:t>
            </a:r>
            <a:r>
              <a:rPr kumimoji="1" lang="en-US" altLang="ja-JP" dirty="0" err="1"/>
              <a:t>thời</a:t>
            </a:r>
            <a:r>
              <a:rPr kumimoji="1" lang="en-US" altLang="ja-JP" dirty="0"/>
              <a:t> </a:t>
            </a:r>
            <a:r>
              <a:rPr kumimoji="1" lang="en-US" altLang="ja-JP" dirty="0" err="1"/>
              <a:t>gian</a:t>
            </a:r>
            <a:r>
              <a:rPr kumimoji="1" lang="en-US" altLang="ja-JP" dirty="0"/>
              <a:t> này thì device </a:t>
            </a:r>
            <a:r>
              <a:rPr kumimoji="1" lang="en-US" altLang="ja-JP" dirty="0" err="1"/>
              <a:t>có</a:t>
            </a:r>
            <a:r>
              <a:rPr kumimoji="1" lang="en-US" altLang="ja-JP" dirty="0"/>
              <a:t> thể </a:t>
            </a:r>
            <a:r>
              <a:rPr kumimoji="1" lang="en-US" altLang="ja-JP" dirty="0" err="1"/>
              <a:t>nhận</a:t>
            </a:r>
            <a:r>
              <a:rPr kumimoji="1" lang="en-US" altLang="ja-JP" dirty="0"/>
              <a:t> package với địa chỉ </a:t>
            </a:r>
            <a:r>
              <a:rPr kumimoji="1" lang="en-US" altLang="ja-JP" dirty="0" err="1"/>
              <a:t>mới</a:t>
            </a:r>
            <a:endParaRPr kumimoji="1" lang="en-US" altLang="ja-JP" dirty="0"/>
          </a:p>
          <a:p>
            <a:pPr marL="171450" indent="-171450" algn="l">
              <a:buFontTx/>
              <a:buChar char="-"/>
            </a:pPr>
            <a:endParaRPr kumimoji="1" lang="en-US" altLang="ja-JP" dirty="0"/>
          </a:p>
          <a:p>
            <a:pPr marL="0" indent="0" algn="l">
              <a:buFontTx/>
              <a:buNone/>
            </a:pPr>
            <a:r>
              <a:rPr kumimoji="1" lang="en-US" altLang="ja-JP" dirty="0"/>
              <a:t>4. Standard Device Requests</a:t>
            </a:r>
          </a:p>
          <a:p>
            <a:pPr marL="171450" indent="-171450" algn="l">
              <a:buFontTx/>
              <a:buChar char="-"/>
            </a:pPr>
            <a:r>
              <a:rPr kumimoji="1" lang="en-US" altLang="ja-JP" dirty="0"/>
              <a:t>Device phải completed được request và completed status stage trong </a:t>
            </a:r>
            <a:r>
              <a:rPr kumimoji="1" lang="en-US" altLang="ja-JP" dirty="0" err="1"/>
              <a:t>vòng</a:t>
            </a:r>
            <a:r>
              <a:rPr kumimoji="1" lang="en-US" altLang="ja-JP" dirty="0"/>
              <a:t> 50ms. Limitation này </a:t>
            </a:r>
            <a:r>
              <a:rPr kumimoji="1" lang="en-US" altLang="ja-JP" dirty="0" err="1"/>
              <a:t>áp</a:t>
            </a:r>
            <a:r>
              <a:rPr kumimoji="1" lang="en-US" altLang="ja-JP" dirty="0"/>
              <a:t> </a:t>
            </a:r>
            <a:r>
              <a:rPr kumimoji="1" lang="en-US" altLang="ja-JP" dirty="0" err="1"/>
              <a:t>dụng</a:t>
            </a:r>
            <a:r>
              <a:rPr kumimoji="1" lang="en-US" altLang="ja-JP" dirty="0"/>
              <a:t> </a:t>
            </a:r>
            <a:r>
              <a:rPr kumimoji="1" lang="en-US" altLang="ja-JP" dirty="0" err="1"/>
              <a:t>cho</a:t>
            </a:r>
            <a:r>
              <a:rPr kumimoji="1" lang="en-US" altLang="ja-JP" dirty="0"/>
              <a:t> </a:t>
            </a:r>
            <a:r>
              <a:rPr kumimoji="1" lang="en-US" altLang="ja-JP" dirty="0" err="1"/>
              <a:t>tất</a:t>
            </a:r>
            <a:r>
              <a:rPr kumimoji="1" lang="en-US" altLang="ja-JP" dirty="0"/>
              <a:t> </a:t>
            </a:r>
            <a:r>
              <a:rPr kumimoji="1" lang="en-US" altLang="ja-JP" dirty="0" err="1"/>
              <a:t>cả</a:t>
            </a:r>
            <a:r>
              <a:rPr kumimoji="1" lang="en-US" altLang="ja-JP" dirty="0"/>
              <a:t> request </a:t>
            </a:r>
            <a:r>
              <a:rPr kumimoji="1" lang="en-US" altLang="ja-JP" dirty="0" err="1"/>
              <a:t>của</a:t>
            </a:r>
            <a:r>
              <a:rPr kumimoji="1" lang="en-US" altLang="ja-JP" dirty="0"/>
              <a:t> device, interface endpoint</a:t>
            </a:r>
          </a:p>
          <a:p>
            <a:pPr marL="171450" indent="-171450" algn="l">
              <a:buFontTx/>
              <a:buChar cha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5. </a:t>
            </a:r>
            <a:r>
              <a:rPr lang="en-US" b="1" i="0" u="none" strike="noStrike" baseline="0" dirty="0">
                <a:latin typeface="Arial" panose="020B0604020202020204" pitchFamily="34" charset="0"/>
              </a:rPr>
              <a:t>Class-specific Requests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class-specific requests</a:t>
            </a:r>
            <a:r>
              <a:rPr kumimoji="1" lang="ja-JP" altLang="en-US" dirty="0">
                <a:solidFill>
                  <a:srgbClr val="FF0000"/>
                </a:solidFill>
              </a:rPr>
              <a:t> </a:t>
            </a:r>
            <a:r>
              <a:rPr kumimoji="1" lang="en-US" altLang="ja-JP" dirty="0">
                <a:solidFill>
                  <a:srgbClr val="FF0000"/>
                </a:solidFill>
              </a:rPr>
              <a:t>phải </a:t>
            </a:r>
            <a:r>
              <a:rPr kumimoji="1" lang="en-US" altLang="ja-JP" dirty="0" err="1">
                <a:solidFill>
                  <a:srgbClr val="FF0000"/>
                </a:solidFill>
              </a:rPr>
              <a:t>đáp</a:t>
            </a:r>
            <a:r>
              <a:rPr kumimoji="1" lang="en-US" altLang="ja-JP" dirty="0">
                <a:solidFill>
                  <a:srgbClr val="FF0000"/>
                </a:solidFill>
              </a:rPr>
              <a:t> </a:t>
            </a:r>
            <a:r>
              <a:rPr kumimoji="1" lang="en-US" altLang="ja-JP" dirty="0" err="1">
                <a:solidFill>
                  <a:srgbClr val="FF0000"/>
                </a:solidFill>
              </a:rPr>
              <a:t>ứng</a:t>
            </a:r>
            <a:r>
              <a:rPr kumimoji="1" lang="en-US" altLang="ja-JP" dirty="0">
                <a:solidFill>
                  <a:srgbClr val="FF0000"/>
                </a:solidFill>
              </a:rPr>
              <a:t> standard device request,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Device respond </a:t>
            </a:r>
            <a:r>
              <a:rPr lang="en-US" dirty="0" err="1"/>
              <a:t>có</a:t>
            </a:r>
            <a:r>
              <a:rPr lang="en-US" dirty="0"/>
              <a:t> thể được set </a:t>
            </a:r>
            <a:r>
              <a:rPr lang="en-US" dirty="0" err="1"/>
              <a:t>nhanh</a:t>
            </a:r>
            <a:r>
              <a:rPr lang="en-US" dirty="0"/>
              <a:t> </a:t>
            </a:r>
            <a:r>
              <a:rPr lang="en-US" dirty="0" err="1"/>
              <a:t>hơn</a:t>
            </a:r>
            <a:r>
              <a:rPr lang="en-US" dirty="0"/>
              <a:t> với class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a:t>
            </a:r>
            <a:r>
              <a:rPr lang="en-US" b="1" i="0" u="none" strike="noStrike" baseline="0" dirty="0">
                <a:latin typeface="Arial" panose="020B0604020202020204" pitchFamily="34" charset="0"/>
              </a:rPr>
              <a:t>Speed Dependent Descriptors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High speed device </a:t>
            </a:r>
            <a:r>
              <a:rPr lang="en-US" dirty="0" err="1"/>
              <a:t>có</a:t>
            </a:r>
            <a:r>
              <a:rPr lang="en-US" dirty="0"/>
              <a:t> thể </a:t>
            </a:r>
            <a:r>
              <a:rPr lang="en-US" dirty="0" err="1"/>
              <a:t>hoạt</a:t>
            </a:r>
            <a:r>
              <a:rPr lang="en-US" dirty="0"/>
              <a:t> </a:t>
            </a:r>
            <a:r>
              <a:rPr lang="en-US" dirty="0" err="1"/>
              <a:t>động</a:t>
            </a:r>
            <a:r>
              <a:rPr lang="en-US" dirty="0"/>
              <a:t> ở full – high speed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Có</a:t>
            </a:r>
            <a:r>
              <a:rPr lang="en-US" dirty="0"/>
              <a:t> 2 descriptor </a:t>
            </a:r>
            <a:r>
              <a:rPr lang="en-US" dirty="0" err="1"/>
              <a:t>liên</a:t>
            </a:r>
            <a:r>
              <a:rPr lang="en-US" dirty="0"/>
              <a:t> </a:t>
            </a:r>
            <a:r>
              <a:rPr lang="en-US" dirty="0" err="1"/>
              <a:t>quan</a:t>
            </a:r>
            <a:r>
              <a:rPr lang="en-US"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a:t>
            </a:r>
            <a:r>
              <a:rPr lang="en-US" dirty="0" err="1"/>
              <a:t>other_speed</a:t>
            </a:r>
            <a:r>
              <a:rPr lang="en-US" dirty="0"/>
              <a:t>) </a:t>
            </a:r>
            <a:r>
              <a:rPr lang="en-US" dirty="0" err="1"/>
              <a:t>device_qualifier</a:t>
            </a:r>
            <a:r>
              <a:rPr lang="en-US" dirty="0"/>
              <a:t> descriptor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 the </a:t>
            </a:r>
            <a:r>
              <a:rPr lang="en-US" dirty="0" err="1"/>
              <a:t>other_speed_configuration</a:t>
            </a:r>
            <a:r>
              <a:rPr lang="en-US" dirty="0"/>
              <a:t> descriptor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host dùng </a:t>
            </a:r>
            <a:r>
              <a:rPr lang="en-US" dirty="0" err="1"/>
              <a:t>GetDescriptor</a:t>
            </a:r>
            <a:r>
              <a:rPr lang="en-US" dirty="0"/>
              <a:t> với descriptor type value </a:t>
            </a:r>
            <a:r>
              <a:rPr lang="en-US" dirty="0" err="1"/>
              <a:t>tương</a:t>
            </a:r>
            <a:r>
              <a:rPr lang="en-US" dirty="0"/>
              <a:t> </a:t>
            </a:r>
            <a:r>
              <a:rPr lang="en-US" dirty="0" err="1"/>
              <a:t>ứng</a:t>
            </a:r>
            <a:r>
              <a:rPr lang="en-US" dirty="0"/>
              <a:t> để </a:t>
            </a:r>
            <a:r>
              <a:rPr lang="en-US" dirty="0" err="1"/>
              <a:t>truy</a:t>
            </a:r>
            <a:r>
              <a:rPr lang="en-US" dirty="0"/>
              <a:t> </a:t>
            </a:r>
            <a:r>
              <a:rPr lang="en-US" dirty="0" err="1"/>
              <a:t>xuất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14</a:t>
            </a:fld>
            <a:endParaRPr lang="en-US"/>
          </a:p>
        </p:txBody>
      </p:sp>
    </p:spTree>
    <p:extLst>
      <p:ext uri="{BB962C8B-B14F-4D97-AF65-F5344CB8AC3E}">
        <p14:creationId xmlns:p14="http://schemas.microsoft.com/office/powerpoint/2010/main" val="1188174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a:latin typeface="Times New Roman" panose="02020603050405020304" pitchFamily="18" charset="0"/>
              </a:rPr>
              <a:t>Khi request </a:t>
            </a:r>
            <a:r>
              <a:rPr lang="en-US" sz="1800" b="0" i="0" u="none" strike="noStrike" baseline="0" dirty="0" err="1">
                <a:latin typeface="Times New Roman" panose="02020603050405020304" pitchFamily="18" charset="0"/>
              </a:rPr>
              <a:t>bởi</a:t>
            </a:r>
            <a:r>
              <a:rPr lang="en-US" sz="1800" b="0" i="0" u="none" strike="noStrike" baseline="0" dirty="0">
                <a:latin typeface="Times New Roman" panose="02020603050405020304" pitchFamily="18" charset="0"/>
              </a:rPr>
              <a:t> 1 device ko define, ko </a:t>
            </a:r>
            <a:r>
              <a:rPr lang="en-US" sz="1800" b="0" i="0" u="none" strike="noStrike" baseline="0" dirty="0" err="1">
                <a:latin typeface="Times New Roman" panose="02020603050405020304" pitchFamily="18" charset="0"/>
              </a:rPr>
              <a:t>phù</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hợp</a:t>
            </a:r>
            <a:r>
              <a:rPr lang="en-US" sz="1800" b="0" i="0" u="none" strike="noStrike" baseline="0" dirty="0">
                <a:latin typeface="Times New Roman" panose="02020603050405020304" pitchFamily="18" charset="0"/>
              </a:rPr>
              <a:t> với configure </a:t>
            </a:r>
            <a:r>
              <a:rPr lang="en-US" sz="1800" b="0" i="0" u="none" strike="noStrike" baseline="0" dirty="0" err="1">
                <a:latin typeface="Times New Roman" panose="02020603050405020304" pitchFamily="18" charset="0"/>
              </a:rPr>
              <a:t>của</a:t>
            </a:r>
            <a:r>
              <a:rPr lang="en-US" sz="1800" b="0" i="0" u="none" strike="noStrike" baseline="0" dirty="0">
                <a:latin typeface="Times New Roman" panose="02020603050405020304" pitchFamily="18" charset="0"/>
              </a:rPr>
              <a:t> device, hoặc </a:t>
            </a:r>
            <a:r>
              <a:rPr lang="en-US" sz="1800" b="0" i="0" u="none" strike="noStrike" baseline="0" dirty="0" err="1">
                <a:latin typeface="Times New Roman" panose="02020603050405020304" pitchFamily="18" charset="0"/>
              </a:rPr>
              <a:t>giá</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trị</a:t>
            </a:r>
            <a:r>
              <a:rPr lang="en-US" sz="1800" b="0" i="0" u="none" strike="noStrike" baseline="0" dirty="0">
                <a:latin typeface="Times New Roman" panose="02020603050405020304" pitchFamily="18" charset="0"/>
              </a:rPr>
              <a:t> ko </a:t>
            </a:r>
            <a:r>
              <a:rPr lang="en-US" sz="1800" b="0" i="0" u="none" strike="noStrike" baseline="0" dirty="0" err="1">
                <a:latin typeface="Times New Roman" panose="02020603050405020304" pitchFamily="18" charset="0"/>
              </a:rPr>
              <a:t>tương</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thích</a:t>
            </a:r>
            <a:r>
              <a:rPr lang="en-US" sz="1800" b="0" i="0" u="none" strike="noStrike" baseline="0" dirty="0">
                <a:latin typeface="Times New Roman" panose="02020603050405020304" pitchFamily="18" charset="0"/>
              </a:rPr>
              <a:t> với request -&gt; Request error exist</a:t>
            </a:r>
          </a:p>
          <a:p>
            <a:pPr algn="l"/>
            <a:endParaRPr kumimoji="1" lang="en-US" altLang="ja-JP" sz="1800" b="0" i="0" u="none" strike="noStrike" baseline="0" dirty="0">
              <a:latin typeface="Times New Roman" panose="02020603050405020304" pitchFamily="18" charset="0"/>
            </a:endParaRPr>
          </a:p>
          <a:p>
            <a:pPr algn="l"/>
            <a:r>
              <a:rPr kumimoji="1" lang="en-US" altLang="ja-JP" sz="1800" b="0" i="0" u="none" strike="noStrike" baseline="0" dirty="0">
                <a:latin typeface="Times New Roman" panose="02020603050405020304" pitchFamily="18" charset="0"/>
              </a:rPr>
              <a:t>Request error </a:t>
            </a:r>
            <a:r>
              <a:rPr kumimoji="1" lang="en-US" altLang="ja-JP" sz="1800" b="0" i="0" u="none" strike="noStrike" baseline="0" dirty="0" err="1">
                <a:latin typeface="Times New Roman" panose="02020603050405020304" pitchFamily="18" charset="0"/>
              </a:rPr>
              <a:t>đưuọc</a:t>
            </a:r>
            <a:r>
              <a:rPr kumimoji="1" lang="en-US" altLang="ja-JP" sz="1800" b="0" i="0" u="none" strike="noStrike" baseline="0" dirty="0">
                <a:latin typeface="Times New Roman" panose="02020603050405020304" pitchFamily="18" charset="0"/>
              </a:rPr>
              <a:t> return trong next data stage transaction hoặc Status stage </a:t>
            </a:r>
            <a:r>
              <a:rPr kumimoji="1" lang="en-US" altLang="ja-JP" sz="1800" b="0" i="0" u="none" strike="noStrike" baseline="0" dirty="0" err="1">
                <a:latin typeface="Times New Roman" panose="02020603050405020304" pitchFamily="18" charset="0"/>
              </a:rPr>
              <a:t>của</a:t>
            </a:r>
            <a:r>
              <a:rPr kumimoji="1" lang="en-US" altLang="ja-JP" sz="1800" b="0" i="0" u="none" strike="noStrike" baseline="0" dirty="0">
                <a:latin typeface="Times New Roman" panose="02020603050405020304" pitchFamily="18" charset="0"/>
              </a:rPr>
              <a:t> message.</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15</a:t>
            </a:fld>
            <a:endParaRPr lang="en-US"/>
          </a:p>
        </p:txBody>
      </p:sp>
    </p:spTree>
    <p:extLst>
      <p:ext uri="{BB962C8B-B14F-4D97-AF65-F5344CB8AC3E}">
        <p14:creationId xmlns:p14="http://schemas.microsoft.com/office/powerpoint/2010/main" val="702578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sz="1800" b="0" i="0" u="none" strike="noStrike" baseline="0" dirty="0">
                <a:latin typeface="Times New Roman" panose="02020603050405020304" pitchFamily="18" charset="0"/>
              </a:rPr>
              <a:t>USB device </a:t>
            </a:r>
            <a:r>
              <a:rPr kumimoji="1" lang="en-US" altLang="ja-JP" sz="1800" b="0" i="0" u="none" strike="noStrike" baseline="0" dirty="0" err="1">
                <a:latin typeface="Times New Roman" panose="02020603050405020304" pitchFamily="18" charset="0"/>
              </a:rPr>
              <a:t>phản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hồi</a:t>
            </a:r>
            <a:r>
              <a:rPr kumimoji="1" lang="en-US" altLang="ja-JP" sz="1800" b="0" i="0" u="none" strike="noStrike" baseline="0" dirty="0">
                <a:latin typeface="Times New Roman" panose="02020603050405020304" pitchFamily="18" charset="0"/>
              </a:rPr>
              <a:t> request </a:t>
            </a:r>
            <a:r>
              <a:rPr kumimoji="1" lang="en-US" altLang="ja-JP" sz="1800" b="0" i="0" u="none" strike="noStrike" baseline="0" dirty="0" err="1">
                <a:latin typeface="Times New Roman" panose="02020603050405020304" pitchFamily="18" charset="0"/>
              </a:rPr>
              <a:t>của</a:t>
            </a:r>
            <a:r>
              <a:rPr kumimoji="1" lang="en-US" altLang="ja-JP" sz="1800" b="0" i="0" u="none" strike="noStrike" baseline="0" dirty="0">
                <a:latin typeface="Times New Roman" panose="02020603050405020304" pitchFamily="18" charset="0"/>
              </a:rPr>
              <a:t> Host </a:t>
            </a:r>
            <a:r>
              <a:rPr kumimoji="1" lang="en-US" altLang="ja-JP" sz="1800" b="0" i="0" u="none" strike="noStrike" baseline="0" dirty="0" err="1">
                <a:latin typeface="Times New Roman" panose="02020603050405020304" pitchFamily="18" charset="0"/>
              </a:rPr>
              <a:t>bằng</a:t>
            </a:r>
            <a:r>
              <a:rPr kumimoji="1" lang="en-US" altLang="ja-JP" sz="1800" b="0" i="0" u="none" strike="noStrike" baseline="0" dirty="0">
                <a:latin typeface="Times New Roman" panose="02020603050405020304" pitchFamily="18" charset="0"/>
              </a:rPr>
              <a:t> Default Control Pipe</a:t>
            </a:r>
          </a:p>
          <a:p>
            <a:pPr algn="l"/>
            <a:r>
              <a:rPr kumimoji="1" lang="en-US" altLang="ja-JP" sz="1800" b="0" i="0" u="none" strike="noStrike" baseline="0" dirty="0">
                <a:latin typeface="Times New Roman" panose="02020603050405020304" pitchFamily="18" charset="0"/>
              </a:rPr>
              <a:t>Host </a:t>
            </a:r>
            <a:r>
              <a:rPr kumimoji="1" lang="en-US" altLang="ja-JP" sz="1800" b="0" i="0" u="none" strike="noStrike" baseline="0" dirty="0" err="1">
                <a:latin typeface="Times New Roman" panose="02020603050405020304" pitchFamily="18" charset="0"/>
              </a:rPr>
              <a:t>gửi</a:t>
            </a:r>
            <a:r>
              <a:rPr kumimoji="1" lang="en-US" altLang="ja-JP" sz="1800" b="0" i="0" u="none" strike="noStrike" baseline="0" dirty="0">
                <a:latin typeface="Times New Roman" panose="02020603050405020304" pitchFamily="18" charset="0"/>
              </a:rPr>
              <a:t> request tới USB device </a:t>
            </a:r>
            <a:r>
              <a:rPr kumimoji="1" lang="en-US" altLang="ja-JP" sz="1800" b="0" i="0" u="none" strike="noStrike" baseline="0" dirty="0" err="1">
                <a:latin typeface="Times New Roman" panose="02020603050405020304" pitchFamily="18" charset="0"/>
              </a:rPr>
              <a:t>bằng</a:t>
            </a:r>
            <a:r>
              <a:rPr kumimoji="1" lang="en-US" altLang="ja-JP" sz="1800" b="0" i="0" u="none" strike="noStrike" baseline="0" dirty="0">
                <a:latin typeface="Times New Roman" panose="02020603050405020304" pitchFamily="18" charset="0"/>
              </a:rPr>
              <a:t> Control transfer</a:t>
            </a:r>
          </a:p>
          <a:p>
            <a:pPr algn="l"/>
            <a:endParaRPr kumimoji="1" lang="en-US" altLang="ja-JP" sz="1800" b="0" i="0" u="none" strike="noStrike" baseline="0" dirty="0">
              <a:latin typeface="Times New Roman" panose="02020603050405020304" pitchFamily="18" charset="0"/>
            </a:endParaRPr>
          </a:p>
          <a:p>
            <a:pPr algn="l"/>
            <a:r>
              <a:rPr kumimoji="1" lang="en-US" altLang="ja-JP" sz="1800" b="0" i="0" u="none" strike="noStrike" baseline="0" dirty="0">
                <a:latin typeface="Times New Roman" panose="02020603050405020304" pitchFamily="18" charset="0"/>
              </a:rPr>
              <a:t>Request and request parameter </a:t>
            </a:r>
            <a:r>
              <a:rPr kumimoji="1" lang="en-US" altLang="ja-JP" sz="1800" b="0" i="0" u="none" strike="noStrike" baseline="0" dirty="0" err="1">
                <a:latin typeface="Times New Roman" panose="02020603050405020304" pitchFamily="18" charset="0"/>
              </a:rPr>
              <a:t>gửi</a:t>
            </a:r>
            <a:r>
              <a:rPr kumimoji="1" lang="en-US" altLang="ja-JP" sz="1800" b="0" i="0" u="none" strike="noStrike" baseline="0" dirty="0">
                <a:latin typeface="Times New Roman" panose="02020603050405020304" pitchFamily="18" charset="0"/>
              </a:rPr>
              <a:t> tới device trong Setup Packet (8 bytes)</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16</a:t>
            </a:fld>
            <a:endParaRPr lang="en-US"/>
          </a:p>
        </p:txBody>
      </p:sp>
    </p:spTree>
    <p:extLst>
      <p:ext uri="{BB962C8B-B14F-4D97-AF65-F5344CB8AC3E}">
        <p14:creationId xmlns:p14="http://schemas.microsoft.com/office/powerpoint/2010/main" val="77365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17</a:t>
            </a:fld>
            <a:endParaRPr lang="en-US"/>
          </a:p>
        </p:txBody>
      </p:sp>
    </p:spTree>
    <p:extLst>
      <p:ext uri="{BB962C8B-B14F-4D97-AF65-F5344CB8AC3E}">
        <p14:creationId xmlns:p14="http://schemas.microsoft.com/office/powerpoint/2010/main" val="256017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a:latin typeface="Times New Roman" panose="02020603050405020304" pitchFamily="18" charset="0"/>
              </a:rPr>
              <a:t>Này là list request type, request code, và descriptor type để set </a:t>
            </a:r>
            <a:r>
              <a:rPr lang="en-US" sz="1800" b="0" i="0" u="none" strike="noStrike" baseline="0" dirty="0" err="1">
                <a:latin typeface="Times New Roman" panose="02020603050405020304" pitchFamily="18" charset="0"/>
              </a:rPr>
              <a:t>giá</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trị</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cho</a:t>
            </a:r>
            <a:r>
              <a:rPr lang="en-US" sz="1800" b="0" i="0" u="none" strike="noStrike" baseline="0" dirty="0">
                <a:latin typeface="Times New Roman" panose="02020603050405020304" pitchFamily="18" charset="0"/>
              </a:rPr>
              <a:t> setup packet</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18</a:t>
            </a:fld>
            <a:endParaRPr lang="en-US"/>
          </a:p>
        </p:txBody>
      </p:sp>
    </p:spTree>
    <p:extLst>
      <p:ext uri="{BB962C8B-B14F-4D97-AF65-F5344CB8AC3E}">
        <p14:creationId xmlns:p14="http://schemas.microsoft.com/office/powerpoint/2010/main" val="1494307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dirty="0" err="1"/>
              <a:t>Một</a:t>
            </a:r>
            <a:r>
              <a:rPr kumimoji="1" lang="en-US" altLang="ja-JP" dirty="0"/>
              <a:t> </a:t>
            </a:r>
            <a:r>
              <a:rPr kumimoji="1" lang="en-US" altLang="ja-JP" dirty="0" err="1"/>
              <a:t>số</a:t>
            </a:r>
            <a:r>
              <a:rPr kumimoji="1" lang="en-US" altLang="ja-JP" dirty="0"/>
              <a:t> common device request.</a:t>
            </a:r>
          </a:p>
          <a:p>
            <a:pPr algn="l"/>
            <a:endParaRPr kumimoji="1" lang="en-US" altLang="ja-JP" dirty="0"/>
          </a:p>
          <a:p>
            <a:pPr algn="l"/>
            <a:endParaRPr kumimoji="1" lang="en-US" altLang="ja-JP" dirty="0"/>
          </a:p>
          <a:p>
            <a:pPr algn="l"/>
            <a:endParaRPr kumimoji="1" lang="en-US" altLang="ja-JP" dirty="0"/>
          </a:p>
          <a:p>
            <a:pPr algn="l">
              <a:spcAft>
                <a:spcPts val="0"/>
              </a:spcAft>
            </a:pPr>
            <a:r>
              <a:rPr lang="en-US" sz="1100" b="1" i="0" u="none" strike="noStrike" baseline="0" dirty="0">
                <a:latin typeface="Arial" panose="020B0604020202020204" pitchFamily="34" charset="0"/>
              </a:rPr>
              <a:t>Get Interface</a:t>
            </a:r>
          </a:p>
          <a:p>
            <a:pPr lvl="3">
              <a:spcAft>
                <a:spcPts val="0"/>
              </a:spcAft>
            </a:pPr>
            <a:r>
              <a:rPr lang="en-US" sz="1100" b="0" i="0" u="none" strike="noStrike" baseline="0" dirty="0" err="1">
                <a:latin typeface="Times New Roman" panose="02020603050405020304" pitchFamily="18" charset="0"/>
              </a:rPr>
              <a:t>Trả</a:t>
            </a:r>
            <a:r>
              <a:rPr lang="en-US" sz="1100" b="0" i="0" u="none" strike="noStrike" baseline="0" dirty="0">
                <a:latin typeface="Times New Roman" panose="02020603050405020304" pitchFamily="18" charset="0"/>
              </a:rPr>
              <a:t> về </a:t>
            </a:r>
            <a:r>
              <a:rPr lang="en-US" sz="1100" b="0" i="0" u="none" strike="noStrike" baseline="0" dirty="0" err="1">
                <a:latin typeface="Times New Roman" panose="02020603050405020304" pitchFamily="18" charset="0"/>
              </a:rPr>
              <a:t>giá</a:t>
            </a:r>
            <a:r>
              <a:rPr lang="en-US" sz="1100" b="0" i="0" u="none" strike="noStrike" baseline="0" dirty="0">
                <a:latin typeface="Times New Roman" panose="02020603050405020304" pitchFamily="18" charset="0"/>
              </a:rPr>
              <a:t> </a:t>
            </a:r>
            <a:r>
              <a:rPr lang="en-US" sz="1100" b="0" i="0" u="none" strike="noStrike" baseline="0" dirty="0" err="1">
                <a:latin typeface="Times New Roman" panose="02020603050405020304" pitchFamily="18" charset="0"/>
              </a:rPr>
              <a:t>trị</a:t>
            </a:r>
            <a:r>
              <a:rPr lang="en-US" sz="1100" b="0" i="0" u="none" strike="noStrike" baseline="0" dirty="0">
                <a:latin typeface="Times New Roman" panose="02020603050405020304" pitchFamily="18" charset="0"/>
              </a:rPr>
              <a:t> setting đang được dùng </a:t>
            </a:r>
            <a:r>
              <a:rPr lang="en-US" sz="1100" b="0" i="0" u="none" strike="noStrike" baseline="0" dirty="0" err="1">
                <a:latin typeface="Times New Roman" panose="02020603050405020304" pitchFamily="18" charset="0"/>
              </a:rPr>
              <a:t>tạm</a:t>
            </a:r>
            <a:r>
              <a:rPr lang="en-US" sz="1100" b="0" i="0" u="none" strike="noStrike" baseline="0" dirty="0">
                <a:latin typeface="Times New Roman" panose="02020603050405020304" pitchFamily="18" charset="0"/>
              </a:rPr>
              <a:t> </a:t>
            </a:r>
            <a:r>
              <a:rPr lang="en-US" sz="1100" b="0" i="0" u="none" strike="noStrike" baseline="0" dirty="0" err="1">
                <a:latin typeface="Times New Roman" panose="02020603050405020304" pitchFamily="18" charset="0"/>
              </a:rPr>
              <a:t>thời</a:t>
            </a:r>
            <a:r>
              <a:rPr lang="en-US" sz="1100" b="0" i="0" u="none" strike="noStrike" baseline="0" dirty="0">
                <a:latin typeface="Times New Roman" panose="02020603050405020304" pitchFamily="18" charset="0"/>
              </a:rPr>
              <a:t> </a:t>
            </a:r>
            <a:r>
              <a:rPr lang="en-US" sz="1100" b="0" i="0" u="none" strike="noStrike" baseline="0" dirty="0" err="1">
                <a:latin typeface="Times New Roman" panose="02020603050405020304" pitchFamily="18" charset="0"/>
              </a:rPr>
              <a:t>của</a:t>
            </a:r>
            <a:r>
              <a:rPr lang="en-US" sz="1100" b="0" i="0" u="none" strike="noStrike" baseline="0" dirty="0">
                <a:latin typeface="Times New Roman" panose="02020603050405020304" pitchFamily="18" charset="0"/>
              </a:rPr>
              <a:t> 1 interface </a:t>
            </a:r>
            <a:r>
              <a:rPr lang="en-US" sz="1100" b="0" i="0" u="none" strike="noStrike" baseline="0" dirty="0" err="1">
                <a:latin typeface="Times New Roman" panose="02020603050405020304" pitchFamily="18" charset="0"/>
              </a:rPr>
              <a:t>cụ</a:t>
            </a:r>
            <a:r>
              <a:rPr lang="en-US" sz="1100" b="0" i="0" u="none" strike="noStrike" baseline="0" dirty="0">
                <a:latin typeface="Times New Roman" panose="02020603050405020304" pitchFamily="18" charset="0"/>
              </a:rPr>
              <a:t> thể</a:t>
            </a:r>
          </a:p>
          <a:p>
            <a:pPr algn="l">
              <a:spcAft>
                <a:spcPts val="0"/>
              </a:spcAft>
            </a:pPr>
            <a:r>
              <a:rPr lang="en-US" sz="1100" b="1" i="0" u="none" strike="noStrike" baseline="0" dirty="0">
                <a:latin typeface="Arial" panose="020B0604020202020204" pitchFamily="34" charset="0"/>
              </a:rPr>
              <a:t>Set Interface</a:t>
            </a:r>
          </a:p>
          <a:p>
            <a:pPr lvl="3">
              <a:spcAft>
                <a:spcPts val="0"/>
              </a:spcAft>
            </a:pPr>
            <a:r>
              <a:rPr lang="en-US" sz="1100" b="0" i="0" u="none" strike="noStrike" baseline="0" dirty="0">
                <a:latin typeface="Times New Roman" panose="02020603050405020304" pitchFamily="18" charset="0"/>
              </a:rPr>
              <a:t>Cho </a:t>
            </a:r>
            <a:r>
              <a:rPr lang="en-US" sz="1100" b="0" i="0" u="none" strike="noStrike" baseline="0" dirty="0" err="1">
                <a:latin typeface="Times New Roman" panose="02020603050405020304" pitchFamily="18" charset="0"/>
              </a:rPr>
              <a:t>phép</a:t>
            </a:r>
            <a:r>
              <a:rPr lang="en-US" sz="1100" b="0" i="0" u="none" strike="noStrike" baseline="0" dirty="0">
                <a:latin typeface="Times New Roman" panose="02020603050405020304" pitchFamily="18" charset="0"/>
              </a:rPr>
              <a:t> host set 1 setting </a:t>
            </a:r>
            <a:r>
              <a:rPr lang="en-US" sz="1100" b="0" i="0" u="none" strike="noStrike" baseline="0" dirty="0" err="1">
                <a:latin typeface="Times New Roman" panose="02020603050405020304" pitchFamily="18" charset="0"/>
              </a:rPr>
              <a:t>tạm</a:t>
            </a:r>
            <a:r>
              <a:rPr lang="en-US" sz="1100" b="0" i="0" u="none" strike="noStrike" baseline="0" dirty="0">
                <a:latin typeface="Times New Roman" panose="02020603050405020304" pitchFamily="18" charset="0"/>
              </a:rPr>
              <a:t> </a:t>
            </a:r>
            <a:r>
              <a:rPr lang="en-US" sz="1100" b="0" i="0" u="none" strike="noStrike" baseline="0" dirty="0" err="1">
                <a:latin typeface="Times New Roman" panose="02020603050405020304" pitchFamily="18" charset="0"/>
              </a:rPr>
              <a:t>thời</a:t>
            </a:r>
            <a:r>
              <a:rPr lang="en-US" sz="1100" b="0" i="0" u="none" strike="noStrike" baseline="0" dirty="0">
                <a:latin typeface="Times New Roman" panose="02020603050405020304" pitchFamily="18" charset="0"/>
              </a:rPr>
              <a:t> </a:t>
            </a:r>
            <a:r>
              <a:rPr lang="en-US" sz="1100" b="0" i="0" u="none" strike="noStrike" baseline="0" dirty="0" err="1">
                <a:latin typeface="Times New Roman" panose="02020603050405020304" pitchFamily="18" charset="0"/>
              </a:rPr>
              <a:t>cho</a:t>
            </a:r>
            <a:r>
              <a:rPr lang="en-US" sz="1100" b="0" i="0" u="none" strike="noStrike" baseline="0" dirty="0">
                <a:latin typeface="Times New Roman" panose="02020603050405020304" pitchFamily="18" charset="0"/>
              </a:rPr>
              <a:t> 1 interface </a:t>
            </a:r>
            <a:r>
              <a:rPr lang="en-US" sz="1100" b="0" i="0" u="none" strike="noStrike" baseline="0" dirty="0" err="1">
                <a:latin typeface="Times New Roman" panose="02020603050405020304" pitchFamily="18" charset="0"/>
              </a:rPr>
              <a:t>cụ</a:t>
            </a:r>
            <a:r>
              <a:rPr lang="en-US" sz="1100" b="0" i="0" u="none" strike="noStrike" baseline="0" dirty="0">
                <a:latin typeface="Times New Roman" panose="02020603050405020304" pitchFamily="18" charset="0"/>
              </a:rPr>
              <a:t> thể</a:t>
            </a:r>
            <a:endParaRPr lang="en-US" sz="1100" dirty="0">
              <a:latin typeface="Times New Roman" panose="02020603050405020304" pitchFamily="18" charset="0"/>
            </a:endParaRPr>
          </a:p>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19</a:t>
            </a:fld>
            <a:endParaRPr lang="en-US"/>
          </a:p>
        </p:txBody>
      </p:sp>
    </p:spTree>
    <p:extLst>
      <p:ext uri="{BB962C8B-B14F-4D97-AF65-F5344CB8AC3E}">
        <p14:creationId xmlns:p14="http://schemas.microsoft.com/office/powerpoint/2010/main" val="156693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a:t>
            </a:fld>
            <a:endParaRPr lang="en-US"/>
          </a:p>
        </p:txBody>
      </p:sp>
    </p:spTree>
    <p:extLst>
      <p:ext uri="{BB962C8B-B14F-4D97-AF65-F5344CB8AC3E}">
        <p14:creationId xmlns:p14="http://schemas.microsoft.com/office/powerpoint/2010/main" val="1399227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sz="1800" b="0" i="0" u="none" strike="noStrike" baseline="0" dirty="0">
                <a:latin typeface="Times New Roman" panose="02020603050405020304" pitchFamily="18" charset="0"/>
              </a:rPr>
              <a:t>USB device report </a:t>
            </a:r>
            <a:r>
              <a:rPr kumimoji="1" lang="en-US" altLang="ja-JP" sz="1800" b="0" i="0" u="none" strike="noStrike" baseline="0" dirty="0" err="1">
                <a:latin typeface="Times New Roman" panose="02020603050405020304" pitchFamily="18" charset="0"/>
              </a:rPr>
              <a:t>thuộc</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tính</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bằng</a:t>
            </a:r>
            <a:r>
              <a:rPr kumimoji="1" lang="en-US" altLang="ja-JP" sz="1800" b="0" i="0" u="none" strike="noStrike" baseline="0" dirty="0">
                <a:latin typeface="Times New Roman" panose="02020603050405020304" pitchFamily="18" charset="0"/>
              </a:rPr>
              <a:t> descriptor</a:t>
            </a:r>
          </a:p>
          <a:p>
            <a:pPr algn="l"/>
            <a:r>
              <a:rPr kumimoji="1" lang="en-US" altLang="ja-JP" sz="1800" b="0" i="0" u="none" strike="noStrike" baseline="0" dirty="0">
                <a:latin typeface="Times New Roman" panose="02020603050405020304" pitchFamily="18" charset="0"/>
              </a:rPr>
              <a:t>Descriptor là </a:t>
            </a:r>
            <a:r>
              <a:rPr kumimoji="1" lang="en-US" altLang="ja-JP" sz="1800" b="0" i="0" u="none" strike="noStrike" baseline="0" dirty="0" err="1">
                <a:latin typeface="Times New Roman" panose="02020603050405020304" pitchFamily="18" charset="0"/>
              </a:rPr>
              <a:t>một</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cấu</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trúc</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dữ</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liệu</a:t>
            </a:r>
            <a:r>
              <a:rPr kumimoji="1" lang="en-US" altLang="ja-JP" sz="1800" b="0" i="0" u="none" strike="noStrike" baseline="0" dirty="0">
                <a:latin typeface="Times New Roman" panose="02020603050405020304" pitchFamily="18" charset="0"/>
              </a:rPr>
              <a:t> được define format.</a:t>
            </a:r>
          </a:p>
          <a:p>
            <a:pPr algn="l"/>
            <a:r>
              <a:rPr kumimoji="1" lang="en-US" altLang="ja-JP" sz="1800" b="0" i="0" u="none" strike="noStrike" baseline="0" dirty="0" err="1">
                <a:latin typeface="Times New Roman" panose="02020603050405020304" pitchFamily="18" charset="0"/>
              </a:rPr>
              <a:t>Sử</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dụng</a:t>
            </a:r>
            <a:r>
              <a:rPr kumimoji="1" lang="en-US" altLang="ja-JP" sz="1800" b="0" i="0" u="none" strike="noStrike" baseline="0" dirty="0">
                <a:latin typeface="Times New Roman" panose="02020603050405020304" pitchFamily="18" charset="0"/>
              </a:rPr>
              <a:t> descriptor </a:t>
            </a:r>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thể </a:t>
            </a:r>
            <a:r>
              <a:rPr kumimoji="1" lang="en-US" altLang="ja-JP" sz="1800" b="0" i="0" u="none" strike="noStrike" baseline="0" dirty="0" err="1">
                <a:latin typeface="Times New Roman" panose="02020603050405020304" pitchFamily="18" charset="0"/>
              </a:rPr>
              <a:t>lưu</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trữ</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ngắn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ngón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các</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thuộc</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tính</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của</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các</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cấu</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hình</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riêng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lẻ</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bởi</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vì</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các</a:t>
            </a:r>
            <a:r>
              <a:rPr kumimoji="1" lang="en-US" altLang="ja-JP" sz="1800" b="0" i="0" u="none" strike="noStrike" baseline="0" dirty="0">
                <a:latin typeface="Times New Roman" panose="02020603050405020304" pitchFamily="18" charset="0"/>
              </a:rPr>
              <a:t> configuration </a:t>
            </a:r>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thể reuse descriptor hoặc 1 </a:t>
            </a:r>
            <a:r>
              <a:rPr kumimoji="1" lang="en-US" altLang="ja-JP" sz="1800" b="0" i="0" u="none" strike="noStrike" baseline="0" dirty="0" err="1">
                <a:latin typeface="Times New Roman" panose="02020603050405020304" pitchFamily="18" charset="0"/>
              </a:rPr>
              <a:t>phần</a:t>
            </a:r>
            <a:r>
              <a:rPr kumimoji="1" lang="en-US" altLang="ja-JP" sz="1800" b="0" i="0" u="none" strike="noStrike" baseline="0" dirty="0">
                <a:latin typeface="Times New Roman" panose="02020603050405020304" pitchFamily="18" charset="0"/>
              </a:rPr>
              <a:t> descriptor</a:t>
            </a:r>
          </a:p>
          <a:p>
            <a:pPr algn="l"/>
            <a:endParaRPr kumimoji="1" lang="en-US" altLang="ja-JP" sz="1800" b="0" i="0" u="none" strike="noStrike" baseline="0" dirty="0">
              <a:latin typeface="Times New Roman" panose="02020603050405020304" pitchFamily="18" charset="0"/>
            </a:endParaRPr>
          </a:p>
          <a:p>
            <a:pPr algn="l"/>
            <a:endParaRPr kumimoji="1" lang="en-US" altLang="ja-JP" sz="1800" b="0" i="0" u="none" strike="noStrike" baseline="0" dirty="0">
              <a:latin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20</a:t>
            </a:fld>
            <a:endParaRPr lang="en-US"/>
          </a:p>
        </p:txBody>
      </p:sp>
    </p:spTree>
    <p:extLst>
      <p:ext uri="{BB962C8B-B14F-4D97-AF65-F5344CB8AC3E}">
        <p14:creationId xmlns:p14="http://schemas.microsoft.com/office/powerpoint/2010/main" val="4275266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2800" b="0" i="0" dirty="0">
                <a:solidFill>
                  <a:srgbClr val="3C4043"/>
                </a:solidFill>
                <a:effectLst/>
                <a:latin typeface="Roboto" panose="02000000000000000000" pitchFamily="2" charset="0"/>
              </a:rPr>
              <a:t>Device descriptor </a:t>
            </a:r>
            <a:r>
              <a:rPr lang="en-US" sz="2800" b="0" i="0" dirty="0" err="1">
                <a:solidFill>
                  <a:srgbClr val="3C4043"/>
                </a:solidFill>
                <a:effectLst/>
                <a:latin typeface="Roboto" panose="02000000000000000000" pitchFamily="2" charset="0"/>
              </a:rPr>
              <a:t>mô</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tả</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thông</a:t>
            </a:r>
            <a:r>
              <a:rPr lang="en-US" sz="2800" b="0" i="0" dirty="0">
                <a:solidFill>
                  <a:srgbClr val="3C4043"/>
                </a:solidFill>
                <a:effectLst/>
                <a:latin typeface="Roboto" panose="02000000000000000000" pitchFamily="2" charset="0"/>
              </a:rPr>
              <a:t> tin </a:t>
            </a:r>
            <a:r>
              <a:rPr lang="en-US" sz="2800" b="0" i="0" dirty="0" err="1">
                <a:solidFill>
                  <a:srgbClr val="3C4043"/>
                </a:solidFill>
                <a:effectLst/>
                <a:latin typeface="Roboto" panose="02000000000000000000" pitchFamily="2" charset="0"/>
              </a:rPr>
              <a:t>chung</a:t>
            </a:r>
            <a:r>
              <a:rPr lang="en-US" sz="2800" b="0" i="0" dirty="0">
                <a:solidFill>
                  <a:srgbClr val="3C4043"/>
                </a:solidFill>
                <a:effectLst/>
                <a:latin typeface="Roboto" panose="02000000000000000000" pitchFamily="2" charset="0"/>
              </a:rPr>
              <a:t> về USB device. Nó bao </a:t>
            </a:r>
            <a:r>
              <a:rPr lang="en-US" sz="2800" b="0" i="0" dirty="0" err="1">
                <a:solidFill>
                  <a:srgbClr val="3C4043"/>
                </a:solidFill>
                <a:effectLst/>
                <a:latin typeface="Roboto" panose="02000000000000000000" pitchFamily="2" charset="0"/>
              </a:rPr>
              <a:t>gồm</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thông</a:t>
            </a:r>
            <a:r>
              <a:rPr lang="en-US" sz="2800" b="0" i="0" dirty="0">
                <a:solidFill>
                  <a:srgbClr val="3C4043"/>
                </a:solidFill>
                <a:effectLst/>
                <a:latin typeface="Roboto" panose="02000000000000000000" pitchFamily="2" charset="0"/>
              </a:rPr>
              <a:t> tin </a:t>
            </a:r>
            <a:r>
              <a:rPr lang="en-US" sz="2800" b="0" i="0" dirty="0" err="1">
                <a:solidFill>
                  <a:srgbClr val="3C4043"/>
                </a:solidFill>
                <a:effectLst/>
                <a:latin typeface="Roboto" panose="02000000000000000000" pitchFamily="2" charset="0"/>
              </a:rPr>
              <a:t>áp</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dụng</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chung</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cho</a:t>
            </a:r>
            <a:r>
              <a:rPr lang="en-US" sz="2800" b="0" i="0" dirty="0">
                <a:solidFill>
                  <a:srgbClr val="3C4043"/>
                </a:solidFill>
                <a:effectLst/>
                <a:latin typeface="Roboto" panose="02000000000000000000" pitchFamily="2" charset="0"/>
              </a:rPr>
              <a:t> device và </a:t>
            </a:r>
            <a:r>
              <a:rPr lang="en-US" sz="2800" b="0" i="0" dirty="0" err="1">
                <a:solidFill>
                  <a:srgbClr val="3C4043"/>
                </a:solidFill>
                <a:effectLst/>
                <a:latin typeface="Roboto" panose="02000000000000000000" pitchFamily="2" charset="0"/>
              </a:rPr>
              <a:t>tất</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cả</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cấu</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hình</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của</a:t>
            </a:r>
            <a:r>
              <a:rPr lang="en-US" sz="2800" b="0" i="0" dirty="0">
                <a:solidFill>
                  <a:srgbClr val="3C4043"/>
                </a:solidFill>
                <a:effectLst/>
                <a:latin typeface="Roboto" panose="02000000000000000000" pitchFamily="2" charset="0"/>
              </a:rPr>
              <a:t> device. </a:t>
            </a:r>
          </a:p>
          <a:p>
            <a:pPr algn="l"/>
            <a:r>
              <a:rPr lang="en-US" sz="2800" b="0" i="0" dirty="0" err="1">
                <a:solidFill>
                  <a:srgbClr val="3C4043"/>
                </a:solidFill>
                <a:effectLst/>
                <a:latin typeface="Roboto" panose="02000000000000000000" pitchFamily="2" charset="0"/>
              </a:rPr>
              <a:t>Một</a:t>
            </a:r>
            <a:r>
              <a:rPr lang="en-US" sz="2800" b="0" i="0" dirty="0">
                <a:solidFill>
                  <a:srgbClr val="3C4043"/>
                </a:solidFill>
                <a:effectLst/>
                <a:latin typeface="Roboto" panose="02000000000000000000" pitchFamily="2" charset="0"/>
              </a:rPr>
              <a:t> USB device chỉ </a:t>
            </a:r>
            <a:r>
              <a:rPr lang="en-US" sz="2800" b="0" i="0" dirty="0" err="1">
                <a:solidFill>
                  <a:srgbClr val="3C4043"/>
                </a:solidFill>
                <a:effectLst/>
                <a:latin typeface="Roboto" panose="02000000000000000000" pitchFamily="2" charset="0"/>
              </a:rPr>
              <a:t>có</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một</a:t>
            </a:r>
            <a:r>
              <a:rPr lang="en-US" sz="2800" b="0" i="0" dirty="0">
                <a:solidFill>
                  <a:srgbClr val="3C4043"/>
                </a:solidFill>
                <a:effectLst/>
                <a:latin typeface="Roboto" panose="02000000000000000000" pitchFamily="2" charset="0"/>
              </a:rPr>
              <a:t> device descriptor..</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21</a:t>
            </a:fld>
            <a:endParaRPr lang="en-US"/>
          </a:p>
        </p:txBody>
      </p:sp>
    </p:spTree>
    <p:extLst>
      <p:ext uri="{BB962C8B-B14F-4D97-AF65-F5344CB8AC3E}">
        <p14:creationId xmlns:p14="http://schemas.microsoft.com/office/powerpoint/2010/main" val="543865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err="1">
                <a:latin typeface="Times New Roman" panose="02020603050405020304" pitchFamily="18" charset="0"/>
              </a:rPr>
              <a:t>Device_qualifier</a:t>
            </a:r>
            <a:r>
              <a:rPr lang="en-US" sz="1800" b="0" i="0" u="none" strike="noStrike" baseline="0" dirty="0">
                <a:latin typeface="Times New Roman" panose="02020603050405020304" pitchFamily="18" charset="0"/>
              </a:rPr>
              <a:t> descriptor </a:t>
            </a:r>
            <a:r>
              <a:rPr lang="en-US" sz="1800" b="0" i="0" u="none" strike="noStrike" baseline="0" dirty="0" err="1">
                <a:latin typeface="Times New Roman" panose="02020603050405020304" pitchFamily="18" charset="0"/>
              </a:rPr>
              <a:t>mô</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tả</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thông</a:t>
            </a:r>
            <a:r>
              <a:rPr lang="en-US" sz="1800" b="0" i="0" u="none" strike="noStrike" baseline="0" dirty="0">
                <a:latin typeface="Times New Roman" panose="02020603050405020304" pitchFamily="18" charset="0"/>
              </a:rPr>
              <a:t> tin </a:t>
            </a:r>
            <a:r>
              <a:rPr lang="en-US" sz="1800" b="0" i="0" u="none" strike="noStrike" baseline="0" dirty="0" err="1">
                <a:latin typeface="Times New Roman" panose="02020603050405020304" pitchFamily="18" charset="0"/>
              </a:rPr>
              <a:t>của</a:t>
            </a:r>
            <a:r>
              <a:rPr lang="en-US" sz="1800" b="0" i="0" u="none" strike="noStrike" baseline="0" dirty="0">
                <a:latin typeface="Times New Roman" panose="02020603050405020304" pitchFamily="18" charset="0"/>
              </a:rPr>
              <a:t> device </a:t>
            </a:r>
            <a:r>
              <a:rPr lang="en-US" sz="1800" b="0" i="0" u="none" strike="noStrike" baseline="0" dirty="0" err="1">
                <a:latin typeface="Times New Roman" panose="02020603050405020304" pitchFamily="18" charset="0"/>
              </a:rPr>
              <a:t>có</a:t>
            </a:r>
            <a:r>
              <a:rPr lang="en-US" sz="1800" b="0" i="0" u="none" strike="noStrike" baseline="0" dirty="0">
                <a:latin typeface="Times New Roman" panose="02020603050405020304" pitchFamily="18" charset="0"/>
              </a:rPr>
              <a:t> support high-speed, khi device </a:t>
            </a:r>
            <a:r>
              <a:rPr lang="en-US" sz="1800" b="0" i="0" u="none" strike="noStrike" baseline="0" dirty="0" err="1">
                <a:latin typeface="Times New Roman" panose="02020603050405020304" pitchFamily="18" charset="0"/>
              </a:rPr>
              <a:t>hoạt</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động</a:t>
            </a:r>
            <a:r>
              <a:rPr lang="en-US" sz="1800" b="0" i="0" u="none" strike="noStrike" baseline="0" dirty="0">
                <a:latin typeface="Times New Roman" panose="02020603050405020304" pitchFamily="18" charset="0"/>
              </a:rPr>
              <a:t> ở speed khác.</a:t>
            </a:r>
          </a:p>
          <a:p>
            <a:pPr algn="l"/>
            <a:r>
              <a:rPr kumimoji="1" lang="en-US" altLang="ja-JP" dirty="0" err="1"/>
              <a:t>Những</a:t>
            </a:r>
            <a:r>
              <a:rPr kumimoji="1" lang="en-US" altLang="ja-JP" dirty="0"/>
              <a:t> </a:t>
            </a:r>
            <a:r>
              <a:rPr kumimoji="1" lang="en-US" altLang="ja-JP" dirty="0" err="1"/>
              <a:t>thông</a:t>
            </a:r>
            <a:r>
              <a:rPr kumimoji="1" lang="en-US" altLang="ja-JP" dirty="0"/>
              <a:t> tin khác </a:t>
            </a:r>
            <a:r>
              <a:rPr kumimoji="1" lang="en-US" altLang="ja-JP" dirty="0" err="1"/>
              <a:t>của</a:t>
            </a:r>
            <a:r>
              <a:rPr kumimoji="1" lang="en-US" altLang="ja-JP" dirty="0"/>
              <a:t> device ko </a:t>
            </a:r>
            <a:r>
              <a:rPr kumimoji="1" lang="en-US" altLang="ja-JP" dirty="0" err="1"/>
              <a:t>chứa</a:t>
            </a:r>
            <a:r>
              <a:rPr kumimoji="1" lang="en-US" altLang="ja-JP" dirty="0"/>
              <a:t> trong descriptor này.</a:t>
            </a:r>
          </a:p>
          <a:p>
            <a:pPr algn="l"/>
            <a:r>
              <a:rPr kumimoji="1" lang="en-US" altLang="ja-JP" dirty="0"/>
              <a:t>Host access descriptor này </a:t>
            </a:r>
            <a:r>
              <a:rPr kumimoji="1" lang="en-US" altLang="ja-JP" dirty="0" err="1"/>
              <a:t>bằng</a:t>
            </a:r>
            <a:r>
              <a:rPr kumimoji="1" lang="en-US" altLang="ja-JP" dirty="0"/>
              <a:t> </a:t>
            </a:r>
            <a:r>
              <a:rPr lang="en-US" sz="1200" b="0" i="0" u="none" strike="noStrike" baseline="0" dirty="0" err="1">
                <a:solidFill>
                  <a:srgbClr val="FF0000"/>
                </a:solidFill>
                <a:latin typeface="Times New Roman" panose="02020603050405020304" pitchFamily="18" charset="0"/>
              </a:rPr>
              <a:t>GetDescriptor</a:t>
            </a:r>
            <a:r>
              <a:rPr lang="en-US" sz="1200" b="0" i="0" u="none" strike="noStrike" baseline="0" dirty="0">
                <a:solidFill>
                  <a:srgbClr val="FF0000"/>
                </a:solidFill>
                <a:latin typeface="Times New Roman" panose="02020603050405020304" pitchFamily="18" charset="0"/>
              </a:rPr>
              <a:t> API</a:t>
            </a:r>
          </a:p>
          <a:p>
            <a:pPr algn="l"/>
            <a:endParaRPr kumimoji="1" lang="en-US" altLang="ja-JP" sz="1200" b="0" i="0" u="none" strike="noStrike" baseline="0" dirty="0">
              <a:solidFill>
                <a:srgbClr val="FF0000"/>
              </a:solidFill>
              <a:latin typeface="Times New Roman" panose="02020603050405020304" pitchFamily="18" charset="0"/>
            </a:endParaRPr>
          </a:p>
          <a:p>
            <a:pPr algn="l"/>
            <a:endParaRPr kumimoji="1" lang="en-US" altLang="ja-JP" sz="1200" b="0" i="0" u="none" strike="noStrike" baseline="0" dirty="0">
              <a:solidFill>
                <a:srgbClr val="FF0000"/>
              </a:solidFill>
              <a:latin typeface="Times New Roman" panose="02020603050405020304" pitchFamily="18" charset="0"/>
            </a:endParaRPr>
          </a:p>
          <a:p>
            <a:pPr algn="l"/>
            <a:r>
              <a:rPr kumimoji="1" lang="en-US" altLang="ja-JP" sz="1200" b="0" i="0" u="none" strike="noStrike" baseline="0" dirty="0" err="1">
                <a:solidFill>
                  <a:srgbClr val="FF0000"/>
                </a:solidFill>
                <a:latin typeface="Times New Roman" panose="02020603050405020304" pitchFamily="18" charset="0"/>
              </a:rPr>
              <a:t>Nếu</a:t>
            </a:r>
            <a:r>
              <a:rPr kumimoji="1" lang="en-US" altLang="ja-JP" sz="1200" b="0" i="0" u="none" strike="noStrike" baseline="0" dirty="0">
                <a:solidFill>
                  <a:srgbClr val="FF0000"/>
                </a:solidFill>
                <a:latin typeface="Times New Roman" panose="02020603050405020304" pitchFamily="18" charset="0"/>
              </a:rPr>
              <a:t> device full-speed only call </a:t>
            </a:r>
            <a:r>
              <a:rPr lang="en-US" sz="1800" b="0" i="0" u="none" strike="noStrike" baseline="0" dirty="0" err="1">
                <a:latin typeface="Times New Roman" panose="02020603050405020304" pitchFamily="18" charset="0"/>
              </a:rPr>
              <a:t>GetDescriptor</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cho</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device_qualifier</a:t>
            </a:r>
            <a:r>
              <a:rPr lang="en-US" sz="1800" b="0" i="0" u="none" strike="noStrike" baseline="0" dirty="0">
                <a:latin typeface="Times New Roman" panose="02020603050405020304" pitchFamily="18" charset="0"/>
              </a:rPr>
              <a:t> descriptor, return request error</a:t>
            </a:r>
          </a:p>
          <a:p>
            <a:pPr algn="l"/>
            <a:r>
              <a:rPr kumimoji="1" lang="en-US" altLang="ja-JP" sz="1800" b="0" i="0" u="none" strike="noStrike" baseline="0" dirty="0">
                <a:latin typeface="Times New Roman" panose="02020603050405020304" pitchFamily="18" charset="0"/>
              </a:rPr>
              <a:t>=&gt; Host ko </a:t>
            </a:r>
            <a:r>
              <a:rPr kumimoji="1" lang="en-US" altLang="ja-JP" sz="1800" b="0" i="0" u="none" strike="noStrike" baseline="0" dirty="0" err="1">
                <a:latin typeface="Times New Roman" panose="02020603050405020304" pitchFamily="18" charset="0"/>
              </a:rPr>
              <a:t>cần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GetDescriptor</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cho</a:t>
            </a:r>
            <a:r>
              <a:rPr kumimoji="1" lang="en-US" altLang="ja-JP"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other_speed_configuration</a:t>
            </a:r>
            <a:r>
              <a:rPr lang="en-US" sz="1800" b="0" i="0" u="none" strike="noStrike" baseline="0" dirty="0">
                <a:latin typeface="Times New Roman" panose="02020603050405020304" pitchFamily="18" charset="0"/>
              </a:rPr>
              <a:t> descriptor</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22</a:t>
            </a:fld>
            <a:endParaRPr lang="en-US"/>
          </a:p>
        </p:txBody>
      </p:sp>
    </p:spTree>
    <p:extLst>
      <p:ext uri="{BB962C8B-B14F-4D97-AF65-F5344CB8AC3E}">
        <p14:creationId xmlns:p14="http://schemas.microsoft.com/office/powerpoint/2010/main" val="4222951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a:latin typeface="Times New Roman" panose="02020603050405020304" pitchFamily="18" charset="0"/>
              </a:rPr>
              <a:t>Configuration descriptor </a:t>
            </a:r>
            <a:r>
              <a:rPr lang="en-US" sz="1800" b="0" i="0" u="none" strike="noStrike" baseline="0" dirty="0" err="1">
                <a:latin typeface="Times New Roman" panose="02020603050405020304" pitchFamily="18" charset="0"/>
              </a:rPr>
              <a:t>mô</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tả</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thông</a:t>
            </a:r>
            <a:r>
              <a:rPr lang="en-US" sz="1800" b="0" i="0" u="none" strike="noStrike" baseline="0" dirty="0">
                <a:latin typeface="Times New Roman" panose="02020603050405020304" pitchFamily="18" charset="0"/>
              </a:rPr>
              <a:t> tin configure </a:t>
            </a:r>
            <a:r>
              <a:rPr lang="en-US" sz="1800" b="0" i="0" u="none" strike="noStrike" baseline="0" dirty="0" err="1">
                <a:latin typeface="Times New Roman" panose="02020603050405020304" pitchFamily="18" charset="0"/>
              </a:rPr>
              <a:t>của</a:t>
            </a:r>
            <a:r>
              <a:rPr lang="en-US" sz="1800" b="0" i="0" u="none" strike="noStrike" baseline="0" dirty="0">
                <a:latin typeface="Times New Roman" panose="02020603050405020304" pitchFamily="18" charset="0"/>
              </a:rPr>
              <a:t> device</a:t>
            </a:r>
          </a:p>
          <a:p>
            <a:pPr algn="l"/>
            <a:r>
              <a:rPr kumimoji="1" lang="en-US" altLang="ja-JP" sz="1800" b="0" i="0" u="none" strike="noStrike" baseline="0" dirty="0">
                <a:latin typeface="Times New Roman" panose="02020603050405020304" pitchFamily="18" charset="0"/>
              </a:rPr>
              <a:t>Descriptor </a:t>
            </a:r>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field </a:t>
            </a:r>
            <a:r>
              <a:rPr lang="en-US" sz="1200" b="0" i="0" u="none" strike="noStrike" baseline="0" dirty="0" err="1">
                <a:solidFill>
                  <a:srgbClr val="FF0000"/>
                </a:solidFill>
                <a:latin typeface="Times New Roman" panose="02020603050405020304" pitchFamily="18" charset="0"/>
              </a:rPr>
              <a:t>bConfigurationValue</a:t>
            </a:r>
            <a:r>
              <a:rPr lang="en-US" sz="1200" b="0" i="0" u="none" strike="noStrike" baseline="0" dirty="0">
                <a:solidFill>
                  <a:srgbClr val="FF0000"/>
                </a:solidFill>
                <a:latin typeface="Times New Roman" panose="02020603050405020304" pitchFamily="18" charset="0"/>
              </a:rPr>
              <a:t> được </a:t>
            </a:r>
            <a:r>
              <a:rPr lang="en-US" sz="1200" b="0" i="0" u="none" strike="noStrike" baseline="0" dirty="0" err="1">
                <a:solidFill>
                  <a:srgbClr val="FF0000"/>
                </a:solidFill>
                <a:latin typeface="Times New Roman" panose="02020603050405020304" pitchFamily="18" charset="0"/>
              </a:rPr>
              <a:t>hiểu</a:t>
            </a:r>
            <a:r>
              <a:rPr lang="en-US" sz="1200" b="0" i="0" u="none" strike="noStrike" baseline="0" dirty="0">
                <a:solidFill>
                  <a:srgbClr val="FF0000"/>
                </a:solidFill>
                <a:latin typeface="Times New Roman" panose="02020603050405020304" pitchFamily="18" charset="0"/>
              </a:rPr>
              <a:t> </a:t>
            </a:r>
            <a:r>
              <a:rPr lang="en-US" sz="1200" b="0" i="0" u="none" strike="noStrike" baseline="0" dirty="0" err="1">
                <a:solidFill>
                  <a:srgbClr val="FF0000"/>
                </a:solidFill>
                <a:latin typeface="Times New Roman" panose="02020603050405020304" pitchFamily="18" charset="0"/>
              </a:rPr>
              <a:t>như</a:t>
            </a:r>
            <a:r>
              <a:rPr lang="en-US" sz="1200" b="0" i="0" u="none" strike="noStrike" baseline="0" dirty="0">
                <a:solidFill>
                  <a:srgbClr val="FF0000"/>
                </a:solidFill>
                <a:latin typeface="Times New Roman" panose="02020603050405020304" pitchFamily="18" charset="0"/>
              </a:rPr>
              <a:t> là 1 parameter </a:t>
            </a:r>
            <a:r>
              <a:rPr lang="en-US" sz="1200" b="0" i="0" u="none" strike="noStrike" baseline="0" dirty="0" err="1">
                <a:solidFill>
                  <a:srgbClr val="FF0000"/>
                </a:solidFill>
                <a:latin typeface="Times New Roman" panose="02020603050405020304" pitchFamily="18" charset="0"/>
              </a:rPr>
              <a:t>của</a:t>
            </a:r>
            <a:r>
              <a:rPr lang="en-US" sz="1200" b="0" i="0" u="none" strike="noStrike" baseline="0" dirty="0">
                <a:solidFill>
                  <a:srgbClr val="FF0000"/>
                </a:solidFill>
                <a:latin typeface="Times New Roman" panose="02020603050405020304" pitchFamily="18" charset="0"/>
              </a:rPr>
              <a:t> </a:t>
            </a:r>
            <a:r>
              <a:rPr lang="en-US" sz="1200" b="0" i="0" u="none" strike="noStrike" baseline="0" dirty="0" err="1">
                <a:solidFill>
                  <a:srgbClr val="FF0000"/>
                </a:solidFill>
                <a:latin typeface="Times New Roman" panose="02020603050405020304" pitchFamily="18" charset="0"/>
              </a:rPr>
              <a:t>SetConfiguration</a:t>
            </a:r>
            <a:r>
              <a:rPr lang="en-US" sz="1200" b="0" i="0" u="none" strike="noStrike" baseline="0" dirty="0">
                <a:solidFill>
                  <a:srgbClr val="FF0000"/>
                </a:solidFill>
                <a:latin typeface="Times New Roman" panose="02020603050405020304" pitchFamily="18" charset="0"/>
              </a:rPr>
              <a:t> function</a:t>
            </a:r>
          </a:p>
          <a:p>
            <a:pPr algn="l"/>
            <a:r>
              <a:rPr kumimoji="1" lang="en-US" altLang="ja-JP" sz="1200" b="0" i="0" u="none" strike="noStrike" baseline="0" dirty="0">
                <a:solidFill>
                  <a:srgbClr val="FF0000"/>
                </a:solidFill>
                <a:latin typeface="Times New Roman" panose="02020603050405020304" pitchFamily="18" charset="0"/>
              </a:rPr>
              <a:t>Thể hiện </a:t>
            </a:r>
            <a:r>
              <a:rPr kumimoji="1" lang="en-US" altLang="ja-JP" sz="1200" b="0" i="0" u="none" strike="noStrike" baseline="0" dirty="0" err="1">
                <a:solidFill>
                  <a:srgbClr val="FF0000"/>
                </a:solidFill>
                <a:latin typeface="Times New Roman" panose="02020603050405020304" pitchFamily="18" charset="0"/>
              </a:rPr>
              <a:t>đượch</a:t>
            </a:r>
            <a:r>
              <a:rPr kumimoji="1" lang="en-US" altLang="ja-JP" sz="1200" b="0" i="0" u="none" strike="noStrike" baseline="0" dirty="0">
                <a:solidFill>
                  <a:srgbClr val="FF0000"/>
                </a:solidFill>
                <a:latin typeface="Times New Roman" panose="02020603050405020304" pitchFamily="18" charset="0"/>
              </a:rPr>
              <a:t> </a:t>
            </a:r>
            <a:r>
              <a:rPr kumimoji="1" lang="en-US" altLang="ja-JP" sz="1200" b="0" i="0" u="none" strike="noStrike" baseline="0" dirty="0" err="1">
                <a:solidFill>
                  <a:srgbClr val="FF0000"/>
                </a:solidFill>
                <a:latin typeface="Times New Roman" panose="02020603050405020304" pitchFamily="18" charset="0"/>
              </a:rPr>
              <a:t>số</a:t>
            </a:r>
            <a:r>
              <a:rPr kumimoji="1" lang="en-US" altLang="ja-JP" sz="1200" b="0" i="0" u="none" strike="noStrike" baseline="0" dirty="0">
                <a:solidFill>
                  <a:srgbClr val="FF0000"/>
                </a:solidFill>
                <a:latin typeface="Times New Roman" panose="02020603050405020304" pitchFamily="18" charset="0"/>
              </a:rPr>
              <a:t> </a:t>
            </a:r>
            <a:r>
              <a:rPr kumimoji="1" lang="en-US" altLang="ja-JP" sz="1200" b="0" i="0" u="none" strike="noStrike" baseline="0" dirty="0" err="1">
                <a:solidFill>
                  <a:srgbClr val="FF0000"/>
                </a:solidFill>
                <a:latin typeface="Times New Roman" panose="02020603050405020304" pitchFamily="18" charset="0"/>
              </a:rPr>
              <a:t>lượng</a:t>
            </a:r>
            <a:r>
              <a:rPr kumimoji="1" lang="en-US" altLang="ja-JP" sz="1200" b="0" i="0" u="none" strike="noStrike" baseline="0" dirty="0">
                <a:solidFill>
                  <a:srgbClr val="FF0000"/>
                </a:solidFill>
                <a:latin typeface="Times New Roman" panose="02020603050405020304" pitchFamily="18" charset="0"/>
              </a:rPr>
              <a:t> interface </a:t>
            </a:r>
            <a:r>
              <a:rPr kumimoji="1" lang="en-US" altLang="ja-JP" sz="1200" b="0" i="0" u="none" strike="noStrike" baseline="0" dirty="0" err="1">
                <a:solidFill>
                  <a:srgbClr val="FF0000"/>
                </a:solidFill>
                <a:latin typeface="Times New Roman" panose="02020603050405020304" pitchFamily="18" charset="0"/>
              </a:rPr>
              <a:t>của</a:t>
            </a:r>
            <a:r>
              <a:rPr kumimoji="1" lang="en-US" altLang="ja-JP" sz="1200" b="0" i="0" u="none" strike="noStrike" baseline="0" dirty="0">
                <a:solidFill>
                  <a:srgbClr val="FF0000"/>
                </a:solidFill>
                <a:latin typeface="Times New Roman" panose="02020603050405020304" pitchFamily="18" charset="0"/>
              </a:rPr>
              <a:t> configuration</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23</a:t>
            </a:fld>
            <a:endParaRPr lang="en-US"/>
          </a:p>
        </p:txBody>
      </p:sp>
    </p:spTree>
    <p:extLst>
      <p:ext uri="{BB962C8B-B14F-4D97-AF65-F5344CB8AC3E}">
        <p14:creationId xmlns:p14="http://schemas.microsoft.com/office/powerpoint/2010/main" val="2750834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a:latin typeface="Times New Roman" panose="02020603050405020304" pitchFamily="18" charset="0"/>
              </a:rPr>
              <a:t>Descriptor này </a:t>
            </a:r>
            <a:r>
              <a:rPr lang="en-US" sz="1800" b="0" i="0" u="none" strike="noStrike" baseline="0" dirty="0" err="1">
                <a:latin typeface="Times New Roman" panose="02020603050405020304" pitchFamily="18" charset="0"/>
              </a:rPr>
              <a:t>mô</a:t>
            </a:r>
            <a:r>
              <a:rPr lang="en-US" sz="1800" b="0" i="0" u="none" strike="noStrike" baseline="0" dirty="0">
                <a:latin typeface="Times New Roman" panose="02020603050405020304" pitchFamily="18" charset="0"/>
              </a:rPr>
              <a:t> ta configure </a:t>
            </a:r>
            <a:r>
              <a:rPr lang="en-US" sz="1800" b="0" i="0" u="none" strike="noStrike" baseline="0" dirty="0" err="1">
                <a:latin typeface="Times New Roman" panose="02020603050405020304" pitchFamily="18" charset="0"/>
              </a:rPr>
              <a:t>của</a:t>
            </a:r>
            <a:r>
              <a:rPr lang="en-US" sz="1800" b="0" i="0" u="none" strike="noStrike" baseline="0" dirty="0">
                <a:latin typeface="Times New Roman" panose="02020603050405020304" pitchFamily="18" charset="0"/>
              </a:rPr>
              <a:t> 1 device </a:t>
            </a:r>
            <a:r>
              <a:rPr lang="en-US" sz="1800" b="0" i="0" u="none" strike="noStrike" baseline="0" dirty="0" err="1">
                <a:latin typeface="Times New Roman" panose="02020603050405020304" pitchFamily="18" charset="0"/>
              </a:rPr>
              <a:t>có</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khả</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năng</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hoạt</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đông</a:t>
            </a:r>
            <a:r>
              <a:rPr lang="en-US" sz="1800" b="0" i="0" u="none" strike="noStrike" baseline="0" dirty="0">
                <a:latin typeface="Times New Roman" panose="02020603050405020304" pitchFamily="18" charset="0"/>
              </a:rPr>
              <a:t> high-speed, khi nó đang </a:t>
            </a:r>
            <a:r>
              <a:rPr lang="en-US" sz="1800" b="0" i="0" u="none" strike="noStrike" baseline="0" dirty="0" err="1">
                <a:latin typeface="Times New Roman" panose="02020603050405020304" pitchFamily="18" charset="0"/>
              </a:rPr>
              <a:t>hoạt</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động</a:t>
            </a:r>
            <a:r>
              <a:rPr lang="en-US" sz="1800" b="0" i="0" u="none" strike="noStrike" baseline="0" dirty="0">
                <a:latin typeface="Times New Roman" panose="02020603050405020304" pitchFamily="18" charset="0"/>
              </a:rPr>
              <a:t> ở </a:t>
            </a:r>
            <a:r>
              <a:rPr lang="en-US" sz="1800" b="0" i="0" u="none" strike="noStrike" baseline="0" dirty="0" err="1">
                <a:latin typeface="Times New Roman" panose="02020603050405020304" pitchFamily="18" charset="0"/>
              </a:rPr>
              <a:t>một</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tốc</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độ</a:t>
            </a:r>
            <a:r>
              <a:rPr lang="en-US" sz="1800" b="0" i="0" u="none" strike="noStrike" baseline="0" dirty="0">
                <a:latin typeface="Times New Roman" panose="02020603050405020304" pitchFamily="18" charset="0"/>
              </a:rPr>
              <a:t> khác</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24</a:t>
            </a:fld>
            <a:endParaRPr lang="en-US"/>
          </a:p>
        </p:txBody>
      </p:sp>
    </p:spTree>
    <p:extLst>
      <p:ext uri="{BB962C8B-B14F-4D97-AF65-F5344CB8AC3E}">
        <p14:creationId xmlns:p14="http://schemas.microsoft.com/office/powerpoint/2010/main" val="4204507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a:latin typeface="Times New Roman" panose="02020603050405020304" pitchFamily="18" charset="0"/>
              </a:rPr>
              <a:t>Interface descriptor </a:t>
            </a:r>
            <a:r>
              <a:rPr lang="en-US" sz="1800" b="0" i="0" u="none" strike="noStrike" baseline="0" dirty="0" err="1">
                <a:latin typeface="Times New Roman" panose="02020603050405020304" pitchFamily="18" charset="0"/>
              </a:rPr>
              <a:t>mô</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tả</a:t>
            </a:r>
            <a:r>
              <a:rPr lang="en-US" sz="1800" b="0" i="0" u="none" strike="noStrike" baseline="0" dirty="0">
                <a:latin typeface="Times New Roman" panose="02020603050405020304" pitchFamily="18" charset="0"/>
              </a:rPr>
              <a:t> 1 interface </a:t>
            </a:r>
            <a:r>
              <a:rPr lang="en-US" sz="1800" b="0" i="0" u="none" strike="noStrike" baseline="0" dirty="0" err="1">
                <a:latin typeface="Times New Roman" panose="02020603050405020304" pitchFamily="18" charset="0"/>
              </a:rPr>
              <a:t>cụ</a:t>
            </a:r>
            <a:r>
              <a:rPr lang="en-US" sz="1800" b="0" i="0" u="none" strike="noStrike" baseline="0" dirty="0">
                <a:latin typeface="Times New Roman" panose="02020603050405020304" pitchFamily="18" charset="0"/>
              </a:rPr>
              <a:t> thể </a:t>
            </a:r>
            <a:r>
              <a:rPr lang="en-US" sz="1800" b="0" i="0" u="none" strike="noStrike" baseline="0" dirty="0" err="1">
                <a:latin typeface="Times New Roman" panose="02020603050405020304" pitchFamily="18" charset="0"/>
              </a:rPr>
              <a:t>cuả</a:t>
            </a:r>
            <a:r>
              <a:rPr lang="en-US" sz="1800" b="0" i="0" u="none" strike="noStrike" baseline="0" dirty="0">
                <a:latin typeface="Times New Roman" panose="02020603050405020304" pitchFamily="18" charset="0"/>
              </a:rPr>
              <a:t> 1 configuration. Configuration </a:t>
            </a:r>
            <a:r>
              <a:rPr lang="en-US" sz="1800" b="0" i="0" u="none" strike="noStrike" baseline="0" dirty="0" err="1">
                <a:latin typeface="Times New Roman" panose="02020603050405020304" pitchFamily="18" charset="0"/>
              </a:rPr>
              <a:t>có</a:t>
            </a:r>
            <a:r>
              <a:rPr lang="en-US" sz="1800" b="0" i="0" u="none" strike="noStrike" baseline="0" dirty="0">
                <a:latin typeface="Times New Roman" panose="02020603050405020304" pitchFamily="18" charset="0"/>
              </a:rPr>
              <a:t> thể </a:t>
            </a:r>
            <a:r>
              <a:rPr lang="en-US" sz="1800" b="0" i="0" u="none" strike="noStrike" baseline="0" dirty="0" err="1">
                <a:latin typeface="Times New Roman" panose="02020603050405020304" pitchFamily="18" charset="0"/>
              </a:rPr>
              <a:t>có</a:t>
            </a:r>
            <a:r>
              <a:rPr lang="en-US" sz="1800" b="0" i="0" u="none" strike="noStrike" baseline="0" dirty="0">
                <a:latin typeface="Times New Roman" panose="02020603050405020304" pitchFamily="18" charset="0"/>
              </a:rPr>
              <a:t> 1 hoặc </a:t>
            </a:r>
            <a:r>
              <a:rPr lang="en-US" sz="1800" b="0" i="0" u="none" strike="noStrike" baseline="0" dirty="0" err="1">
                <a:latin typeface="Times New Roman" panose="02020603050405020304" pitchFamily="18" charset="0"/>
              </a:rPr>
              <a:t>nhiều</a:t>
            </a:r>
            <a:r>
              <a:rPr lang="en-US" sz="1800" b="0" i="0" u="none" strike="noStrike" baseline="0" dirty="0">
                <a:latin typeface="Times New Roman" panose="02020603050405020304" pitchFamily="18" charset="0"/>
              </a:rPr>
              <a:t> interface</a:t>
            </a:r>
          </a:p>
          <a:p>
            <a:pPr algn="l"/>
            <a:r>
              <a:rPr kumimoji="1" lang="en-US" altLang="ja-JP" sz="1800" b="0" i="0" u="none" strike="noStrike" baseline="0" dirty="0">
                <a:latin typeface="Times New Roman" panose="02020603050405020304" pitchFamily="18" charset="0"/>
              </a:rPr>
              <a:t>Khi 1 configuration support </a:t>
            </a:r>
            <a:r>
              <a:rPr kumimoji="1" lang="en-US" altLang="ja-JP" sz="1800" b="0" i="0" u="none" strike="noStrike" baseline="0" dirty="0" err="1">
                <a:latin typeface="Times New Roman" panose="02020603050405020304" pitchFamily="18" charset="0"/>
              </a:rPr>
              <a:t>nhiều</a:t>
            </a:r>
            <a:r>
              <a:rPr kumimoji="1" lang="en-US" altLang="ja-JP" sz="1800" b="0" i="0" u="none" strike="noStrike" baseline="0" dirty="0">
                <a:latin typeface="Times New Roman" panose="02020603050405020304" pitchFamily="18" charset="0"/>
              </a:rPr>
              <a:t> interface, thì endpoint descriptor sẽ </a:t>
            </a:r>
            <a:r>
              <a:rPr kumimoji="1" lang="en-US" altLang="ja-JP" sz="1800" b="0" i="0" u="none" strike="noStrike" baseline="0" dirty="0" err="1">
                <a:latin typeface="Times New Roman" panose="02020603050405020304" pitchFamily="18" charset="0"/>
              </a:rPr>
              <a:t>theo</a:t>
            </a:r>
            <a:r>
              <a:rPr kumimoji="1" lang="en-US" altLang="ja-JP" sz="1800" b="0" i="0" u="none" strike="noStrike" baseline="0" dirty="0">
                <a:latin typeface="Times New Roman" panose="02020603050405020304" pitchFamily="18" charset="0"/>
              </a:rPr>
              <a:t> interface descriptor</a:t>
            </a:r>
          </a:p>
          <a:p>
            <a:pPr algn="l"/>
            <a:r>
              <a:rPr kumimoji="1" lang="en-US" altLang="ja-JP" dirty="0"/>
              <a:t>Interface descriptor là 1 </a:t>
            </a:r>
            <a:r>
              <a:rPr kumimoji="1" lang="en-US" altLang="ja-JP" dirty="0" err="1"/>
              <a:t>phần</a:t>
            </a:r>
            <a:r>
              <a:rPr kumimoji="1" lang="en-US" altLang="ja-JP" dirty="0"/>
              <a:t> </a:t>
            </a:r>
            <a:r>
              <a:rPr kumimoji="1" lang="en-US" altLang="ja-JP" dirty="0" err="1"/>
              <a:t>của</a:t>
            </a:r>
            <a:r>
              <a:rPr kumimoji="1" lang="en-US" altLang="ja-JP" dirty="0"/>
              <a:t> configuration descriptor. Ko thể access </a:t>
            </a:r>
            <a:r>
              <a:rPr kumimoji="1" lang="en-US" altLang="ja-JP" dirty="0" err="1"/>
              <a:t>trực</a:t>
            </a:r>
            <a:r>
              <a:rPr kumimoji="1" lang="en-US" altLang="ja-JP" dirty="0"/>
              <a:t> </a:t>
            </a:r>
            <a:r>
              <a:rPr kumimoji="1" lang="en-US" altLang="ja-JP" dirty="0" err="1"/>
              <a:t>tiếp</a:t>
            </a:r>
            <a:r>
              <a:rPr kumimoji="1" lang="en-US" altLang="ja-JP" dirty="0"/>
              <a:t> </a:t>
            </a:r>
            <a:r>
              <a:rPr kumimoji="1" lang="en-US" altLang="ja-JP" dirty="0" err="1"/>
              <a:t>bằng</a:t>
            </a:r>
            <a:r>
              <a:rPr kumimoji="1" lang="en-US" altLang="ja-JP" dirty="0"/>
              <a:t> </a:t>
            </a:r>
            <a:r>
              <a:rPr lang="en-US" sz="1200" b="0" i="0" u="none" strike="noStrike" baseline="0" dirty="0" err="1">
                <a:solidFill>
                  <a:srgbClr val="FF0000"/>
                </a:solidFill>
                <a:latin typeface="Times New Roman" panose="02020603050405020304" pitchFamily="18" charset="0"/>
              </a:rPr>
              <a:t>GetDescriptor</a:t>
            </a:r>
            <a:r>
              <a:rPr lang="en-US" sz="1200" b="0" i="0" u="none" strike="noStrike" baseline="0" dirty="0">
                <a:solidFill>
                  <a:srgbClr val="FF0000"/>
                </a:solidFill>
                <a:latin typeface="Times New Roman" panose="02020603050405020304" pitchFamily="18" charset="0"/>
              </a:rPr>
              <a:t>() or </a:t>
            </a:r>
            <a:r>
              <a:rPr lang="en-US" sz="1200" b="0" i="0" u="none" strike="noStrike" baseline="0" dirty="0" err="1">
                <a:solidFill>
                  <a:srgbClr val="FF0000"/>
                </a:solidFill>
                <a:latin typeface="Times New Roman" panose="02020603050405020304" pitchFamily="18" charset="0"/>
              </a:rPr>
              <a:t>SetDescriptor</a:t>
            </a:r>
            <a:r>
              <a:rPr lang="en-US" sz="1200" b="0" i="0" u="none" strike="noStrike" baseline="0" dirty="0">
                <a:solidFill>
                  <a:srgbClr val="FF0000"/>
                </a:solidFill>
                <a:latin typeface="Times New Roman" panose="02020603050405020304" pitchFamily="18" charset="0"/>
              </a:rPr>
              <a:t>() . Mà dùng </a:t>
            </a:r>
            <a:r>
              <a:rPr lang="en-US" sz="1200" b="0" i="0" u="none" strike="noStrike" baseline="0" dirty="0" err="1">
                <a:latin typeface="Times New Roman" panose="02020603050405020304" pitchFamily="18" charset="0"/>
              </a:rPr>
              <a:t>SetInterface</a:t>
            </a:r>
            <a:r>
              <a:rPr lang="en-US" sz="1200" b="0" i="0" u="none" strike="noStrike" baseline="0" dirty="0">
                <a:latin typeface="Times New Roman" panose="02020603050405020304" pitchFamily="18" charset="0"/>
              </a:rPr>
              <a:t>()</a:t>
            </a:r>
            <a:endParaRPr kumimoji="1" lang="en-US" altLang="ja-JP"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25</a:t>
            </a:fld>
            <a:endParaRPr lang="en-US"/>
          </a:p>
        </p:txBody>
      </p:sp>
    </p:spTree>
    <p:extLst>
      <p:ext uri="{BB962C8B-B14F-4D97-AF65-F5344CB8AC3E}">
        <p14:creationId xmlns:p14="http://schemas.microsoft.com/office/powerpoint/2010/main" val="2039186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sz="1800" b="0" i="0" u="none" strike="noStrike" baseline="0" dirty="0" err="1">
                <a:latin typeface="Times New Roman" panose="02020603050405020304" pitchFamily="18" charset="0"/>
              </a:rPr>
              <a:t>Mỗi</a:t>
            </a:r>
            <a:r>
              <a:rPr kumimoji="1" lang="en-US" altLang="ja-JP" sz="1800" b="0" i="0" u="none" strike="noStrike" baseline="0" dirty="0">
                <a:latin typeface="Times New Roman" panose="02020603050405020304" pitchFamily="18" charset="0"/>
              </a:rPr>
              <a:t> endpoint </a:t>
            </a:r>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1 descriptor </a:t>
            </a:r>
            <a:r>
              <a:rPr kumimoji="1" lang="en-US" altLang="ja-JP" sz="1800" b="0" i="0" u="none" strike="noStrike" baseline="0" dirty="0" err="1">
                <a:latin typeface="Times New Roman" panose="02020603050405020304" pitchFamily="18" charset="0"/>
              </a:rPr>
              <a:t>riêng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chứa</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thông</a:t>
            </a:r>
            <a:r>
              <a:rPr kumimoji="1" lang="en-US" altLang="ja-JP" sz="1800" b="0" i="0" u="none" strike="noStrike" baseline="0" dirty="0">
                <a:latin typeface="Times New Roman" panose="02020603050405020304" pitchFamily="18" charset="0"/>
              </a:rPr>
              <a:t> tin bandwidth </a:t>
            </a:r>
          </a:p>
          <a:p>
            <a:pPr algn="l"/>
            <a:r>
              <a:rPr kumimoji="1" lang="en-US" altLang="ja-JP" sz="1800" b="0" i="0" u="none" strike="noStrike" baseline="0" dirty="0">
                <a:latin typeface="Times New Roman" panose="02020603050405020304" pitchFamily="18" charset="0"/>
              </a:rPr>
              <a:t>Endpoint descriptor ko thể access </a:t>
            </a:r>
            <a:r>
              <a:rPr kumimoji="1" lang="en-US" altLang="ja-JP" sz="1800" b="0" i="0" u="none" strike="noStrike" baseline="0" dirty="0" err="1">
                <a:latin typeface="Times New Roman" panose="02020603050405020304" pitchFamily="18" charset="0"/>
              </a:rPr>
              <a:t>trực</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tiếp</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bằng</a:t>
            </a:r>
            <a:r>
              <a:rPr kumimoji="1" lang="en-US" altLang="ja-JP" sz="1800" b="0" i="0" u="none" strike="noStrike" baseline="0" dirty="0">
                <a:latin typeface="Times New Roman" panose="02020603050405020304" pitchFamily="18" charset="0"/>
              </a:rPr>
              <a:t> </a:t>
            </a:r>
            <a:r>
              <a:rPr lang="en-US" sz="1200" b="0" i="0" u="none" strike="noStrike" baseline="0" dirty="0" err="1">
                <a:latin typeface="Times New Roman" panose="02020603050405020304" pitchFamily="18" charset="0"/>
              </a:rPr>
              <a:t>GetDescriptor</a:t>
            </a:r>
            <a:r>
              <a:rPr lang="en-US" sz="1200" b="0" i="0" u="none" strike="noStrike" baseline="0" dirty="0">
                <a:latin typeface="Times New Roman" panose="02020603050405020304" pitchFamily="18" charset="0"/>
              </a:rPr>
              <a:t>() or </a:t>
            </a:r>
            <a:r>
              <a:rPr lang="en-US" sz="1200" b="0" i="0" u="none" strike="noStrike" baseline="0" dirty="0" err="1">
                <a:latin typeface="Times New Roman" panose="02020603050405020304" pitchFamily="18" charset="0"/>
              </a:rPr>
              <a:t>SetDescriptor</a:t>
            </a:r>
            <a:r>
              <a:rPr lang="en-US" sz="1200" b="0" i="0" u="none" strike="noStrike" baseline="0" dirty="0">
                <a:latin typeface="Times New Roman" panose="02020603050405020304" pitchFamily="18" charset="0"/>
              </a:rPr>
              <a:t>() </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26</a:t>
            </a:fld>
            <a:endParaRPr lang="en-US"/>
          </a:p>
        </p:txBody>
      </p:sp>
    </p:spTree>
    <p:extLst>
      <p:ext uri="{BB962C8B-B14F-4D97-AF65-F5344CB8AC3E}">
        <p14:creationId xmlns:p14="http://schemas.microsoft.com/office/powerpoint/2010/main" val="3710099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vi-VN" sz="2800" b="0" i="0" dirty="0">
                <a:solidFill>
                  <a:srgbClr val="3C4043"/>
                </a:solidFill>
                <a:effectLst/>
                <a:latin typeface="Roboto" panose="02000000000000000000" pitchFamily="2" charset="0"/>
              </a:rPr>
              <a:t>Bộ mô tả chuỗi là tùy chọn. </a:t>
            </a:r>
            <a:endParaRPr lang="en-US" sz="2800" b="0" i="0" dirty="0">
              <a:solidFill>
                <a:srgbClr val="3C4043"/>
              </a:solidFill>
              <a:effectLst/>
              <a:latin typeface="Roboto" panose="02000000000000000000" pitchFamily="2" charset="0"/>
            </a:endParaRPr>
          </a:p>
          <a:p>
            <a:pPr algn="l"/>
            <a:r>
              <a:rPr lang="vi-VN" sz="2800" b="0" i="0" dirty="0">
                <a:solidFill>
                  <a:srgbClr val="3C4043"/>
                </a:solidFill>
                <a:effectLst/>
                <a:latin typeface="Roboto" panose="02000000000000000000" pitchFamily="2" charset="0"/>
              </a:rPr>
              <a:t>nếu một thiết bị không hỗ trợ </a:t>
            </a:r>
            <a:r>
              <a:rPr lang="en-US" sz="2800" b="0" i="0" dirty="0">
                <a:solidFill>
                  <a:srgbClr val="3C4043"/>
                </a:solidFill>
                <a:effectLst/>
                <a:latin typeface="Roboto" panose="02000000000000000000" pitchFamily="2" charset="0"/>
              </a:rPr>
              <a:t>string descriptor</a:t>
            </a:r>
            <a:r>
              <a:rPr lang="vi-VN" sz="2800" b="0" i="0" dirty="0">
                <a:solidFill>
                  <a:srgbClr val="3C4043"/>
                </a:solidFill>
                <a:effectLst/>
                <a:latin typeface="Roboto" panose="02000000000000000000" pitchFamily="2" charset="0"/>
              </a:rPr>
              <a:t>, thì tất cả các tham chiếu đến </a:t>
            </a:r>
            <a:r>
              <a:rPr lang="en-US" sz="2800" b="0" i="0" dirty="0">
                <a:solidFill>
                  <a:srgbClr val="3C4043"/>
                </a:solidFill>
                <a:effectLst/>
                <a:latin typeface="Roboto" panose="02000000000000000000" pitchFamily="2" charset="0"/>
              </a:rPr>
              <a:t>string descriptor</a:t>
            </a:r>
            <a:r>
              <a:rPr lang="vi-VN" sz="2800" b="0" i="0" dirty="0">
                <a:solidFill>
                  <a:srgbClr val="3C4043"/>
                </a:solidFill>
                <a:effectLst/>
                <a:latin typeface="Roboto" panose="02000000000000000000" pitchFamily="2" charset="0"/>
              </a:rPr>
              <a:t> trong </a:t>
            </a:r>
            <a:r>
              <a:rPr lang="en-US" sz="2800" b="0" i="0" dirty="0">
                <a:solidFill>
                  <a:srgbClr val="3C4043"/>
                </a:solidFill>
                <a:effectLst/>
                <a:latin typeface="Roboto" panose="02000000000000000000" pitchFamily="2" charset="0"/>
              </a:rPr>
              <a:t>device descriptor</a:t>
            </a:r>
            <a:r>
              <a:rPr lang="vi-VN" sz="2800" b="0" i="0" dirty="0">
                <a:solidFill>
                  <a:srgbClr val="3C4043"/>
                </a:solidFill>
                <a:effectLst/>
                <a:latin typeface="Roboto" panose="02000000000000000000" pitchFamily="2" charset="0"/>
              </a:rPr>
              <a:t>, cấu hình và giao diện phải được đặt lại về 0.</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27</a:t>
            </a:fld>
            <a:endParaRPr lang="en-US"/>
          </a:p>
        </p:txBody>
      </p:sp>
    </p:spTree>
    <p:extLst>
      <p:ext uri="{BB962C8B-B14F-4D97-AF65-F5344CB8AC3E}">
        <p14:creationId xmlns:p14="http://schemas.microsoft.com/office/powerpoint/2010/main" val="3736247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err="1">
                <a:latin typeface="Times New Roman" panose="02020603050405020304" pitchFamily="18" charset="0"/>
              </a:rPr>
              <a:t>Tất</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cả</a:t>
            </a:r>
            <a:r>
              <a:rPr lang="en-US" sz="1800" b="0" i="0" u="none" strike="noStrike" baseline="0" dirty="0">
                <a:latin typeface="Times New Roman" panose="02020603050405020304" pitchFamily="18" charset="0"/>
              </a:rPr>
              <a:t> USB device phải support request và descriptor được nói ở </a:t>
            </a:r>
            <a:r>
              <a:rPr lang="en-US" sz="1800" b="0" i="0" u="none" strike="noStrike" baseline="0" dirty="0" err="1">
                <a:latin typeface="Times New Roman" panose="02020603050405020304" pitchFamily="18" charset="0"/>
              </a:rPr>
              <a:t>phần</a:t>
            </a:r>
            <a:r>
              <a:rPr lang="en-US" sz="1800" b="0" i="0" u="none" strike="noStrike" baseline="0" dirty="0">
                <a:latin typeface="Times New Roman" panose="02020603050405020304" pitchFamily="18" charset="0"/>
              </a:rPr>
              <a:t> trên. </a:t>
            </a:r>
          </a:p>
          <a:p>
            <a:pPr algn="l"/>
            <a:r>
              <a:rPr kumimoji="1" lang="en-US" altLang="ja-JP" sz="1800" b="0" i="0" u="none" strike="noStrike" baseline="0" dirty="0" err="1">
                <a:latin typeface="Times New Roman" panose="02020603050405020304" pitchFamily="18" charset="0"/>
              </a:rPr>
              <a:t>Nhưng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hầu</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hết</a:t>
            </a:r>
            <a:r>
              <a:rPr kumimoji="1" lang="en-US" altLang="ja-JP" sz="1800" b="0" i="0" u="none" strike="noStrike" baseline="0" dirty="0">
                <a:latin typeface="Times New Roman" panose="02020603050405020304" pitchFamily="18" charset="0"/>
              </a:rPr>
              <a:t> device sẽ support them additional request và descriptor để extension </a:t>
            </a:r>
            <a:r>
              <a:rPr kumimoji="1" lang="en-US" altLang="ja-JP" sz="1800" b="0" i="0" u="none" strike="noStrike" baseline="0" dirty="0" err="1">
                <a:latin typeface="Times New Roman" panose="02020603050405020304" pitchFamily="18" charset="0"/>
              </a:rPr>
              <a:t>của</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những</a:t>
            </a:r>
            <a:r>
              <a:rPr kumimoji="1" lang="en-US" altLang="ja-JP" sz="1800" b="0" i="0" u="none" strike="noStrike" baseline="0" dirty="0">
                <a:latin typeface="Times New Roman" panose="02020603050405020304" pitchFamily="18" charset="0"/>
              </a:rPr>
              <a:t> device </a:t>
            </a:r>
            <a:r>
              <a:rPr kumimoji="1" lang="en-US" altLang="ja-JP" sz="1800" b="0" i="0" u="none" strike="noStrike" baseline="0" dirty="0" err="1">
                <a:latin typeface="Times New Roman" panose="02020603050405020304" pitchFamily="18" charset="0"/>
              </a:rPr>
              <a:t>cụ</a:t>
            </a:r>
            <a:r>
              <a:rPr kumimoji="1" lang="en-US" altLang="ja-JP" sz="1800" b="0" i="0" u="none" strike="noStrike" baseline="0" dirty="0">
                <a:latin typeface="Times New Roman" panose="02020603050405020304" pitchFamily="18" charset="0"/>
              </a:rPr>
              <a:t> thể khác.</a:t>
            </a:r>
          </a:p>
          <a:p>
            <a:pPr algn="l"/>
            <a:endParaRPr kumimoji="1" lang="en-US" altLang="ja-JP" sz="1800" b="0" i="0" u="none" strike="noStrike" baseline="0" dirty="0">
              <a:latin typeface="Times New Roman" panose="02020603050405020304" pitchFamily="18" charset="0"/>
            </a:endParaRPr>
          </a:p>
          <a:p>
            <a:pPr algn="l"/>
            <a:r>
              <a:rPr kumimoji="1" lang="en-US" altLang="ja-JP" sz="1800" b="0" i="0" u="none" strike="noStrike" baseline="0" dirty="0">
                <a:latin typeface="Times New Roman" panose="02020603050405020304" pitchFamily="18" charset="0"/>
              </a:rPr>
              <a:t>Để define 1 class </a:t>
            </a:r>
            <a:r>
              <a:rPr kumimoji="1" lang="en-US" altLang="ja-JP" sz="1800" b="0" i="0" u="none" strike="noStrike" baseline="0" dirty="0" err="1">
                <a:latin typeface="Times New Roman" panose="02020603050405020304" pitchFamily="18" charset="0"/>
              </a:rPr>
              <a:t>của</a:t>
            </a:r>
            <a:r>
              <a:rPr kumimoji="1" lang="en-US" altLang="ja-JP" sz="1800" b="0" i="0" u="none" strike="noStrike" baseline="0" dirty="0">
                <a:latin typeface="Times New Roman" panose="02020603050405020304" pitchFamily="18" charset="0"/>
              </a:rPr>
              <a:t> device thì </a:t>
            </a:r>
            <a:r>
              <a:rPr kumimoji="1" lang="en-US" altLang="ja-JP" sz="1800" b="0" i="0" u="none" strike="noStrike" baseline="0" dirty="0" err="1">
                <a:latin typeface="Times New Roman" panose="02020603050405020304" pitchFamily="18" charset="0"/>
              </a:rPr>
              <a:t>những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cung</a:t>
            </a:r>
            <a:r>
              <a:rPr kumimoji="1" lang="en-US" altLang="ja-JP" sz="1800" b="0" i="0" u="none" strike="noStrike" baseline="0" dirty="0">
                <a:latin typeface="Times New Roman" panose="02020603050405020304" pitchFamily="18" charset="0"/>
              </a:rPr>
              <a:t> cấp </a:t>
            </a:r>
            <a:r>
              <a:rPr kumimoji="1" lang="en-US" altLang="ja-JP" sz="1800" b="0" i="0" u="none" strike="noStrike" baseline="0" dirty="0" err="1">
                <a:latin typeface="Times New Roman" panose="02020603050405020304" pitchFamily="18" charset="0"/>
              </a:rPr>
              <a:t>những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infor</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sau</a:t>
            </a:r>
            <a:r>
              <a:rPr kumimoji="1" lang="en-US" altLang="ja-JP" sz="1800" b="0" i="0" u="none" strike="noStrike" baseline="0" dirty="0">
                <a:latin typeface="Times New Roman" panose="02020603050405020304" pitchFamily="18" charset="0"/>
              </a:rPr>
              <a:t>:</a:t>
            </a:r>
          </a:p>
          <a:p>
            <a:pPr marL="342900" indent="-342900" algn="l">
              <a:buAutoNum type="arabicPeriod"/>
            </a:pPr>
            <a:r>
              <a:rPr lang="en-US" sz="1800" b="1" dirty="0"/>
              <a:t>Descriptors</a:t>
            </a:r>
          </a:p>
          <a:p>
            <a:pPr marL="228600" indent="-228600" algn="l">
              <a:buAutoNum type="arabicPeriod"/>
            </a:pPr>
            <a:r>
              <a:rPr lang="en-US" sz="1200" b="1" dirty="0"/>
              <a:t>Interfaces and endpoint usage: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dirty="0"/>
              <a:t>Requests</a:t>
            </a:r>
          </a:p>
          <a:p>
            <a:pPr marL="228600" indent="-228600" algn="l">
              <a:buAutoNum type="arabicPeriod"/>
            </a:pP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28</a:t>
            </a:fld>
            <a:endParaRPr lang="en-US"/>
          </a:p>
        </p:txBody>
      </p:sp>
    </p:spTree>
    <p:extLst>
      <p:ext uri="{BB962C8B-B14F-4D97-AF65-F5344CB8AC3E}">
        <p14:creationId xmlns:p14="http://schemas.microsoft.com/office/powerpoint/2010/main" val="2939329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sz="1800" b="0" i="0" u="none" strike="noStrike" baseline="0" dirty="0">
                <a:latin typeface="Times New Roman" panose="02020603050405020304" pitchFamily="18" charset="0"/>
              </a:rPr>
              <a:t>USB interconnect </a:t>
            </a:r>
            <a:r>
              <a:rPr kumimoji="1" lang="en-US" altLang="ja-JP" sz="1800" b="0" i="0" u="none" strike="noStrike" baseline="0" dirty="0" err="1">
                <a:latin typeface="Times New Roman" panose="02020603050405020304" pitchFamily="18" charset="0"/>
              </a:rPr>
              <a:t>hỗ</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trợ</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truyền</a:t>
            </a:r>
            <a:r>
              <a:rPr kumimoji="1" lang="en-US" altLang="ja-JP" sz="1800" b="0" i="0" u="none" strike="noStrike" baseline="0" dirty="0">
                <a:latin typeface="Times New Roman" panose="02020603050405020304" pitchFamily="18" charset="0"/>
              </a:rPr>
              <a:t> data </a:t>
            </a:r>
            <a:r>
              <a:rPr kumimoji="1" lang="en-US" altLang="ja-JP" sz="1800" b="0" i="0" u="none" strike="noStrike" baseline="0" dirty="0" err="1">
                <a:latin typeface="Times New Roman" panose="02020603050405020304" pitchFamily="18" charset="0"/>
              </a:rPr>
              <a:t>giữa</a:t>
            </a:r>
            <a:r>
              <a:rPr kumimoji="1" lang="en-US" altLang="ja-JP" sz="1800" b="0" i="0" u="none" strike="noStrike" baseline="0" dirty="0">
                <a:latin typeface="Times New Roman" panose="02020603050405020304" pitchFamily="18" charset="0"/>
              </a:rPr>
              <a:t> host và USB device.</a:t>
            </a:r>
          </a:p>
          <a:p>
            <a:pPr algn="l"/>
            <a:r>
              <a:rPr kumimoji="1" lang="en-US" altLang="ja-JP" sz="1800" b="0" i="0" u="none" strike="noStrike" baseline="0" dirty="0" err="1">
                <a:latin typeface="Times New Roman" panose="02020603050405020304" pitchFamily="18" charset="0"/>
              </a:rPr>
              <a:t>Chương</a:t>
            </a:r>
            <a:r>
              <a:rPr kumimoji="1" lang="en-US" altLang="ja-JP" sz="1800" b="0" i="0" u="none" strike="noStrike" baseline="0" dirty="0">
                <a:latin typeface="Times New Roman" panose="02020603050405020304" pitchFamily="18" charset="0"/>
              </a:rPr>
              <a:t> này </a:t>
            </a:r>
            <a:r>
              <a:rPr kumimoji="1" lang="en-US" altLang="ja-JP" sz="1800" b="0" i="0" u="none" strike="noStrike" baseline="0" dirty="0" err="1">
                <a:latin typeface="Times New Roman" panose="02020603050405020304" pitchFamily="18" charset="0"/>
              </a:rPr>
              <a:t>mô</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tả</a:t>
            </a:r>
            <a:r>
              <a:rPr kumimoji="1" lang="en-US" altLang="ja-JP" sz="1800" b="0" i="0" u="none" strike="noStrike" baseline="0" dirty="0">
                <a:latin typeface="Times New Roman" panose="02020603050405020304" pitchFamily="18" charset="0"/>
              </a:rPr>
              <a:t> host interface </a:t>
            </a:r>
            <a:r>
              <a:rPr kumimoji="1" lang="en-US" altLang="ja-JP" sz="1800" b="0" i="0" u="none" strike="noStrike" baseline="0" dirty="0" err="1">
                <a:latin typeface="Times New Roman" panose="02020603050405020304" pitchFamily="18" charset="0"/>
              </a:rPr>
              <a:t>cần</a:t>
            </a:r>
            <a:r>
              <a:rPr kumimoji="1" lang="en-US" altLang="ja-JP" sz="1800" b="0" i="0" u="none" strike="noStrike" baseline="0" dirty="0">
                <a:latin typeface="Times New Roman" panose="02020603050405020304" pitchFamily="18" charset="0"/>
              </a:rPr>
              <a:t> thiết để USB </a:t>
            </a:r>
            <a:r>
              <a:rPr kumimoji="1" lang="en-US" altLang="ja-JP" sz="1800" b="0" i="0" u="none" strike="noStrike" baseline="0" dirty="0" err="1">
                <a:latin typeface="Times New Roman" panose="02020603050405020304" pitchFamily="18" charset="0"/>
              </a:rPr>
              <a:t>giao</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tiếp</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giữa</a:t>
            </a:r>
            <a:r>
              <a:rPr kumimoji="1" lang="en-US" altLang="ja-JP" sz="1800" b="0" i="0" u="none" strike="noStrike" baseline="0" dirty="0">
                <a:latin typeface="Times New Roman" panose="02020603050405020304" pitchFamily="18" charset="0"/>
              </a:rPr>
              <a:t> software client và function được implement trên device</a:t>
            </a:r>
          </a:p>
          <a:p>
            <a:pPr algn="l"/>
            <a:endParaRPr kumimoji="1" lang="ja-JP" altLang="en-US" sz="1800"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29</a:t>
            </a:fld>
            <a:endParaRPr lang="en-US"/>
          </a:p>
        </p:txBody>
      </p:sp>
    </p:spTree>
    <p:extLst>
      <p:ext uri="{BB962C8B-B14F-4D97-AF65-F5344CB8AC3E}">
        <p14:creationId xmlns:p14="http://schemas.microsoft.com/office/powerpoint/2010/main" val="279234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sz="1800" b="0" i="0" u="none" strike="noStrike" baseline="0" dirty="0">
                <a:latin typeface="Times New Roman" panose="02020603050405020304" pitchFamily="18" charset="0"/>
              </a:rPr>
              <a:t>USB device chia </a:t>
            </a:r>
            <a:r>
              <a:rPr kumimoji="1" lang="en-US" altLang="ja-JP" sz="1800" b="0" i="0" u="none" strike="noStrike" baseline="0" dirty="0" err="1">
                <a:latin typeface="Times New Roman" panose="02020603050405020304" pitchFamily="18" charset="0"/>
              </a:rPr>
              <a:t>thành</a:t>
            </a:r>
            <a:r>
              <a:rPr kumimoji="1" lang="en-US" altLang="ja-JP" sz="1800" b="0" i="0" u="none" strike="noStrike" baseline="0" dirty="0">
                <a:latin typeface="Times New Roman" panose="02020603050405020304" pitchFamily="18" charset="0"/>
              </a:rPr>
              <a:t> 3 layer:</a:t>
            </a:r>
          </a:p>
          <a:p>
            <a:pPr algn="l"/>
            <a:r>
              <a:rPr kumimoji="1" lang="en-US" altLang="ja-JP" sz="1800" b="0" i="0" u="none" strike="noStrike" baseline="0" dirty="0">
                <a:latin typeface="Times New Roman" panose="02020603050405020304" pitchFamily="18" charset="0"/>
              </a:rPr>
              <a:t>Top layer: là </a:t>
            </a:r>
            <a:r>
              <a:rPr kumimoji="1" lang="en-US" altLang="ja-JP" sz="1800" b="0" i="0" u="none" strike="noStrike" baseline="0" dirty="0" err="1">
                <a:latin typeface="Times New Roman" panose="02020603050405020304" pitchFamily="18" charset="0"/>
              </a:rPr>
              <a:t>lớp</a:t>
            </a:r>
            <a:r>
              <a:rPr kumimoji="1" lang="en-US" altLang="ja-JP" sz="1800" b="0" i="0" u="none" strike="noStrike" baseline="0" dirty="0">
                <a:latin typeface="Times New Roman" panose="02020603050405020304" pitchFamily="18" charset="0"/>
              </a:rPr>
              <a:t> function </a:t>
            </a:r>
            <a:r>
              <a:rPr kumimoji="1" lang="en-US" altLang="ja-JP" sz="1800" b="0" i="0" u="none" strike="noStrike" baseline="0" dirty="0" err="1">
                <a:latin typeface="Times New Roman" panose="02020603050405020304" pitchFamily="18" charset="0"/>
              </a:rPr>
              <a:t>hỗ</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trợ</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các</a:t>
            </a:r>
            <a:r>
              <a:rPr kumimoji="1" lang="en-US" altLang="ja-JP" sz="1800" b="0" i="0" u="none" strike="noStrike" baseline="0" dirty="0">
                <a:latin typeface="Times New Roman" panose="02020603050405020304" pitchFamily="18" charset="0"/>
              </a:rPr>
              <a:t> serial bus device, </a:t>
            </a:r>
            <a:r>
              <a:rPr kumimoji="1" lang="en-US" altLang="ja-JP" sz="1800" b="0" i="0" u="none" strike="noStrike" baseline="0" dirty="0" err="1">
                <a:latin typeface="Times New Roman" panose="02020603050405020304" pitchFamily="18" charset="0"/>
              </a:rPr>
              <a:t>như</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chuột</a:t>
            </a:r>
            <a:r>
              <a:rPr kumimoji="1" lang="en-US" altLang="ja-JP" sz="1800" b="0" i="0" u="none" strike="noStrike" baseline="0" dirty="0">
                <a:latin typeface="Times New Roman" panose="02020603050405020304" pitchFamily="18" charset="0"/>
              </a:rPr>
              <a:t>, ISDN interface (Integrated Services Digital Network)</a:t>
            </a:r>
          </a:p>
          <a:p>
            <a:pPr algn="l"/>
            <a:r>
              <a:rPr kumimoji="1" lang="en-US" altLang="ja-JP" sz="1800" b="0" i="0" u="none" strike="noStrike" baseline="0" dirty="0">
                <a:latin typeface="Times New Roman" panose="02020603050405020304" pitchFamily="18" charset="0"/>
              </a:rPr>
              <a:t>Middle layer : </a:t>
            </a:r>
            <a:r>
              <a:rPr lang="en-US" sz="2800" b="0" i="0" dirty="0" err="1">
                <a:solidFill>
                  <a:srgbClr val="3C4043"/>
                </a:solidFill>
                <a:effectLst/>
                <a:latin typeface="Roboto" panose="02000000000000000000" pitchFamily="2" charset="0"/>
              </a:rPr>
              <a:t>Lớp</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giữa</a:t>
            </a:r>
            <a:r>
              <a:rPr lang="en-US" sz="2800" b="0" i="0" dirty="0">
                <a:solidFill>
                  <a:srgbClr val="3C4043"/>
                </a:solidFill>
                <a:effectLst/>
                <a:latin typeface="Roboto" panose="02000000000000000000" pitchFamily="2" charset="0"/>
              </a:rPr>
              <a:t> xử lý </a:t>
            </a:r>
            <a:r>
              <a:rPr lang="en-US" sz="2800" b="0" i="0" dirty="0" err="1">
                <a:solidFill>
                  <a:srgbClr val="3C4043"/>
                </a:solidFill>
                <a:effectLst/>
                <a:latin typeface="Roboto" panose="02000000000000000000" pitchFamily="2" charset="0"/>
              </a:rPr>
              <a:t>dữ</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liệu</a:t>
            </a:r>
            <a:r>
              <a:rPr lang="en-US" sz="2800" b="0" i="0" dirty="0">
                <a:solidFill>
                  <a:srgbClr val="3C4043"/>
                </a:solidFill>
                <a:effectLst/>
                <a:latin typeface="Roboto" panose="02000000000000000000" pitchFamily="2" charset="0"/>
              </a:rPr>
              <a:t> định </a:t>
            </a:r>
            <a:r>
              <a:rPr lang="en-US" sz="2800" b="0" i="0" dirty="0" err="1">
                <a:solidFill>
                  <a:srgbClr val="3C4043"/>
                </a:solidFill>
                <a:effectLst/>
                <a:latin typeface="Roboto" panose="02000000000000000000" pitchFamily="2" charset="0"/>
              </a:rPr>
              <a:t>tuyến</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giữa</a:t>
            </a:r>
            <a:r>
              <a:rPr lang="en-US" sz="2800" b="0" i="0" dirty="0">
                <a:solidFill>
                  <a:srgbClr val="3C4043"/>
                </a:solidFill>
                <a:effectLst/>
                <a:latin typeface="Roboto" panose="02000000000000000000" pitchFamily="2" charset="0"/>
              </a:rPr>
              <a:t> bus interface và endpoint.</a:t>
            </a:r>
            <a:endParaRPr kumimoji="1" lang="en-US" altLang="ja-JP" sz="1800" b="0" i="0" u="none" strike="noStrike" baseline="0" dirty="0">
              <a:latin typeface="Times New Roman" panose="02020603050405020304" pitchFamily="18" charset="0"/>
            </a:endParaRPr>
          </a:p>
          <a:p>
            <a:pPr algn="l"/>
            <a:r>
              <a:rPr kumimoji="1" lang="en-US" altLang="ja-JP" sz="1800" b="0" i="0" u="none" strike="noStrike" baseline="0" dirty="0">
                <a:latin typeface="Times New Roman" panose="02020603050405020304" pitchFamily="18" charset="0"/>
              </a:rPr>
              <a:t>Bottom layer: </a:t>
            </a:r>
            <a:r>
              <a:rPr lang="vi-VN" b="0" i="0" dirty="0">
                <a:solidFill>
                  <a:srgbClr val="3C4043"/>
                </a:solidFill>
                <a:effectLst/>
                <a:latin typeface="Roboto" panose="02000000000000000000" pitchFamily="2" charset="0"/>
              </a:rPr>
              <a:t>Lớp dưới cùng là bus </a:t>
            </a:r>
            <a:r>
              <a:rPr lang="en-US" b="0" i="0" dirty="0">
                <a:solidFill>
                  <a:srgbClr val="3C4043"/>
                </a:solidFill>
                <a:effectLst/>
                <a:latin typeface="Roboto" panose="02000000000000000000" pitchFamily="2" charset="0"/>
              </a:rPr>
              <a:t>interface </a:t>
            </a:r>
            <a:r>
              <a:rPr lang="vi-VN" b="0" i="0" dirty="0">
                <a:solidFill>
                  <a:srgbClr val="3C4043"/>
                </a:solidFill>
                <a:effectLst/>
                <a:latin typeface="Roboto" panose="02000000000000000000" pitchFamily="2" charset="0"/>
              </a:rPr>
              <a:t>truyền và nhận các gói</a:t>
            </a:r>
            <a:r>
              <a:rPr lang="en-US" b="0" i="0" dirty="0">
                <a:solidFill>
                  <a:srgbClr val="3C4043"/>
                </a:solidFill>
                <a:effectLst/>
                <a:latin typeface="Roboto" panose="02000000000000000000" pitchFamily="2" charset="0"/>
              </a:rPr>
              <a:t> tin</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a:t>
            </a:fld>
            <a:endParaRPr lang="en-US"/>
          </a:p>
        </p:txBody>
      </p:sp>
    </p:spTree>
    <p:extLst>
      <p:ext uri="{BB962C8B-B14F-4D97-AF65-F5344CB8AC3E}">
        <p14:creationId xmlns:p14="http://schemas.microsoft.com/office/powerpoint/2010/main" val="2870107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err="1">
                <a:latin typeface="Times New Roman" panose="02020603050405020304" pitchFamily="18" charset="0"/>
              </a:rPr>
              <a:t>Mỗi</a:t>
            </a:r>
            <a:r>
              <a:rPr lang="en-US" sz="1800" b="0" i="0" u="none" strike="noStrike" baseline="0" dirty="0">
                <a:latin typeface="Times New Roman" panose="02020603050405020304" pitchFamily="18" charset="0"/>
              </a:rPr>
              <a:t> USB system </a:t>
            </a:r>
            <a:r>
              <a:rPr lang="en-US" sz="1800" b="0" i="0" u="none" strike="noStrike" baseline="0" dirty="0" err="1">
                <a:latin typeface="Times New Roman" panose="02020603050405020304" pitchFamily="18" charset="0"/>
              </a:rPr>
              <a:t>có</a:t>
            </a:r>
            <a:r>
              <a:rPr lang="en-US" sz="1800" b="0" i="0" u="none" strike="noStrike" baseline="0" dirty="0">
                <a:latin typeface="Times New Roman" panose="02020603050405020304" pitchFamily="18" charset="0"/>
              </a:rPr>
              <a:t> 1 host. Host </a:t>
            </a:r>
            <a:r>
              <a:rPr lang="en-US" sz="1800" b="0" i="0" u="none" strike="noStrike" baseline="0" dirty="0" err="1">
                <a:latin typeface="Times New Roman" panose="02020603050405020304" pitchFamily="18" charset="0"/>
              </a:rPr>
              <a:t>có</a:t>
            </a:r>
            <a:r>
              <a:rPr lang="en-US" sz="1800" b="0" i="0" u="none" strike="noStrike" baseline="0" dirty="0">
                <a:latin typeface="Times New Roman" panose="02020603050405020304" pitchFamily="18" charset="0"/>
              </a:rPr>
              <a:t> 2 layer </a:t>
            </a:r>
            <a:r>
              <a:rPr lang="en-US" sz="1800" b="0" i="0" u="none" strike="noStrike" baseline="0" dirty="0" err="1">
                <a:latin typeface="Times New Roman" panose="02020603050405020304" pitchFamily="18" charset="0"/>
              </a:rPr>
              <a:t>chính</a:t>
            </a:r>
            <a:r>
              <a:rPr lang="en-US" sz="1800" b="0" i="0" u="none" strike="noStrike" baseline="0" dirty="0">
                <a:latin typeface="Times New Roman" panose="02020603050405020304" pitchFamily="18" charset="0"/>
              </a:rPr>
              <a:t>:</a:t>
            </a:r>
          </a:p>
          <a:p>
            <a:pPr marL="285750" indent="-285750" algn="l">
              <a:buFontTx/>
              <a:buChar char="-"/>
            </a:pPr>
            <a:r>
              <a:rPr kumimoji="1" lang="en-US" altLang="ja-JP" sz="1800" b="0" i="0" u="none" strike="noStrike" baseline="0" dirty="0">
                <a:latin typeface="Times New Roman" panose="02020603050405020304" pitchFamily="18" charset="0"/>
              </a:rPr>
              <a:t>USB bus interface: xử lý </a:t>
            </a:r>
            <a:r>
              <a:rPr kumimoji="1" lang="en-US" altLang="ja-JP" sz="1800" b="0" i="0" u="none" strike="noStrike" baseline="0" dirty="0" err="1">
                <a:latin typeface="Times New Roman" panose="02020603050405020304" pitchFamily="18" charset="0"/>
              </a:rPr>
              <a:t>thao</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tác</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liên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quan</a:t>
            </a:r>
            <a:r>
              <a:rPr kumimoji="1" lang="en-US" altLang="ja-JP" sz="1800" b="0" i="0" u="none" strike="noStrike" baseline="0" dirty="0">
                <a:latin typeface="Times New Roman" panose="02020603050405020304" pitchFamily="18" charset="0"/>
              </a:rPr>
              <a:t> tới </a:t>
            </a:r>
            <a:r>
              <a:rPr kumimoji="1" lang="en-US" altLang="ja-JP" sz="1800" b="0" i="0" u="none" strike="noStrike" baseline="0" dirty="0" err="1">
                <a:latin typeface="Times New Roman" panose="02020603050405020304" pitchFamily="18" charset="0"/>
              </a:rPr>
              <a:t>điện</a:t>
            </a:r>
            <a:r>
              <a:rPr kumimoji="1" lang="en-US" altLang="ja-JP" sz="1800" b="0" i="0" u="none" strike="noStrike" baseline="0" dirty="0">
                <a:latin typeface="Times New Roman" panose="02020603050405020304" pitchFamily="18" charset="0"/>
              </a:rPr>
              <a:t> và </a:t>
            </a:r>
            <a:r>
              <a:rPr kumimoji="1" lang="en-US" altLang="ja-JP" sz="1800" b="0" i="0" u="none" strike="noStrike" baseline="0" dirty="0" err="1">
                <a:latin typeface="Times New Roman" panose="02020603050405020304" pitchFamily="18" charset="0"/>
              </a:rPr>
              <a:t>phương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thức</a:t>
            </a:r>
            <a:endParaRPr kumimoji="1" lang="en-US" altLang="ja-JP" sz="1800" b="0" i="0" u="none" strike="noStrike" baseline="0" dirty="0">
              <a:latin typeface="Times New Roman" panose="02020603050405020304" pitchFamily="18" charset="0"/>
            </a:endParaRPr>
          </a:p>
          <a:p>
            <a:pPr marL="171450" indent="-171450" algn="l">
              <a:buFontTx/>
              <a:buChar char="-"/>
            </a:pPr>
            <a:r>
              <a:rPr kumimoji="1" lang="en-US" altLang="ja-JP" sz="1800" b="0" i="0" u="none" strike="noStrike" baseline="0" dirty="0">
                <a:latin typeface="Times New Roman" panose="02020603050405020304" pitchFamily="18" charset="0"/>
              </a:rPr>
              <a:t>USB system: dùng HC quản lý data transfer </a:t>
            </a:r>
            <a:r>
              <a:rPr kumimoji="1" lang="en-US" altLang="ja-JP" sz="1800" b="0" i="0" u="none" strike="noStrike" baseline="0" dirty="0" err="1">
                <a:latin typeface="Times New Roman" panose="02020603050405020304" pitchFamily="18" charset="0"/>
              </a:rPr>
              <a:t>giữa</a:t>
            </a:r>
            <a:r>
              <a:rPr kumimoji="1" lang="en-US" altLang="ja-JP" sz="1800" b="0" i="0" u="none" strike="noStrike" baseline="0" dirty="0">
                <a:latin typeface="Times New Roman" panose="02020603050405020304" pitchFamily="18" charset="0"/>
              </a:rPr>
              <a:t> host và USB device</a:t>
            </a:r>
          </a:p>
          <a:p>
            <a:pPr marL="171450" indent="-171450" algn="l">
              <a:buFontTx/>
              <a:buChar char="-"/>
            </a:pPr>
            <a:r>
              <a:rPr kumimoji="1" lang="en-US" altLang="ja-JP" sz="1800" b="0" i="0" u="none" strike="noStrike" baseline="0" dirty="0">
                <a:latin typeface="Times New Roman" panose="02020603050405020304" pitchFamily="18" charset="0"/>
              </a:rPr>
              <a:t>Client</a:t>
            </a:r>
          </a:p>
          <a:p>
            <a:pPr marL="171450" indent="-171450" algn="l">
              <a:buFontTx/>
              <a:buChar char="-"/>
            </a:pPr>
            <a:endParaRPr kumimoji="1" lang="en-US" altLang="ja-JP" sz="1800" b="0" i="0" u="none" strike="noStrike" baseline="0" dirty="0">
              <a:latin typeface="Times New Roman" panose="02020603050405020304" pitchFamily="18" charset="0"/>
            </a:endParaRPr>
          </a:p>
          <a:p>
            <a:pPr marL="171450" indent="-171450" algn="l">
              <a:buFontTx/>
              <a:buChar char="-"/>
            </a:pPr>
            <a:endParaRPr kumimoji="1" lang="en-US" altLang="ja-JP" sz="1800" b="0" i="0" u="none" strike="noStrike" baseline="0" dirty="0">
              <a:latin typeface="Times New Roman" panose="02020603050405020304" pitchFamily="18" charset="0"/>
            </a:endParaRPr>
          </a:p>
          <a:p>
            <a:pPr marL="0" indent="0" algn="l">
              <a:buFontTx/>
              <a:buNone/>
            </a:pPr>
            <a:r>
              <a:rPr kumimoji="1" lang="en-US" altLang="ja-JP" sz="1800" b="0" i="0" u="none" strike="noStrike" baseline="0" dirty="0">
                <a:latin typeface="Times New Roman" panose="02020603050405020304" pitchFamily="18" charset="0"/>
              </a:rPr>
              <a:t>USB system </a:t>
            </a:r>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3 component </a:t>
            </a:r>
            <a:r>
              <a:rPr kumimoji="1" lang="en-US" altLang="ja-JP" sz="1800" b="0" i="0" u="none" strike="noStrike" baseline="0" dirty="0" err="1">
                <a:latin typeface="Times New Roman" panose="02020603050405020304" pitchFamily="18" charset="0"/>
              </a:rPr>
              <a:t>cơ</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bản</a:t>
            </a:r>
            <a:r>
              <a:rPr kumimoji="1" lang="en-US" altLang="ja-JP" sz="1800" b="0" i="0" u="none" strike="noStrike" baseline="0" dirty="0">
                <a:latin typeface="Times New Roman" panose="02020603050405020304" pitchFamily="18" charset="0"/>
              </a:rPr>
              <a:t>:</a:t>
            </a:r>
          </a:p>
          <a:p>
            <a:pPr marL="285750" indent="-285750" algn="l">
              <a:buFontTx/>
              <a:buChar char="-"/>
            </a:pPr>
            <a:r>
              <a:rPr kumimoji="1" lang="en-US" altLang="ja-JP" sz="1800" b="0" i="0" u="none" strike="noStrike" baseline="0" dirty="0">
                <a:latin typeface="Times New Roman" panose="02020603050405020304" pitchFamily="18" charset="0"/>
              </a:rPr>
              <a:t>HC driver: map HCD với USB system, client </a:t>
            </a:r>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thể </a:t>
            </a:r>
            <a:r>
              <a:rPr kumimoji="1" lang="en-US" altLang="ja-JP" sz="1800" b="0" i="0" u="none" strike="noStrike" baseline="0" dirty="0" err="1">
                <a:latin typeface="Times New Roman" panose="02020603050405020304" pitchFamily="18" charset="0"/>
              </a:rPr>
              <a:t>thao</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tác</a:t>
            </a:r>
            <a:r>
              <a:rPr kumimoji="1" lang="en-US" altLang="ja-JP" sz="1800" b="0" i="0" u="none" strike="noStrike" baseline="0" dirty="0">
                <a:latin typeface="Times New Roman" panose="02020603050405020304" pitchFamily="18" charset="0"/>
              </a:rPr>
              <a:t> với device mà ko </a:t>
            </a:r>
            <a:r>
              <a:rPr kumimoji="1" lang="en-US" altLang="ja-JP" sz="1800" b="0" i="0" u="none" strike="noStrike" baseline="0" dirty="0" err="1">
                <a:latin typeface="Times New Roman" panose="02020603050405020304" pitchFamily="18" charset="0"/>
              </a:rPr>
              <a:t>cần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hiểu</a:t>
            </a:r>
            <a:r>
              <a:rPr kumimoji="1" lang="en-US" altLang="ja-JP" sz="1800" b="0" i="0" u="none" strike="noStrike" baseline="0" dirty="0">
                <a:latin typeface="Times New Roman" panose="02020603050405020304" pitchFamily="18" charset="0"/>
              </a:rPr>
              <a:t> HC nào đang connect</a:t>
            </a:r>
          </a:p>
          <a:p>
            <a:pPr marL="171450" indent="-171450" algn="l">
              <a:buFontTx/>
              <a:buChar char="-"/>
            </a:pPr>
            <a:r>
              <a:rPr kumimoji="1" lang="en-US" altLang="ja-JP" sz="1800" b="0" i="0" u="none" strike="noStrike" baseline="0" dirty="0">
                <a:latin typeface="Times New Roman" panose="02020603050405020304" pitchFamily="18" charset="0"/>
              </a:rPr>
              <a:t>USB driver: </a:t>
            </a:r>
            <a:r>
              <a:rPr kumimoji="1" lang="en-US" altLang="ja-JP" sz="1800" b="0" i="0" u="none" strike="noStrike" baseline="0" dirty="0" err="1">
                <a:latin typeface="Times New Roman" panose="02020603050405020304" pitchFamily="18" charset="0"/>
              </a:rPr>
              <a:t>cung</a:t>
            </a:r>
            <a:r>
              <a:rPr kumimoji="1" lang="en-US" altLang="ja-JP" sz="1800" b="0" i="0" u="none" strike="noStrike" baseline="0" dirty="0">
                <a:latin typeface="Times New Roman" panose="02020603050405020304" pitchFamily="18" charset="0"/>
              </a:rPr>
              <a:t> cấp USBDI: interface </a:t>
            </a:r>
            <a:r>
              <a:rPr kumimoji="1" lang="en-US" altLang="ja-JP" sz="1800" b="0" i="0" u="none" strike="noStrike" baseline="0" dirty="0" err="1">
                <a:latin typeface="Times New Roman" panose="02020603050405020304" pitchFamily="18" charset="0"/>
              </a:rPr>
              <a:t>giữa</a:t>
            </a:r>
            <a:r>
              <a:rPr kumimoji="1" lang="en-US" altLang="ja-JP" sz="1800" b="0" i="0" u="none" strike="noStrike" baseline="0" dirty="0">
                <a:latin typeface="Times New Roman" panose="02020603050405020304" pitchFamily="18" charset="0"/>
              </a:rPr>
              <a:t> HCD và USBD, interface này ko bao </a:t>
            </a:r>
            <a:r>
              <a:rPr kumimoji="1" lang="en-US" altLang="ja-JP" sz="1800" b="0" i="0" u="none" strike="noStrike" baseline="0" dirty="0" err="1">
                <a:latin typeface="Times New Roman" panose="02020603050405020304" pitchFamily="18" charset="0"/>
              </a:rPr>
              <a:t>giờ</a:t>
            </a:r>
            <a:r>
              <a:rPr kumimoji="1" lang="en-US" altLang="ja-JP" sz="1800" b="0" i="0" u="none" strike="noStrike" baseline="0" dirty="0">
                <a:latin typeface="Times New Roman" panose="02020603050405020304" pitchFamily="18" charset="0"/>
              </a:rPr>
              <a:t> được cấp </a:t>
            </a:r>
            <a:r>
              <a:rPr kumimoji="1" lang="en-US" altLang="ja-JP" sz="1800" b="0" i="0" u="none" strike="noStrike" baseline="0" dirty="0" err="1">
                <a:latin typeface="Times New Roman" panose="02020603050405020304" pitchFamily="18" charset="0"/>
              </a:rPr>
              <a:t>cho</a:t>
            </a:r>
            <a:r>
              <a:rPr kumimoji="1" lang="en-US" altLang="ja-JP" sz="1800" b="0" i="0" u="none" strike="noStrike" baseline="0" dirty="0">
                <a:latin typeface="Times New Roman" panose="02020603050405020304" pitchFamily="18" charset="0"/>
              </a:rPr>
              <a:t> user, ko define trong spec này</a:t>
            </a:r>
          </a:p>
          <a:p>
            <a:pPr marL="171450" indent="-171450" algn="l">
              <a:buFontTx/>
              <a:buChar char="-"/>
            </a:pPr>
            <a:r>
              <a:rPr kumimoji="1" lang="en-US" altLang="ja-JP" sz="1800" b="0" i="0" u="none" strike="noStrike" baseline="0" dirty="0">
                <a:latin typeface="Times New Roman" panose="02020603050405020304" pitchFamily="18" charset="0"/>
              </a:rPr>
              <a:t>Host SW</a:t>
            </a:r>
          </a:p>
          <a:p>
            <a:pPr marL="171450" indent="-171450" algn="l">
              <a:buFontTx/>
              <a:buChar char="-"/>
            </a:pPr>
            <a:endParaRPr kumimoji="1" lang="en-US" altLang="ja-JP" sz="1800" b="0" i="0" u="none" strike="noStrike" baseline="0" dirty="0">
              <a:latin typeface="Times New Roman" panose="02020603050405020304" pitchFamily="18" charset="0"/>
            </a:endParaRPr>
          </a:p>
          <a:p>
            <a:pPr marL="0" indent="0" algn="l">
              <a:buFontTx/>
              <a:buNone/>
            </a:pPr>
            <a:r>
              <a:rPr kumimoji="1" lang="en-US" altLang="ja-JP" sz="1800" b="0" i="0" u="none" strike="noStrike" baseline="0" dirty="0">
                <a:latin typeface="Times New Roman" panose="02020603050405020304" pitchFamily="18" charset="0"/>
              </a:rPr>
              <a:t>USBD </a:t>
            </a:r>
            <a:r>
              <a:rPr kumimoji="1" lang="en-US" altLang="ja-JP" sz="1800" b="0" i="0" u="none" strike="noStrike" baseline="0" dirty="0" err="1">
                <a:latin typeface="Times New Roman" panose="02020603050405020304" pitchFamily="18" charset="0"/>
              </a:rPr>
              <a:t>hỗ</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trợ</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truyền</a:t>
            </a:r>
            <a:r>
              <a:rPr kumimoji="1" lang="en-US" altLang="ja-JP" sz="1800" b="0" i="0" u="none" strike="noStrike" baseline="0" dirty="0">
                <a:latin typeface="Times New Roman" panose="02020603050405020304" pitchFamily="18" charset="0"/>
              </a:rPr>
              <a:t> data </a:t>
            </a:r>
            <a:r>
              <a:rPr kumimoji="1" lang="en-US" altLang="ja-JP" sz="1800" b="0" i="0" u="none" strike="noStrike" baseline="0" dirty="0" err="1">
                <a:latin typeface="Times New Roman" panose="02020603050405020304" pitchFamily="18" charset="0"/>
              </a:rPr>
              <a:t>thông</a:t>
            </a:r>
            <a:r>
              <a:rPr kumimoji="1" lang="en-US" altLang="ja-JP" sz="1800" b="0" i="0" u="none" strike="noStrike" baseline="0" dirty="0">
                <a:latin typeface="Times New Roman" panose="02020603050405020304" pitchFamily="18" charset="0"/>
              </a:rPr>
              <a:t> qua I?O request packet </a:t>
            </a:r>
            <a:r>
              <a:rPr kumimoji="1" lang="en-US" altLang="ja-JP" sz="1800" b="0" i="0" u="none" strike="noStrike" baseline="0" dirty="0" err="1">
                <a:latin typeface="Times New Roman" panose="02020603050405020304" pitchFamily="18" charset="0"/>
              </a:rPr>
              <a:t>thông</a:t>
            </a:r>
            <a:r>
              <a:rPr kumimoji="1" lang="en-US" altLang="ja-JP" sz="1800" b="0" i="0" u="none" strike="noStrike" baseline="0" dirty="0">
                <a:latin typeface="Times New Roman" panose="02020603050405020304" pitchFamily="18" charset="0"/>
              </a:rPr>
              <a:t> qua 1 pipe </a:t>
            </a:r>
            <a:r>
              <a:rPr kumimoji="1" lang="en-US" altLang="ja-JP" sz="1800" b="0" i="0" u="none" strike="noStrike" baseline="0" dirty="0" err="1">
                <a:latin typeface="Times New Roman" panose="02020603050405020304" pitchFamily="18" charset="0"/>
              </a:rPr>
              <a:t>cụ</a:t>
            </a:r>
            <a:r>
              <a:rPr kumimoji="1" lang="en-US" altLang="ja-JP" sz="1800" b="0" i="0" u="none" strike="noStrike" baseline="0" dirty="0">
                <a:latin typeface="Times New Roman" panose="02020603050405020304" pitchFamily="18" charset="0"/>
              </a:rPr>
              <a:t> thể.</a:t>
            </a:r>
          </a:p>
          <a:p>
            <a:pPr marL="0" indent="0" algn="l">
              <a:buFontTx/>
              <a:buNone/>
            </a:pPr>
            <a:endParaRPr kumimoji="1" lang="en-US" altLang="ja-JP" sz="1800" b="0" i="0" u="none" strike="noStrike" baseline="0" dirty="0">
              <a:latin typeface="Times New Roman" panose="02020603050405020304" pitchFamily="18" charset="0"/>
            </a:endParaRPr>
          </a:p>
          <a:p>
            <a:pPr marL="0" indent="0" algn="l">
              <a:buFontTx/>
              <a:buNone/>
            </a:pPr>
            <a:r>
              <a:rPr lang="vi-VN" b="0" i="0" dirty="0">
                <a:solidFill>
                  <a:srgbClr val="3C4043"/>
                </a:solidFill>
                <a:effectLst/>
                <a:latin typeface="Roboto" panose="02000000000000000000" pitchFamily="2" charset="0"/>
              </a:rPr>
              <a:t>các lớp host cung cấp các khả năng sau: </a:t>
            </a:r>
            <a:endParaRPr lang="en-US" b="0" i="0" dirty="0">
              <a:solidFill>
                <a:srgbClr val="3C4043"/>
              </a:solidFill>
              <a:effectLst/>
              <a:latin typeface="Roboto" panose="02000000000000000000" pitchFamily="2" charset="0"/>
            </a:endParaRPr>
          </a:p>
          <a:p>
            <a:pPr marL="171450" indent="-171450" algn="l">
              <a:buFontTx/>
              <a:buChar char="-"/>
            </a:pPr>
            <a:r>
              <a:rPr lang="vi-VN" b="0" i="0" dirty="0">
                <a:solidFill>
                  <a:srgbClr val="3C4043"/>
                </a:solidFill>
                <a:effectLst/>
                <a:latin typeface="Roboto" panose="02000000000000000000" pitchFamily="2" charset="0"/>
              </a:rPr>
              <a:t>Phát hiện việc gắn và tháo device USB </a:t>
            </a:r>
            <a:endParaRPr lang="en-US" b="0" i="0" dirty="0">
              <a:solidFill>
                <a:srgbClr val="3C4043"/>
              </a:solidFill>
              <a:effectLst/>
              <a:latin typeface="Roboto" panose="02000000000000000000" pitchFamily="2" charset="0"/>
            </a:endParaRPr>
          </a:p>
          <a:p>
            <a:pPr marL="171450" indent="-171450" algn="l">
              <a:buFontTx/>
              <a:buChar char="-"/>
            </a:pPr>
            <a:r>
              <a:rPr lang="vi-VN" b="0" i="0" dirty="0">
                <a:solidFill>
                  <a:srgbClr val="3C4043"/>
                </a:solidFill>
                <a:effectLst/>
                <a:latin typeface="Roboto" panose="02000000000000000000" pitchFamily="2" charset="0"/>
              </a:rPr>
              <a:t>Quản lý USB</a:t>
            </a:r>
            <a:r>
              <a:rPr lang="en-US" b="0" i="0" dirty="0">
                <a:solidFill>
                  <a:srgbClr val="3C4043"/>
                </a:solidFill>
                <a:effectLst/>
                <a:latin typeface="Roboto" panose="02000000000000000000" pitchFamily="2" charset="0"/>
              </a:rPr>
              <a:t> control flow</a:t>
            </a:r>
            <a:r>
              <a:rPr lang="vi-VN" b="0" i="0" dirty="0">
                <a:solidFill>
                  <a:srgbClr val="3C4043"/>
                </a:solidFill>
                <a:effectLst/>
                <a:latin typeface="Roboto" panose="02000000000000000000" pitchFamily="2" charset="0"/>
              </a:rPr>
              <a:t> giữa host và USB</a:t>
            </a:r>
            <a:r>
              <a:rPr lang="en-US" b="0" i="0" dirty="0">
                <a:solidFill>
                  <a:srgbClr val="3C4043"/>
                </a:solidFill>
                <a:effectLst/>
                <a:latin typeface="Roboto" panose="02000000000000000000" pitchFamily="2" charset="0"/>
              </a:rPr>
              <a:t> device</a:t>
            </a:r>
          </a:p>
          <a:p>
            <a:pPr marL="171450" indent="-171450" algn="l">
              <a:buFontTx/>
              <a:buChar char="-"/>
            </a:pPr>
            <a:r>
              <a:rPr lang="vi-VN" b="0" i="0" dirty="0">
                <a:solidFill>
                  <a:srgbClr val="3C4043"/>
                </a:solidFill>
                <a:effectLst/>
                <a:latin typeface="Roboto" panose="02000000000000000000" pitchFamily="2" charset="0"/>
              </a:rPr>
              <a:t>Quản </a:t>
            </a:r>
            <a:r>
              <a:rPr lang="en-US" b="0" i="0" dirty="0">
                <a:solidFill>
                  <a:srgbClr val="3C4043"/>
                </a:solidFill>
                <a:effectLst/>
                <a:latin typeface="Roboto" panose="02000000000000000000" pitchFamily="2" charset="0"/>
              </a:rPr>
              <a:t>data flow </a:t>
            </a:r>
            <a:r>
              <a:rPr lang="en-US" b="0" i="0" dirty="0" err="1">
                <a:solidFill>
                  <a:srgbClr val="3C4043"/>
                </a:solidFill>
                <a:effectLst/>
                <a:latin typeface="Roboto" panose="02000000000000000000" pitchFamily="2" charset="0"/>
              </a:rPr>
              <a:t>giữa</a:t>
            </a:r>
            <a:r>
              <a:rPr lang="en-US" b="0" i="0" dirty="0">
                <a:solidFill>
                  <a:srgbClr val="3C4043"/>
                </a:solidFill>
                <a:effectLst/>
                <a:latin typeface="Roboto" panose="02000000000000000000" pitchFamily="2" charset="0"/>
              </a:rPr>
              <a:t> host </a:t>
            </a:r>
            <a:r>
              <a:rPr lang="vi-VN" b="0" i="0" dirty="0">
                <a:solidFill>
                  <a:srgbClr val="3C4043"/>
                </a:solidFill>
                <a:effectLst/>
                <a:latin typeface="Roboto" panose="02000000000000000000" pitchFamily="2" charset="0"/>
              </a:rPr>
              <a:t>và USB</a:t>
            </a:r>
            <a:r>
              <a:rPr lang="en-US" b="0" i="0" dirty="0">
                <a:solidFill>
                  <a:srgbClr val="3C4043"/>
                </a:solidFill>
                <a:effectLst/>
                <a:latin typeface="Roboto" panose="02000000000000000000" pitchFamily="2" charset="0"/>
              </a:rPr>
              <a:t> device</a:t>
            </a:r>
            <a:r>
              <a:rPr lang="vi-VN" b="0" i="0" dirty="0">
                <a:solidFill>
                  <a:srgbClr val="3C4043"/>
                </a:solidFill>
                <a:effectLst/>
                <a:latin typeface="Roboto" panose="02000000000000000000" pitchFamily="2" charset="0"/>
              </a:rPr>
              <a:t> </a:t>
            </a:r>
            <a:endParaRPr lang="en-US" b="0" i="0" dirty="0">
              <a:solidFill>
                <a:srgbClr val="3C4043"/>
              </a:solidFill>
              <a:effectLst/>
              <a:latin typeface="Roboto" panose="02000000000000000000" pitchFamily="2" charset="0"/>
            </a:endParaRPr>
          </a:p>
          <a:p>
            <a:pPr marL="171450" indent="-171450" algn="l">
              <a:buFontTx/>
              <a:buChar char="-"/>
            </a:pPr>
            <a:r>
              <a:rPr lang="vi-VN" b="0" i="0" dirty="0">
                <a:solidFill>
                  <a:srgbClr val="3C4043"/>
                </a:solidFill>
                <a:effectLst/>
                <a:latin typeface="Roboto" panose="02000000000000000000" pitchFamily="2" charset="0"/>
              </a:rPr>
              <a:t>Thu thập số liệu thống kê về trạng thái và hoạt động</a:t>
            </a:r>
            <a:endParaRPr lang="en-US" b="0" i="0" dirty="0">
              <a:solidFill>
                <a:srgbClr val="3C4043"/>
              </a:solidFill>
              <a:effectLst/>
              <a:latin typeface="Roboto" panose="02000000000000000000" pitchFamily="2" charset="0"/>
            </a:endParaRPr>
          </a:p>
          <a:p>
            <a:pPr marL="171450" indent="-171450" algn="l">
              <a:buFontTx/>
              <a:buChar char="-"/>
            </a:pPr>
            <a:r>
              <a:rPr lang="vi-VN" b="0" i="0" dirty="0">
                <a:solidFill>
                  <a:srgbClr val="3C4043"/>
                </a:solidFill>
                <a:effectLst/>
                <a:latin typeface="Roboto" panose="02000000000000000000" pitchFamily="2" charset="0"/>
              </a:rPr>
              <a:t>Kiểm soát </a:t>
            </a:r>
            <a:r>
              <a:rPr lang="en-US" b="0" i="0" dirty="0">
                <a:solidFill>
                  <a:srgbClr val="3C4043"/>
                </a:solidFill>
                <a:effectLst/>
                <a:latin typeface="Roboto" panose="02000000000000000000" pitchFamily="2" charset="0"/>
              </a:rPr>
              <a:t>electrical interface</a:t>
            </a:r>
            <a:r>
              <a:rPr lang="vi-VN" b="0" i="0" dirty="0">
                <a:solidFill>
                  <a:srgbClr val="3C4043"/>
                </a:solidFill>
                <a:effectLst/>
                <a:latin typeface="Roboto" panose="02000000000000000000" pitchFamily="2" charset="0"/>
              </a:rPr>
              <a:t> giữa </a:t>
            </a:r>
            <a:r>
              <a:rPr lang="en-US" b="0" i="0" dirty="0">
                <a:solidFill>
                  <a:srgbClr val="3C4043"/>
                </a:solidFill>
                <a:effectLst/>
                <a:latin typeface="Roboto" panose="02000000000000000000" pitchFamily="2" charset="0"/>
              </a:rPr>
              <a:t>host</a:t>
            </a:r>
            <a:r>
              <a:rPr lang="vi-VN" b="0" i="0" dirty="0">
                <a:solidFill>
                  <a:srgbClr val="3C4043"/>
                </a:solidFill>
                <a:effectLst/>
                <a:latin typeface="Roboto" panose="02000000000000000000" pitchFamily="2" charset="0"/>
              </a:rPr>
              <a:t> và USB</a:t>
            </a:r>
            <a:r>
              <a:rPr lang="en-US" b="0" i="0" dirty="0">
                <a:solidFill>
                  <a:srgbClr val="3C4043"/>
                </a:solidFill>
                <a:effectLst/>
                <a:latin typeface="Roboto" panose="02000000000000000000" pitchFamily="2" charset="0"/>
              </a:rPr>
              <a:t> device</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30</a:t>
            </a:fld>
            <a:endParaRPr lang="en-US"/>
          </a:p>
        </p:txBody>
      </p:sp>
    </p:spTree>
    <p:extLst>
      <p:ext uri="{BB962C8B-B14F-4D97-AF65-F5344CB8AC3E}">
        <p14:creationId xmlns:p14="http://schemas.microsoft.com/office/powerpoint/2010/main" val="3790869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vi-VN" sz="2800" b="1" i="0" dirty="0">
                <a:solidFill>
                  <a:srgbClr val="3C4043"/>
                </a:solidFill>
                <a:effectLst/>
                <a:latin typeface="Roboto" panose="02000000000000000000" pitchFamily="2" charset="0"/>
              </a:rPr>
              <a:t>Cơ chế điều khiển: </a:t>
            </a:r>
            <a:endParaRPr lang="en-US" sz="2800" b="1" i="0" dirty="0">
              <a:solidFill>
                <a:srgbClr val="3C4043"/>
              </a:solidFill>
              <a:effectLst/>
              <a:latin typeface="Roboto" panose="02000000000000000000" pitchFamily="2" charset="0"/>
            </a:endParaRPr>
          </a:p>
          <a:p>
            <a:pPr algn="l"/>
            <a:r>
              <a:rPr lang="vi-VN" sz="2800" b="0" i="0" dirty="0">
                <a:solidFill>
                  <a:srgbClr val="3C4043"/>
                </a:solidFill>
                <a:effectLst/>
                <a:latin typeface="Roboto" panose="02000000000000000000" pitchFamily="2" charset="0"/>
              </a:rPr>
              <a:t>Thông tin điều khiển có thể được truyền giữa máy chủ và thiết bị USB bằng </a:t>
            </a:r>
            <a:r>
              <a:rPr lang="en-US" sz="2800" dirty="0"/>
              <a:t>in-band or out-of-band signaling</a:t>
            </a:r>
            <a:endParaRPr lang="en-US" sz="2800" b="0" i="0" dirty="0">
              <a:solidFill>
                <a:srgbClr val="3C4043"/>
              </a:solidFill>
              <a:effectLst/>
              <a:latin typeface="Roboto" panose="02000000000000000000" pitchFamily="2" charset="0"/>
            </a:endParaRPr>
          </a:p>
          <a:p>
            <a:pPr algn="l"/>
            <a:r>
              <a:rPr lang="en-US" sz="2800" dirty="0"/>
              <a:t>in-band signaling</a:t>
            </a:r>
            <a:r>
              <a:rPr lang="vi-VN" sz="2800" b="0" i="0" dirty="0">
                <a:solidFill>
                  <a:srgbClr val="3C4043"/>
                </a:solidFill>
                <a:effectLst/>
                <a:latin typeface="Roboto" panose="02000000000000000000" pitchFamily="2" charset="0"/>
              </a:rPr>
              <a:t> kết </a:t>
            </a:r>
            <a:r>
              <a:rPr lang="en-US" sz="2800" b="0" i="0" dirty="0">
                <a:solidFill>
                  <a:srgbClr val="3C4043"/>
                </a:solidFill>
                <a:effectLst/>
                <a:latin typeface="Roboto" panose="02000000000000000000" pitchFamily="2" charset="0"/>
              </a:rPr>
              <a:t>control information </a:t>
            </a:r>
            <a:r>
              <a:rPr lang="vi-VN" sz="2800" b="0" i="0" dirty="0">
                <a:solidFill>
                  <a:srgbClr val="3C4043"/>
                </a:solidFill>
                <a:effectLst/>
                <a:latin typeface="Roboto" panose="02000000000000000000" pitchFamily="2" charset="0"/>
              </a:rPr>
              <a:t>với </a:t>
            </a:r>
            <a:r>
              <a:rPr lang="en-US" sz="2800" b="0" i="0" dirty="0" err="1">
                <a:solidFill>
                  <a:srgbClr val="3C4043"/>
                </a:solidFill>
                <a:effectLst/>
                <a:latin typeface="Roboto" panose="02000000000000000000" pitchFamily="2" charset="0"/>
              </a:rPr>
              <a:t>dât</a:t>
            </a:r>
            <a:r>
              <a:rPr lang="en-US" sz="2800" b="0" i="0" dirty="0">
                <a:solidFill>
                  <a:srgbClr val="3C4043"/>
                </a:solidFill>
                <a:effectLst/>
                <a:latin typeface="Roboto" panose="02000000000000000000" pitchFamily="2" charset="0"/>
              </a:rPr>
              <a:t> trong pipe</a:t>
            </a:r>
            <a:r>
              <a:rPr lang="vi-VN" sz="2800" b="0" i="0" dirty="0">
                <a:solidFill>
                  <a:srgbClr val="3C4043"/>
                </a:solidFill>
                <a:effectLst/>
                <a:latin typeface="Roboto" panose="02000000000000000000" pitchFamily="2" charset="0"/>
              </a:rPr>
              <a:t> nằm ngoài nhận thức của máy chủ. </a:t>
            </a:r>
            <a:endParaRPr lang="en-US" sz="2800" b="0" i="0" dirty="0">
              <a:solidFill>
                <a:srgbClr val="3C4043"/>
              </a:solidFill>
              <a:effectLst/>
              <a:latin typeface="Roboto" panose="02000000000000000000" pitchFamily="2" charset="0"/>
            </a:endParaRPr>
          </a:p>
          <a:p>
            <a:pPr algn="l"/>
            <a:r>
              <a:rPr lang="en-US" sz="2800" dirty="0"/>
              <a:t>out-band signaling</a:t>
            </a:r>
            <a:r>
              <a:rPr lang="vi-VN" sz="2800" b="0" i="0" dirty="0">
                <a:solidFill>
                  <a:srgbClr val="3C4043"/>
                </a:solidFill>
                <a:effectLst/>
                <a:latin typeface="Roboto" panose="02000000000000000000" pitchFamily="2" charset="0"/>
              </a:rPr>
              <a:t> đặt </a:t>
            </a:r>
            <a:r>
              <a:rPr lang="en-US" sz="2800" b="0" i="0" dirty="0">
                <a:solidFill>
                  <a:srgbClr val="3C4043"/>
                </a:solidFill>
                <a:effectLst/>
                <a:latin typeface="Roboto" panose="02000000000000000000" pitchFamily="2" charset="0"/>
              </a:rPr>
              <a:t>control information </a:t>
            </a:r>
            <a:r>
              <a:rPr lang="vi-VN" sz="2800" b="0" i="0" dirty="0">
                <a:solidFill>
                  <a:srgbClr val="3C4043"/>
                </a:solidFill>
                <a:effectLst/>
                <a:latin typeface="Roboto" panose="02000000000000000000" pitchFamily="2" charset="0"/>
              </a:rPr>
              <a:t>trong một </a:t>
            </a:r>
            <a:r>
              <a:rPr lang="en-US" sz="2800" b="0" i="0" dirty="0">
                <a:solidFill>
                  <a:srgbClr val="3C4043"/>
                </a:solidFill>
                <a:effectLst/>
                <a:latin typeface="Roboto" panose="02000000000000000000" pitchFamily="2" charset="0"/>
              </a:rPr>
              <a:t>pipe </a:t>
            </a:r>
            <a:r>
              <a:rPr lang="vi-VN" sz="2800" b="0" i="0" dirty="0">
                <a:solidFill>
                  <a:srgbClr val="3C4043"/>
                </a:solidFill>
                <a:effectLst/>
                <a:latin typeface="Roboto" panose="02000000000000000000" pitchFamily="2" charset="0"/>
              </a:rPr>
              <a:t>riêng biệt.</a:t>
            </a:r>
            <a:endParaRPr lang="en-US" sz="2800" b="0" i="0" dirty="0">
              <a:solidFill>
                <a:srgbClr val="3C4043"/>
              </a:solidFill>
              <a:effectLst/>
              <a:latin typeface="Roboto" panose="02000000000000000000" pitchFamily="2" charset="0"/>
            </a:endParaRPr>
          </a:p>
          <a:p>
            <a:pPr algn="l"/>
            <a:endParaRPr kumimoji="1" lang="en-US" altLang="ja-JP" sz="2800" b="0" i="0" dirty="0">
              <a:solidFill>
                <a:srgbClr val="3C4043"/>
              </a:solidFill>
              <a:effectLst/>
              <a:latin typeface="Roboto" panose="02000000000000000000" pitchFamily="2" charset="0"/>
            </a:endParaRPr>
          </a:p>
          <a:p>
            <a:pPr algn="l"/>
            <a:endParaRPr kumimoji="1" lang="en-US" altLang="ja-JP" sz="2800" b="0" i="0" dirty="0">
              <a:solidFill>
                <a:srgbClr val="3C4043"/>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Data Flow:</a:t>
            </a:r>
          </a:p>
          <a:p>
            <a:pPr algn="l"/>
            <a:r>
              <a:rPr kumimoji="1" lang="en-US" altLang="ja-JP" sz="2800" b="0" i="0" dirty="0">
                <a:solidFill>
                  <a:srgbClr val="3C4043"/>
                </a:solidFill>
                <a:effectLst/>
                <a:latin typeface="Roboto" panose="02000000000000000000" pitchFamily="2" charset="0"/>
              </a:rPr>
              <a:t>HC </a:t>
            </a:r>
            <a:r>
              <a:rPr kumimoji="1" lang="en-US" altLang="ja-JP" sz="2800" b="0" i="0" dirty="0" err="1">
                <a:solidFill>
                  <a:srgbClr val="3C4043"/>
                </a:solidFill>
                <a:effectLst/>
                <a:latin typeface="Roboto" panose="02000000000000000000" pitchFamily="2" charset="0"/>
              </a:rPr>
              <a:t>chịu</a:t>
            </a:r>
            <a:r>
              <a:rPr kumimoji="1" lang="en-US" altLang="ja-JP" sz="2800" b="0" i="0" dirty="0">
                <a:solidFill>
                  <a:srgbClr val="3C4043"/>
                </a:solidFill>
                <a:effectLst/>
                <a:latin typeface="Roboto" panose="02000000000000000000" pitchFamily="2" charset="0"/>
              </a:rPr>
              <a:t> </a:t>
            </a:r>
            <a:r>
              <a:rPr kumimoji="1" lang="en-US" altLang="ja-JP" sz="2800" b="0" i="0" dirty="0" err="1">
                <a:solidFill>
                  <a:srgbClr val="3C4043"/>
                </a:solidFill>
                <a:effectLst/>
                <a:latin typeface="Roboto" panose="02000000000000000000" pitchFamily="2" charset="0"/>
              </a:rPr>
              <a:t>trách</a:t>
            </a:r>
            <a:r>
              <a:rPr kumimoji="1" lang="en-US" altLang="ja-JP" sz="2800" b="0" i="0" dirty="0">
                <a:solidFill>
                  <a:srgbClr val="3C4043"/>
                </a:solidFill>
                <a:effectLst/>
                <a:latin typeface="Roboto" panose="02000000000000000000" pitchFamily="2" charset="0"/>
              </a:rPr>
              <a:t> </a:t>
            </a:r>
            <a:r>
              <a:rPr kumimoji="1" lang="en-US" altLang="ja-JP" sz="2800" b="0" i="0" dirty="0" err="1">
                <a:solidFill>
                  <a:srgbClr val="3C4043"/>
                </a:solidFill>
                <a:effectLst/>
                <a:latin typeface="Roboto" panose="02000000000000000000" pitchFamily="2" charset="0"/>
              </a:rPr>
              <a:t>nhiệm</a:t>
            </a:r>
            <a:r>
              <a:rPr kumimoji="1" lang="en-US" altLang="ja-JP" sz="2800" b="0" i="0" dirty="0">
                <a:solidFill>
                  <a:srgbClr val="3C4043"/>
                </a:solidFill>
                <a:effectLst/>
                <a:latin typeface="Roboto" panose="02000000000000000000" pitchFamily="2" charset="0"/>
              </a:rPr>
              <a:t> </a:t>
            </a:r>
            <a:r>
              <a:rPr kumimoji="1" lang="en-US" altLang="ja-JP" sz="2800" b="0" i="0" dirty="0" err="1">
                <a:solidFill>
                  <a:srgbClr val="3C4043"/>
                </a:solidFill>
                <a:effectLst/>
                <a:latin typeface="Roboto" panose="02000000000000000000" pitchFamily="2" charset="0"/>
              </a:rPr>
              <a:t>truyền</a:t>
            </a:r>
            <a:r>
              <a:rPr kumimoji="1" lang="en-US" altLang="ja-JP" sz="2800" b="0" i="0" dirty="0">
                <a:solidFill>
                  <a:srgbClr val="3C4043"/>
                </a:solidFill>
                <a:effectLst/>
                <a:latin typeface="Roboto" panose="02000000000000000000" pitchFamily="2" charset="0"/>
              </a:rPr>
              <a:t> data </a:t>
            </a:r>
            <a:r>
              <a:rPr kumimoji="1" lang="en-US" altLang="ja-JP" sz="2800" b="0" i="0" dirty="0" err="1">
                <a:solidFill>
                  <a:srgbClr val="3C4043"/>
                </a:solidFill>
                <a:effectLst/>
                <a:latin typeface="Roboto" panose="02000000000000000000" pitchFamily="2" charset="0"/>
              </a:rPr>
              <a:t>giữa</a:t>
            </a:r>
            <a:r>
              <a:rPr kumimoji="1" lang="en-US" altLang="ja-JP" sz="2800" b="0" i="0" dirty="0">
                <a:solidFill>
                  <a:srgbClr val="3C4043"/>
                </a:solidFill>
                <a:effectLst/>
                <a:latin typeface="Roboto" panose="02000000000000000000" pitchFamily="2" charset="0"/>
              </a:rPr>
              <a:t> Host và USB device.</a:t>
            </a:r>
          </a:p>
          <a:p>
            <a:pPr algn="l"/>
            <a:endParaRPr kumimoji="1" lang="en-US" altLang="ja-JP" dirty="0"/>
          </a:p>
          <a:p>
            <a:pPr algn="l"/>
            <a:r>
              <a:rPr lang="vi-VN" b="0" i="0" dirty="0">
                <a:solidFill>
                  <a:srgbClr val="3C4043"/>
                </a:solidFill>
                <a:effectLst/>
                <a:latin typeface="Roboto" panose="02000000000000000000" pitchFamily="2" charset="0"/>
              </a:rPr>
              <a:t>Một </a:t>
            </a:r>
            <a:r>
              <a:rPr lang="en-US" b="0" i="0" dirty="0">
                <a:solidFill>
                  <a:srgbClr val="3C4043"/>
                </a:solidFill>
                <a:effectLst/>
                <a:latin typeface="Roboto" panose="02000000000000000000" pitchFamily="2" charset="0"/>
              </a:rPr>
              <a:t>pipe </a:t>
            </a:r>
            <a:r>
              <a:rPr lang="vi-VN" b="0" i="0" dirty="0">
                <a:solidFill>
                  <a:srgbClr val="3C4043"/>
                </a:solidFill>
                <a:effectLst/>
                <a:latin typeface="Roboto" panose="02000000000000000000" pitchFamily="2" charset="0"/>
              </a:rPr>
              <a:t>có một số đặc điểm dựa trên yêu cầu </a:t>
            </a:r>
            <a:r>
              <a:rPr lang="en-US" b="0" i="0" dirty="0" err="1">
                <a:solidFill>
                  <a:srgbClr val="3C4043"/>
                </a:solidFill>
                <a:effectLst/>
                <a:latin typeface="Roboto" panose="02000000000000000000" pitchFamily="2" charset="0"/>
              </a:rPr>
              <a:t>của</a:t>
            </a:r>
            <a:r>
              <a:rPr lang="en-US" b="0" i="0" dirty="0">
                <a:solidFill>
                  <a:srgbClr val="3C4043"/>
                </a:solidFill>
                <a:effectLst/>
                <a:latin typeface="Roboto" panose="02000000000000000000" pitchFamily="2" charset="0"/>
              </a:rPr>
              <a:t> data được </a:t>
            </a:r>
            <a:r>
              <a:rPr lang="en-US" b="0" i="0" dirty="0" err="1">
                <a:solidFill>
                  <a:srgbClr val="3C4043"/>
                </a:solidFill>
                <a:effectLst/>
                <a:latin typeface="Roboto" panose="02000000000000000000" pitchFamily="2" charset="0"/>
              </a:rPr>
              <a:t>truyền</a:t>
            </a:r>
            <a:endParaRPr lang="en-US" b="0" i="0" dirty="0">
              <a:solidFill>
                <a:srgbClr val="3C4043"/>
              </a:solidFill>
              <a:effectLst/>
              <a:latin typeface="Roboto" panose="02000000000000000000" pitchFamily="2" charset="0"/>
            </a:endParaRPr>
          </a:p>
          <a:p>
            <a:pPr algn="l"/>
            <a:r>
              <a:rPr lang="vi-VN" b="0" i="0" dirty="0">
                <a:solidFill>
                  <a:srgbClr val="3C4043"/>
                </a:solidFill>
                <a:effectLst/>
                <a:latin typeface="Roboto" panose="02000000000000000000" pitchFamily="2" charset="0"/>
              </a:rPr>
              <a:t>Ví dụ về những đặc điểm này bao gồm: </a:t>
            </a:r>
            <a:endParaRPr lang="en-US" b="0" i="0" dirty="0">
              <a:solidFill>
                <a:srgbClr val="3C4043"/>
              </a:solidFill>
              <a:effectLst/>
              <a:latin typeface="Roboto" panose="02000000000000000000" pitchFamily="2" charset="0"/>
            </a:endParaRPr>
          </a:p>
          <a:p>
            <a:pPr marL="171450" indent="-171450" algn="l">
              <a:buFontTx/>
              <a:buChar char="-"/>
            </a:pPr>
            <a:r>
              <a:rPr lang="vi-VN" b="0" i="0" dirty="0">
                <a:solidFill>
                  <a:srgbClr val="3C4043"/>
                </a:solidFill>
                <a:effectLst/>
                <a:latin typeface="Roboto" panose="02000000000000000000" pitchFamily="2" charset="0"/>
              </a:rPr>
              <a:t>Tốc độ truyền dữ liệu </a:t>
            </a:r>
            <a:endParaRPr lang="en-US" b="0" i="0" dirty="0">
              <a:solidFill>
                <a:srgbClr val="3C4043"/>
              </a:solidFill>
              <a:effectLst/>
              <a:latin typeface="Roboto" panose="02000000000000000000" pitchFamily="2" charset="0"/>
            </a:endParaRPr>
          </a:p>
          <a:p>
            <a:pPr marL="171450" indent="-171450" algn="l">
              <a:buFontTx/>
              <a:buChar char="-"/>
            </a:pPr>
            <a:r>
              <a:rPr lang="vi-VN" b="0" i="0" dirty="0">
                <a:solidFill>
                  <a:srgbClr val="3C4043"/>
                </a:solidFill>
                <a:effectLst/>
                <a:latin typeface="Roboto" panose="02000000000000000000" pitchFamily="2" charset="0"/>
              </a:rPr>
              <a:t>Dữ liệu được cung cấp với tốc độ ổn định h</a:t>
            </a:r>
            <a:r>
              <a:rPr lang="en-US" b="0" i="0" dirty="0">
                <a:solidFill>
                  <a:srgbClr val="3C4043"/>
                </a:solidFill>
                <a:effectLst/>
                <a:latin typeface="Roboto" panose="02000000000000000000" pitchFamily="2" charset="0"/>
              </a:rPr>
              <a:t>ay ko</a:t>
            </a:r>
          </a:p>
          <a:p>
            <a:pPr marL="171450" indent="-171450" algn="l">
              <a:buFontTx/>
              <a:buChar char="-"/>
            </a:pPr>
            <a:r>
              <a:rPr lang="en-US" b="0" i="0" dirty="0">
                <a:solidFill>
                  <a:srgbClr val="3C4043"/>
                </a:solidFill>
                <a:effectLst/>
                <a:latin typeface="Roboto" panose="02000000000000000000" pitchFamily="2" charset="0"/>
              </a:rPr>
              <a:t>Data được delay bao </a:t>
            </a:r>
            <a:r>
              <a:rPr lang="en-US" b="0" i="0" dirty="0" err="1">
                <a:solidFill>
                  <a:srgbClr val="3C4043"/>
                </a:solidFill>
                <a:effectLst/>
                <a:latin typeface="Roboto" panose="02000000000000000000" pitchFamily="2" charset="0"/>
              </a:rPr>
              <a:t>lâu</a:t>
            </a:r>
            <a:endParaRPr lang="en-US" b="0" i="0" dirty="0">
              <a:solidFill>
                <a:srgbClr val="3C4043"/>
              </a:solidFill>
              <a:effectLst/>
              <a:latin typeface="Roboto" panose="02000000000000000000" pitchFamily="2" charset="0"/>
            </a:endParaRPr>
          </a:p>
          <a:p>
            <a:pPr marL="171450" indent="-171450" algn="l">
              <a:buFontTx/>
              <a:buChar char="-"/>
            </a:pPr>
            <a:r>
              <a:rPr lang="en-US" b="0" i="0" dirty="0">
                <a:solidFill>
                  <a:srgbClr val="3C4043"/>
                </a:solidFill>
                <a:effectLst/>
                <a:latin typeface="Roboto" panose="02000000000000000000" pitchFamily="2" charset="0"/>
              </a:rPr>
              <a:t>Lost data</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31</a:t>
            </a:fld>
            <a:endParaRPr lang="en-US"/>
          </a:p>
        </p:txBody>
      </p:sp>
    </p:spTree>
    <p:extLst>
      <p:ext uri="{BB962C8B-B14F-4D97-AF65-F5344CB8AC3E}">
        <p14:creationId xmlns:p14="http://schemas.microsoft.com/office/powerpoint/2010/main" val="3553151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sz="1800" b="0" i="0" u="none" strike="noStrike" baseline="0" dirty="0" err="1">
                <a:latin typeface="Times New Roman" panose="02020603050405020304" pitchFamily="18" charset="0"/>
              </a:rPr>
              <a:t>Tròng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hầu</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hết</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trường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hợp</a:t>
            </a:r>
            <a:r>
              <a:rPr kumimoji="1" lang="en-US" altLang="ja-JP" sz="1800" b="0" i="0" u="none" strike="noStrike" baseline="0" dirty="0">
                <a:latin typeface="Times New Roman" panose="02020603050405020304" pitchFamily="18" charset="0"/>
              </a:rPr>
              <a:t> thì HC </a:t>
            </a:r>
            <a:r>
              <a:rPr kumimoji="1" lang="en-US" altLang="ja-JP" sz="1800" b="0" i="0" u="none" strike="noStrike" baseline="0" dirty="0" err="1">
                <a:latin typeface="Times New Roman" panose="02020603050405020304" pitchFamily="18" charset="0"/>
              </a:rPr>
              <a:t>thưc</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nhiện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các</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nhiệm</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vụ</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cơ</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bản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giống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nhau</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đối</a:t>
            </a:r>
            <a:r>
              <a:rPr kumimoji="1" lang="en-US" altLang="ja-JP" sz="1800" b="0" i="0" u="none" strike="noStrike" baseline="0" dirty="0">
                <a:latin typeface="Times New Roman" panose="02020603050405020304" pitchFamily="18" charset="0"/>
              </a:rPr>
              <a:t> với USB device</a:t>
            </a:r>
          </a:p>
          <a:p>
            <a:pPr algn="l"/>
            <a:r>
              <a:rPr kumimoji="1" lang="en-US" altLang="ja-JP" sz="1800" b="0" i="0" u="none" strike="noStrike" baseline="0" dirty="0">
                <a:latin typeface="Times New Roman" panose="02020603050405020304" pitchFamily="18" charset="0"/>
              </a:rPr>
              <a:t>HC </a:t>
            </a:r>
            <a:r>
              <a:rPr kumimoji="1" lang="en-US" altLang="ja-JP" sz="1800" b="0" i="0" u="none" strike="noStrike" baseline="0" dirty="0" err="1">
                <a:latin typeface="Times New Roman" panose="02020603050405020304" pitchFamily="18" charset="0"/>
              </a:rPr>
              <a:t>nhận</a:t>
            </a:r>
            <a:r>
              <a:rPr kumimoji="1" lang="en-US" altLang="ja-JP" sz="1800" b="0" i="0" u="none" strike="noStrike" baseline="0" dirty="0">
                <a:latin typeface="Times New Roman" panose="02020603050405020304" pitchFamily="18" charset="0"/>
              </a:rPr>
              <a:t> request </a:t>
            </a:r>
            <a:r>
              <a:rPr kumimoji="1" lang="en-US" altLang="ja-JP" sz="1800" b="0" i="0" u="none" strike="noStrike" baseline="0" dirty="0" err="1">
                <a:latin typeface="Times New Roman" panose="02020603050405020304" pitchFamily="18" charset="0"/>
              </a:rPr>
              <a:t>từ</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cả</a:t>
            </a:r>
            <a:r>
              <a:rPr kumimoji="1" lang="en-US" altLang="ja-JP" sz="1800" b="0" i="0" u="none" strike="noStrike" baseline="0" dirty="0">
                <a:latin typeface="Times New Roman" panose="02020603050405020304" pitchFamily="18" charset="0"/>
              </a:rPr>
              <a:t> host và USB device. Sau </a:t>
            </a:r>
            <a:r>
              <a:rPr kumimoji="1" lang="en-US" altLang="ja-JP" sz="1800" b="0" i="0" u="none" strike="noStrike" baseline="0" dirty="0" err="1">
                <a:latin typeface="Times New Roman" panose="02020603050405020304" pitchFamily="18" charset="0"/>
              </a:rPr>
              <a:t>đây</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miêu</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tả</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ngắn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gọn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chức</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năng</a:t>
            </a:r>
            <a:r>
              <a:rPr kumimoji="1" lang="en-US" altLang="ja-JP" sz="1800" b="0" i="0" u="none" strike="noStrike" baseline="0" dirty="0">
                <a:latin typeface="Times New Roman" panose="02020603050405020304" pitchFamily="18" charset="0"/>
              </a:rPr>
              <a:t> HC </a:t>
            </a:r>
            <a:r>
              <a:rPr kumimoji="1" lang="en-US" altLang="ja-JP" sz="1800" b="0" i="0" u="none" strike="noStrike" baseline="0" dirty="0" err="1">
                <a:latin typeface="Times New Roman" panose="02020603050405020304" pitchFamily="18" charset="0"/>
              </a:rPr>
              <a:t>cung</a:t>
            </a:r>
            <a:r>
              <a:rPr kumimoji="1" lang="en-US" altLang="ja-JP" sz="1800" b="0" i="0" u="none" strike="noStrike" baseline="0" dirty="0">
                <a:latin typeface="Times New Roman" panose="02020603050405020304" pitchFamily="18" charset="0"/>
              </a:rPr>
              <a:t> cấp:</a:t>
            </a:r>
          </a:p>
          <a:p>
            <a:pPr algn="l"/>
            <a:endParaRPr kumimoji="1" lang="en-US" altLang="ja-JP" sz="1800" b="0" i="0" u="none" strike="noStrike" baseline="0" dirty="0">
              <a:latin typeface="Times New Roman" panose="02020603050405020304" pitchFamily="18" charset="0"/>
            </a:endParaRPr>
          </a:p>
          <a:p>
            <a:pPr marL="342900" indent="-342900" algn="l">
              <a:buAutoNum type="arabicPeriod"/>
            </a:pPr>
            <a:r>
              <a:rPr kumimoji="1" lang="en-US" altLang="ja-JP" sz="1800" b="0" i="0" u="none" strike="noStrike" baseline="0" dirty="0">
                <a:latin typeface="Times New Roman" panose="02020603050405020304" pitchFamily="18" charset="0"/>
              </a:rPr>
              <a:t>State handling: report </a:t>
            </a:r>
            <a:r>
              <a:rPr kumimoji="1" lang="en-US" altLang="ja-JP" sz="1800" b="0" i="0" u="none" strike="noStrike" baseline="0" dirty="0" err="1">
                <a:latin typeface="Times New Roman" panose="02020603050405020304" pitchFamily="18" charset="0"/>
              </a:rPr>
              <a:t>quà</a:t>
            </a:r>
            <a:r>
              <a:rPr kumimoji="1" lang="en-US" altLang="ja-JP" sz="1800" b="0" i="0" u="none" strike="noStrike" baseline="0" dirty="0">
                <a:latin typeface="Times New Roman" panose="02020603050405020304" pitchFamily="18" charset="0"/>
              </a:rPr>
              <a:t> quản lý port state tới Host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Serializer/</a:t>
            </a:r>
            <a:r>
              <a:rPr lang="en-US" dirty="0" err="1"/>
              <a:t>Deserializer</a:t>
            </a:r>
            <a:r>
              <a:rPr kumimoji="1" lang="en-US" dirty="0"/>
              <a: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dirty="0"/>
              <a:t>Với data </a:t>
            </a:r>
            <a:r>
              <a:rPr kumimoji="1" lang="en-US" dirty="0" err="1"/>
              <a:t>từ</a:t>
            </a:r>
            <a:r>
              <a:rPr kumimoji="1" lang="en-US" dirty="0"/>
              <a:t> host, HC sẽ </a:t>
            </a:r>
            <a:r>
              <a:rPr kumimoji="1" lang="en-US" dirty="0" err="1"/>
              <a:t>conver</a:t>
            </a:r>
            <a:r>
              <a:rPr kumimoji="1" lang="en-US" dirty="0"/>
              <a:t> data </a:t>
            </a:r>
            <a:r>
              <a:rPr kumimoji="1" lang="en-US" dirty="0" err="1"/>
              <a:t>infor</a:t>
            </a:r>
            <a:r>
              <a:rPr kumimoji="1" lang="en-US" dirty="0"/>
              <a:t> </a:t>
            </a:r>
            <a:r>
              <a:rPr kumimoji="1" lang="en-US" dirty="0" err="1"/>
              <a:t>từ</a:t>
            </a:r>
            <a:r>
              <a:rPr kumimoji="1" lang="en-US" dirty="0"/>
              <a:t> format </a:t>
            </a:r>
            <a:r>
              <a:rPr kumimoji="1" lang="en-US" dirty="0" err="1"/>
              <a:t>của</a:t>
            </a:r>
            <a:r>
              <a:rPr kumimoji="1" lang="en-US" dirty="0"/>
              <a:t> </a:t>
            </a:r>
            <a:r>
              <a:rPr kumimoji="1" lang="en-US" dirty="0" err="1"/>
              <a:t>các</a:t>
            </a:r>
            <a:r>
              <a:rPr kumimoji="1" lang="en-US" dirty="0"/>
              <a:t> packet </a:t>
            </a:r>
            <a:r>
              <a:rPr kumimoji="1" lang="en-US" dirty="0" err="1"/>
              <a:t>thành</a:t>
            </a:r>
            <a:r>
              <a:rPr kumimoji="1" lang="en-US" dirty="0"/>
              <a:t> </a:t>
            </a:r>
            <a:r>
              <a:rPr kumimoji="1" lang="en-US" dirty="0" err="1"/>
              <a:t>chuỗi</a:t>
            </a:r>
            <a:r>
              <a:rPr kumimoji="1" lang="en-US" dirty="0"/>
              <a:t> bit để </a:t>
            </a:r>
            <a:r>
              <a:rPr kumimoji="1" lang="en-US" dirty="0" err="1"/>
              <a:t>tranfer</a:t>
            </a:r>
            <a:r>
              <a:rPr kumimoji="1" lang="en-US" dirty="0"/>
              <a:t> tới USB device.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Với data </a:t>
            </a:r>
            <a:r>
              <a:rPr lang="en-US" dirty="0" err="1"/>
              <a:t>truyền</a:t>
            </a:r>
            <a:r>
              <a:rPr lang="en-US" dirty="0"/>
              <a:t> tới host thì </a:t>
            </a:r>
            <a:r>
              <a:rPr lang="en-US" dirty="0" err="1"/>
              <a:t>ngược</a:t>
            </a:r>
            <a:r>
              <a:rPr lang="en-US" dirty="0"/>
              <a:t> lại</a:t>
            </a:r>
            <a:endParaRPr kumimoji="1"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sz="1800" b="0" i="0" u="none" strike="noStrike" kern="1200" baseline="0" dirty="0">
                <a:solidFill>
                  <a:schemeClr val="tx1"/>
                </a:solidFill>
                <a:latin typeface="Times New Roman" panose="02020603050405020304" pitchFamily="18" charset="0"/>
                <a:ea typeface="+mn-ea"/>
                <a:cs typeface="+mn-cs"/>
              </a:rPr>
              <a:t>(micro)frame Generation: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err="1"/>
              <a:t>Tạo</a:t>
            </a:r>
            <a:r>
              <a:rPr lang="en-US" dirty="0"/>
              <a:t> start of frame token lúc 1ms với full-speed device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err="1"/>
              <a:t>Tạo</a:t>
            </a:r>
            <a:r>
              <a:rPr lang="en-US" dirty="0"/>
              <a:t> SOF token </a:t>
            </a:r>
            <a:r>
              <a:rPr lang="en-US" dirty="0" err="1"/>
              <a:t>tại</a:t>
            </a:r>
            <a:r>
              <a:rPr lang="en-US" dirty="0"/>
              <a:t>  125 ú với high-speed device</a:t>
            </a:r>
            <a:endParaRPr kumimoji="1" lang="en-US" sz="1800" b="0" i="0" u="none" strike="noStrike" kern="1200" baseline="0" dirty="0">
              <a:solidFill>
                <a:schemeClr val="tx1"/>
              </a:solidFill>
              <a:latin typeface="Times New Roman" panose="02020603050405020304" pitchFamily="18" charset="0"/>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sz="1800" b="0" i="0" u="none" strike="noStrike" kern="1200" baseline="0" dirty="0">
                <a:solidFill>
                  <a:schemeClr val="tx1"/>
                </a:solidFill>
                <a:latin typeface="Times New Roman" panose="02020603050405020304" pitchFamily="18" charset="0"/>
                <a:ea typeface="+mn-ea"/>
                <a:cs typeface="+mn-cs"/>
              </a:rPr>
              <a:t>Data processing: HC xử lý request data transmission </a:t>
            </a:r>
            <a:r>
              <a:rPr kumimoji="1" lang="en-US" sz="1800" b="0" i="0" u="none" strike="noStrike" kern="1200" baseline="0" dirty="0" err="1">
                <a:solidFill>
                  <a:schemeClr val="tx1"/>
                </a:solidFill>
                <a:latin typeface="Times New Roman" panose="02020603050405020304" pitchFamily="18" charset="0"/>
                <a:ea typeface="+mn-ea"/>
                <a:cs typeface="+mn-cs"/>
              </a:rPr>
              <a:t>từ</a:t>
            </a:r>
            <a:r>
              <a:rPr kumimoji="1" lang="en-US" sz="1800" b="0" i="0" u="none" strike="noStrike" kern="1200" baseline="0" dirty="0">
                <a:solidFill>
                  <a:schemeClr val="tx1"/>
                </a:solidFill>
                <a:latin typeface="Times New Roman" panose="02020603050405020304" pitchFamily="18" charset="0"/>
                <a:ea typeface="+mn-ea"/>
                <a:cs typeface="+mn-cs"/>
              </a:rPr>
              <a:t> và tới host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2800" dirty="0"/>
              <a:t>Protocol Engine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4000" b="0" i="0" dirty="0">
                <a:solidFill>
                  <a:srgbClr val="3C4043"/>
                </a:solidFill>
                <a:effectLst/>
                <a:latin typeface="Roboto" panose="02000000000000000000" pitchFamily="2" charset="0"/>
              </a:rPr>
              <a:t>Nó </a:t>
            </a:r>
            <a:r>
              <a:rPr lang="en-US" sz="4000" b="0" i="0" dirty="0" err="1">
                <a:solidFill>
                  <a:srgbClr val="3C4043"/>
                </a:solidFill>
                <a:effectLst/>
                <a:latin typeface="Roboto" panose="02000000000000000000" pitchFamily="2" charset="0"/>
              </a:rPr>
              <a:t>chèn</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thông</a:t>
            </a:r>
            <a:r>
              <a:rPr lang="en-US" sz="4000" b="0" i="0" dirty="0">
                <a:solidFill>
                  <a:srgbClr val="3C4043"/>
                </a:solidFill>
                <a:effectLst/>
                <a:latin typeface="Roboto" panose="02000000000000000000" pitchFamily="2" charset="0"/>
              </a:rPr>
              <a:t> tin </a:t>
            </a:r>
            <a:r>
              <a:rPr lang="en-US" sz="4000" b="0" i="0" dirty="0" err="1">
                <a:solidFill>
                  <a:srgbClr val="3C4043"/>
                </a:solidFill>
                <a:effectLst/>
                <a:latin typeface="Roboto" panose="02000000000000000000" pitchFamily="2" charset="0"/>
              </a:rPr>
              <a:t>giao</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thức</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thích</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hợp</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cho</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việc</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truyền</a:t>
            </a:r>
            <a:r>
              <a:rPr lang="en-US" sz="4000" b="0" i="0" dirty="0">
                <a:solidFill>
                  <a:srgbClr val="3C4043"/>
                </a:solidFill>
                <a:effectLst/>
                <a:latin typeface="Roboto" panose="02000000000000000000" pitchFamily="2" charset="0"/>
              </a:rPr>
              <a:t> đi. Nó cũng </a:t>
            </a:r>
            <a:r>
              <a:rPr lang="en-US" sz="4000" b="0" i="0" dirty="0" err="1">
                <a:solidFill>
                  <a:srgbClr val="3C4043"/>
                </a:solidFill>
                <a:effectLst/>
                <a:latin typeface="Roboto" panose="02000000000000000000" pitchFamily="2" charset="0"/>
              </a:rPr>
              <a:t>loại</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bỏ</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thông</a:t>
            </a:r>
            <a:r>
              <a:rPr lang="en-US" sz="4000" b="0" i="0" dirty="0">
                <a:solidFill>
                  <a:srgbClr val="3C4043"/>
                </a:solidFill>
                <a:effectLst/>
                <a:latin typeface="Roboto" panose="02000000000000000000" pitchFamily="2" charset="0"/>
              </a:rPr>
              <a:t> tin </a:t>
            </a:r>
            <a:r>
              <a:rPr lang="en-US" sz="4000" b="0" i="0" dirty="0" err="1">
                <a:solidFill>
                  <a:srgbClr val="3C4043"/>
                </a:solidFill>
                <a:effectLst/>
                <a:latin typeface="Roboto" panose="02000000000000000000" pitchFamily="2" charset="0"/>
              </a:rPr>
              <a:t>giao</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thức</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đến</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một</a:t>
            </a:r>
            <a:r>
              <a:rPr lang="en-US" sz="4000" b="0" i="0" dirty="0">
                <a:solidFill>
                  <a:srgbClr val="3C4043"/>
                </a:solidFill>
                <a:effectLst/>
                <a:latin typeface="Roboto" panose="02000000000000000000" pitchFamily="2" charset="0"/>
              </a:rPr>
              <a:t> cách </a:t>
            </a:r>
            <a:r>
              <a:rPr lang="en-US" sz="4000" b="0" i="0" dirty="0" err="1">
                <a:solidFill>
                  <a:srgbClr val="3C4043"/>
                </a:solidFill>
                <a:effectLst/>
                <a:latin typeface="Roboto" panose="02000000000000000000" pitchFamily="2" charset="0"/>
              </a:rPr>
              <a:t>thích</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hợp</a:t>
            </a:r>
            <a:r>
              <a:rPr lang="en-US" sz="4000" b="0" i="0" dirty="0">
                <a:solidFill>
                  <a:srgbClr val="3C4043"/>
                </a:solidFill>
                <a:effectLst/>
                <a:latin typeface="Roboto" panose="02000000000000000000" pitchFamily="2" charset="0"/>
              </a:rPr>
              <a:t>.</a:t>
            </a:r>
            <a:endParaRPr lang="en-US" sz="28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2800" dirty="0"/>
              <a:t>Transmission Error Handling: HC sẽ </a:t>
            </a:r>
            <a:r>
              <a:rPr lang="en-US" sz="2800" dirty="0" err="1"/>
              <a:t>có</a:t>
            </a:r>
            <a:r>
              <a:rPr lang="en-US" sz="2800" dirty="0"/>
              <a:t> behavior </a:t>
            </a:r>
            <a:r>
              <a:rPr lang="en-US" sz="2800" dirty="0" err="1"/>
              <a:t>giống</a:t>
            </a:r>
            <a:r>
              <a:rPr lang="en-US" sz="2800" dirty="0"/>
              <a:t> </a:t>
            </a:r>
            <a:r>
              <a:rPr lang="en-US" sz="2800" dirty="0" err="1"/>
              <a:t>nhau</a:t>
            </a:r>
            <a:r>
              <a:rPr lang="en-US" sz="2800" dirty="0"/>
              <a:t> khi detect và </a:t>
            </a:r>
            <a:r>
              <a:rPr lang="en-US" sz="2800" dirty="0" err="1"/>
              <a:t>phản</a:t>
            </a:r>
            <a:r>
              <a:rPr lang="en-US" sz="2800" dirty="0"/>
              <a:t> </a:t>
            </a:r>
            <a:r>
              <a:rPr lang="en-US" sz="2800" dirty="0" err="1"/>
              <a:t>hồi</a:t>
            </a:r>
            <a:r>
              <a:rPr lang="en-US" sz="2800" dirty="0"/>
              <a:t> 1 error </a:t>
            </a:r>
            <a:r>
              <a:rPr lang="en-US" sz="2800" dirty="0" err="1"/>
              <a:t>đã</a:t>
            </a:r>
            <a:r>
              <a:rPr lang="en-US" sz="2800" dirty="0"/>
              <a:t> defined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2800" dirty="0"/>
              <a:t>HC phải </a:t>
            </a:r>
            <a:r>
              <a:rPr lang="en-US" sz="2800" dirty="0" err="1"/>
              <a:t>có</a:t>
            </a:r>
            <a:r>
              <a:rPr lang="en-US" sz="2800" dirty="0"/>
              <a:t> </a:t>
            </a:r>
            <a:r>
              <a:rPr lang="en-US" sz="2800" dirty="0" err="1"/>
              <a:t>khả</a:t>
            </a:r>
            <a:r>
              <a:rPr lang="en-US" sz="2800" dirty="0"/>
              <a:t> </a:t>
            </a:r>
            <a:r>
              <a:rPr lang="en-US" sz="2800" dirty="0" err="1"/>
              <a:t>năng</a:t>
            </a:r>
            <a:r>
              <a:rPr lang="en-US" sz="2800" dirty="0"/>
              <a:t> </a:t>
            </a:r>
            <a:r>
              <a:rPr lang="en-US" sz="2800" dirty="0" err="1"/>
              <a:t>bắt</a:t>
            </a:r>
            <a:r>
              <a:rPr lang="en-US" sz="2800" dirty="0"/>
              <a:t> </a:t>
            </a:r>
            <a:r>
              <a:rPr lang="en-US" sz="2800" dirty="0" err="1"/>
              <a:t>những</a:t>
            </a:r>
            <a:r>
              <a:rPr lang="en-US" sz="2800" dirty="0"/>
              <a:t> </a:t>
            </a:r>
            <a:r>
              <a:rPr lang="en-US" sz="2800" dirty="0" err="1"/>
              <a:t>lỗi</a:t>
            </a:r>
            <a:r>
              <a:rPr lang="en-US" sz="2800" dirty="0"/>
              <a:t> </a:t>
            </a:r>
            <a:r>
              <a:rPr lang="en-US" sz="2800" dirty="0" err="1"/>
              <a:t>sau</a:t>
            </a:r>
            <a:r>
              <a:rPr lang="en-US" sz="2800" dirty="0"/>
              <a:t>:</a:t>
            </a:r>
          </a:p>
          <a:p>
            <a:pPr marL="1371600" marR="0" lvl="3"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Times New Roman" panose="02020603050405020304" pitchFamily="18" charset="0"/>
              </a:rPr>
              <a:t>Timeout conditions after a host-transmitted token or packet</a:t>
            </a:r>
          </a:p>
          <a:p>
            <a:pPr marL="1371600" marR="0" lvl="3"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Times New Roman" panose="02020603050405020304" pitchFamily="18" charset="0"/>
              </a:rPr>
              <a:t>Data errors resulting in missing or invalid transmissions</a:t>
            </a:r>
          </a:p>
          <a:p>
            <a:pPr marL="1371600" marR="0" lvl="3"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Times New Roman" panose="02020603050405020304" pitchFamily="18" charset="0"/>
              </a:rPr>
              <a:t>Protocol errors (An invalid handshake PID, A false EOP A bit stuffing error)</a:t>
            </a:r>
            <a:endParaRPr lang="en-US" sz="28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2800" dirty="0"/>
              <a:t>Remote Wakeup: HC phải </a:t>
            </a:r>
            <a:r>
              <a:rPr lang="en-US" sz="2800" dirty="0" err="1"/>
              <a:t>có</a:t>
            </a:r>
            <a:r>
              <a:rPr lang="en-US" sz="2800" dirty="0"/>
              <a:t> </a:t>
            </a:r>
            <a:r>
              <a:rPr lang="en-US" sz="2800" dirty="0" err="1"/>
              <a:t>khả</a:t>
            </a:r>
            <a:r>
              <a:rPr lang="en-US" sz="2800" dirty="0"/>
              <a:t> </a:t>
            </a:r>
            <a:r>
              <a:rPr lang="en-US" sz="2800" dirty="0" err="1"/>
              <a:t>ăng</a:t>
            </a:r>
            <a:r>
              <a:rPr lang="en-US" sz="2800" dirty="0"/>
              <a:t> </a:t>
            </a:r>
            <a:r>
              <a:rPr lang="en-US" sz="2800" dirty="0" err="1"/>
              <a:t>đặt</a:t>
            </a:r>
            <a:r>
              <a:rPr lang="en-US" sz="2800" dirty="0"/>
              <a:t> bus </a:t>
            </a:r>
            <a:r>
              <a:rPr lang="en-US" sz="2800" dirty="0" err="1"/>
              <a:t>cào</a:t>
            </a:r>
            <a:r>
              <a:rPr lang="en-US" sz="2800" dirty="0"/>
              <a:t> suspend state  và </a:t>
            </a:r>
            <a:r>
              <a:rPr lang="en-US" sz="2800" dirty="0" err="1"/>
              <a:t>phản</a:t>
            </a:r>
            <a:r>
              <a:rPr lang="en-US" sz="2800" dirty="0"/>
              <a:t> </a:t>
            </a:r>
            <a:r>
              <a:rPr lang="en-US" sz="2800" dirty="0" err="1"/>
              <a:t>hồi</a:t>
            </a:r>
            <a:r>
              <a:rPr lang="en-US" sz="2800" dirty="0"/>
              <a:t> wakeup event,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2800" dirty="0"/>
              <a:t>Root hub: </a:t>
            </a:r>
            <a:r>
              <a:rPr lang="en-US" sz="2800" dirty="0" err="1"/>
              <a:t>cung</a:t>
            </a:r>
            <a:r>
              <a:rPr lang="en-US" sz="2800" dirty="0"/>
              <a:t> cấp standard hub function để link HC tới </a:t>
            </a:r>
            <a:r>
              <a:rPr lang="en-US" sz="2800" dirty="0" err="1"/>
              <a:t>nhiều</a:t>
            </a:r>
            <a:r>
              <a:rPr lang="en-US" sz="2800" dirty="0"/>
              <a:t> USB port. </a:t>
            </a:r>
            <a:r>
              <a:rPr lang="en-US" sz="2800" dirty="0" err="1"/>
              <a:t>Rõ</a:t>
            </a:r>
            <a:r>
              <a:rPr lang="en-US" sz="2800" dirty="0"/>
              <a:t> </a:t>
            </a:r>
            <a:r>
              <a:rPr lang="en-US" sz="2800" dirty="0" err="1"/>
              <a:t>hơn</a:t>
            </a:r>
            <a:r>
              <a:rPr lang="en-US" sz="2800" dirty="0"/>
              <a:t> ở chapter </a:t>
            </a:r>
            <a:r>
              <a:rPr lang="en-US" sz="2800" dirty="0" err="1"/>
              <a:t>sau</a:t>
            </a:r>
            <a:endParaRPr lang="en-US" sz="28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4000" dirty="0"/>
              <a:t>Host System Interface: </a:t>
            </a:r>
            <a:r>
              <a:rPr lang="en-US" sz="4000" dirty="0" err="1"/>
              <a:t>cung</a:t>
            </a:r>
            <a:r>
              <a:rPr lang="en-US" sz="4000" dirty="0"/>
              <a:t> cấp </a:t>
            </a:r>
            <a:r>
              <a:rPr lang="en-US" sz="4000" dirty="0" err="1"/>
              <a:t>đường</a:t>
            </a:r>
            <a:r>
              <a:rPr lang="en-US" sz="4000" dirty="0"/>
              <a:t> </a:t>
            </a:r>
            <a:r>
              <a:rPr lang="en-US" sz="4000" dirty="0" err="1"/>
              <a:t>truyền</a:t>
            </a:r>
            <a:r>
              <a:rPr lang="en-US" sz="4000" dirty="0"/>
              <a:t> high-speed </a:t>
            </a:r>
            <a:r>
              <a:rPr lang="en-US" sz="4000" dirty="0" err="1"/>
              <a:t>giữa</a:t>
            </a:r>
            <a:r>
              <a:rPr lang="en-US" sz="4000" dirty="0"/>
              <a:t> HC và host system</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28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en-US" sz="1800" b="0" i="0" u="none" strike="noStrike" kern="1200" baseline="0" dirty="0">
              <a:solidFill>
                <a:schemeClr val="tx1"/>
              </a:solidFill>
              <a:latin typeface="Times New Roman" panose="02020603050405020304" pitchFamily="18" charset="0"/>
              <a:ea typeface="+mn-ea"/>
              <a:cs typeface="+mn-cs"/>
            </a:endParaRP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32</a:t>
            </a:fld>
            <a:endParaRPr lang="en-US"/>
          </a:p>
        </p:txBody>
      </p:sp>
    </p:spTree>
    <p:extLst>
      <p:ext uri="{BB962C8B-B14F-4D97-AF65-F5344CB8AC3E}">
        <p14:creationId xmlns:p14="http://schemas.microsoft.com/office/powerpoint/2010/main" val="4108553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sz="1800" b="0" i="0" u="none" strike="noStrike" baseline="0" dirty="0" err="1">
                <a:latin typeface="Times New Roman" panose="02020603050405020304" pitchFamily="18" charset="0"/>
              </a:rPr>
              <a:t>Tổng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quan</a:t>
            </a:r>
            <a:r>
              <a:rPr kumimoji="1" lang="en-US" altLang="ja-JP" sz="1800" b="0" i="0" u="none" strike="noStrike" baseline="0" dirty="0">
                <a:latin typeface="Times New Roman" panose="02020603050405020304" pitchFamily="18" charset="0"/>
              </a:rPr>
              <a:t> co </a:t>
            </a:r>
            <a:r>
              <a:rPr kumimoji="1" lang="en-US" altLang="ja-JP" sz="1800" b="0" i="0" u="none" strike="noStrike" baseline="0" dirty="0" err="1">
                <a:latin typeface="Times New Roman" panose="02020603050405020304" pitchFamily="18" charset="0"/>
              </a:rPr>
              <a:t>chế</a:t>
            </a:r>
            <a:r>
              <a:rPr kumimoji="1" lang="en-US" altLang="ja-JP" sz="1800" b="0" i="0" u="none" strike="noStrike" baseline="0" dirty="0">
                <a:latin typeface="Times New Roman" panose="02020603050405020304" pitchFamily="18" charset="0"/>
              </a:rPr>
              <a:t> software</a:t>
            </a:r>
          </a:p>
          <a:p>
            <a:pPr algn="l"/>
            <a:r>
              <a:rPr kumimoji="1" lang="en-US" altLang="ja-JP" dirty="0"/>
              <a:t>HCD và USBD </a:t>
            </a:r>
            <a:r>
              <a:rPr kumimoji="1" lang="en-US" altLang="ja-JP" dirty="0" err="1"/>
              <a:t>giao</a:t>
            </a:r>
            <a:r>
              <a:rPr kumimoji="1" lang="en-US" altLang="ja-JP" dirty="0"/>
              <a:t> </a:t>
            </a:r>
            <a:r>
              <a:rPr kumimoji="1" lang="en-US" altLang="ja-JP" dirty="0" err="1"/>
              <a:t>tiếp</a:t>
            </a:r>
            <a:r>
              <a:rPr kumimoji="1" lang="en-US" altLang="ja-JP" dirty="0"/>
              <a:t> trên </a:t>
            </a:r>
            <a:r>
              <a:rPr kumimoji="1" lang="en-US" altLang="ja-JP" dirty="0" err="1"/>
              <a:t>nhiều</a:t>
            </a:r>
            <a:r>
              <a:rPr kumimoji="1" lang="en-US" altLang="ja-JP" dirty="0"/>
              <a:t> level abstraction. </a:t>
            </a:r>
            <a:r>
              <a:rPr kumimoji="1" lang="en-US" altLang="ja-JP" dirty="0" err="1"/>
              <a:t>Việc</a:t>
            </a:r>
            <a:r>
              <a:rPr kumimoji="1" lang="en-US" altLang="ja-JP" dirty="0"/>
              <a:t> chia </a:t>
            </a:r>
            <a:r>
              <a:rPr kumimoji="1" lang="en-US" altLang="ja-JP" dirty="0" err="1"/>
              <a:t>nhiệm</a:t>
            </a:r>
            <a:r>
              <a:rPr kumimoji="1" lang="en-US" altLang="ja-JP" dirty="0"/>
              <a:t> </a:t>
            </a:r>
            <a:r>
              <a:rPr kumimoji="1" lang="en-US" altLang="ja-JP" dirty="0" err="1"/>
              <a:t>vụ</a:t>
            </a:r>
            <a:r>
              <a:rPr kumimoji="1" lang="en-US" altLang="ja-JP" dirty="0"/>
              <a:t> </a:t>
            </a:r>
            <a:r>
              <a:rPr kumimoji="1" lang="en-US" altLang="ja-JP" dirty="0" err="1"/>
              <a:t>của</a:t>
            </a:r>
            <a:r>
              <a:rPr kumimoji="1" lang="en-US" altLang="ja-JP" dirty="0"/>
              <a:t> HCD và USBD ko được define.</a:t>
            </a:r>
          </a:p>
          <a:p>
            <a:pPr algn="l"/>
            <a:r>
              <a:rPr kumimoji="1" lang="en-US" altLang="ja-JP" dirty="0"/>
              <a:t>USB System </a:t>
            </a:r>
            <a:r>
              <a:rPr kumimoji="1" lang="en-US" altLang="ja-JP" dirty="0" err="1"/>
              <a:t>cung</a:t>
            </a:r>
            <a:r>
              <a:rPr kumimoji="1" lang="en-US" altLang="ja-JP" dirty="0"/>
              <a:t> cấp </a:t>
            </a:r>
            <a:r>
              <a:rPr kumimoji="1" lang="en-US" altLang="ja-JP" dirty="0" err="1"/>
              <a:t>khả</a:t>
            </a:r>
            <a:r>
              <a:rPr kumimoji="1" lang="en-US" altLang="ja-JP" dirty="0"/>
              <a:t> </a:t>
            </a:r>
            <a:r>
              <a:rPr kumimoji="1" lang="en-US" altLang="ja-JP" dirty="0" err="1"/>
              <a:t>năng</a:t>
            </a:r>
            <a:r>
              <a:rPr kumimoji="1" lang="en-US" altLang="ja-JP" dirty="0"/>
              <a:t> quản lý buffer và </a:t>
            </a:r>
            <a:r>
              <a:rPr kumimoji="1" lang="en-US" altLang="ja-JP" dirty="0" err="1"/>
              <a:t>cho</a:t>
            </a:r>
            <a:r>
              <a:rPr kumimoji="1" lang="en-US" altLang="ja-JP" dirty="0"/>
              <a:t> </a:t>
            </a:r>
            <a:r>
              <a:rPr kumimoji="1" lang="en-US" altLang="ja-JP" dirty="0" err="1"/>
              <a:t>phép</a:t>
            </a:r>
            <a:r>
              <a:rPr kumimoji="1" lang="en-US" altLang="ja-JP" dirty="0"/>
              <a:t> </a:t>
            </a:r>
            <a:r>
              <a:rPr kumimoji="1" lang="en-US" altLang="ja-JP" dirty="0" err="1"/>
              <a:t>đông</a:t>
            </a:r>
            <a:r>
              <a:rPr kumimoji="1" lang="en-US" altLang="ja-JP" dirty="0"/>
              <a:t> </a:t>
            </a:r>
            <a:r>
              <a:rPr kumimoji="1" lang="en-US" altLang="ja-JP" dirty="0" err="1"/>
              <a:t>bộ</a:t>
            </a:r>
            <a:r>
              <a:rPr kumimoji="1" lang="en-US" altLang="ja-JP" dirty="0"/>
              <a:t> </a:t>
            </a:r>
            <a:r>
              <a:rPr kumimoji="1" lang="en-US" altLang="ja-JP" dirty="0" err="1"/>
              <a:t>việc</a:t>
            </a:r>
            <a:r>
              <a:rPr kumimoji="1" lang="en-US" altLang="ja-JP" dirty="0"/>
              <a:t> </a:t>
            </a:r>
            <a:r>
              <a:rPr kumimoji="1" lang="en-US" altLang="ja-JP" dirty="0" err="1"/>
              <a:t>truyền</a:t>
            </a:r>
            <a:r>
              <a:rPr kumimoji="1" lang="en-US" altLang="ja-JP" dirty="0"/>
              <a:t> </a:t>
            </a:r>
            <a:r>
              <a:rPr kumimoji="1" lang="en-US" altLang="ja-JP" dirty="0" err="1"/>
              <a:t>dữ</a:t>
            </a:r>
            <a:r>
              <a:rPr kumimoji="1" lang="en-US" altLang="ja-JP" dirty="0"/>
              <a:t> </a:t>
            </a:r>
            <a:r>
              <a:rPr kumimoji="1" lang="en-US" altLang="ja-JP" dirty="0" err="1"/>
              <a:t>liệu</a:t>
            </a:r>
            <a:r>
              <a:rPr kumimoji="1" lang="en-US" altLang="ja-JP" dirty="0"/>
              <a:t> </a:t>
            </a:r>
            <a:r>
              <a:rPr kumimoji="1" lang="en-US" altLang="ja-JP" dirty="0" err="1"/>
              <a:t>theo</a:t>
            </a:r>
            <a:r>
              <a:rPr kumimoji="1" lang="en-US" altLang="ja-JP" dirty="0"/>
              <a:t> client và function</a:t>
            </a:r>
          </a:p>
          <a:p>
            <a:pPr algn="l"/>
            <a:endParaRPr kumimoji="1" lang="en-US" altLang="ja-JP" dirty="0"/>
          </a:p>
          <a:p>
            <a:pPr algn="l"/>
            <a:r>
              <a:rPr kumimoji="1" lang="en-US" altLang="ja-JP" dirty="0"/>
              <a:t>Device configuration:</a:t>
            </a:r>
          </a:p>
          <a:p>
            <a:pPr marL="171450" indent="-171450" algn="l">
              <a:buFontTx/>
              <a:buChar char="-"/>
            </a:pPr>
            <a:r>
              <a:rPr kumimoji="1" lang="en-US" altLang="ja-JP" dirty="0"/>
              <a:t>Với OS khác </a:t>
            </a:r>
            <a:r>
              <a:rPr kumimoji="1" lang="en-US" altLang="ja-JP" dirty="0" err="1"/>
              <a:t>nhau</a:t>
            </a:r>
            <a:r>
              <a:rPr kumimoji="1" lang="en-US" altLang="ja-JP" dirty="0"/>
              <a:t> thì device config khác component và khác </a:t>
            </a:r>
            <a:r>
              <a:rPr kumimoji="1" lang="en-US" altLang="ja-JP" dirty="0" err="1"/>
              <a:t>chuỗi</a:t>
            </a:r>
            <a:r>
              <a:rPr kumimoji="1" lang="en-US" altLang="ja-JP" dirty="0"/>
              <a:t> event.</a:t>
            </a:r>
          </a:p>
          <a:p>
            <a:pPr marL="171450" indent="-171450" algn="l">
              <a:buFontTx/>
              <a:buChar char="-"/>
            </a:pPr>
            <a:r>
              <a:rPr kumimoji="1" lang="en-US" altLang="ja-JP" dirty="0"/>
              <a:t>USB system </a:t>
            </a:r>
            <a:r>
              <a:rPr kumimoji="1" lang="en-US" altLang="ja-JP" dirty="0" err="1"/>
              <a:t>goi</a:t>
            </a:r>
            <a:r>
              <a:rPr kumimoji="1" lang="en-US" altLang="ja-JP" dirty="0"/>
              <a:t> 1 client </a:t>
            </a:r>
            <a:r>
              <a:rPr kumimoji="1" lang="en-US" altLang="ja-JP" dirty="0" err="1"/>
              <a:t>cụ</a:t>
            </a:r>
            <a:r>
              <a:rPr kumimoji="1" lang="en-US" altLang="ja-JP" dirty="0"/>
              <a:t> thể </a:t>
            </a:r>
            <a:r>
              <a:rPr kumimoji="1" lang="en-US" altLang="ja-JP" dirty="0" err="1"/>
              <a:t>của</a:t>
            </a:r>
            <a:r>
              <a:rPr kumimoji="1" lang="en-US" altLang="ja-JP" dirty="0"/>
              <a:t> USBD là hub driver, làm </a:t>
            </a:r>
            <a:r>
              <a:rPr kumimoji="1" lang="en-US" altLang="ja-JP" dirty="0" err="1"/>
              <a:t>nhiệm</a:t>
            </a:r>
            <a:r>
              <a:rPr kumimoji="1" lang="en-US" altLang="ja-JP" dirty="0"/>
              <a:t> </a:t>
            </a:r>
            <a:r>
              <a:rPr kumimoji="1" lang="en-US" altLang="ja-JP" dirty="0" err="1"/>
              <a:t>vụ</a:t>
            </a:r>
            <a:r>
              <a:rPr kumimoji="1" lang="en-US" altLang="ja-JP" dirty="0"/>
              <a:t> </a:t>
            </a:r>
            <a:r>
              <a:rPr kumimoji="1" lang="en-US" altLang="ja-JP" dirty="0" err="1"/>
              <a:t>thêm</a:t>
            </a:r>
            <a:r>
              <a:rPr kumimoji="1" lang="en-US" altLang="ja-JP" dirty="0"/>
              <a:t> </a:t>
            </a:r>
            <a:r>
              <a:rPr kumimoji="1" lang="en-US" altLang="ja-JP" dirty="0" err="1"/>
              <a:t>bớt</a:t>
            </a:r>
            <a:r>
              <a:rPr kumimoji="1" lang="en-US" altLang="ja-JP" dirty="0"/>
              <a:t> device </a:t>
            </a:r>
            <a:r>
              <a:rPr kumimoji="1" lang="en-US" altLang="ja-JP" dirty="0" err="1"/>
              <a:t>cho</a:t>
            </a:r>
            <a:r>
              <a:rPr kumimoji="1" lang="en-US" altLang="ja-JP" dirty="0"/>
              <a:t> hub</a:t>
            </a:r>
          </a:p>
          <a:p>
            <a:pPr marL="171450" indent="-171450" algn="l">
              <a:buFontTx/>
              <a:buChar char="-"/>
            </a:pPr>
            <a:endParaRPr kumimoji="1" lang="en-US" altLang="ja-JP" dirty="0"/>
          </a:p>
          <a:p>
            <a:pPr marL="0" indent="0" algn="l">
              <a:buFontTx/>
              <a:buNone/>
            </a:pPr>
            <a:r>
              <a:rPr kumimoji="1" lang="en-US" altLang="ja-JP" dirty="0"/>
              <a:t>Workflow:</a:t>
            </a:r>
          </a:p>
          <a:p>
            <a:pPr marL="228600" indent="-228600" algn="l">
              <a:buFontTx/>
              <a:buAutoNum type="arabicPeriod"/>
            </a:pPr>
            <a:r>
              <a:rPr kumimoji="1" lang="en-US" altLang="ja-JP" dirty="0"/>
              <a:t>Khi device được cắm vào, hub driver sẽ </a:t>
            </a:r>
            <a:r>
              <a:rPr kumimoji="1" lang="en-US" altLang="ja-JP" dirty="0" err="1"/>
              <a:t>nhận</a:t>
            </a:r>
            <a:r>
              <a:rPr kumimoji="1" lang="en-US" altLang="ja-JP" dirty="0"/>
              <a:t> được </a:t>
            </a:r>
            <a:r>
              <a:rPr kumimoji="1" lang="en-US" altLang="ja-JP" dirty="0" err="1"/>
              <a:t>thông</a:t>
            </a:r>
            <a:r>
              <a:rPr kumimoji="1" lang="en-US" altLang="ja-JP" dirty="0"/>
              <a:t> </a:t>
            </a:r>
            <a:r>
              <a:rPr kumimoji="1" lang="en-US" altLang="ja-JP" dirty="0" err="1"/>
              <a:t>báo</a:t>
            </a:r>
            <a:r>
              <a:rPr kumimoji="1" lang="en-US" altLang="ja-JP" dirty="0"/>
              <a:t> </a:t>
            </a:r>
            <a:r>
              <a:rPr kumimoji="1" lang="en-US" altLang="ja-JP" dirty="0" err="1"/>
              <a:t>từ</a:t>
            </a:r>
            <a:r>
              <a:rPr kumimoji="1" lang="en-US" altLang="ja-JP" dirty="0"/>
              <a:t> the hub. </a:t>
            </a:r>
          </a:p>
          <a:p>
            <a:pPr marL="0" indent="0" algn="l">
              <a:buFontTx/>
              <a:buNone/>
            </a:pPr>
            <a:r>
              <a:rPr kumimoji="1" lang="en-US" altLang="ja-JP" dirty="0"/>
              <a:t>Hub driver dùng </a:t>
            </a:r>
            <a:r>
              <a:rPr kumimoji="1" lang="en-US" altLang="ja-JP" dirty="0" err="1"/>
              <a:t>infor</a:t>
            </a:r>
            <a:r>
              <a:rPr kumimoji="1" lang="en-US" altLang="ja-JP" dirty="0"/>
              <a:t> cấp </a:t>
            </a:r>
            <a:r>
              <a:rPr kumimoji="1" lang="en-US" altLang="ja-JP" dirty="0" err="1"/>
              <a:t>bởi</a:t>
            </a:r>
            <a:r>
              <a:rPr kumimoji="1" lang="en-US" altLang="ja-JP" dirty="0"/>
              <a:t> hub, sẽ request a device identifier  from USBD. </a:t>
            </a:r>
          </a:p>
          <a:p>
            <a:pPr marL="0" indent="0" algn="l">
              <a:buFontTx/>
              <a:buNone/>
            </a:pPr>
            <a:r>
              <a:rPr lang="vi-VN" b="0" i="0" dirty="0">
                <a:solidFill>
                  <a:srgbClr val="3C4043"/>
                </a:solidFill>
                <a:effectLst/>
                <a:latin typeface="Roboto" panose="02000000000000000000" pitchFamily="2" charset="0"/>
              </a:rPr>
              <a:t>USBD lần lượt thiết lập đường ống mặc định cho device đó và trả về mã nhận dạng device cho ổ đĩa trung tâm</a:t>
            </a:r>
            <a:endParaRPr lang="en-US" b="0" i="0" dirty="0">
              <a:solidFill>
                <a:srgbClr val="3C4043"/>
              </a:solidFill>
              <a:effectLst/>
              <a:latin typeface="Roboto" panose="02000000000000000000" pitchFamily="2" charset="0"/>
            </a:endParaRPr>
          </a:p>
          <a:p>
            <a:pPr marL="0" indent="0" algn="l">
              <a:buFontTx/>
              <a:buNone/>
            </a:pPr>
            <a:r>
              <a:rPr kumimoji="1" lang="en-US" altLang="ja-JP" b="0" i="0" dirty="0">
                <a:solidFill>
                  <a:srgbClr val="3C4043"/>
                </a:solidFill>
                <a:effectLst/>
                <a:latin typeface="Roboto" panose="02000000000000000000" pitchFamily="2" charset="0"/>
              </a:rPr>
              <a:t>2. </a:t>
            </a:r>
            <a:r>
              <a:rPr kumimoji="1" lang="en-US" altLang="ja-JP" b="0" i="0" dirty="0" err="1">
                <a:solidFill>
                  <a:srgbClr val="3C4043"/>
                </a:solidFill>
                <a:effectLst/>
                <a:latin typeface="Roboto" panose="02000000000000000000" pitchFamily="2" charset="0"/>
              </a:rPr>
              <a:t>Bây</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giờ</a:t>
            </a:r>
            <a:r>
              <a:rPr kumimoji="1" lang="en-US" altLang="ja-JP" b="0" i="0" dirty="0">
                <a:solidFill>
                  <a:srgbClr val="3C4043"/>
                </a:solidFill>
                <a:effectLst/>
                <a:latin typeface="Roboto" panose="02000000000000000000" pitchFamily="2" charset="0"/>
              </a:rPr>
              <a:t> thì device </a:t>
            </a:r>
            <a:r>
              <a:rPr kumimoji="1" lang="en-US" altLang="ja-JP" b="0" i="0" dirty="0" err="1">
                <a:solidFill>
                  <a:srgbClr val="3C4043"/>
                </a:solidFill>
                <a:effectLst/>
                <a:latin typeface="Roboto" panose="02000000000000000000" pitchFamily="2" charset="0"/>
              </a:rPr>
              <a:t>đã</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sẵn</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sàng</a:t>
            </a:r>
            <a:r>
              <a:rPr kumimoji="1" lang="en-US" altLang="ja-JP" b="0" i="0" dirty="0">
                <a:solidFill>
                  <a:srgbClr val="3C4043"/>
                </a:solidFill>
                <a:effectLst/>
                <a:latin typeface="Roboto" panose="02000000000000000000" pitchFamily="2" charset="0"/>
              </a:rPr>
              <a:t> để configure, với </a:t>
            </a:r>
            <a:r>
              <a:rPr kumimoji="1" lang="en-US" altLang="ja-JP" b="0" i="0" dirty="0" err="1">
                <a:solidFill>
                  <a:srgbClr val="3C4043"/>
                </a:solidFill>
                <a:effectLst/>
                <a:latin typeface="Roboto" panose="02000000000000000000" pitchFamily="2" charset="0"/>
              </a:rPr>
              <a:t>mỗi</a:t>
            </a:r>
            <a:r>
              <a:rPr kumimoji="1" lang="en-US" altLang="ja-JP" b="0" i="0" dirty="0">
                <a:solidFill>
                  <a:srgbClr val="3C4043"/>
                </a:solidFill>
                <a:effectLst/>
                <a:latin typeface="Roboto" panose="02000000000000000000" pitchFamily="2" charset="0"/>
              </a:rPr>
              <a:t> device thì </a:t>
            </a:r>
            <a:r>
              <a:rPr kumimoji="1" lang="en-US" altLang="ja-JP" b="0" i="0" dirty="0" err="1">
                <a:solidFill>
                  <a:srgbClr val="3C4043"/>
                </a:solidFill>
                <a:effectLst/>
                <a:latin typeface="Roboto" panose="02000000000000000000" pitchFamily="2" charset="0"/>
              </a:rPr>
              <a:t>có</a:t>
            </a:r>
            <a:r>
              <a:rPr kumimoji="1" lang="en-US" altLang="ja-JP" b="0" i="0" dirty="0">
                <a:solidFill>
                  <a:srgbClr val="3C4043"/>
                </a:solidFill>
                <a:effectLst/>
                <a:latin typeface="Roboto" panose="02000000000000000000" pitchFamily="2" charset="0"/>
              </a:rPr>
              <a:t> 3 cái </a:t>
            </a:r>
            <a:r>
              <a:rPr kumimoji="1" lang="en-US" altLang="ja-JP" b="0" i="0" dirty="0" err="1">
                <a:solidFill>
                  <a:srgbClr val="3C4043"/>
                </a:solidFill>
                <a:effectLst/>
                <a:latin typeface="Roboto" panose="02000000000000000000" pitchFamily="2" charset="0"/>
              </a:rPr>
              <a:t>cần</a:t>
            </a:r>
            <a:r>
              <a:rPr kumimoji="1" lang="en-US" altLang="ja-JP" b="0" i="0" dirty="0">
                <a:solidFill>
                  <a:srgbClr val="3C4043"/>
                </a:solidFill>
                <a:effectLst/>
                <a:latin typeface="Roboto" panose="02000000000000000000" pitchFamily="2" charset="0"/>
              </a:rPr>
              <a:t> config:</a:t>
            </a:r>
          </a:p>
          <a:p>
            <a:pPr marL="0" indent="0" algn="l">
              <a:buFontTx/>
              <a:buNone/>
            </a:pPr>
            <a:r>
              <a:rPr kumimoji="1" lang="en-US" altLang="ja-JP" b="0" i="0" dirty="0">
                <a:solidFill>
                  <a:srgbClr val="3C4043"/>
                </a:solidFill>
                <a:effectLst/>
                <a:latin typeface="Roboto" panose="02000000000000000000" pitchFamily="2" charset="0"/>
              </a:rPr>
              <a:t>	- Device configure: setting USB device parameter – allocate USB host resource</a:t>
            </a:r>
          </a:p>
          <a:p>
            <a:pPr marL="0" indent="0" algn="l">
              <a:buFontTx/>
              <a:buNone/>
            </a:pPr>
            <a:r>
              <a:rPr kumimoji="1" lang="en-US" altLang="ja-JP" b="0" i="0" dirty="0">
                <a:solidFill>
                  <a:srgbClr val="3C4043"/>
                </a:solidFill>
                <a:effectLst/>
                <a:latin typeface="Roboto" panose="02000000000000000000" pitchFamily="2" charset="0"/>
              </a:rPr>
              <a:t>	- USB config: </a:t>
            </a:r>
            <a:r>
              <a:rPr lang="en-US" sz="1200" b="0" i="0" u="none" strike="noStrike" baseline="0" dirty="0">
                <a:latin typeface="Times New Roman" panose="02020603050405020304" pitchFamily="18" charset="0"/>
              </a:rPr>
              <a:t>add USB information (the Policy for the pipe, describes how the client will use the pipe: </a:t>
            </a:r>
            <a:r>
              <a:rPr lang="en-US" sz="1200" b="0" i="0" u="none" strike="noStrike" baseline="0" dirty="0" err="1">
                <a:latin typeface="Times New Roman" panose="02020603050405020304" pitchFamily="18" charset="0"/>
              </a:rPr>
              <a:t>như</a:t>
            </a:r>
            <a:r>
              <a:rPr lang="en-US" sz="1200" b="0" i="0" u="none" strike="noStrike" baseline="0" dirty="0">
                <a:latin typeface="Times New Roman" panose="02020603050405020304" pitchFamily="18" charset="0"/>
              </a:rPr>
              <a:t> là </a:t>
            </a:r>
            <a:r>
              <a:rPr lang="en-US" sz="1200" b="0" i="0" u="none" strike="noStrike" baseline="0" dirty="0" err="1">
                <a:latin typeface="Times New Roman" panose="02020603050405020304" pitchFamily="18" charset="0"/>
              </a:rPr>
              <a:t>tối</a:t>
            </a:r>
            <a:r>
              <a:rPr lang="en-US" sz="1200" b="0" i="0" u="none" strike="noStrike" baseline="0" dirty="0">
                <a:latin typeface="Times New Roman" panose="02020603050405020304" pitchFamily="18" charset="0"/>
              </a:rPr>
              <a:t> </a:t>
            </a:r>
            <a:r>
              <a:rPr lang="en-US" sz="1200" b="0" i="0" u="none" strike="noStrike" baseline="0" dirty="0" err="1">
                <a:latin typeface="Times New Roman" panose="02020603050405020304" pitchFamily="18" charset="0"/>
              </a:rPr>
              <a:t>đa</a:t>
            </a:r>
            <a:r>
              <a:rPr lang="en-US" sz="1200" b="0" i="0" u="none" strike="noStrike" baseline="0" dirty="0">
                <a:latin typeface="Times New Roman" panose="02020603050405020304" pitchFamily="18" charset="0"/>
              </a:rPr>
              <a:t> data khi transfer với 1 IRP,  …)  </a:t>
            </a:r>
            <a:r>
              <a:rPr lang="en-US" sz="1200" b="0" i="0" u="none" strike="noStrike" baseline="0" dirty="0" err="1">
                <a:latin typeface="Times New Roman" panose="02020603050405020304" pitchFamily="18" charset="0"/>
              </a:rPr>
              <a:t>cần</a:t>
            </a:r>
            <a:r>
              <a:rPr lang="en-US" sz="1200" b="0" i="0" u="none" strike="noStrike" baseline="0" dirty="0">
                <a:latin typeface="Times New Roman" panose="02020603050405020304" pitchFamily="18" charset="0"/>
              </a:rPr>
              <a:t> thiết để </a:t>
            </a:r>
            <a:r>
              <a:rPr lang="en-US" sz="1200" b="0" i="0" u="none" strike="noStrike" baseline="0" dirty="0" err="1">
                <a:latin typeface="Times New Roman" panose="02020603050405020304" pitchFamily="18" charset="0"/>
              </a:rPr>
              <a:t>tạo</a:t>
            </a:r>
            <a:r>
              <a:rPr lang="en-US" sz="1200" b="0" i="0" u="none" strike="noStrike" baseline="0" dirty="0">
                <a:latin typeface="Times New Roman" panose="02020603050405020304" pitchFamily="18" charset="0"/>
              </a:rPr>
              <a:t> USBD pipe</a:t>
            </a:r>
            <a:endParaRPr kumimoji="1" lang="en-US" altLang="ja-JP" b="0" i="0" dirty="0">
              <a:solidFill>
                <a:srgbClr val="3C4043"/>
              </a:solidFill>
              <a:effectLst/>
              <a:latin typeface="Roboto" panose="02000000000000000000" pitchFamily="2" charset="0"/>
            </a:endParaRPr>
          </a:p>
          <a:p>
            <a:pPr marL="0" indent="0" algn="l">
              <a:buFontTx/>
              <a:buNone/>
            </a:pPr>
            <a:r>
              <a:rPr kumimoji="1" lang="en-US" altLang="ja-JP" b="0" i="0" dirty="0">
                <a:solidFill>
                  <a:srgbClr val="3C4043"/>
                </a:solidFill>
                <a:effectLst/>
                <a:latin typeface="Roboto" panose="02000000000000000000" pitchFamily="2" charset="0"/>
              </a:rPr>
              <a:t>	- Function configure: </a:t>
            </a:r>
            <a:r>
              <a:rPr kumimoji="1" lang="en-US" altLang="ja-JP" sz="1200" b="0" i="0" u="none" strike="noStrike" baseline="0" dirty="0">
                <a:solidFill>
                  <a:srgbClr val="3C4043"/>
                </a:solidFill>
                <a:effectLst/>
                <a:latin typeface="Times New Roman" panose="02020603050405020304" pitchFamily="18" charset="0"/>
              </a:rPr>
              <a:t> </a:t>
            </a:r>
            <a:r>
              <a:rPr kumimoji="1" lang="en-US" altLang="ja-JP" sz="1200" b="0" i="0" u="none" strike="noStrike" baseline="0" dirty="0" err="1">
                <a:solidFill>
                  <a:srgbClr val="3C4043"/>
                </a:solidFill>
                <a:effectLst/>
                <a:latin typeface="Times New Roman" panose="02020603050405020304" pitchFamily="18" charset="0"/>
              </a:rPr>
              <a:t>có</a:t>
            </a:r>
            <a:r>
              <a:rPr kumimoji="1" lang="en-US" altLang="ja-JP" sz="1200" b="0" i="0" u="none" strike="noStrike" baseline="0" dirty="0">
                <a:solidFill>
                  <a:srgbClr val="3C4043"/>
                </a:solidFill>
                <a:effectLst/>
                <a:latin typeface="Times New Roman" panose="02020603050405020304" pitchFamily="18" charset="0"/>
              </a:rPr>
              <a:t> thể </a:t>
            </a:r>
            <a:r>
              <a:rPr kumimoji="1" lang="en-US" altLang="ja-JP" sz="1200" b="0" i="0" u="none" strike="noStrike" baseline="0" dirty="0" err="1">
                <a:solidFill>
                  <a:srgbClr val="3C4043"/>
                </a:solidFill>
                <a:effectLst/>
                <a:latin typeface="Times New Roman" panose="02020603050405020304" pitchFamily="18" charset="0"/>
              </a:rPr>
              <a:t>cần</a:t>
            </a:r>
            <a:r>
              <a:rPr kumimoji="1" lang="en-US" altLang="ja-JP" sz="1200" b="0" i="0" u="none" strike="noStrike" baseline="0" dirty="0">
                <a:solidFill>
                  <a:srgbClr val="3C4043"/>
                </a:solidFill>
                <a:effectLst/>
                <a:latin typeface="Times New Roman" panose="02020603050405020304" pitchFamily="18" charset="0"/>
              </a:rPr>
              <a:t> then </a:t>
            </a:r>
            <a:r>
              <a:rPr kumimoji="1" lang="en-US" altLang="ja-JP" sz="1200" b="0" i="0" u="none" strike="noStrike" baseline="0" dirty="0" err="1">
                <a:solidFill>
                  <a:srgbClr val="3C4043"/>
                </a:solidFill>
                <a:effectLst/>
                <a:latin typeface="Times New Roman" panose="02020603050405020304" pitchFamily="18" charset="0"/>
              </a:rPr>
              <a:t>infor</a:t>
            </a:r>
            <a:r>
              <a:rPr kumimoji="1" lang="en-US" altLang="ja-JP" sz="1200" b="0" i="0" u="none" strike="noStrike" baseline="0" dirty="0">
                <a:solidFill>
                  <a:srgbClr val="3C4043"/>
                </a:solidFill>
                <a:effectLst/>
                <a:latin typeface="Times New Roman" panose="02020603050405020304" pitchFamily="18" charset="0"/>
              </a:rPr>
              <a:t> </a:t>
            </a:r>
            <a:r>
              <a:rPr kumimoji="1" lang="en-US" altLang="ja-JP" sz="1200" b="0" i="0" u="none" strike="noStrike" baseline="0" dirty="0" err="1">
                <a:solidFill>
                  <a:srgbClr val="3C4043"/>
                </a:solidFill>
                <a:effectLst/>
                <a:latin typeface="Times New Roman" panose="02020603050405020304" pitchFamily="18" charset="0"/>
              </a:rPr>
              <a:t>như</a:t>
            </a:r>
            <a:r>
              <a:rPr kumimoji="1" lang="en-US" altLang="ja-JP" sz="1200" b="0" i="0" u="none" strike="noStrike" baseline="0" dirty="0">
                <a:solidFill>
                  <a:srgbClr val="3C4043"/>
                </a:solidFill>
                <a:effectLst/>
                <a:latin typeface="Times New Roman" panose="02020603050405020304" pitchFamily="18" charset="0"/>
              </a:rPr>
              <a:t> </a:t>
            </a:r>
            <a:r>
              <a:rPr lang="en-US" sz="1200" b="0" i="0" u="none" strike="noStrike" baseline="0" dirty="0">
                <a:latin typeface="Times New Roman" panose="02020603050405020304" pitchFamily="18" charset="0"/>
              </a:rPr>
              <a:t> additional vendor- or class-</a:t>
            </a:r>
            <a:r>
              <a:rPr lang="en-US" sz="1200" b="0" i="0" u="none" strike="noStrike" baseline="0" dirty="0" err="1">
                <a:latin typeface="Times New Roman" panose="02020603050405020304" pitchFamily="18" charset="0"/>
              </a:rPr>
              <a:t>specifictrước</a:t>
            </a:r>
            <a:r>
              <a:rPr lang="en-US" sz="1200" b="0" i="0" u="none" strike="noStrike" baseline="0" dirty="0">
                <a:latin typeface="Times New Roman" panose="02020603050405020304" pitchFamily="18" charset="0"/>
              </a:rPr>
              <a:t> khi client </a:t>
            </a:r>
            <a:r>
              <a:rPr lang="en-US" sz="1200" b="0" i="0" u="none" strike="noStrike" baseline="0" dirty="0" err="1">
                <a:latin typeface="Times New Roman" panose="02020603050405020304" pitchFamily="18" charset="0"/>
              </a:rPr>
              <a:t>sùng</a:t>
            </a:r>
            <a:r>
              <a:rPr lang="en-US" sz="1200" b="0" i="0" u="none" strike="noStrike" baseline="0" dirty="0">
                <a:latin typeface="Times New Roman" panose="02020603050405020304" pitchFamily="18" charset="0"/>
              </a:rPr>
              <a:t> pipe. Configure này là private </a:t>
            </a:r>
            <a:r>
              <a:rPr lang="en-US" sz="1200" b="0" i="0" u="none" strike="noStrike" baseline="0" dirty="0" err="1">
                <a:latin typeface="Times New Roman" panose="02020603050405020304" pitchFamily="18" charset="0"/>
              </a:rPr>
              <a:t>giữa</a:t>
            </a:r>
            <a:r>
              <a:rPr lang="en-US" sz="1200" b="0" i="0" u="none" strike="noStrike" baseline="0" dirty="0">
                <a:latin typeface="Times New Roman" panose="02020603050405020304" pitchFamily="18" charset="0"/>
              </a:rPr>
              <a:t> device </a:t>
            </a:r>
            <a:r>
              <a:rPr lang="en-US" sz="1200" b="0" i="0" u="none" strike="noStrike" baseline="0" dirty="0" err="1">
                <a:latin typeface="Times New Roman" panose="02020603050405020304" pitchFamily="18" charset="0"/>
              </a:rPr>
              <a:t>va</a:t>
            </a:r>
            <a:r>
              <a:rPr lang="en-US" sz="1200" b="0" i="0" u="none" strike="noStrike" baseline="0" dirty="0">
                <a:latin typeface="Times New Roman" panose="02020603050405020304" pitchFamily="18" charset="0"/>
              </a:rPr>
              <a:t> client, ko </a:t>
            </a:r>
            <a:r>
              <a:rPr lang="en-US" sz="1200" b="0" i="0" u="none" strike="noStrike" baseline="0" dirty="0" err="1">
                <a:latin typeface="Times New Roman" panose="02020603050405020304" pitchFamily="18" charset="0"/>
              </a:rPr>
              <a:t>có</a:t>
            </a:r>
            <a:r>
              <a:rPr lang="en-US" sz="1200" b="0" i="0" u="none" strike="noStrike" baseline="0" dirty="0">
                <a:latin typeface="Times New Roman" panose="02020603050405020304" pitchFamily="18" charset="0"/>
              </a:rPr>
              <a:t> trong standard</a:t>
            </a:r>
            <a:endParaRPr kumimoji="1" lang="en-US" altLang="ja-JP" b="0" i="0" dirty="0">
              <a:solidFill>
                <a:srgbClr val="3C4043"/>
              </a:solidFill>
              <a:effectLst/>
              <a:latin typeface="Roboto" panose="02000000000000000000" pitchFamily="2" charset="0"/>
            </a:endParaRP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33</a:t>
            </a:fld>
            <a:endParaRPr lang="en-US"/>
          </a:p>
        </p:txBody>
      </p:sp>
    </p:spTree>
    <p:extLst>
      <p:ext uri="{BB962C8B-B14F-4D97-AF65-F5344CB8AC3E}">
        <p14:creationId xmlns:p14="http://schemas.microsoft.com/office/powerpoint/2010/main" val="10900052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1" dirty="0"/>
              <a:t>Resource management:</a:t>
            </a:r>
            <a:endParaRPr kumimoji="1" lang="en-US" altLang="ja-JP" sz="1800" b="0" i="0" u="none" strike="noStrike" baseline="0" dirty="0">
              <a:latin typeface="Times New Roman" panose="02020603050405020304" pitchFamily="18" charset="0"/>
            </a:endParaRPr>
          </a:p>
          <a:p>
            <a:pPr marL="285750" indent="-285750" algn="l">
              <a:buFontTx/>
              <a:buChar char="-"/>
            </a:pPr>
            <a:r>
              <a:rPr kumimoji="1" lang="en-US" altLang="ja-JP" sz="1800" b="0" i="0" u="none" strike="noStrike" baseline="0" dirty="0">
                <a:latin typeface="Times New Roman" panose="02020603050405020304" pitchFamily="18" charset="0"/>
              </a:rPr>
              <a:t>Xác định bandwidth là </a:t>
            </a:r>
            <a:r>
              <a:rPr kumimoji="1" lang="en-US" altLang="ja-JP" sz="1800" b="0" i="0" u="none" strike="noStrike" baseline="0" dirty="0" err="1">
                <a:latin typeface="Times New Roman" panose="02020603050405020304" pitchFamily="18" charset="0"/>
              </a:rPr>
              <a:t>một</a:t>
            </a:r>
            <a:r>
              <a:rPr kumimoji="1" lang="en-US" altLang="ja-JP" sz="1800" b="0" i="0" u="none" strike="noStrike" baseline="0" dirty="0">
                <a:latin typeface="Times New Roman" panose="02020603050405020304" pitchFamily="18" charset="0"/>
              </a:rPr>
              <a:t> trong </a:t>
            </a:r>
            <a:r>
              <a:rPr kumimoji="1" lang="en-US" altLang="ja-JP" sz="1800" b="0" i="0" u="none" strike="noStrike" baseline="0" dirty="0" err="1">
                <a:latin typeface="Times New Roman" panose="02020603050405020304" pitchFamily="18" charset="0"/>
              </a:rPr>
              <a:t>những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yêu</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cầu</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của</a:t>
            </a:r>
            <a:r>
              <a:rPr kumimoji="1" lang="en-US" altLang="ja-JP" sz="1800" b="0" i="0" u="none" strike="noStrike" baseline="0" dirty="0">
                <a:latin typeface="Times New Roman" panose="02020603050405020304" pitchFamily="18" charset="0"/>
              </a:rPr>
              <a:t> endpoint transfer. </a:t>
            </a:r>
            <a:r>
              <a:rPr kumimoji="1" lang="en-US" altLang="ja-JP" sz="1800" b="0" i="0" u="none" strike="noStrike" baseline="0" dirty="0">
                <a:solidFill>
                  <a:srgbClr val="3C4043"/>
                </a:solidFill>
                <a:effectLst/>
                <a:latin typeface="Roboto" panose="02000000000000000000" pitchFamily="2" charset="0"/>
              </a:rPr>
              <a:t> </a:t>
            </a:r>
            <a:r>
              <a:rPr kumimoji="1" lang="en-US" altLang="ja-JP" sz="1800" b="0" i="0" u="none" strike="noStrike" baseline="0" dirty="0" err="1">
                <a:solidFill>
                  <a:srgbClr val="3C4043"/>
                </a:solidFill>
                <a:effectLst/>
                <a:latin typeface="Roboto" panose="02000000000000000000" pitchFamily="2" charset="0"/>
              </a:rPr>
              <a:t>Có</a:t>
            </a:r>
            <a:r>
              <a:rPr kumimoji="1" lang="en-US" altLang="ja-JP" sz="1800" b="0" i="0" u="none" strike="noStrike" baseline="0" dirty="0">
                <a:solidFill>
                  <a:srgbClr val="3C4043"/>
                </a:solidFill>
                <a:effectLst/>
                <a:latin typeface="Roboto" panose="02000000000000000000" pitchFamily="2" charset="0"/>
              </a:rPr>
              <a:t> 2 stage để check:</a:t>
            </a:r>
          </a:p>
          <a:p>
            <a:pPr marL="742950" lvl="1" indent="-285750" algn="l">
              <a:buFontTx/>
              <a:buChar char="-"/>
            </a:pPr>
            <a:r>
              <a:rPr kumimoji="1" lang="en-US" altLang="ja-JP" sz="1800" b="0" i="0" u="none" strike="noStrike" baseline="0" dirty="0" err="1">
                <a:solidFill>
                  <a:srgbClr val="3C4043"/>
                </a:solidFill>
                <a:effectLst/>
                <a:latin typeface="Roboto" panose="02000000000000000000" pitchFamily="2" charset="0"/>
              </a:rPr>
              <a:t>Tính</a:t>
            </a:r>
            <a:r>
              <a:rPr kumimoji="1" lang="en-US" altLang="ja-JP" sz="1800" b="0" i="0" u="none" strike="noStrike" baseline="0" dirty="0">
                <a:solidFill>
                  <a:srgbClr val="3C4043"/>
                </a:solidFill>
                <a:effectLst/>
                <a:latin typeface="Roboto" panose="02000000000000000000" pitchFamily="2" charset="0"/>
              </a:rPr>
              <a:t> maximum execute time </a:t>
            </a:r>
            <a:r>
              <a:rPr kumimoji="1" lang="en-US" altLang="ja-JP" sz="1800" b="0" i="0" u="none" strike="noStrike" baseline="0" dirty="0" err="1">
                <a:solidFill>
                  <a:srgbClr val="3C4043"/>
                </a:solidFill>
                <a:effectLst/>
                <a:latin typeface="Roboto" panose="02000000000000000000" pitchFamily="2" charset="0"/>
              </a:rPr>
              <a:t>của</a:t>
            </a:r>
            <a:r>
              <a:rPr kumimoji="1" lang="en-US" altLang="ja-JP" sz="1800" b="0" i="0" u="none" strike="noStrike" baseline="0" dirty="0">
                <a:solidFill>
                  <a:srgbClr val="3C4043"/>
                </a:solidFill>
                <a:effectLst/>
                <a:latin typeface="Roboto" panose="02000000000000000000" pitchFamily="2" charset="0"/>
              </a:rPr>
              <a:t> transaction. Sau đó </a:t>
            </a:r>
            <a:r>
              <a:rPr kumimoji="1" lang="en-US" altLang="ja-JP" sz="1800" b="0" i="0" u="none" strike="noStrike" baseline="0" dirty="0" err="1">
                <a:solidFill>
                  <a:srgbClr val="3C4043"/>
                </a:solidFill>
                <a:effectLst/>
                <a:latin typeface="Roboto" panose="02000000000000000000" pitchFamily="2" charset="0"/>
              </a:rPr>
              <a:t>microframe</a:t>
            </a:r>
            <a:r>
              <a:rPr kumimoji="1" lang="en-US" altLang="ja-JP" sz="1800" b="0" i="0" u="none" strike="noStrike" baseline="0" dirty="0">
                <a:solidFill>
                  <a:srgbClr val="3C4043"/>
                </a:solidFill>
                <a:effectLst/>
                <a:latin typeface="Roboto" panose="02000000000000000000" pitchFamily="2" charset="0"/>
              </a:rPr>
              <a:t> schedule được dùng để xem transaction </a:t>
            </a:r>
            <a:r>
              <a:rPr kumimoji="1" lang="en-US" altLang="ja-JP" sz="1800" b="0" i="0" u="none" strike="noStrike" baseline="0" dirty="0" err="1">
                <a:solidFill>
                  <a:srgbClr val="3C4043"/>
                </a:solidFill>
                <a:effectLst/>
                <a:latin typeface="Roboto" panose="02000000000000000000" pitchFamily="2" charset="0"/>
              </a:rPr>
              <a:t>có</a:t>
            </a:r>
            <a:r>
              <a:rPr kumimoji="1" lang="en-US" altLang="ja-JP" sz="1800" b="0" i="0" u="none" strike="noStrike" baseline="0" dirty="0">
                <a:solidFill>
                  <a:srgbClr val="3C4043"/>
                </a:solidFill>
                <a:effectLst/>
                <a:latin typeface="Roboto" panose="02000000000000000000" pitchFamily="2" charset="0"/>
              </a:rPr>
              <a:t> </a:t>
            </a:r>
            <a:r>
              <a:rPr kumimoji="1" lang="en-US" altLang="ja-JP" sz="1800" b="0" i="0" u="none" strike="noStrike" baseline="0" dirty="0" err="1">
                <a:solidFill>
                  <a:srgbClr val="3C4043"/>
                </a:solidFill>
                <a:effectLst/>
                <a:latin typeface="Roboto" panose="02000000000000000000" pitchFamily="2" charset="0"/>
              </a:rPr>
              <a:t>phù</a:t>
            </a:r>
            <a:r>
              <a:rPr kumimoji="1" lang="en-US" altLang="ja-JP" sz="1800" b="0" i="0" u="none" strike="noStrike" baseline="0" dirty="0">
                <a:solidFill>
                  <a:srgbClr val="3C4043"/>
                </a:solidFill>
                <a:effectLst/>
                <a:latin typeface="Roboto" panose="02000000000000000000" pitchFamily="2" charset="0"/>
              </a:rPr>
              <a:t> </a:t>
            </a:r>
            <a:r>
              <a:rPr kumimoji="1" lang="en-US" altLang="ja-JP" sz="1800" b="0" i="0" u="none" strike="noStrike" baseline="0" dirty="0" err="1">
                <a:solidFill>
                  <a:srgbClr val="3C4043"/>
                </a:solidFill>
                <a:effectLst/>
                <a:latin typeface="Roboto" panose="02000000000000000000" pitchFamily="2" charset="0"/>
              </a:rPr>
              <a:t>hợp</a:t>
            </a:r>
            <a:r>
              <a:rPr kumimoji="1" lang="en-US" altLang="ja-JP" sz="1800" b="0" i="0" u="none" strike="noStrike" baseline="0" dirty="0">
                <a:solidFill>
                  <a:srgbClr val="3C4043"/>
                </a:solidFill>
                <a:effectLst/>
                <a:latin typeface="Roboto" panose="02000000000000000000" pitchFamily="2" charset="0"/>
              </a:rPr>
              <a:t> ko.</a:t>
            </a:r>
          </a:p>
          <a:p>
            <a:pPr marL="742950" lvl="1" indent="-285750" algn="l">
              <a:buFontTx/>
              <a:buChar char="-"/>
            </a:pPr>
            <a:endParaRPr kumimoji="1" lang="en-US" altLang="ja-JP" sz="1800" b="0" i="0" u="none" strike="noStrike" baseline="0" dirty="0">
              <a:solidFill>
                <a:srgbClr val="3C4043"/>
              </a:solidFill>
              <a:effectLst/>
              <a:latin typeface="Roboto" panose="02000000000000000000" pitchFamily="2" charset="0"/>
            </a:endParaRPr>
          </a:p>
          <a:p>
            <a:pPr marL="457200" lvl="1" indent="0" algn="l">
              <a:buFontTx/>
              <a:buNone/>
            </a:pPr>
            <a:r>
              <a:rPr kumimoji="1" lang="en-US" altLang="ja-JP" sz="1800" b="0" i="0" u="none" strike="noStrike" baseline="0" dirty="0">
                <a:solidFill>
                  <a:srgbClr val="3C4043"/>
                </a:solidFill>
                <a:effectLst/>
                <a:latin typeface="Roboto" panose="02000000000000000000" pitchFamily="2" charset="0"/>
              </a:rPr>
              <a:t>Để </a:t>
            </a:r>
            <a:r>
              <a:rPr kumimoji="1" lang="en-US" altLang="ja-JP" sz="1800" b="0" i="0" u="none" strike="noStrike" baseline="0" dirty="0" err="1">
                <a:solidFill>
                  <a:srgbClr val="3C4043"/>
                </a:solidFill>
                <a:effectLst/>
                <a:latin typeface="Roboto" panose="02000000000000000000" pitchFamily="2" charset="0"/>
              </a:rPr>
              <a:t>tính</a:t>
            </a:r>
            <a:r>
              <a:rPr kumimoji="1" lang="en-US" altLang="ja-JP" sz="1800" b="0" i="0" u="none" strike="noStrike" baseline="0" dirty="0">
                <a:solidFill>
                  <a:srgbClr val="3C4043"/>
                </a:solidFill>
                <a:effectLst/>
                <a:latin typeface="Roboto" panose="02000000000000000000" pitchFamily="2" charset="0"/>
              </a:rPr>
              <a:t> transaction execute time </a:t>
            </a:r>
            <a:r>
              <a:rPr kumimoji="1" lang="en-US" altLang="ja-JP" sz="1800" b="0" i="0" u="none" strike="noStrike" baseline="0" dirty="0" err="1">
                <a:solidFill>
                  <a:srgbClr val="3C4043"/>
                </a:solidFill>
                <a:effectLst/>
                <a:latin typeface="Roboto" panose="02000000000000000000" pitchFamily="2" charset="0"/>
              </a:rPr>
              <a:t>time</a:t>
            </a:r>
            <a:r>
              <a:rPr kumimoji="1" lang="en-US" altLang="ja-JP" sz="1800" b="0" i="0" u="none" strike="noStrike" baseline="0" dirty="0">
                <a:solidFill>
                  <a:srgbClr val="3C4043"/>
                </a:solidFill>
                <a:effectLst/>
                <a:latin typeface="Roboto" panose="02000000000000000000" pitchFamily="2" charset="0"/>
              </a:rPr>
              <a:t> thì </a:t>
            </a:r>
            <a:r>
              <a:rPr kumimoji="1" lang="en-US" altLang="ja-JP" sz="1800" b="0" i="0" u="none" strike="noStrike" baseline="0" dirty="0" err="1">
                <a:solidFill>
                  <a:srgbClr val="3C4043"/>
                </a:solidFill>
                <a:effectLst/>
                <a:latin typeface="Roboto" panose="02000000000000000000" pitchFamily="2" charset="0"/>
              </a:rPr>
              <a:t>cần</a:t>
            </a:r>
            <a:r>
              <a:rPr kumimoji="1" lang="en-US" altLang="ja-JP" sz="1800" b="0" i="0" u="none" strike="noStrike" baseline="0" dirty="0">
                <a:solidFill>
                  <a:srgbClr val="3C4043"/>
                </a:solidFill>
                <a:effectLst/>
                <a:latin typeface="Roboto" panose="02000000000000000000" pitchFamily="2" charset="0"/>
              </a:rPr>
              <a:t> </a:t>
            </a:r>
            <a:r>
              <a:rPr kumimoji="1" lang="en-US" altLang="ja-JP" sz="1800" b="0" i="0" u="none" strike="noStrike" baseline="0" dirty="0" err="1">
                <a:solidFill>
                  <a:srgbClr val="3C4043"/>
                </a:solidFill>
                <a:effectLst/>
                <a:latin typeface="Roboto" panose="02000000000000000000" pitchFamily="2" charset="0"/>
              </a:rPr>
              <a:t>những</a:t>
            </a:r>
            <a:r>
              <a:rPr kumimoji="1" lang="en-US" altLang="ja-JP" sz="1800" b="0" i="0" u="none" strike="noStrike" baseline="0" dirty="0">
                <a:solidFill>
                  <a:srgbClr val="3C4043"/>
                </a:solidFill>
                <a:effectLst/>
                <a:latin typeface="Roboto" panose="02000000000000000000" pitchFamily="2" charset="0"/>
              </a:rPr>
              <a:t> </a:t>
            </a:r>
            <a:r>
              <a:rPr kumimoji="1" lang="en-US" altLang="ja-JP" sz="1800" b="0" i="0" u="none" strike="noStrike" baseline="0" dirty="0" err="1">
                <a:solidFill>
                  <a:srgbClr val="3C4043"/>
                </a:solidFill>
                <a:effectLst/>
                <a:latin typeface="Roboto" panose="02000000000000000000" pitchFamily="2" charset="0"/>
              </a:rPr>
              <a:t>thông</a:t>
            </a:r>
            <a:r>
              <a:rPr kumimoji="1" lang="en-US" altLang="ja-JP" sz="1800" b="0" i="0" u="none" strike="noStrike" baseline="0" dirty="0">
                <a:solidFill>
                  <a:srgbClr val="3C4043"/>
                </a:solidFill>
                <a:effectLst/>
                <a:latin typeface="Roboto" panose="02000000000000000000" pitchFamily="2" charset="0"/>
              </a:rPr>
              <a:t> tin </a:t>
            </a:r>
            <a:r>
              <a:rPr kumimoji="1" lang="en-US" altLang="ja-JP" sz="1800" b="0" i="0" u="none" strike="noStrike" baseline="0" dirty="0" err="1">
                <a:solidFill>
                  <a:srgbClr val="3C4043"/>
                </a:solidFill>
                <a:effectLst/>
                <a:latin typeface="Roboto" panose="02000000000000000000" pitchFamily="2" charset="0"/>
              </a:rPr>
              <a:t>sau</a:t>
            </a:r>
            <a:endParaRPr kumimoji="1" lang="en-US" altLang="ja-JP" sz="1800" b="0" i="0" u="none" strike="noStrike" baseline="0" dirty="0">
              <a:solidFill>
                <a:srgbClr val="3C4043"/>
              </a:solidFill>
              <a:effectLst/>
              <a:latin typeface="Roboto" panose="02000000000000000000" pitchFamily="2" charset="0"/>
            </a:endParaRPr>
          </a:p>
          <a:p>
            <a:pPr marL="742950" lvl="1" indent="-285750" algn="l">
              <a:buFontTx/>
              <a:buChar char="-"/>
            </a:pPr>
            <a:r>
              <a:rPr kumimoji="1" lang="en-US" altLang="ja-JP" sz="1800" b="0" i="0" u="none" strike="noStrike" baseline="0" dirty="0" err="1">
                <a:solidFill>
                  <a:srgbClr val="3C4043"/>
                </a:solidFill>
                <a:effectLst/>
                <a:latin typeface="Roboto" panose="02000000000000000000" pitchFamily="2" charset="0"/>
              </a:rPr>
              <a:t>số</a:t>
            </a:r>
            <a:r>
              <a:rPr kumimoji="1" lang="en-US" altLang="ja-JP" sz="1800" b="0" i="0" u="none" strike="noStrike" baseline="0" dirty="0">
                <a:solidFill>
                  <a:srgbClr val="3C4043"/>
                </a:solidFill>
                <a:effectLst/>
                <a:latin typeface="Roboto" panose="02000000000000000000" pitchFamily="2" charset="0"/>
              </a:rPr>
              <a:t> data byte </a:t>
            </a:r>
            <a:r>
              <a:rPr kumimoji="1" lang="en-US" altLang="ja-JP" sz="1800" b="0" i="0" u="none" strike="noStrike" baseline="0" dirty="0" err="1">
                <a:solidFill>
                  <a:srgbClr val="3C4043"/>
                </a:solidFill>
                <a:effectLst/>
                <a:latin typeface="Roboto" panose="02000000000000000000" pitchFamily="2" charset="0"/>
              </a:rPr>
              <a:t>cần</a:t>
            </a:r>
            <a:r>
              <a:rPr kumimoji="1" lang="en-US" altLang="ja-JP" sz="1800" b="0" i="0" u="none" strike="noStrike" baseline="0" dirty="0">
                <a:solidFill>
                  <a:srgbClr val="3C4043"/>
                </a:solidFill>
                <a:effectLst/>
                <a:latin typeface="Roboto" panose="02000000000000000000" pitchFamily="2" charset="0"/>
              </a:rPr>
              <a:t> </a:t>
            </a:r>
            <a:r>
              <a:rPr kumimoji="1" lang="en-US" altLang="ja-JP" sz="1800" b="0" i="0" u="none" strike="noStrike" baseline="0" dirty="0" err="1">
                <a:solidFill>
                  <a:srgbClr val="3C4043"/>
                </a:solidFill>
                <a:effectLst/>
                <a:latin typeface="Roboto" panose="02000000000000000000" pitchFamily="2" charset="0"/>
              </a:rPr>
              <a:t>truyền</a:t>
            </a:r>
            <a:endParaRPr kumimoji="1" lang="en-US" altLang="ja-JP" sz="1800" b="0" i="0" u="none" strike="noStrike" baseline="0" dirty="0">
              <a:solidFill>
                <a:srgbClr val="3C4043"/>
              </a:solidFill>
              <a:effectLst/>
              <a:latin typeface="Roboto" panose="02000000000000000000" pitchFamily="2" charset="0"/>
            </a:endParaRPr>
          </a:p>
          <a:p>
            <a:pPr marL="742950" lvl="1" indent="-285750" algn="l">
              <a:buFontTx/>
              <a:buChar char="-"/>
            </a:pPr>
            <a:r>
              <a:rPr kumimoji="1" lang="en-US" altLang="ja-JP" sz="1800" b="0" i="0" u="none" strike="noStrike" baseline="0" dirty="0" err="1">
                <a:solidFill>
                  <a:srgbClr val="3C4043"/>
                </a:solidFill>
                <a:effectLst/>
                <a:latin typeface="Roboto" panose="02000000000000000000" pitchFamily="2" charset="0"/>
              </a:rPr>
              <a:t>Tranfer</a:t>
            </a:r>
            <a:r>
              <a:rPr kumimoji="1" lang="en-US" altLang="ja-JP" sz="1800" b="0" i="0" u="none" strike="noStrike" baseline="0" dirty="0">
                <a:solidFill>
                  <a:srgbClr val="3C4043"/>
                </a:solidFill>
                <a:effectLst/>
                <a:latin typeface="Roboto" panose="02000000000000000000" pitchFamily="2" charset="0"/>
              </a:rPr>
              <a:t> type</a:t>
            </a:r>
          </a:p>
          <a:p>
            <a:pPr marL="742950" lvl="1" indent="-285750" algn="l">
              <a:buFontTx/>
              <a:buChar char="-"/>
            </a:pPr>
            <a:r>
              <a:rPr kumimoji="1" lang="en-US" altLang="ja-JP" sz="1800" b="0" i="0" u="none" strike="noStrike" baseline="0" dirty="0">
                <a:solidFill>
                  <a:srgbClr val="3C4043"/>
                </a:solidFill>
                <a:effectLst/>
                <a:latin typeface="Times New Roman" panose="02020603050405020304" pitchFamily="18" charset="0"/>
              </a:rPr>
              <a:t>Depth in topology</a:t>
            </a:r>
          </a:p>
          <a:p>
            <a:pPr marL="742950" lvl="1" indent="-285750" algn="l">
              <a:buFontTx/>
              <a:buChar char="-"/>
            </a:pPr>
            <a:endParaRPr kumimoji="1" lang="en-US" altLang="ja-JP" sz="1800" b="0" i="0" u="none" strike="noStrike" baseline="0" dirty="0">
              <a:solidFill>
                <a:srgbClr val="3C4043"/>
              </a:solidFill>
              <a:effectLst/>
              <a:latin typeface="Times New Roman" panose="02020603050405020304" pitchFamily="18" charset="0"/>
            </a:endParaRPr>
          </a:p>
          <a:p>
            <a:pPr marL="742950" lvl="1" indent="-285750" algn="l">
              <a:buFontTx/>
              <a:buChar char="-"/>
            </a:pPr>
            <a:endParaRPr kumimoji="1" lang="en-US" altLang="ja-JP" sz="1800" b="0" i="0" u="none" strike="noStrike" baseline="0" dirty="0">
              <a:solidFill>
                <a:srgbClr val="3C4043"/>
              </a:solidFill>
              <a:effectLst/>
              <a:latin typeface="Roboto" panose="02000000000000000000" pitchFamily="2" charset="0"/>
            </a:endParaRPr>
          </a:p>
          <a:p>
            <a:pPr marL="457200" lvl="1" indent="0" algn="l">
              <a:buFontTx/>
              <a:buNone/>
            </a:pPr>
            <a:endParaRPr kumimoji="1" lang="en-US" altLang="ja-JP" sz="1800" b="0" i="0" u="none" strike="noStrike" baseline="0" dirty="0">
              <a:solidFill>
                <a:srgbClr val="3C4043"/>
              </a:solidFill>
              <a:effectLst/>
              <a:latin typeface="Times New Roman" panose="02020603050405020304" pitchFamily="18" charset="0"/>
            </a:endParaRPr>
          </a:p>
          <a:p>
            <a:pPr marL="457200" lvl="1" indent="0" algn="l">
              <a:buFontTx/>
              <a:buNone/>
            </a:pPr>
            <a:r>
              <a:rPr kumimoji="1" lang="en-US" altLang="ja-JP" sz="1800" b="0" i="0" u="none" strike="noStrike" baseline="0" dirty="0">
                <a:solidFill>
                  <a:srgbClr val="3C4043"/>
                </a:solidFill>
                <a:effectLst/>
                <a:latin typeface="Times New Roman" panose="02020603050405020304" pitchFamily="18" charset="0"/>
              </a:rPr>
              <a:t> Data transfer:</a:t>
            </a:r>
          </a:p>
          <a:p>
            <a:pPr marL="742950" lvl="1" indent="-285750" algn="l">
              <a:buFontTx/>
              <a:buChar char="-"/>
            </a:pPr>
            <a:r>
              <a:rPr kumimoji="1" lang="en-US" altLang="ja-JP" sz="1800" b="0" i="0" u="none" strike="noStrike" baseline="0" dirty="0">
                <a:solidFill>
                  <a:srgbClr val="3C4043"/>
                </a:solidFill>
                <a:effectLst/>
                <a:latin typeface="Times New Roman" panose="02020603050405020304" pitchFamily="18" charset="0"/>
              </a:rPr>
              <a:t>Co </a:t>
            </a:r>
            <a:r>
              <a:rPr kumimoji="1" lang="en-US" altLang="ja-JP" sz="1800" b="0" i="0" u="none" strike="noStrike" baseline="0" dirty="0" err="1">
                <a:solidFill>
                  <a:srgbClr val="3C4043"/>
                </a:solidFill>
                <a:effectLst/>
                <a:latin typeface="Times New Roman" panose="02020603050405020304" pitchFamily="18" charset="0"/>
              </a:rPr>
              <a:t>sở</a:t>
            </a:r>
            <a:r>
              <a:rPr kumimoji="1" lang="en-US" altLang="ja-JP" sz="1800" b="0" i="0" u="none" strike="noStrike" baseline="0" dirty="0">
                <a:solidFill>
                  <a:srgbClr val="3C4043"/>
                </a:solidFill>
                <a:effectLst/>
                <a:latin typeface="Times New Roman" panose="02020603050405020304" pitchFamily="18" charset="0"/>
              </a:rPr>
              <a:t> </a:t>
            </a:r>
            <a:r>
              <a:rPr kumimoji="1" lang="en-US" altLang="ja-JP" sz="1800" b="0" i="0" u="none" strike="noStrike" baseline="0" dirty="0" err="1">
                <a:solidFill>
                  <a:srgbClr val="3C4043"/>
                </a:solidFill>
                <a:effectLst/>
                <a:latin typeface="Times New Roman" panose="02020603050405020304" pitchFamily="18" charset="0"/>
              </a:rPr>
              <a:t>cho</a:t>
            </a:r>
            <a:r>
              <a:rPr kumimoji="1" lang="en-US" altLang="ja-JP" sz="1800" b="0" i="0" u="none" strike="noStrike" baseline="0" dirty="0">
                <a:solidFill>
                  <a:srgbClr val="3C4043"/>
                </a:solidFill>
                <a:effectLst/>
                <a:latin typeface="Times New Roman" panose="02020603050405020304" pitchFamily="18" charset="0"/>
              </a:rPr>
              <a:t> </a:t>
            </a:r>
            <a:r>
              <a:rPr kumimoji="1" lang="en-US" altLang="ja-JP" sz="1800" b="0" i="0" u="none" strike="noStrike" baseline="0" dirty="0" err="1">
                <a:solidFill>
                  <a:srgbClr val="3C4043"/>
                </a:solidFill>
                <a:effectLst/>
                <a:latin typeface="Times New Roman" panose="02020603050405020304" pitchFamily="18" charset="0"/>
              </a:rPr>
              <a:t>mọi</a:t>
            </a:r>
            <a:r>
              <a:rPr kumimoji="1" lang="en-US" altLang="ja-JP" sz="1800" b="0" i="0" u="none" strike="noStrike" baseline="0" dirty="0">
                <a:solidFill>
                  <a:srgbClr val="3C4043"/>
                </a:solidFill>
                <a:effectLst/>
                <a:latin typeface="Times New Roman" panose="02020603050405020304" pitchFamily="18" charset="0"/>
              </a:rPr>
              <a:t> </a:t>
            </a:r>
            <a:r>
              <a:rPr kumimoji="1" lang="en-US" altLang="ja-JP" sz="1800" b="0" i="0" u="none" strike="noStrike" baseline="0" dirty="0" err="1">
                <a:solidFill>
                  <a:srgbClr val="3C4043"/>
                </a:solidFill>
                <a:effectLst/>
                <a:latin typeface="Times New Roman" panose="02020603050405020304" pitchFamily="18" charset="0"/>
              </a:rPr>
              <a:t>giao</a:t>
            </a:r>
            <a:r>
              <a:rPr kumimoji="1" lang="en-US" altLang="ja-JP" sz="1800" b="0" i="0" u="none" strike="noStrike" baseline="0" dirty="0">
                <a:solidFill>
                  <a:srgbClr val="3C4043"/>
                </a:solidFill>
                <a:effectLst/>
                <a:latin typeface="Times New Roman" panose="02020603050405020304" pitchFamily="18" charset="0"/>
              </a:rPr>
              <a:t> </a:t>
            </a:r>
            <a:r>
              <a:rPr kumimoji="1" lang="en-US" altLang="ja-JP" sz="1800" b="0" i="0" u="none" strike="noStrike" baseline="0" dirty="0" err="1">
                <a:solidFill>
                  <a:srgbClr val="3C4043"/>
                </a:solidFill>
                <a:effectLst/>
                <a:latin typeface="Times New Roman" panose="02020603050405020304" pitchFamily="18" charset="0"/>
              </a:rPr>
              <a:t>tiếp</a:t>
            </a:r>
            <a:r>
              <a:rPr kumimoji="1" lang="en-US" altLang="ja-JP" sz="1800" b="0" i="0" u="none" strike="noStrike" baseline="0" dirty="0">
                <a:solidFill>
                  <a:srgbClr val="3C4043"/>
                </a:solidFill>
                <a:effectLst/>
                <a:latin typeface="Times New Roman" panose="02020603050405020304" pitchFamily="18" charset="0"/>
              </a:rPr>
              <a:t> </a:t>
            </a:r>
            <a:r>
              <a:rPr kumimoji="1" lang="en-US" altLang="ja-JP" sz="1800" b="0" i="0" u="none" strike="noStrike" baseline="0" dirty="0" err="1">
                <a:solidFill>
                  <a:srgbClr val="3C4043"/>
                </a:solidFill>
                <a:effectLst/>
                <a:latin typeface="Times New Roman" panose="02020603050405020304" pitchFamily="18" charset="0"/>
              </a:rPr>
              <a:t>giữa</a:t>
            </a:r>
            <a:r>
              <a:rPr kumimoji="1" lang="en-US" altLang="ja-JP" sz="1800" b="0" i="0" u="none" strike="noStrike" baseline="0" dirty="0">
                <a:solidFill>
                  <a:srgbClr val="3C4043"/>
                </a:solidFill>
                <a:effectLst/>
                <a:latin typeface="Times New Roman" panose="02020603050405020304" pitchFamily="18" charset="0"/>
              </a:rPr>
              <a:t> client và function là interface: </a:t>
            </a:r>
            <a:r>
              <a:rPr kumimoji="1" lang="en-US" altLang="ja-JP" sz="1800" b="0" i="0" u="none" strike="noStrike" baseline="0" dirty="0" err="1">
                <a:solidFill>
                  <a:srgbClr val="3C4043"/>
                </a:solidFill>
                <a:effectLst/>
                <a:latin typeface="Times New Roman" panose="02020603050405020304" pitchFamily="18" charset="0"/>
              </a:rPr>
              <a:t>một</a:t>
            </a:r>
            <a:r>
              <a:rPr kumimoji="1" lang="en-US" altLang="ja-JP" sz="1800" b="0" i="0" u="none" strike="noStrike" baseline="0" dirty="0">
                <a:solidFill>
                  <a:srgbClr val="3C4043"/>
                </a:solidFill>
                <a:effectLst/>
                <a:latin typeface="Times New Roman" panose="02020603050405020304" pitchFamily="18" charset="0"/>
              </a:rPr>
              <a:t> </a:t>
            </a:r>
            <a:r>
              <a:rPr kumimoji="1" lang="en-US" altLang="ja-JP" sz="1800" b="0" i="0" u="none" strike="noStrike" baseline="0" dirty="0" err="1">
                <a:solidFill>
                  <a:srgbClr val="3C4043"/>
                </a:solidFill>
                <a:effectLst/>
                <a:latin typeface="Times New Roman" panose="02020603050405020304" pitchFamily="18" charset="0"/>
              </a:rPr>
              <a:t>chuỗi</a:t>
            </a:r>
            <a:r>
              <a:rPr kumimoji="1" lang="en-US" altLang="ja-JP" sz="1800" b="0" i="0" u="none" strike="noStrike" baseline="0" dirty="0">
                <a:solidFill>
                  <a:srgbClr val="3C4043"/>
                </a:solidFill>
                <a:effectLst/>
                <a:latin typeface="Times New Roman" panose="02020603050405020304" pitchFamily="18" charset="0"/>
              </a:rPr>
              <a:t> pipe </a:t>
            </a:r>
            <a:r>
              <a:rPr kumimoji="1" lang="en-US" altLang="ja-JP" sz="1800" b="0" i="0" u="none" strike="noStrike" baseline="0" dirty="0" err="1">
                <a:solidFill>
                  <a:srgbClr val="3C4043"/>
                </a:solidFill>
                <a:effectLst/>
                <a:latin typeface="Times New Roman" panose="02020603050405020304" pitchFamily="18" charset="0"/>
              </a:rPr>
              <a:t>liên</a:t>
            </a:r>
            <a:r>
              <a:rPr kumimoji="1" lang="en-US" altLang="ja-JP" sz="1800" b="0" i="0" u="none" strike="noStrike" baseline="0" dirty="0">
                <a:solidFill>
                  <a:srgbClr val="3C4043"/>
                </a:solidFill>
                <a:effectLst/>
                <a:latin typeface="Times New Roman" panose="02020603050405020304" pitchFamily="18" charset="0"/>
              </a:rPr>
              <a:t> </a:t>
            </a:r>
            <a:r>
              <a:rPr kumimoji="1" lang="en-US" altLang="ja-JP" sz="1800" b="0" i="0" u="none" strike="noStrike" baseline="0" dirty="0" err="1">
                <a:solidFill>
                  <a:srgbClr val="3C4043"/>
                </a:solidFill>
                <a:effectLst/>
                <a:latin typeface="Times New Roman" panose="02020603050405020304" pitchFamily="18" charset="0"/>
              </a:rPr>
              <a:t>quan</a:t>
            </a:r>
            <a:r>
              <a:rPr kumimoji="1" lang="en-US" altLang="ja-JP" sz="1800" b="0" i="0" u="none" strike="noStrike" baseline="0" dirty="0">
                <a:solidFill>
                  <a:srgbClr val="3C4043"/>
                </a:solidFill>
                <a:effectLst/>
                <a:latin typeface="Times New Roman" panose="02020603050405020304" pitchFamily="18" charset="0"/>
              </a:rPr>
              <a:t> với 1 USB device </a:t>
            </a:r>
            <a:r>
              <a:rPr kumimoji="1" lang="en-US" altLang="ja-JP" sz="1800" b="0" i="0" u="none" strike="noStrike" baseline="0" dirty="0" err="1">
                <a:solidFill>
                  <a:srgbClr val="3C4043"/>
                </a:solidFill>
                <a:effectLst/>
                <a:latin typeface="Times New Roman" panose="02020603050405020304" pitchFamily="18" charset="0"/>
              </a:rPr>
              <a:t>cụ</a:t>
            </a:r>
            <a:r>
              <a:rPr kumimoji="1" lang="en-US" altLang="ja-JP" sz="1800" b="0" i="0" u="none" strike="noStrike" baseline="0" dirty="0">
                <a:solidFill>
                  <a:srgbClr val="3C4043"/>
                </a:solidFill>
                <a:effectLst/>
                <a:latin typeface="Times New Roman" panose="02020603050405020304" pitchFamily="18" charset="0"/>
              </a:rPr>
              <a:t> thể</a:t>
            </a:r>
          </a:p>
          <a:p>
            <a:pPr marL="742950" lvl="1" indent="-285750" algn="l">
              <a:buFontTx/>
              <a:buChar char="-"/>
            </a:pPr>
            <a:r>
              <a:rPr lang="en-US" sz="2800" b="0" i="0" dirty="0" err="1">
                <a:solidFill>
                  <a:srgbClr val="3C4043"/>
                </a:solidFill>
                <a:effectLst/>
                <a:latin typeface="Roboto" panose="02000000000000000000" pitchFamily="2" charset="0"/>
              </a:rPr>
              <a:t>Chính</a:t>
            </a:r>
            <a:r>
              <a:rPr lang="en-US" sz="2800" b="0" i="0" dirty="0">
                <a:solidFill>
                  <a:srgbClr val="3C4043"/>
                </a:solidFill>
                <a:effectLst/>
                <a:latin typeface="Roboto" panose="02000000000000000000" pitchFamily="2" charset="0"/>
              </a:rPr>
              <a:t> xác </a:t>
            </a:r>
            <a:r>
              <a:rPr lang="en-US" sz="2800" b="0" i="0" dirty="0" err="1">
                <a:solidFill>
                  <a:srgbClr val="3C4043"/>
                </a:solidFill>
                <a:effectLst/>
                <a:latin typeface="Roboto" panose="02000000000000000000" pitchFamily="2" charset="0"/>
              </a:rPr>
              <a:t>một</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khách</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hàng</a:t>
            </a:r>
            <a:r>
              <a:rPr lang="en-US" sz="2800" b="0" i="0" dirty="0">
                <a:solidFill>
                  <a:srgbClr val="3C4043"/>
                </a:solidFill>
                <a:effectLst/>
                <a:latin typeface="Roboto" panose="02000000000000000000" pitchFamily="2" charset="0"/>
              </a:rPr>
              <a:t> trên host quản lý </a:t>
            </a:r>
            <a:r>
              <a:rPr lang="en-US" sz="2800" b="0" i="0" dirty="0" err="1">
                <a:solidFill>
                  <a:srgbClr val="3C4043"/>
                </a:solidFill>
                <a:effectLst/>
                <a:latin typeface="Roboto" panose="02000000000000000000" pitchFamily="2" charset="0"/>
              </a:rPr>
              <a:t>một</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giao</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diện</a:t>
            </a:r>
            <a:r>
              <a:rPr lang="en-US" sz="2800" b="0" i="0" dirty="0">
                <a:solidFill>
                  <a:srgbClr val="3C4043"/>
                </a:solidFill>
                <a:effectLst/>
                <a:latin typeface="Roboto" panose="02000000000000000000" pitchFamily="2" charset="0"/>
              </a:rPr>
              <a:t> nhất định. </a:t>
            </a:r>
            <a:r>
              <a:rPr lang="en-US" sz="2800" b="0" i="0" dirty="0" err="1">
                <a:solidFill>
                  <a:srgbClr val="3C4043"/>
                </a:solidFill>
                <a:effectLst/>
                <a:latin typeface="Roboto" panose="02000000000000000000" pitchFamily="2" charset="0"/>
              </a:rPr>
              <a:t>Máy</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khách</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khởi</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tạo</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từng</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ống</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của</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giao</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diện</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bằng</a:t>
            </a:r>
            <a:r>
              <a:rPr lang="en-US" sz="2800" b="0" i="0" dirty="0">
                <a:solidFill>
                  <a:srgbClr val="3C4043"/>
                </a:solidFill>
                <a:effectLst/>
                <a:latin typeface="Roboto" panose="02000000000000000000" pitchFamily="2" charset="0"/>
              </a:rPr>
              <a:t> cách </a:t>
            </a:r>
            <a:r>
              <a:rPr lang="en-US" sz="2800" b="0" i="0" dirty="0" err="1">
                <a:solidFill>
                  <a:srgbClr val="3C4043"/>
                </a:solidFill>
                <a:effectLst/>
                <a:latin typeface="Roboto" panose="02000000000000000000" pitchFamily="2" charset="0"/>
              </a:rPr>
              <a:t>đặt</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Chính</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sách</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cho</a:t>
            </a:r>
            <a:r>
              <a:rPr lang="en-US" sz="2800" b="0" i="0" dirty="0">
                <a:solidFill>
                  <a:srgbClr val="3C4043"/>
                </a:solidFill>
                <a:effectLst/>
                <a:latin typeface="Roboto" panose="02000000000000000000" pitchFamily="2" charset="0"/>
              </a:rPr>
              <a:t> </a:t>
            </a:r>
            <a:r>
              <a:rPr lang="en-US" sz="2800" b="0" i="0" dirty="0" err="1">
                <a:solidFill>
                  <a:srgbClr val="3C4043"/>
                </a:solidFill>
                <a:effectLst/>
                <a:latin typeface="Roboto" panose="02000000000000000000" pitchFamily="2" charset="0"/>
              </a:rPr>
              <a:t>ống</a:t>
            </a:r>
            <a:r>
              <a:rPr lang="en-US" sz="2800" b="0" i="0" dirty="0">
                <a:solidFill>
                  <a:srgbClr val="3C4043"/>
                </a:solidFill>
                <a:effectLst/>
                <a:latin typeface="Roboto" panose="02000000000000000000" pitchFamily="2" charset="0"/>
              </a:rPr>
              <a:t> đó. his includes the maximum amount of data to be transmitted per IRP and the maximum service interval for the pipe</a:t>
            </a:r>
            <a:endParaRPr kumimoji="1" lang="en-US" altLang="ja-JP" sz="1800" b="0" i="0" u="none" strike="noStrike" baseline="0" dirty="0">
              <a:solidFill>
                <a:srgbClr val="3C4043"/>
              </a:solidFill>
              <a:effectLst/>
              <a:latin typeface="Times New Roman" panose="02020603050405020304" pitchFamily="18" charset="0"/>
            </a:endParaRPr>
          </a:p>
          <a:p>
            <a:pPr marL="457200" lvl="1" indent="0" algn="l">
              <a:buFontTx/>
              <a:buNone/>
            </a:pPr>
            <a:endParaRPr kumimoji="1" lang="en-US" altLang="ja-JP" sz="1800" b="0" i="0" u="none" strike="noStrike" baseline="0" dirty="0">
              <a:solidFill>
                <a:srgbClr val="3C4043"/>
              </a:solidFill>
              <a:effectLst/>
              <a:latin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34</a:t>
            </a:fld>
            <a:endParaRPr lang="en-US"/>
          </a:p>
        </p:txBody>
      </p:sp>
    </p:spTree>
    <p:extLst>
      <p:ext uri="{BB962C8B-B14F-4D97-AF65-F5344CB8AC3E}">
        <p14:creationId xmlns:p14="http://schemas.microsoft.com/office/powerpoint/2010/main" val="2227629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vi-VN" sz="2800" b="0" i="0" dirty="0">
                <a:solidFill>
                  <a:srgbClr val="3C4043"/>
                </a:solidFill>
                <a:effectLst/>
                <a:latin typeface="Roboto" panose="02000000000000000000" pitchFamily="2" charset="0"/>
              </a:rPr>
              <a:t>HCD là một bản tóm tắt của phần cứng </a:t>
            </a:r>
            <a:r>
              <a:rPr lang="en-US" sz="2800" b="0" i="0" dirty="0">
                <a:solidFill>
                  <a:srgbClr val="3C4043"/>
                </a:solidFill>
                <a:effectLst/>
                <a:latin typeface="Roboto" panose="02000000000000000000" pitchFamily="2" charset="0"/>
              </a:rPr>
              <a:t>HC </a:t>
            </a:r>
            <a:r>
              <a:rPr lang="vi-VN" sz="2800" b="0" i="0" dirty="0">
                <a:solidFill>
                  <a:srgbClr val="3C4043"/>
                </a:solidFill>
                <a:effectLst/>
                <a:latin typeface="Roboto" panose="02000000000000000000" pitchFamily="2" charset="0"/>
              </a:rPr>
              <a:t>và truyền dữ liệu qua USB của </a:t>
            </a:r>
            <a:r>
              <a:rPr lang="en-US" sz="2800" b="0" i="0" dirty="0">
                <a:solidFill>
                  <a:srgbClr val="3C4043"/>
                </a:solidFill>
                <a:effectLst/>
                <a:latin typeface="Roboto" panose="02000000000000000000" pitchFamily="2" charset="0"/>
              </a:rPr>
              <a:t>HC</a:t>
            </a:r>
            <a:r>
              <a:rPr lang="vi-VN" sz="2800" b="0" i="0" dirty="0">
                <a:solidFill>
                  <a:srgbClr val="3C4043"/>
                </a:solidFill>
                <a:effectLst/>
                <a:latin typeface="Roboto" panose="02000000000000000000" pitchFamily="2" charset="0"/>
              </a:rPr>
              <a:t>. HDDI đáp ứng các yêu cầu sau: </a:t>
            </a:r>
            <a:endParaRPr lang="en-US" sz="2800" b="0" i="0" dirty="0">
              <a:solidFill>
                <a:srgbClr val="3C4043"/>
              </a:solidFill>
              <a:effectLst/>
              <a:latin typeface="Roboto" panose="02000000000000000000" pitchFamily="2" charset="0"/>
            </a:endParaRPr>
          </a:p>
          <a:p>
            <a:pPr algn="l"/>
            <a:r>
              <a:rPr lang="vi-VN" sz="2800" b="0" i="0" dirty="0">
                <a:solidFill>
                  <a:srgbClr val="3C4043"/>
                </a:solidFill>
                <a:effectLst/>
                <a:latin typeface="Roboto" panose="02000000000000000000" pitchFamily="2" charset="0"/>
              </a:rPr>
              <a:t>• Cung cấp một bản tóm tắt về phần cứng </a:t>
            </a:r>
            <a:r>
              <a:rPr lang="en-US" sz="2800" b="0" i="0" dirty="0">
                <a:solidFill>
                  <a:srgbClr val="3C4043"/>
                </a:solidFill>
                <a:effectLst/>
                <a:latin typeface="Roboto" panose="02000000000000000000" pitchFamily="2" charset="0"/>
              </a:rPr>
              <a:t>HC hardware</a:t>
            </a:r>
            <a:r>
              <a:rPr lang="vi-VN" sz="2800" b="0" i="0" dirty="0">
                <a:solidFill>
                  <a:srgbClr val="3C4043"/>
                </a:solidFill>
                <a:effectLst/>
                <a:latin typeface="Roboto" panose="02000000000000000000" pitchFamily="2" charset="0"/>
              </a:rPr>
              <a:t>.</a:t>
            </a:r>
            <a:endParaRPr lang="en-US" sz="2800" b="0" i="0" dirty="0">
              <a:solidFill>
                <a:srgbClr val="3C4043"/>
              </a:solidFill>
              <a:effectLst/>
              <a:latin typeface="Roboto" panose="02000000000000000000" pitchFamily="2" charset="0"/>
            </a:endParaRPr>
          </a:p>
          <a:p>
            <a:pPr algn="l"/>
            <a:r>
              <a:rPr lang="vi-VN" sz="2800" b="0" i="0" dirty="0">
                <a:solidFill>
                  <a:srgbClr val="3C4043"/>
                </a:solidFill>
                <a:effectLst/>
                <a:latin typeface="Roboto" panose="02000000000000000000" pitchFamily="2" charset="0"/>
              </a:rPr>
              <a:t>• Cung cấp việc truyền dữ liệu bằng </a:t>
            </a:r>
            <a:r>
              <a:rPr lang="en-US" sz="2800" b="0" i="0" dirty="0">
                <a:solidFill>
                  <a:srgbClr val="3C4043"/>
                </a:solidFill>
                <a:effectLst/>
                <a:latin typeface="Roboto" panose="02000000000000000000" pitchFamily="2" charset="0"/>
              </a:rPr>
              <a:t>HC </a:t>
            </a:r>
            <a:r>
              <a:rPr lang="vi-VN" sz="2800" b="0" i="0" dirty="0">
                <a:solidFill>
                  <a:srgbClr val="3C4043"/>
                </a:solidFill>
                <a:effectLst/>
                <a:latin typeface="Roboto" panose="02000000000000000000" pitchFamily="2" charset="0"/>
              </a:rPr>
              <a:t>qua</a:t>
            </a:r>
            <a:r>
              <a:rPr lang="en-US" sz="2800" b="0" i="0" dirty="0">
                <a:solidFill>
                  <a:srgbClr val="3C4043"/>
                </a:solidFill>
                <a:effectLst/>
                <a:latin typeface="Roboto" panose="02000000000000000000" pitchFamily="2" charset="0"/>
              </a:rPr>
              <a:t> U</a:t>
            </a:r>
            <a:r>
              <a:rPr lang="vi-VN" sz="2800" b="0" i="0" dirty="0">
                <a:solidFill>
                  <a:srgbClr val="3C4043"/>
                </a:solidFill>
                <a:effectLst/>
                <a:latin typeface="Roboto" panose="02000000000000000000" pitchFamily="2" charset="0"/>
              </a:rPr>
              <a:t>SB</a:t>
            </a:r>
            <a:r>
              <a:rPr lang="en-US" sz="2800" b="0" i="0" dirty="0">
                <a:solidFill>
                  <a:srgbClr val="3C4043"/>
                </a:solidFill>
                <a:effectLst/>
                <a:latin typeface="Roboto" panose="02000000000000000000" pitchFamily="2" charset="0"/>
              </a:rPr>
              <a:t> interconnect</a:t>
            </a:r>
            <a:r>
              <a:rPr lang="vi-VN" sz="2800" b="0" i="0" dirty="0">
                <a:solidFill>
                  <a:srgbClr val="3C4043"/>
                </a:solidFill>
                <a:effectLst/>
                <a:latin typeface="Roboto" panose="02000000000000000000" pitchFamily="2" charset="0"/>
              </a:rPr>
              <a:t>. </a:t>
            </a:r>
            <a:endParaRPr lang="en-US" sz="2800" b="0" i="0" dirty="0">
              <a:solidFill>
                <a:srgbClr val="3C4043"/>
              </a:solidFill>
              <a:effectLst/>
              <a:latin typeface="Roboto" panose="02000000000000000000" pitchFamily="2" charset="0"/>
            </a:endParaRPr>
          </a:p>
          <a:p>
            <a:pPr algn="l"/>
            <a:r>
              <a:rPr lang="vi-VN" sz="2800" b="0" i="0" dirty="0">
                <a:solidFill>
                  <a:srgbClr val="3C4043"/>
                </a:solidFill>
                <a:effectLst/>
                <a:latin typeface="Roboto" panose="02000000000000000000" pitchFamily="2" charset="0"/>
              </a:rPr>
              <a:t>• Cung cấp phân bổ (và hủy phân bổ) </a:t>
            </a:r>
            <a:r>
              <a:rPr lang="en-US" sz="2800" b="0" i="0" dirty="0">
                <a:solidFill>
                  <a:srgbClr val="3C4043"/>
                </a:solidFill>
                <a:effectLst/>
                <a:latin typeface="Roboto" panose="02000000000000000000" pitchFamily="2" charset="0"/>
              </a:rPr>
              <a:t>resource</a:t>
            </a:r>
            <a:r>
              <a:rPr lang="vi-VN" sz="2800" b="0" i="0" dirty="0">
                <a:solidFill>
                  <a:srgbClr val="3C4043"/>
                </a:solidFill>
                <a:effectLst/>
                <a:latin typeface="Roboto" panose="02000000000000000000" pitchFamily="2" charset="0"/>
              </a:rPr>
              <a:t> </a:t>
            </a:r>
            <a:r>
              <a:rPr lang="en-US" sz="2800" b="0" i="0" dirty="0">
                <a:solidFill>
                  <a:srgbClr val="3C4043"/>
                </a:solidFill>
                <a:effectLst/>
                <a:latin typeface="Roboto" panose="02000000000000000000" pitchFamily="2" charset="0"/>
              </a:rPr>
              <a:t>HC</a:t>
            </a:r>
            <a:r>
              <a:rPr lang="vi-VN" sz="2800" b="0" i="0" dirty="0">
                <a:solidFill>
                  <a:srgbClr val="3C4043"/>
                </a:solidFill>
                <a:effectLst/>
                <a:latin typeface="Roboto" panose="02000000000000000000" pitchFamily="2" charset="0"/>
              </a:rPr>
              <a:t> để hỗ trợ dịch vụ được đảm bảo cho USB</a:t>
            </a:r>
            <a:r>
              <a:rPr lang="en-US" sz="2800" b="0" i="0" dirty="0">
                <a:solidFill>
                  <a:srgbClr val="3C4043"/>
                </a:solidFill>
                <a:effectLst/>
                <a:latin typeface="Roboto" panose="02000000000000000000" pitchFamily="2" charset="0"/>
              </a:rPr>
              <a:t> device</a:t>
            </a:r>
          </a:p>
          <a:p>
            <a:pPr algn="l"/>
            <a:r>
              <a:rPr lang="vi-VN" sz="2800" b="0" i="0" dirty="0">
                <a:solidFill>
                  <a:srgbClr val="3C4043"/>
                </a:solidFill>
                <a:effectLst/>
                <a:latin typeface="Roboto" panose="02000000000000000000" pitchFamily="2" charset="0"/>
              </a:rPr>
              <a:t>• Trình bày</a:t>
            </a:r>
            <a:r>
              <a:rPr lang="en-US" sz="2800" b="0" i="0" dirty="0">
                <a:solidFill>
                  <a:srgbClr val="3C4043"/>
                </a:solidFill>
                <a:effectLst/>
                <a:latin typeface="Roboto" panose="02000000000000000000" pitchFamily="2" charset="0"/>
              </a:rPr>
              <a:t> Root</a:t>
            </a:r>
            <a:r>
              <a:rPr lang="vi-VN" sz="2800" b="0" i="0" dirty="0">
                <a:solidFill>
                  <a:srgbClr val="3C4043"/>
                </a:solidFill>
                <a:effectLst/>
                <a:latin typeface="Roboto" panose="02000000000000000000" pitchFamily="2" charset="0"/>
              </a:rPr>
              <a:t> hub và hành vi của nó theo định nghĩa lớp hub.</a:t>
            </a:r>
            <a:endParaRPr lang="en-US" sz="2800" b="0" i="0" dirty="0">
              <a:solidFill>
                <a:srgbClr val="3C4043"/>
              </a:solidFill>
              <a:effectLst/>
              <a:latin typeface="Roboto" panose="02000000000000000000" pitchFamily="2" charset="0"/>
            </a:endParaRPr>
          </a:p>
          <a:p>
            <a:pPr algn="l"/>
            <a:endParaRPr lang="en-US" sz="2800" b="0" i="0" dirty="0">
              <a:solidFill>
                <a:srgbClr val="3C4043"/>
              </a:solidFill>
              <a:effectLst/>
              <a:latin typeface="Roboto" panose="02000000000000000000" pitchFamily="2" charset="0"/>
            </a:endParaRPr>
          </a:p>
          <a:p>
            <a:pPr algn="l"/>
            <a:r>
              <a:rPr lang="vi-VN" sz="4000" b="0" i="0" dirty="0">
                <a:solidFill>
                  <a:srgbClr val="3C4043"/>
                </a:solidFill>
                <a:effectLst/>
                <a:latin typeface="Roboto" panose="02000000000000000000" pitchFamily="2" charset="0"/>
              </a:rPr>
              <a:t>HCD cung cấp HCDI. </a:t>
            </a:r>
            <a:r>
              <a:rPr lang="en-US" sz="4000" b="0" i="0" dirty="0">
                <a:solidFill>
                  <a:srgbClr val="3C4043"/>
                </a:solidFill>
                <a:effectLst/>
                <a:latin typeface="Roboto" panose="02000000000000000000" pitchFamily="2" charset="0"/>
              </a:rPr>
              <a:t> </a:t>
            </a:r>
            <a:r>
              <a:rPr lang="vi-VN" sz="4000" b="0" i="0" dirty="0">
                <a:solidFill>
                  <a:srgbClr val="3C4043"/>
                </a:solidFill>
                <a:effectLst/>
                <a:latin typeface="Roboto" panose="02000000000000000000" pitchFamily="2" charset="0"/>
              </a:rPr>
              <a:t>ẩn đi các chi tiết về phần cứng </a:t>
            </a:r>
            <a:r>
              <a:rPr lang="en-US" sz="4000" b="0" i="0" dirty="0">
                <a:solidFill>
                  <a:srgbClr val="3C4043"/>
                </a:solidFill>
                <a:effectLst/>
                <a:latin typeface="Roboto" panose="02000000000000000000" pitchFamily="2" charset="0"/>
              </a:rPr>
              <a:t>HC</a:t>
            </a:r>
            <a:r>
              <a:rPr lang="vi-VN" sz="4000" b="0" i="0" dirty="0">
                <a:solidFill>
                  <a:srgbClr val="3C4043"/>
                </a:solidFill>
                <a:effectLst/>
                <a:latin typeface="Roboto" panose="02000000000000000000" pitchFamily="2" charset="0"/>
              </a:rPr>
              <a:t>. </a:t>
            </a:r>
            <a:endParaRPr lang="en-US" sz="4000" b="0" i="0" dirty="0">
              <a:solidFill>
                <a:srgbClr val="3C4043"/>
              </a:solidFill>
              <a:effectLst/>
              <a:latin typeface="Roboto" panose="02000000000000000000" pitchFamily="2" charset="0"/>
            </a:endParaRPr>
          </a:p>
          <a:p>
            <a:pPr algn="l"/>
            <a:r>
              <a:rPr lang="vi-VN" sz="4000" b="0" i="0" dirty="0">
                <a:solidFill>
                  <a:srgbClr val="3C4043"/>
                </a:solidFill>
                <a:effectLst/>
                <a:latin typeface="Roboto" panose="02000000000000000000" pitchFamily="2" charset="0"/>
              </a:rPr>
              <a:t>Bên dưới phần cứng Host Controller là USB vật lý và tất cả các device USB kèm theo. </a:t>
            </a:r>
            <a:endParaRPr lang="en-US" sz="4000" b="0" i="0" dirty="0">
              <a:solidFill>
                <a:srgbClr val="3C4043"/>
              </a:solidFill>
              <a:effectLst/>
              <a:latin typeface="Roboto" panose="02000000000000000000" pitchFamily="2" charset="0"/>
            </a:endParaRPr>
          </a:p>
          <a:p>
            <a:pPr algn="l"/>
            <a:r>
              <a:rPr lang="vi-VN" sz="4000" b="0" i="0" dirty="0">
                <a:solidFill>
                  <a:srgbClr val="3C4043"/>
                </a:solidFill>
                <a:effectLst/>
                <a:latin typeface="Roboto" panose="02000000000000000000" pitchFamily="2" charset="0"/>
              </a:rPr>
              <a:t>HCD là cấp thấp nhất </a:t>
            </a:r>
            <a:r>
              <a:rPr lang="en-US" sz="4000" b="0" i="0" dirty="0" err="1">
                <a:solidFill>
                  <a:srgbClr val="3C4043"/>
                </a:solidFill>
                <a:effectLst/>
                <a:latin typeface="Roboto" panose="02000000000000000000" pitchFamily="2" charset="0"/>
              </a:rPr>
              <a:t>của</a:t>
            </a:r>
            <a:r>
              <a:rPr lang="en-US" sz="4000" b="0" i="0" dirty="0">
                <a:solidFill>
                  <a:srgbClr val="3C4043"/>
                </a:solidFill>
                <a:effectLst/>
                <a:latin typeface="Roboto" panose="02000000000000000000" pitchFamily="2" charset="0"/>
              </a:rPr>
              <a:t> </a:t>
            </a:r>
            <a:r>
              <a:rPr lang="vi-VN" sz="4000" b="0" i="0" dirty="0">
                <a:solidFill>
                  <a:srgbClr val="3C4043"/>
                </a:solidFill>
                <a:effectLst/>
                <a:latin typeface="Roboto" panose="02000000000000000000" pitchFamily="2" charset="0"/>
              </a:rPr>
              <a:t>USB</a:t>
            </a:r>
            <a:r>
              <a:rPr lang="en-US" sz="4000" b="0" i="0" dirty="0">
                <a:solidFill>
                  <a:srgbClr val="3C4043"/>
                </a:solidFill>
                <a:effectLst/>
                <a:latin typeface="Roboto" panose="02000000000000000000" pitchFamily="2" charset="0"/>
              </a:rPr>
              <a:t> SW</a:t>
            </a:r>
            <a:r>
              <a:rPr lang="vi-VN" sz="4000" b="0" i="0" dirty="0">
                <a:solidFill>
                  <a:srgbClr val="3C4043"/>
                </a:solidFill>
                <a:effectLst/>
                <a:latin typeface="Roboto" panose="02000000000000000000" pitchFamily="2" charset="0"/>
              </a:rPr>
              <a:t>. </a:t>
            </a:r>
            <a:endParaRPr lang="en-US" sz="4000" b="0" i="0" dirty="0">
              <a:solidFill>
                <a:srgbClr val="3C4043"/>
              </a:solidFill>
              <a:effectLst/>
              <a:latin typeface="Roboto" panose="02000000000000000000" pitchFamily="2" charset="0"/>
            </a:endParaRPr>
          </a:p>
          <a:p>
            <a:pPr algn="l"/>
            <a:r>
              <a:rPr lang="vi-VN" sz="4000" b="0" i="0" dirty="0">
                <a:solidFill>
                  <a:srgbClr val="3C4043"/>
                </a:solidFill>
                <a:effectLst/>
                <a:latin typeface="Roboto" panose="02000000000000000000" pitchFamily="2" charset="0"/>
              </a:rPr>
              <a:t>HCD chỉ có một </a:t>
            </a:r>
            <a:r>
              <a:rPr lang="en-US" sz="4000" b="0" i="0" dirty="0">
                <a:solidFill>
                  <a:srgbClr val="3C4043"/>
                </a:solidFill>
                <a:effectLst/>
                <a:latin typeface="Roboto" panose="02000000000000000000" pitchFamily="2" charset="0"/>
              </a:rPr>
              <a:t>client</a:t>
            </a:r>
            <a:r>
              <a:rPr lang="vi-VN" sz="4000" b="0" i="0" dirty="0">
                <a:solidFill>
                  <a:srgbClr val="3C4043"/>
                </a:solidFill>
                <a:effectLst/>
                <a:latin typeface="Roboto" panose="02000000000000000000" pitchFamily="2" charset="0"/>
              </a:rPr>
              <a:t>: USBD</a:t>
            </a:r>
            <a:endParaRPr lang="en-US" sz="4000" b="0" i="0" dirty="0">
              <a:solidFill>
                <a:srgbClr val="3C4043"/>
              </a:solidFill>
              <a:effectLst/>
              <a:latin typeface="Roboto" panose="02000000000000000000" pitchFamily="2" charset="0"/>
            </a:endParaRPr>
          </a:p>
          <a:p>
            <a:pPr algn="l"/>
            <a:r>
              <a:rPr lang="vi-VN" sz="4000" b="0" i="0" dirty="0">
                <a:solidFill>
                  <a:srgbClr val="3C4043"/>
                </a:solidFill>
                <a:effectLst/>
                <a:latin typeface="Roboto" panose="02000000000000000000" pitchFamily="2" charset="0"/>
              </a:rPr>
              <a:t>USBD </a:t>
            </a:r>
            <a:r>
              <a:rPr lang="en-US" sz="4000" b="0" i="0" dirty="0">
                <a:solidFill>
                  <a:srgbClr val="3C4043"/>
                </a:solidFill>
                <a:effectLst/>
                <a:latin typeface="Roboto" panose="02000000000000000000" pitchFamily="2" charset="0"/>
              </a:rPr>
              <a:t>thể hiện</a:t>
            </a:r>
            <a:r>
              <a:rPr lang="vi-VN" sz="4000" b="0" i="0" dirty="0">
                <a:solidFill>
                  <a:srgbClr val="3C4043"/>
                </a:solidFill>
                <a:effectLst/>
                <a:latin typeface="Roboto" panose="02000000000000000000" pitchFamily="2" charset="0"/>
              </a:rPr>
              <a:t> các yêu cầu từ nhiều </a:t>
            </a:r>
            <a:r>
              <a:rPr lang="en-US" sz="4000" b="0" i="0" dirty="0">
                <a:solidFill>
                  <a:srgbClr val="3C4043"/>
                </a:solidFill>
                <a:effectLst/>
                <a:latin typeface="Roboto" panose="02000000000000000000" pitchFamily="2" charset="0"/>
              </a:rPr>
              <a:t>client </a:t>
            </a:r>
            <a:r>
              <a:rPr lang="vi-VN" sz="4000" b="0" i="0" dirty="0">
                <a:solidFill>
                  <a:srgbClr val="3C4043"/>
                </a:solidFill>
                <a:effectLst/>
                <a:latin typeface="Roboto" panose="02000000000000000000" pitchFamily="2" charset="0"/>
              </a:rPr>
              <a:t>tới HCD thích hợp. </a:t>
            </a:r>
            <a:endParaRPr lang="en-US" sz="4000" b="0" i="0" dirty="0">
              <a:solidFill>
                <a:srgbClr val="3C4043"/>
              </a:solidFill>
              <a:effectLst/>
              <a:latin typeface="Roboto" panose="02000000000000000000" pitchFamily="2" charset="0"/>
            </a:endParaRPr>
          </a:p>
          <a:p>
            <a:pPr algn="l"/>
            <a:r>
              <a:rPr lang="vi-VN" sz="4000" b="0" i="0" dirty="0">
                <a:solidFill>
                  <a:srgbClr val="3C4043"/>
                </a:solidFill>
                <a:effectLst/>
                <a:latin typeface="Roboto" panose="02000000000000000000" pitchFamily="2" charset="0"/>
              </a:rPr>
              <a:t>Một HCD nhất định có thể quản lý nhiều </a:t>
            </a:r>
            <a:r>
              <a:rPr lang="en-US" sz="4000" b="0" i="0" dirty="0">
                <a:solidFill>
                  <a:srgbClr val="3C4043"/>
                </a:solidFill>
                <a:effectLst/>
                <a:latin typeface="Roboto" panose="02000000000000000000" pitchFamily="2" charset="0"/>
              </a:rPr>
              <a:t>HC</a:t>
            </a:r>
            <a:r>
              <a:rPr lang="vi-VN" sz="4000" b="0" i="0" dirty="0">
                <a:solidFill>
                  <a:srgbClr val="3C4043"/>
                </a:solidFill>
                <a:effectLst/>
                <a:latin typeface="Roboto" panose="02000000000000000000" pitchFamily="2" charset="0"/>
              </a:rPr>
              <a:t>. </a:t>
            </a:r>
            <a:r>
              <a:rPr lang="en-US" sz="4000" b="0" i="0" dirty="0">
                <a:solidFill>
                  <a:srgbClr val="3C4043"/>
                </a:solidFill>
                <a:effectLst/>
                <a:latin typeface="Roboto" panose="02000000000000000000" pitchFamily="2" charset="0"/>
              </a:rPr>
              <a:t>Client</a:t>
            </a:r>
            <a:r>
              <a:rPr lang="vi-VN" sz="4000" b="0" i="0" dirty="0">
                <a:solidFill>
                  <a:srgbClr val="3C4043"/>
                </a:solidFill>
                <a:effectLst/>
                <a:latin typeface="Roboto" panose="02000000000000000000" pitchFamily="2" charset="0"/>
              </a:rPr>
              <a:t> không thể truy cập trực tiếp HCDI. Do đó, các yêu cầu giao diện cụ thể cho HDDI không được thảo luận ở đây.</a:t>
            </a:r>
            <a:endParaRPr lang="en-US" sz="2800" b="0" i="0" dirty="0">
              <a:solidFill>
                <a:srgbClr val="3C4043"/>
              </a:solidFill>
              <a:effectLst/>
              <a:latin typeface="Roboto" panose="02000000000000000000" pitchFamily="2" charset="0"/>
            </a:endParaRPr>
          </a:p>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35</a:t>
            </a:fld>
            <a:endParaRPr lang="en-US"/>
          </a:p>
        </p:txBody>
      </p:sp>
    </p:spTree>
    <p:extLst>
      <p:ext uri="{BB962C8B-B14F-4D97-AF65-F5344CB8AC3E}">
        <p14:creationId xmlns:p14="http://schemas.microsoft.com/office/powerpoint/2010/main" val="751299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vi-VN" b="0" i="0" dirty="0">
                <a:solidFill>
                  <a:srgbClr val="3C4043"/>
                </a:solidFill>
                <a:effectLst/>
                <a:latin typeface="Roboto" panose="02000000000000000000" pitchFamily="2" charset="0"/>
              </a:rPr>
              <a:t>USBD trình bày hai nhóm cơ chế </a:t>
            </a:r>
            <a:r>
              <a:rPr lang="en-US" b="0" i="0" dirty="0">
                <a:solidFill>
                  <a:srgbClr val="3C4043"/>
                </a:solidFill>
                <a:effectLst/>
                <a:latin typeface="Roboto" panose="02000000000000000000" pitchFamily="2" charset="0"/>
              </a:rPr>
              <a:t>SW tới client</a:t>
            </a:r>
            <a:r>
              <a:rPr lang="vi-VN" b="0" i="0" dirty="0">
                <a:solidFill>
                  <a:srgbClr val="3C4043"/>
                </a:solidFill>
                <a:effectLst/>
                <a:latin typeface="Roboto" panose="02000000000000000000" pitchFamily="2" charset="0"/>
              </a:rPr>
              <a:t>: </a:t>
            </a:r>
            <a:endParaRPr lang="en-US" b="0" i="0" dirty="0">
              <a:solidFill>
                <a:srgbClr val="3C4043"/>
              </a:solidFill>
              <a:effectLst/>
              <a:latin typeface="Roboto" panose="02000000000000000000" pitchFamily="2" charset="0"/>
            </a:endParaRPr>
          </a:p>
          <a:p>
            <a:pPr algn="l"/>
            <a:r>
              <a:rPr lang="vi-VN" b="0" i="0" dirty="0">
                <a:solidFill>
                  <a:srgbClr val="3C4043"/>
                </a:solidFill>
                <a:effectLst/>
                <a:latin typeface="Roboto" panose="02000000000000000000" pitchFamily="2" charset="0"/>
              </a:rPr>
              <a:t>cơ chế lệnh và cơ chế đường ống. </a:t>
            </a:r>
            <a:endParaRPr lang="en-US" b="0" i="0" dirty="0">
              <a:solidFill>
                <a:srgbClr val="3C4043"/>
              </a:solidFill>
              <a:effectLst/>
              <a:latin typeface="Roboto" panose="02000000000000000000" pitchFamily="2" charset="0"/>
            </a:endParaRPr>
          </a:p>
          <a:p>
            <a:pPr algn="l"/>
            <a:r>
              <a:rPr lang="en-US" sz="1200" dirty="0">
                <a:solidFill>
                  <a:srgbClr val="FF0000"/>
                </a:solidFill>
              </a:rPr>
              <a:t>Command mechanisms  </a:t>
            </a:r>
            <a:r>
              <a:rPr lang="vi-VN" b="0" i="0" dirty="0">
                <a:solidFill>
                  <a:srgbClr val="3C4043"/>
                </a:solidFill>
                <a:effectLst/>
                <a:latin typeface="Roboto" panose="02000000000000000000" pitchFamily="2" charset="0"/>
              </a:rPr>
              <a:t>cho phép </a:t>
            </a:r>
            <a:r>
              <a:rPr lang="en-US" b="0" i="0" dirty="0">
                <a:solidFill>
                  <a:srgbClr val="3C4043"/>
                </a:solidFill>
                <a:effectLst/>
                <a:latin typeface="Roboto" panose="02000000000000000000" pitchFamily="2" charset="0"/>
              </a:rPr>
              <a:t>client </a:t>
            </a:r>
            <a:r>
              <a:rPr lang="vi-VN" b="0" i="0" dirty="0">
                <a:solidFill>
                  <a:srgbClr val="3C4043"/>
                </a:solidFill>
                <a:effectLst/>
                <a:latin typeface="Roboto" panose="02000000000000000000" pitchFamily="2" charset="0"/>
              </a:rPr>
              <a:t>định cấu hình và kiểm soát hoạt động của USBD cũng như định cấu hình và điều khiển chung một thiết bị USB. cơ chế lệnh cung cấp tất cả quyền truy cập vào đường ống mặc định của thiết bị. </a:t>
            </a:r>
            <a:endParaRPr lang="en-US" b="0" i="0" dirty="0">
              <a:solidFill>
                <a:srgbClr val="3C4043"/>
              </a:solidFill>
              <a:effectLst/>
              <a:latin typeface="Roboto" panose="02000000000000000000" pitchFamily="2" charset="0"/>
            </a:endParaRPr>
          </a:p>
          <a:p>
            <a:pPr algn="l"/>
            <a:r>
              <a:rPr lang="en-US" sz="1200" dirty="0">
                <a:solidFill>
                  <a:srgbClr val="FF0000"/>
                </a:solidFill>
              </a:rPr>
              <a:t>Pipe mechanisms  </a:t>
            </a:r>
            <a:r>
              <a:rPr lang="vi-VN" b="0" i="0" dirty="0">
                <a:solidFill>
                  <a:srgbClr val="3C4043"/>
                </a:solidFill>
                <a:effectLst/>
                <a:latin typeface="Roboto" panose="02000000000000000000" pitchFamily="2" charset="0"/>
              </a:rPr>
              <a:t>cho phép máy khách USBD quản lý dữ liệu cụ thể của thiết bị và kiểm soát việc truyền dữ liệu. Cơ chế đường ống không cho phép khách hàng trực tiếp xử lý đường ống mặc định của thiết bị.</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36</a:t>
            </a:fld>
            <a:endParaRPr lang="en-US"/>
          </a:p>
        </p:txBody>
      </p:sp>
    </p:spTree>
    <p:extLst>
      <p:ext uri="{BB962C8B-B14F-4D97-AF65-F5344CB8AC3E}">
        <p14:creationId xmlns:p14="http://schemas.microsoft.com/office/powerpoint/2010/main" val="479264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vi-VN" sz="2800" b="0" i="0" dirty="0">
                <a:solidFill>
                  <a:srgbClr val="3C4043"/>
                </a:solidFill>
                <a:effectLst/>
                <a:latin typeface="Roboto" panose="02000000000000000000" pitchFamily="2" charset="0"/>
              </a:rPr>
              <a:t>Khởi tạo USBD</a:t>
            </a:r>
            <a:endParaRPr lang="en-US" sz="2800" b="0" i="0" dirty="0">
              <a:solidFill>
                <a:srgbClr val="3C4043"/>
              </a:solidFill>
              <a:effectLst/>
              <a:latin typeface="Roboto" panose="02000000000000000000" pitchFamily="2" charset="0"/>
            </a:endParaRPr>
          </a:p>
          <a:p>
            <a:pPr algn="l"/>
            <a:r>
              <a:rPr lang="vi-VN" sz="2800" b="0" i="0" dirty="0">
                <a:solidFill>
                  <a:srgbClr val="3C4043"/>
                </a:solidFill>
                <a:effectLst/>
                <a:latin typeface="Roboto" panose="02000000000000000000" pitchFamily="2" charset="0"/>
              </a:rPr>
              <a:t> Việc khởi tạo USBD cụ thể phụ thuộc vào hệ điều hành. </a:t>
            </a:r>
            <a:endParaRPr lang="en-US" sz="2800" b="0" i="0" dirty="0">
              <a:solidFill>
                <a:srgbClr val="3C4043"/>
              </a:solidFill>
              <a:effectLst/>
              <a:latin typeface="Roboto" panose="02000000000000000000" pitchFamily="2" charset="0"/>
            </a:endParaRPr>
          </a:p>
          <a:p>
            <a:pPr algn="l"/>
            <a:r>
              <a:rPr lang="vi-VN" sz="2800" b="0" i="0" dirty="0">
                <a:solidFill>
                  <a:srgbClr val="3C4043"/>
                </a:solidFill>
                <a:effectLst/>
                <a:latin typeface="Roboto" panose="02000000000000000000" pitchFamily="2" charset="0"/>
              </a:rPr>
              <a:t>Khi một USB cụ thể được quản lý bởi USBD được khởi tạo, thông tin quản lý cho USB đó cũng được tạo. </a:t>
            </a:r>
            <a:endParaRPr lang="en-US" sz="2800" b="0" i="0" dirty="0">
              <a:solidFill>
                <a:srgbClr val="3C4043"/>
              </a:solidFill>
              <a:effectLst/>
              <a:latin typeface="Roboto" panose="02000000000000000000" pitchFamily="2" charset="0"/>
            </a:endParaRPr>
          </a:p>
          <a:p>
            <a:pPr algn="l"/>
            <a:r>
              <a:rPr lang="vi-VN" sz="2800" b="0" i="0" dirty="0">
                <a:solidFill>
                  <a:srgbClr val="3C4043"/>
                </a:solidFill>
                <a:effectLst/>
                <a:latin typeface="Roboto" panose="02000000000000000000" pitchFamily="2" charset="0"/>
              </a:rPr>
              <a:t>Một phần thông tin quản lý này là địa chỉ mặc định của device và </a:t>
            </a:r>
            <a:r>
              <a:rPr lang="en-US" sz="2800" b="0" i="0" dirty="0">
                <a:solidFill>
                  <a:srgbClr val="3C4043"/>
                </a:solidFill>
                <a:effectLst/>
                <a:latin typeface="Roboto" panose="02000000000000000000" pitchFamily="2" charset="0"/>
              </a:rPr>
              <a:t>default control pipe</a:t>
            </a:r>
            <a:r>
              <a:rPr lang="vi-VN" sz="2800" b="0" i="0" dirty="0">
                <a:solidFill>
                  <a:srgbClr val="3C4043"/>
                </a:solidFill>
                <a:effectLst/>
                <a:latin typeface="Roboto" panose="02000000000000000000" pitchFamily="2" charset="0"/>
              </a:rPr>
              <a:t> của nó </a:t>
            </a:r>
            <a:endParaRPr lang="en-US" sz="2800" b="0" i="0" dirty="0">
              <a:solidFill>
                <a:srgbClr val="3C4043"/>
              </a:solidFill>
              <a:effectLst/>
              <a:latin typeface="Roboto" panose="02000000000000000000" pitchFamily="2" charset="0"/>
            </a:endParaRPr>
          </a:p>
          <a:p>
            <a:pPr algn="l"/>
            <a:r>
              <a:rPr lang="vi-VN" sz="2800" b="0" i="0" dirty="0">
                <a:solidFill>
                  <a:srgbClr val="3C4043"/>
                </a:solidFill>
                <a:effectLst/>
                <a:latin typeface="Roboto" panose="02000000000000000000" pitchFamily="2" charset="0"/>
              </a:rPr>
              <a:t>Khi một device được gắn vào USB, nó sẽ phản hồi một địa chỉ đặc biệt được gọi là </a:t>
            </a:r>
            <a:r>
              <a:rPr lang="en-US" sz="2800" b="0" i="0" dirty="0" err="1">
                <a:solidFill>
                  <a:srgbClr val="3C4043"/>
                </a:solidFill>
                <a:effectLst/>
                <a:latin typeface="Roboto" panose="02000000000000000000" pitchFamily="2" charset="0"/>
              </a:rPr>
              <a:t>mặc</a:t>
            </a:r>
            <a:r>
              <a:rPr lang="en-US" sz="2800" b="0" i="0" dirty="0">
                <a:solidFill>
                  <a:srgbClr val="3C4043"/>
                </a:solidFill>
                <a:effectLst/>
                <a:latin typeface="Roboto" panose="02000000000000000000" pitchFamily="2" charset="0"/>
              </a:rPr>
              <a:t> định</a:t>
            </a:r>
            <a:r>
              <a:rPr lang="vi-VN" sz="2800" b="0" i="0" dirty="0">
                <a:solidFill>
                  <a:srgbClr val="3C4043"/>
                </a:solidFill>
                <a:effectLst/>
                <a:latin typeface="Roboto" panose="02000000000000000000" pitchFamily="2" charset="0"/>
              </a:rPr>
              <a:t> (tham khảo Chương 9) cho đến khi địa chỉ duy nhất của nó được gán bởi bộ liệt kê bus. </a:t>
            </a:r>
            <a:endParaRPr lang="en-US" sz="2800" b="0" i="0" dirty="0">
              <a:solidFill>
                <a:srgbClr val="3C4043"/>
              </a:solidFill>
              <a:effectLst/>
              <a:latin typeface="Roboto" panose="02000000000000000000" pitchFamily="2" charset="0"/>
            </a:endParaRPr>
          </a:p>
          <a:p>
            <a:pPr algn="l"/>
            <a:r>
              <a:rPr lang="vi-VN" sz="2800" b="0" i="0" dirty="0">
                <a:solidFill>
                  <a:srgbClr val="3C4043"/>
                </a:solidFill>
                <a:effectLst/>
                <a:latin typeface="Roboto" panose="02000000000000000000" pitchFamily="2" charset="0"/>
              </a:rPr>
              <a:t>Để Hệ thống USB tương tác với device mới, địa chỉ device mặc định và đường ống mặc định của device phải có sẵn cho trình điều khiển trung tâm khi gắn device. </a:t>
            </a:r>
            <a:endParaRPr lang="en-US" sz="2800" b="0" i="0" dirty="0">
              <a:solidFill>
                <a:srgbClr val="3C4043"/>
              </a:solidFill>
              <a:effectLst/>
              <a:latin typeface="Roboto" panose="02000000000000000000" pitchFamily="2" charset="0"/>
            </a:endParaRPr>
          </a:p>
          <a:p>
            <a:pPr algn="l"/>
            <a:endParaRPr kumimoji="1" lang="en-US" altLang="ja-JP" sz="2800" b="0" i="0" dirty="0">
              <a:solidFill>
                <a:srgbClr val="3C4043"/>
              </a:solidFill>
              <a:effectLst/>
              <a:latin typeface="Roboto" panose="02000000000000000000" pitchFamily="2" charset="0"/>
            </a:endParaRPr>
          </a:p>
          <a:p>
            <a:pPr algn="l"/>
            <a:endParaRPr kumimoji="1" lang="en-US" altLang="ja-JP" sz="2800" b="0" i="0" dirty="0">
              <a:solidFill>
                <a:srgbClr val="3C4043"/>
              </a:solidFill>
              <a:effectLst/>
              <a:latin typeface="Roboto" panose="02000000000000000000" pitchFamily="2" charset="0"/>
            </a:endParaRPr>
          </a:p>
          <a:p>
            <a:pPr algn="l"/>
            <a:r>
              <a:rPr lang="vi-VN" b="0" i="0" dirty="0">
                <a:solidFill>
                  <a:srgbClr val="3C4043"/>
                </a:solidFill>
                <a:effectLst/>
                <a:latin typeface="Roboto" panose="02000000000000000000" pitchFamily="2" charset="0"/>
              </a:rPr>
              <a:t>Sử dụng ống USBD Ống là phương thức mà điểm cuối của device được liên kết với thực thể Phần mềm host. Các ống được sở hữu bởi chính xác một thực thể như vậy trên host. Mặc dù khái niệm cơ bản về đường ống là giống nhau bất kể chủ sở hữu là ai, nhưng một số khác biệt về khả năng được cung cấp cho máy khách USBD xảy ra giữa hai nhóm đường ống: • Các đường dẫn mặc định do USBD sở hữu và quản lý • Tất cả các đường ống khác do khách hàng của USBD sở hữu và quản lý Các đường dẫn mặc định không bao giờ được khách hàng truy cập trực tiếp, mặc dù chúng thường được sử dụng để thực hiện một số phần yêu cầu của khách hàng được chuyển tiếp thông qua các cơ chế lệnh.</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37</a:t>
            </a:fld>
            <a:endParaRPr lang="en-US"/>
          </a:p>
        </p:txBody>
      </p:sp>
    </p:spTree>
    <p:extLst>
      <p:ext uri="{BB962C8B-B14F-4D97-AF65-F5344CB8AC3E}">
        <p14:creationId xmlns:p14="http://schemas.microsoft.com/office/powerpoint/2010/main" val="3784681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err="1">
                <a:latin typeface="Times New Roman" panose="02020603050405020304" pitchFamily="18" charset="0"/>
              </a:rPr>
              <a:t>Chương</a:t>
            </a:r>
            <a:r>
              <a:rPr lang="en-US" sz="1800" b="0" i="0" u="none" strike="noStrike" baseline="0" dirty="0">
                <a:latin typeface="Times New Roman" panose="02020603050405020304" pitchFamily="18" charset="0"/>
              </a:rPr>
              <a:t> này </a:t>
            </a:r>
            <a:r>
              <a:rPr lang="en-US" sz="1800" b="0" i="0" u="none" strike="noStrike" baseline="0" dirty="0" err="1">
                <a:latin typeface="Times New Roman" panose="02020603050405020304" pitchFamily="18" charset="0"/>
              </a:rPr>
              <a:t>miêu</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tả</a:t>
            </a:r>
            <a:r>
              <a:rPr lang="en-US" sz="1800" b="0" i="0" u="none" strike="noStrike" baseline="0" dirty="0">
                <a:latin typeface="Times New Roman" panose="02020603050405020304" pitchFamily="18" charset="0"/>
              </a:rPr>
              <a:t> architect requirement </a:t>
            </a:r>
            <a:r>
              <a:rPr lang="en-US" sz="1800" b="0" i="0" u="none" strike="noStrike" baseline="0" dirty="0" err="1">
                <a:latin typeface="Times New Roman" panose="02020603050405020304" pitchFamily="18" charset="0"/>
              </a:rPr>
              <a:t>của</a:t>
            </a:r>
            <a:r>
              <a:rPr lang="en-US" sz="1800" b="0" i="0" u="none" strike="noStrike" baseline="0" dirty="0">
                <a:latin typeface="Times New Roman" panose="02020603050405020304" pitchFamily="18" charset="0"/>
              </a:rPr>
              <a:t> USB hub. </a:t>
            </a:r>
            <a:r>
              <a:rPr kumimoji="1" lang="en-US" sz="1800" b="0" i="0" u="none" strike="noStrike" baseline="0" dirty="0">
                <a:latin typeface="Times New Roman" panose="02020603050405020304" pitchFamily="18" charset="0"/>
              </a:rPr>
              <a:t>Nó </a:t>
            </a:r>
            <a:r>
              <a:rPr kumimoji="1" lang="en-US" sz="1800" b="0" i="0" u="none" strike="noStrike" baseline="0" dirty="0" err="1">
                <a:latin typeface="Times New Roman" panose="02020603050405020304" pitchFamily="18" charset="0"/>
              </a:rPr>
              <a:t>gồm</a:t>
            </a:r>
            <a:r>
              <a:rPr kumimoji="1" lang="en-US" sz="1800" b="0" i="0" u="none" strike="noStrike" baseline="0" dirty="0">
                <a:latin typeface="Times New Roman" panose="02020603050405020304" pitchFamily="18" charset="0"/>
              </a:rPr>
              <a:t> 3 sub-block.</a:t>
            </a:r>
          </a:p>
          <a:p>
            <a:pPr algn="l"/>
            <a:r>
              <a:rPr kumimoji="1" lang="en-US" sz="1800" b="0" i="0" u="none" strike="noStrike" baseline="0" dirty="0">
                <a:latin typeface="Times New Roman" panose="02020603050405020304" pitchFamily="18" charset="0"/>
              </a:rPr>
              <a:t>Chapter này </a:t>
            </a:r>
            <a:r>
              <a:rPr kumimoji="1" lang="en-US" sz="1800" b="0" i="0" u="none" strike="noStrike" baseline="0" dirty="0" err="1">
                <a:latin typeface="Times New Roman" panose="02020603050405020304" pitchFamily="18" charset="0"/>
              </a:rPr>
              <a:t>miêu</a:t>
            </a:r>
            <a:r>
              <a:rPr kumimoji="1" lang="en-US" sz="1800" b="0" i="0" u="none" strike="noStrike" baseline="0" dirty="0">
                <a:latin typeface="Times New Roman" panose="02020603050405020304" pitchFamily="18" charset="0"/>
              </a:rPr>
              <a:t> </a:t>
            </a:r>
            <a:r>
              <a:rPr kumimoji="1" lang="en-US" sz="1800" b="0" i="0" u="none" strike="noStrike" baseline="0" dirty="0" err="1">
                <a:latin typeface="Times New Roman" panose="02020603050405020304" pitchFamily="18" charset="0"/>
              </a:rPr>
              <a:t>tả</a:t>
            </a:r>
            <a:r>
              <a:rPr kumimoji="1" lang="en-US" sz="1800" b="0" i="0" u="none" strike="noStrike" baseline="0" dirty="0">
                <a:latin typeface="Times New Roman" panose="02020603050405020304" pitchFamily="18" charset="0"/>
              </a:rPr>
              <a:t> operation </a:t>
            </a:r>
            <a:r>
              <a:rPr kumimoji="1" lang="en-US" sz="1800" b="0" i="0" u="none" strike="noStrike" baseline="0" dirty="0" err="1">
                <a:latin typeface="Times New Roman" panose="02020603050405020304" pitchFamily="18" charset="0"/>
              </a:rPr>
              <a:t>của</a:t>
            </a:r>
            <a:r>
              <a:rPr kumimoji="1" lang="en-US" sz="1800" b="0" i="0" u="none" strike="noStrike" baseline="0" dirty="0">
                <a:latin typeface="Times New Roman" panose="02020603050405020304" pitchFamily="18" charset="0"/>
              </a:rPr>
              <a:t> hub khi reset/suspend/resume. 1 </a:t>
            </a:r>
            <a:r>
              <a:rPr kumimoji="1" lang="en-US" sz="1800" b="0" i="0" u="none" strike="noStrike" baseline="0" dirty="0" err="1">
                <a:latin typeface="Times New Roman" panose="02020603050405020304" pitchFamily="18" charset="0"/>
              </a:rPr>
              <a:t>nữa</a:t>
            </a:r>
            <a:r>
              <a:rPr kumimoji="1" lang="en-US" sz="1800" b="0" i="0" u="none" strike="noStrike" baseline="0" dirty="0">
                <a:latin typeface="Times New Roman" panose="02020603050405020304" pitchFamily="18" charset="0"/>
              </a:rPr>
              <a:t> define hub request và hub descriptor</a:t>
            </a:r>
          </a:p>
          <a:p>
            <a:pPr algn="l"/>
            <a:endParaRPr kumimoji="1" lang="en-US" sz="1800" b="0" i="0" u="none" strike="noStrike" baseline="0" dirty="0">
              <a:latin typeface="Times New Roman" panose="02020603050405020304" pitchFamily="18" charset="0"/>
            </a:endParaRPr>
          </a:p>
          <a:p>
            <a:pPr algn="l"/>
            <a:r>
              <a:rPr kumimoji="1" lang="en-US" sz="1800" b="0" i="0" u="none" strike="noStrike" baseline="0" dirty="0">
                <a:latin typeface="Times New Roman" panose="02020603050405020304" pitchFamily="18" charset="0"/>
              </a:rPr>
              <a:t>Hub </a:t>
            </a:r>
            <a:r>
              <a:rPr kumimoji="1" lang="en-US" sz="1800" b="0" i="0" u="none" strike="noStrike" baseline="0" dirty="0" err="1">
                <a:latin typeface="Times New Roman" panose="02020603050405020304" pitchFamily="18" charset="0"/>
              </a:rPr>
              <a:t>cung</a:t>
            </a:r>
            <a:r>
              <a:rPr kumimoji="1" lang="en-US" sz="1800" b="0" i="0" u="none" strike="noStrike" baseline="0" dirty="0">
                <a:latin typeface="Times New Roman" panose="02020603050405020304" pitchFamily="18" charset="0"/>
              </a:rPr>
              <a:t> cấp electrical interface </a:t>
            </a:r>
            <a:r>
              <a:rPr kumimoji="1" lang="en-US" sz="1800" b="0" i="0" u="none" strike="noStrike" baseline="0" dirty="0" err="1">
                <a:latin typeface="Times New Roman" panose="02020603050405020304" pitchFamily="18" charset="0"/>
              </a:rPr>
              <a:t>giữa</a:t>
            </a:r>
            <a:r>
              <a:rPr kumimoji="1" lang="en-US" sz="1800" b="0" i="0" u="none" strike="noStrike" baseline="0" dirty="0">
                <a:latin typeface="Times New Roman" panose="02020603050405020304" pitchFamily="18" charset="0"/>
              </a:rPr>
              <a:t> USB device và host.</a:t>
            </a:r>
          </a:p>
          <a:p>
            <a:pPr algn="l"/>
            <a:r>
              <a:rPr kumimoji="1" lang="en-US" sz="1800" b="0" i="0" u="none" strike="noStrike" baseline="0" dirty="0">
                <a:latin typeface="Times New Roman" panose="02020603050405020304" pitchFamily="18" charset="0"/>
              </a:rPr>
              <a:t>List function mà Hub phải support: …</a:t>
            </a:r>
          </a:p>
          <a:p>
            <a:pPr algn="l"/>
            <a:endParaRPr kumimoji="1" lang="en-US" sz="1800" b="0" i="0" u="none" strike="noStrike" baseline="0" dirty="0">
              <a:latin typeface="Times New Roman" panose="02020603050405020304" pitchFamily="18" charset="0"/>
            </a:endParaRPr>
          </a:p>
          <a:p>
            <a:pPr algn="l"/>
            <a:r>
              <a:rPr lang="vi-VN" sz="2800" b="0" i="0" dirty="0">
                <a:solidFill>
                  <a:srgbClr val="3C4043"/>
                </a:solidFill>
                <a:effectLst/>
                <a:latin typeface="Roboto" panose="02000000000000000000" pitchFamily="2" charset="0"/>
              </a:rPr>
              <a:t>Hub Repeater: chịu trách nhiệm thiết lập và phân tách kết nối, hỗ trợ xử lý ngoại lệ </a:t>
            </a:r>
            <a:endParaRPr lang="en-US" sz="2800" b="0" i="0" dirty="0">
              <a:solidFill>
                <a:srgbClr val="3C4043"/>
              </a:solidFill>
              <a:effectLst/>
              <a:latin typeface="Roboto" panose="02000000000000000000" pitchFamily="2" charset="0"/>
            </a:endParaRPr>
          </a:p>
          <a:p>
            <a:pPr algn="l"/>
            <a:r>
              <a:rPr lang="vi-VN" sz="2800" b="0" i="0" dirty="0">
                <a:solidFill>
                  <a:srgbClr val="3C4043"/>
                </a:solidFill>
                <a:effectLst/>
                <a:latin typeface="Roboto" panose="02000000000000000000" pitchFamily="2" charset="0"/>
              </a:rPr>
              <a:t>Hub</a:t>
            </a:r>
            <a:r>
              <a:rPr lang="en-US" sz="2800" b="0" i="0" dirty="0">
                <a:solidFill>
                  <a:srgbClr val="3C4043"/>
                </a:solidFill>
                <a:effectLst/>
                <a:latin typeface="Roboto" panose="02000000000000000000" pitchFamily="2" charset="0"/>
              </a:rPr>
              <a:t> controller</a:t>
            </a:r>
            <a:r>
              <a:rPr lang="vi-VN" sz="2800" b="0" i="0" dirty="0">
                <a:solidFill>
                  <a:srgbClr val="3C4043"/>
                </a:solidFill>
                <a:effectLst/>
                <a:latin typeface="Roboto" panose="02000000000000000000" pitchFamily="2" charset="0"/>
              </a:rPr>
              <a:t>: cung cấp cơ chế giao tiếp </a:t>
            </a:r>
            <a:r>
              <a:rPr lang="en-US" sz="2800" b="0" i="0" dirty="0" err="1">
                <a:solidFill>
                  <a:srgbClr val="3C4043"/>
                </a:solidFill>
                <a:effectLst/>
                <a:latin typeface="Roboto" panose="02000000000000000000" pitchFamily="2" charset="0"/>
              </a:rPr>
              <a:t>từ</a:t>
            </a:r>
            <a:r>
              <a:rPr lang="en-US" sz="2800" b="0" i="0" dirty="0">
                <a:solidFill>
                  <a:srgbClr val="3C4043"/>
                </a:solidFill>
                <a:effectLst/>
                <a:latin typeface="Roboto" panose="02000000000000000000" pitchFamily="2" charset="0"/>
              </a:rPr>
              <a:t> host tới hub</a:t>
            </a:r>
          </a:p>
          <a:p>
            <a:pPr algn="l"/>
            <a:r>
              <a:rPr lang="en-US" sz="2800" dirty="0"/>
              <a:t>The Transaction Translator</a:t>
            </a:r>
            <a:r>
              <a:rPr lang="vi-VN" sz="2800" b="0" i="0" dirty="0">
                <a:solidFill>
                  <a:srgbClr val="3C4043"/>
                </a:solidFill>
                <a:effectLst/>
                <a:latin typeface="Roboto" panose="02000000000000000000" pitchFamily="2" charset="0"/>
              </a:rPr>
              <a:t>: phản hồi các giao dịch phân chia tốc độ cao và chuyển chúng thành các giao dịch tốc độ đầy đủ/thấp với các device tốc độ đầy đủ/thấp được gắn trên các cổng hướng về phía hạ lưu.</a:t>
            </a:r>
            <a:endParaRPr kumimoji="1" lang="en-US" sz="1800" b="0" i="0" u="none" strike="noStrike" baseline="0" dirty="0">
              <a:latin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38</a:t>
            </a:fld>
            <a:endParaRPr lang="en-US"/>
          </a:p>
        </p:txBody>
      </p:sp>
    </p:spTree>
    <p:extLst>
      <p:ext uri="{BB962C8B-B14F-4D97-AF65-F5344CB8AC3E}">
        <p14:creationId xmlns:p14="http://schemas.microsoft.com/office/powerpoint/2010/main" val="591694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vi-VN" sz="2800" b="0" i="0" dirty="0">
                <a:solidFill>
                  <a:srgbClr val="3C4043"/>
                </a:solidFill>
                <a:effectLst/>
                <a:latin typeface="Roboto" panose="02000000000000000000" pitchFamily="2" charset="0"/>
              </a:rPr>
              <a:t>Hub Repeater: chịu trách nhiệm thiết lập và phân tách kết nối, hỗ trợ xử lý ngoại lệ </a:t>
            </a:r>
            <a:endParaRPr lang="en-US" sz="2800" b="0" i="0" dirty="0">
              <a:solidFill>
                <a:srgbClr val="3C4043"/>
              </a:solidFill>
              <a:effectLst/>
              <a:latin typeface="Roboto" panose="02000000000000000000" pitchFamily="2" charset="0"/>
            </a:endParaRPr>
          </a:p>
          <a:p>
            <a:pPr algn="l"/>
            <a:r>
              <a:rPr lang="vi-VN" sz="2800" b="0" i="0" dirty="0">
                <a:solidFill>
                  <a:srgbClr val="3C4043"/>
                </a:solidFill>
                <a:effectLst/>
                <a:latin typeface="Roboto" panose="02000000000000000000" pitchFamily="2" charset="0"/>
              </a:rPr>
              <a:t>Hub</a:t>
            </a:r>
            <a:r>
              <a:rPr lang="en-US" sz="2800" b="0" i="0" dirty="0">
                <a:solidFill>
                  <a:srgbClr val="3C4043"/>
                </a:solidFill>
                <a:effectLst/>
                <a:latin typeface="Roboto" panose="02000000000000000000" pitchFamily="2" charset="0"/>
              </a:rPr>
              <a:t> controller</a:t>
            </a:r>
            <a:r>
              <a:rPr lang="vi-VN" sz="2800" b="0" i="0" dirty="0">
                <a:solidFill>
                  <a:srgbClr val="3C4043"/>
                </a:solidFill>
                <a:effectLst/>
                <a:latin typeface="Roboto" panose="02000000000000000000" pitchFamily="2" charset="0"/>
              </a:rPr>
              <a:t>: cung cấp cơ chế giao tiếp </a:t>
            </a:r>
            <a:r>
              <a:rPr lang="en-US" sz="2800" b="0" i="0" dirty="0" err="1">
                <a:solidFill>
                  <a:srgbClr val="3C4043"/>
                </a:solidFill>
                <a:effectLst/>
                <a:latin typeface="Roboto" panose="02000000000000000000" pitchFamily="2" charset="0"/>
              </a:rPr>
              <a:t>từ</a:t>
            </a:r>
            <a:r>
              <a:rPr lang="en-US" sz="2800" b="0" i="0" dirty="0">
                <a:solidFill>
                  <a:srgbClr val="3C4043"/>
                </a:solidFill>
                <a:effectLst/>
                <a:latin typeface="Roboto" panose="02000000000000000000" pitchFamily="2" charset="0"/>
              </a:rPr>
              <a:t> host tới hub</a:t>
            </a:r>
          </a:p>
          <a:p>
            <a:pPr algn="l"/>
            <a:r>
              <a:rPr lang="en-US" sz="2800" dirty="0"/>
              <a:t>The Transaction Translator</a:t>
            </a:r>
            <a:r>
              <a:rPr lang="vi-VN" sz="2800" b="0" i="0" dirty="0">
                <a:solidFill>
                  <a:srgbClr val="3C4043"/>
                </a:solidFill>
                <a:effectLst/>
                <a:latin typeface="Roboto" panose="02000000000000000000" pitchFamily="2" charset="0"/>
              </a:rPr>
              <a:t>: phản hồi các giao dịch phân chia tốc độ cao và chuyển chúng thành các giao dịch tốc độ đầy đủ/thấp với các device tốc độ đầy đủ/thấp được gắn trên các cổng hướng về phía hạ lưu.</a:t>
            </a:r>
            <a:endParaRPr kumimoji="1" lang="en-US" sz="1800" b="0" i="0" u="none" strike="noStrike" baseline="0" dirty="0">
              <a:latin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39</a:t>
            </a:fld>
            <a:endParaRPr lang="en-US"/>
          </a:p>
        </p:txBody>
      </p:sp>
    </p:spTree>
    <p:extLst>
      <p:ext uri="{BB962C8B-B14F-4D97-AF65-F5344CB8AC3E}">
        <p14:creationId xmlns:p14="http://schemas.microsoft.com/office/powerpoint/2010/main" val="4041468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a:latin typeface="Times New Roman" panose="02020603050405020304" pitchFamily="18" charset="0"/>
              </a:rPr>
              <a:t>Slice này </a:t>
            </a:r>
            <a:r>
              <a:rPr lang="en-US" sz="1800" b="0" i="0" u="none" strike="noStrike" baseline="0" dirty="0" err="1">
                <a:latin typeface="Times New Roman" panose="02020603050405020304" pitchFamily="18" charset="0"/>
              </a:rPr>
              <a:t>giới</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thiệu</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các</a:t>
            </a:r>
            <a:r>
              <a:rPr lang="en-US" sz="1800" b="0" i="0" u="none" strike="noStrike" baseline="0" dirty="0">
                <a:latin typeface="Times New Roman" panose="02020603050405020304" pitchFamily="18" charset="0"/>
              </a:rPr>
              <a:t> state </a:t>
            </a:r>
            <a:r>
              <a:rPr lang="en-US" sz="1800" b="0" i="0" u="none" strike="noStrike" baseline="0" dirty="0" err="1">
                <a:latin typeface="Times New Roman" panose="02020603050405020304" pitchFamily="18" charset="0"/>
              </a:rPr>
              <a:t>từ</a:t>
            </a:r>
            <a:r>
              <a:rPr lang="en-US" sz="1800" b="0" i="0" u="none" strike="noStrike" baseline="0" dirty="0">
                <a:latin typeface="Times New Roman" panose="02020603050405020304" pitchFamily="18" charset="0"/>
              </a:rPr>
              <a:t> khi cắm USB device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C4043"/>
                </a:solidFill>
                <a:effectLst/>
                <a:latin typeface="Roboto" panose="02000000000000000000" pitchFamily="2" charset="0"/>
              </a:rPr>
              <a:t>device USB </a:t>
            </a:r>
            <a:r>
              <a:rPr lang="en-US" sz="1200" b="0" i="0" dirty="0" err="1">
                <a:solidFill>
                  <a:srgbClr val="3C4043"/>
                </a:solidFill>
                <a:effectLst/>
                <a:latin typeface="Roboto" panose="02000000000000000000" pitchFamily="2" charset="0"/>
              </a:rPr>
              <a:t>có</a:t>
            </a:r>
            <a:r>
              <a:rPr lang="en-US" sz="1200" b="0" i="0" dirty="0">
                <a:solidFill>
                  <a:srgbClr val="3C4043"/>
                </a:solidFill>
                <a:effectLst/>
                <a:latin typeface="Roboto" panose="02000000000000000000" pitchFamily="2" charset="0"/>
              </a:rPr>
              <a:t> </a:t>
            </a:r>
            <a:r>
              <a:rPr lang="en-US" sz="1200" b="0" i="0" dirty="0" err="1">
                <a:solidFill>
                  <a:srgbClr val="3C4043"/>
                </a:solidFill>
                <a:effectLst/>
                <a:latin typeface="Roboto" panose="02000000000000000000" pitchFamily="2" charset="0"/>
              </a:rPr>
              <a:t>một</a:t>
            </a:r>
            <a:r>
              <a:rPr lang="en-US" sz="1200" b="0" i="0" dirty="0">
                <a:solidFill>
                  <a:srgbClr val="3C4043"/>
                </a:solidFill>
                <a:effectLst/>
                <a:latin typeface="Roboto" panose="02000000000000000000" pitchFamily="2" charset="0"/>
              </a:rPr>
              <a:t> </a:t>
            </a:r>
            <a:r>
              <a:rPr lang="en-US" sz="1200" b="0" i="0" dirty="0" err="1">
                <a:solidFill>
                  <a:srgbClr val="3C4043"/>
                </a:solidFill>
                <a:effectLst/>
                <a:latin typeface="Roboto" panose="02000000000000000000" pitchFamily="2" charset="0"/>
              </a:rPr>
              <a:t>số</a:t>
            </a:r>
            <a:r>
              <a:rPr lang="en-US" sz="1200" b="0" i="0" dirty="0">
                <a:solidFill>
                  <a:srgbClr val="3C4043"/>
                </a:solidFill>
                <a:effectLst/>
                <a:latin typeface="Roboto" panose="02000000000000000000" pitchFamily="2" charset="0"/>
              </a:rPr>
              <a:t> </a:t>
            </a:r>
            <a:r>
              <a:rPr lang="en-US" sz="1200" b="0" i="0" dirty="0" err="1">
                <a:solidFill>
                  <a:srgbClr val="3C4043"/>
                </a:solidFill>
                <a:effectLst/>
                <a:latin typeface="Roboto" panose="02000000000000000000" pitchFamily="2" charset="0"/>
              </a:rPr>
              <a:t>trạng</a:t>
            </a:r>
            <a:r>
              <a:rPr lang="en-US" sz="1200" b="0" i="0" dirty="0">
                <a:solidFill>
                  <a:srgbClr val="3C4043"/>
                </a:solidFill>
                <a:effectLst/>
                <a:latin typeface="Roboto" panose="02000000000000000000" pitchFamily="2" charset="0"/>
              </a:rPr>
              <a:t> </a:t>
            </a:r>
            <a:r>
              <a:rPr lang="en-US" sz="1200" b="0" i="0" dirty="0" err="1">
                <a:solidFill>
                  <a:srgbClr val="3C4043"/>
                </a:solidFill>
                <a:effectLst/>
                <a:latin typeface="Roboto" panose="02000000000000000000" pitchFamily="2" charset="0"/>
              </a:rPr>
              <a:t>thái</a:t>
            </a:r>
            <a:r>
              <a:rPr lang="en-US" sz="1200" b="0" i="0" dirty="0">
                <a:solidFill>
                  <a:srgbClr val="3C4043"/>
                </a:solidFill>
                <a:effectLst/>
                <a:latin typeface="Roboto" panose="02000000000000000000" pitchFamily="2" charset="0"/>
              </a:rPr>
              <a:t> </a:t>
            </a:r>
            <a:r>
              <a:rPr lang="en-US" sz="1200" b="0" i="0" dirty="0" err="1">
                <a:solidFill>
                  <a:srgbClr val="3C4043"/>
                </a:solidFill>
                <a:effectLst/>
                <a:latin typeface="Roboto" panose="02000000000000000000" pitchFamily="2" charset="0"/>
              </a:rPr>
              <a:t>có</a:t>
            </a:r>
            <a:r>
              <a:rPr lang="en-US" sz="1200" b="0" i="0" dirty="0">
                <a:solidFill>
                  <a:srgbClr val="3C4043"/>
                </a:solidFill>
                <a:effectLst/>
                <a:latin typeface="Roboto" panose="02000000000000000000" pitchFamily="2" charset="0"/>
              </a:rPr>
              <a:t> thể </a:t>
            </a:r>
            <a:r>
              <a:rPr lang="en-US" sz="1200" b="0" i="0" dirty="0" err="1">
                <a:solidFill>
                  <a:srgbClr val="3C4043"/>
                </a:solidFill>
                <a:effectLst/>
                <a:latin typeface="Roboto" panose="02000000000000000000" pitchFamily="2" charset="0"/>
              </a:rPr>
              <a:t>xảy</a:t>
            </a:r>
            <a:r>
              <a:rPr lang="en-US" sz="1200" b="0" i="0" dirty="0">
                <a:solidFill>
                  <a:srgbClr val="3C4043"/>
                </a:solidFill>
                <a:effectLst/>
                <a:latin typeface="Roboto" panose="02000000000000000000" pitchFamily="2" charset="0"/>
              </a:rPr>
              <a:t> ra. </a:t>
            </a:r>
            <a:r>
              <a:rPr lang="en-US" sz="1200" b="0" i="0" dirty="0" err="1">
                <a:solidFill>
                  <a:srgbClr val="3C4043"/>
                </a:solidFill>
                <a:effectLst/>
                <a:latin typeface="Roboto" panose="02000000000000000000" pitchFamily="2" charset="0"/>
              </a:rPr>
              <a:t>Các</a:t>
            </a:r>
            <a:r>
              <a:rPr lang="en-US" sz="1200" b="0" i="0" dirty="0">
                <a:solidFill>
                  <a:srgbClr val="3C4043"/>
                </a:solidFill>
                <a:effectLst/>
                <a:latin typeface="Roboto" panose="02000000000000000000" pitchFamily="2" charset="0"/>
              </a:rPr>
              <a:t> </a:t>
            </a:r>
            <a:r>
              <a:rPr lang="en-US" sz="1200" b="0" i="0" dirty="0" err="1">
                <a:solidFill>
                  <a:srgbClr val="3C4043"/>
                </a:solidFill>
                <a:effectLst/>
                <a:latin typeface="Roboto" panose="02000000000000000000" pitchFamily="2" charset="0"/>
              </a:rPr>
              <a:t>trạng</a:t>
            </a:r>
            <a:r>
              <a:rPr lang="en-US" sz="1200" b="0" i="0" dirty="0">
                <a:solidFill>
                  <a:srgbClr val="3C4043"/>
                </a:solidFill>
                <a:effectLst/>
                <a:latin typeface="Roboto" panose="02000000000000000000" pitchFamily="2" charset="0"/>
              </a:rPr>
              <a:t> </a:t>
            </a:r>
            <a:r>
              <a:rPr lang="en-US" sz="1200" b="0" i="0" dirty="0" err="1">
                <a:solidFill>
                  <a:srgbClr val="3C4043"/>
                </a:solidFill>
                <a:effectLst/>
                <a:latin typeface="Roboto" panose="02000000000000000000" pitchFamily="2" charset="0"/>
              </a:rPr>
              <a:t>thái</a:t>
            </a:r>
            <a:r>
              <a:rPr lang="en-US" sz="1200" b="0" i="0" dirty="0">
                <a:solidFill>
                  <a:srgbClr val="3C4043"/>
                </a:solidFill>
                <a:effectLst/>
                <a:latin typeface="Roboto" panose="02000000000000000000" pitchFamily="2" charset="0"/>
              </a:rPr>
              <a:t> này </a:t>
            </a:r>
            <a:r>
              <a:rPr lang="en-US" sz="1200" b="0" i="0" dirty="0" err="1">
                <a:solidFill>
                  <a:srgbClr val="3C4043"/>
                </a:solidFill>
                <a:effectLst/>
                <a:latin typeface="Roboto" panose="02000000000000000000" pitchFamily="2" charset="0"/>
              </a:rPr>
              <a:t>hiển</a:t>
            </a:r>
            <a:r>
              <a:rPr lang="en-US" sz="1200" b="0" i="0" dirty="0">
                <a:solidFill>
                  <a:srgbClr val="3C4043"/>
                </a:solidFill>
                <a:effectLst/>
                <a:latin typeface="Roboto" panose="02000000000000000000" pitchFamily="2" charset="0"/>
              </a:rPr>
              <a:t> </a:t>
            </a:r>
            <a:r>
              <a:rPr lang="en-US" sz="1200" b="0" i="0" dirty="0" err="1">
                <a:solidFill>
                  <a:srgbClr val="3C4043"/>
                </a:solidFill>
                <a:effectLst/>
                <a:latin typeface="Roboto" panose="02000000000000000000" pitchFamily="2" charset="0"/>
              </a:rPr>
              <a:t>thị</a:t>
            </a:r>
            <a:r>
              <a:rPr lang="en-US" sz="1200" b="0" i="0" dirty="0">
                <a:solidFill>
                  <a:srgbClr val="3C4043"/>
                </a:solidFill>
                <a:effectLst/>
                <a:latin typeface="Roboto" panose="02000000000000000000" pitchFamily="2" charset="0"/>
              </a:rPr>
              <a:t> với USB và host.</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4</a:t>
            </a:fld>
            <a:endParaRPr lang="en-US"/>
          </a:p>
        </p:txBody>
      </p:sp>
    </p:spTree>
    <p:extLst>
      <p:ext uri="{BB962C8B-B14F-4D97-AF65-F5344CB8AC3E}">
        <p14:creationId xmlns:p14="http://schemas.microsoft.com/office/powerpoint/2010/main" val="29932530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err="1">
                <a:latin typeface="Times New Roman" panose="02020603050405020304" pitchFamily="18" charset="0"/>
              </a:rPr>
              <a:t>Mỗi</a:t>
            </a:r>
            <a:r>
              <a:rPr lang="en-US" sz="1800" b="0" i="0" u="none" strike="noStrike" baseline="0" dirty="0">
                <a:latin typeface="Times New Roman" panose="02020603050405020304" pitchFamily="18" charset="0"/>
              </a:rPr>
              <a:t> hub </a:t>
            </a:r>
            <a:r>
              <a:rPr lang="en-US" sz="1800" b="0" i="0" u="none" strike="noStrike" baseline="0" dirty="0" err="1">
                <a:latin typeface="Times New Roman" panose="02020603050405020304" pitchFamily="18" charset="0"/>
              </a:rPr>
              <a:t>có</a:t>
            </a:r>
            <a:r>
              <a:rPr lang="en-US" sz="1800" b="0" i="0" u="none" strike="noStrike" baseline="0" dirty="0">
                <a:latin typeface="Times New Roman" panose="02020603050405020304" pitchFamily="18" charset="0"/>
              </a:rPr>
              <a:t> 1 frame timer cấp clock </a:t>
            </a:r>
            <a:r>
              <a:rPr lang="en-US" sz="1800" b="0" i="0" u="none" strike="noStrike" baseline="0" dirty="0" err="1">
                <a:latin typeface="Times New Roman" panose="02020603050405020304" pitchFamily="18" charset="0"/>
              </a:rPr>
              <a:t>bởi</a:t>
            </a:r>
            <a:r>
              <a:rPr lang="en-US" sz="1800" b="0" i="0" u="none" strike="noStrike" baseline="0" dirty="0">
                <a:latin typeface="Times New Roman" panose="02020603050405020304" pitchFamily="18" charset="0"/>
              </a:rPr>
              <a:t> hub’s local clock. Được </a:t>
            </a:r>
            <a:r>
              <a:rPr lang="en-US" sz="1800" b="0" i="0" u="none" strike="noStrike" baseline="0" dirty="0" err="1">
                <a:latin typeface="Times New Roman" panose="02020603050405020304" pitchFamily="18" charset="0"/>
              </a:rPr>
              <a:t>đồng</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bộ</a:t>
            </a:r>
            <a:r>
              <a:rPr lang="en-US" sz="1800" b="0" i="0" u="none" strike="noStrike" baseline="0" dirty="0">
                <a:latin typeface="Times New Roman" panose="02020603050405020304" pitchFamily="18" charset="0"/>
              </a:rPr>
              <a:t> với host frame </a:t>
            </a:r>
            <a:r>
              <a:rPr lang="en-US" sz="1800" b="0" i="0" u="none" strike="noStrike" baseline="0" dirty="0" err="1">
                <a:latin typeface="Times New Roman" panose="02020603050405020304" pitchFamily="18" charset="0"/>
              </a:rPr>
              <a:t>bở</a:t>
            </a:r>
            <a:r>
              <a:rPr lang="en-US" sz="1800" b="0" i="0" u="none" strike="noStrike" baseline="0" dirty="0">
                <a:latin typeface="Times New Roman" panose="02020603050405020304" pitchFamily="18" charset="0"/>
              </a:rPr>
              <a:t> SOF packet</a:t>
            </a:r>
          </a:p>
          <a:p>
            <a:pPr algn="l"/>
            <a:r>
              <a:rPr kumimoji="1" lang="en-US" altLang="ja-JP" sz="1800" b="0" i="0" u="none" strike="noStrike" baseline="0" dirty="0">
                <a:latin typeface="Times New Roman" panose="02020603050405020304" pitchFamily="18" charset="0"/>
              </a:rPr>
              <a:t>Timmer range </a:t>
            </a:r>
            <a:r>
              <a:rPr kumimoji="1" lang="en-US" altLang="ja-JP" sz="1800" b="0" i="0" u="none" strike="noStrike" baseline="0" dirty="0" err="1">
                <a:latin typeface="Times New Roman" panose="02020603050405020304" pitchFamily="18" charset="0"/>
              </a:rPr>
              <a:t>của</a:t>
            </a:r>
            <a:r>
              <a:rPr kumimoji="1" lang="en-US" altLang="ja-JP" sz="1800" b="0" i="0" u="none" strike="noStrike" baseline="0" dirty="0">
                <a:latin typeface="Times New Roman" panose="02020603050405020304" pitchFamily="18" charset="0"/>
              </a:rPr>
              <a:t> high-speed và full speed.</a:t>
            </a:r>
          </a:p>
          <a:p>
            <a:pPr algn="l"/>
            <a:endParaRPr kumimoji="1" lang="en-US" altLang="ja-JP" sz="1800" b="0" i="0" u="none" strike="noStrike" baseline="0" dirty="0">
              <a:latin typeface="Times New Roman" panose="02020603050405020304" pitchFamily="18" charset="0"/>
            </a:endParaRPr>
          </a:p>
          <a:p>
            <a:pPr algn="l"/>
            <a:r>
              <a:rPr kumimoji="1" lang="en-US" altLang="ja-JP" sz="1800" b="0" i="0" u="none" strike="noStrike" baseline="0" dirty="0">
                <a:latin typeface="Times New Roman" panose="02020603050405020304" pitchFamily="18" charset="0"/>
              </a:rPr>
              <a:t>Timmer sync:</a:t>
            </a:r>
          </a:p>
          <a:p>
            <a:pPr marL="285750" indent="-285750" algn="l">
              <a:buFontTx/>
              <a:buChar char="-"/>
            </a:pPr>
            <a:r>
              <a:rPr kumimoji="1" lang="en-US" altLang="ja-JP" sz="1800" b="0" i="0" u="none" strike="noStrike" baseline="0" dirty="0">
                <a:latin typeface="Times New Roman" panose="02020603050405020304" pitchFamily="18" charset="0"/>
              </a:rPr>
              <a:t>hub’s frame timer được cấp clock </a:t>
            </a:r>
            <a:r>
              <a:rPr kumimoji="1" lang="en-US" altLang="ja-JP" sz="1800" b="0" i="0" u="none" strike="noStrike" baseline="0" dirty="0" err="1">
                <a:latin typeface="Times New Roman" panose="02020603050405020304" pitchFamily="18" charset="0"/>
              </a:rPr>
              <a:t>bởi</a:t>
            </a:r>
            <a:r>
              <a:rPr kumimoji="1" lang="en-US" altLang="ja-JP" sz="1800" b="0" i="0" u="none" strike="noStrike" baseline="0" dirty="0">
                <a:latin typeface="Times New Roman" panose="02020603050405020304" pitchFamily="18" charset="0"/>
              </a:rPr>
              <a:t> hub clock src</a:t>
            </a:r>
          </a:p>
          <a:p>
            <a:pPr marL="171450" indent="-171450" algn="l">
              <a:buFontTx/>
              <a:buChar char="-"/>
            </a:pPr>
            <a:r>
              <a:rPr kumimoji="1" lang="en-US" altLang="ja-JP" sz="1800" b="0" i="0" u="none" strike="noStrike" baseline="0" dirty="0">
                <a:latin typeface="Times New Roman" panose="02020603050405020304" pitchFamily="18" charset="0"/>
              </a:rPr>
              <a:t>Sau khi reset hoặc resume, the hub frame timer ko được </a:t>
            </a:r>
            <a:r>
              <a:rPr kumimoji="1" lang="en-US" altLang="ja-JP" sz="1800" b="0" i="0" u="none" strike="noStrike" baseline="0" dirty="0" err="1">
                <a:latin typeface="Times New Roman" panose="02020603050405020304" pitchFamily="18" charset="0"/>
              </a:rPr>
              <a:t>đông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bộ</a:t>
            </a:r>
            <a:r>
              <a:rPr kumimoji="1" lang="en-US" altLang="ja-JP" sz="1800" b="0" i="0" u="none" strike="noStrike" baseline="0" dirty="0">
                <a:latin typeface="Times New Roman" panose="02020603050405020304" pitchFamily="18" charset="0"/>
              </a:rPr>
              <a:t>, được </a:t>
            </a:r>
            <a:r>
              <a:rPr kumimoji="1" lang="en-US" altLang="ja-JP" sz="1800" b="0" i="0" u="none" strike="noStrike" baseline="0" dirty="0" err="1">
                <a:latin typeface="Times New Roman" panose="02020603050405020304" pitchFamily="18" charset="0"/>
              </a:rPr>
              <a:t>đông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bộ</a:t>
            </a:r>
            <a:r>
              <a:rPr kumimoji="1" lang="en-US" altLang="ja-JP" sz="1800" b="0" i="0" u="none" strike="noStrike" baseline="0" dirty="0">
                <a:latin typeface="Times New Roman" panose="02020603050405020304" pitchFamily="18" charset="0"/>
              </a:rPr>
              <a:t> khi </a:t>
            </a:r>
            <a:r>
              <a:rPr kumimoji="1" lang="en-US" altLang="ja-JP" sz="1800" b="0" i="0" u="none" strike="noStrike" baseline="0" dirty="0" err="1">
                <a:latin typeface="Times New Roman" panose="02020603050405020304" pitchFamily="18" charset="0"/>
              </a:rPr>
              <a:t>nhận</a:t>
            </a:r>
            <a:r>
              <a:rPr kumimoji="1" lang="en-US" altLang="ja-JP" sz="1800" b="0" i="0" u="none" strike="noStrike" baseline="0" dirty="0">
                <a:latin typeface="Times New Roman" panose="02020603050405020304" pitchFamily="18" charset="0"/>
              </a:rPr>
              <a:t> được 2 SÒ packet </a:t>
            </a:r>
            <a:r>
              <a:rPr kumimoji="1" lang="en-US" altLang="ja-JP" sz="1800" b="0" i="0" u="none" strike="noStrike" baseline="0" dirty="0" err="1">
                <a:latin typeface="Times New Roman" panose="02020603050405020304" pitchFamily="18" charset="0"/>
              </a:rPr>
              <a:t>liên</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tiếp</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40</a:t>
            </a:fld>
            <a:endParaRPr lang="en-US"/>
          </a:p>
        </p:txBody>
      </p:sp>
    </p:spTree>
    <p:extLst>
      <p:ext uri="{BB962C8B-B14F-4D97-AF65-F5344CB8AC3E}">
        <p14:creationId xmlns:p14="http://schemas.microsoft.com/office/powerpoint/2010/main" val="4690558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a:latin typeface="Times New Roman" panose="02020603050405020304" pitchFamily="18" charset="0"/>
              </a:rPr>
              <a:t>A USB device has several possible states. Some of these states are visible to the USB and the host, while</a:t>
            </a:r>
          </a:p>
          <a:p>
            <a:pPr algn="l"/>
            <a:r>
              <a:rPr lang="en-US" sz="1800" b="0" i="0" u="none" strike="noStrike" baseline="0" dirty="0">
                <a:latin typeface="Times New Roman" panose="02020603050405020304" pitchFamily="18" charset="0"/>
              </a:rPr>
              <a:t>others are internal to the USB device.</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41</a:t>
            </a:fld>
            <a:endParaRPr lang="en-US"/>
          </a:p>
        </p:txBody>
      </p:sp>
    </p:spTree>
    <p:extLst>
      <p:ext uri="{BB962C8B-B14F-4D97-AF65-F5344CB8AC3E}">
        <p14:creationId xmlns:p14="http://schemas.microsoft.com/office/powerpoint/2010/main" val="124334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42</a:t>
            </a:fld>
            <a:endParaRPr lang="en-US"/>
          </a:p>
        </p:txBody>
      </p:sp>
    </p:spTree>
    <p:extLst>
      <p:ext uri="{BB962C8B-B14F-4D97-AF65-F5344CB8AC3E}">
        <p14:creationId xmlns:p14="http://schemas.microsoft.com/office/powerpoint/2010/main" val="9464954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43</a:t>
            </a:fld>
            <a:endParaRPr lang="en-US"/>
          </a:p>
        </p:txBody>
      </p:sp>
    </p:spTree>
    <p:extLst>
      <p:ext uri="{BB962C8B-B14F-4D97-AF65-F5344CB8AC3E}">
        <p14:creationId xmlns:p14="http://schemas.microsoft.com/office/powerpoint/2010/main" val="2421480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44</a:t>
            </a:fld>
            <a:endParaRPr lang="en-US"/>
          </a:p>
        </p:txBody>
      </p:sp>
    </p:spTree>
    <p:extLst>
      <p:ext uri="{BB962C8B-B14F-4D97-AF65-F5344CB8AC3E}">
        <p14:creationId xmlns:p14="http://schemas.microsoft.com/office/powerpoint/2010/main" val="2382898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45</a:t>
            </a:fld>
            <a:endParaRPr lang="en-US"/>
          </a:p>
        </p:txBody>
      </p:sp>
    </p:spTree>
    <p:extLst>
      <p:ext uri="{BB962C8B-B14F-4D97-AF65-F5344CB8AC3E}">
        <p14:creationId xmlns:p14="http://schemas.microsoft.com/office/powerpoint/2010/main" val="34727824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everyone for your great support. FSP is growing to the next level with lot of new features and new device supports. Also expanding beyond RA to other Renesas MCU and MPU families.. So thank you very much for your contributions!</a:t>
            </a:r>
          </a:p>
        </p:txBody>
      </p:sp>
      <p:sp>
        <p:nvSpPr>
          <p:cNvPr id="4" name="Slide Number Placeholder 3"/>
          <p:cNvSpPr>
            <a:spLocks noGrp="1"/>
          </p:cNvSpPr>
          <p:nvPr>
            <p:ph type="sldNum" sz="quarter" idx="5"/>
          </p:nvPr>
        </p:nvSpPr>
        <p:spPr/>
        <p:txBody>
          <a:bodyPr/>
          <a:lstStyle/>
          <a:p>
            <a:fld id="{A425D16B-934A-4DDA-AA9D-F9317AC24A5D}" type="slidenum">
              <a:rPr lang="en-US" smtClean="0"/>
              <a:t>46</a:t>
            </a:fld>
            <a:endParaRPr lang="en-US" dirty="0"/>
          </a:p>
        </p:txBody>
      </p:sp>
    </p:spTree>
    <p:extLst>
      <p:ext uri="{BB962C8B-B14F-4D97-AF65-F5344CB8AC3E}">
        <p14:creationId xmlns:p14="http://schemas.microsoft.com/office/powerpoint/2010/main" val="128051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fontAlgn="ctr">
              <a:spcBef>
                <a:spcPts val="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rPr>
              <a:t>1: No Attached: device chưa cắm vào USB port</a:t>
            </a:r>
          </a:p>
          <a:p>
            <a:pPr rtl="0" fontAlgn="ctr">
              <a:spcBef>
                <a:spcPts val="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rPr>
              <a:t>2: Attached + not powered</a:t>
            </a:r>
          </a:p>
          <a:p>
            <a:pPr rtl="0" fontAlgn="ctr">
              <a:spcBef>
                <a:spcPts val="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rPr>
              <a:t>3: Attached + powered + No default: device được attached  và cấp nguồn </a:t>
            </a:r>
            <a:r>
              <a:rPr lang="en-US" sz="1800" dirty="0" err="1">
                <a:solidFill>
                  <a:srgbClr val="000000"/>
                </a:solidFill>
                <a:effectLst/>
                <a:latin typeface="Calibri" panose="020F0502020204030204" pitchFamily="34" charset="0"/>
              </a:rPr>
              <a:t>nhưng</a:t>
            </a:r>
            <a:r>
              <a:rPr lang="en-US" sz="1800" dirty="0">
                <a:solidFill>
                  <a:srgbClr val="000000"/>
                </a:solidFill>
                <a:effectLst/>
                <a:latin typeface="Calibri" panose="020F0502020204030204" pitchFamily="34" charset="0"/>
              </a:rPr>
              <a:t> </a:t>
            </a:r>
            <a:r>
              <a:rPr lang="en-US" sz="1800" dirty="0">
                <a:solidFill>
                  <a:srgbClr val="FF0000"/>
                </a:solidFill>
                <a:effectLst/>
                <a:latin typeface="Calibri" panose="020F0502020204030204" pitchFamily="34" charset="0"/>
              </a:rPr>
              <a:t>chưa reset</a:t>
            </a:r>
            <a:endParaRPr lang="en-US" sz="1800" dirty="0">
              <a:solidFill>
                <a:srgbClr val="000000"/>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800" dirty="0">
                <a:solidFill>
                  <a:srgbClr val="191919"/>
                </a:solidFill>
                <a:effectLst/>
                <a:latin typeface="Calibri" panose="020F0502020204030204" pitchFamily="34" charset="0"/>
              </a:rPr>
              <a:t>4: Attached + powered + have been reset + No address: chưa duoc </a:t>
            </a:r>
            <a:r>
              <a:rPr lang="en-US" sz="1800" dirty="0" err="1">
                <a:solidFill>
                  <a:srgbClr val="191919"/>
                </a:solidFill>
                <a:effectLst/>
                <a:latin typeface="Calibri" panose="020F0502020204030204" pitchFamily="34" charset="0"/>
              </a:rPr>
              <a:t>câp</a:t>
            </a:r>
            <a:r>
              <a:rPr lang="en-US" sz="1800" dirty="0">
                <a:solidFill>
                  <a:srgbClr val="191919"/>
                </a:solidFill>
                <a:effectLst/>
                <a:latin typeface="Calibri" panose="020F0502020204030204" pitchFamily="34" charset="0"/>
              </a:rPr>
              <a:t> </a:t>
            </a:r>
            <a:r>
              <a:rPr lang="en-US" sz="1800" dirty="0" err="1">
                <a:solidFill>
                  <a:srgbClr val="191919"/>
                </a:solidFill>
                <a:effectLst/>
                <a:latin typeface="Calibri" panose="020F0502020204030204" pitchFamily="34" charset="0"/>
              </a:rPr>
              <a:t>điạ</a:t>
            </a:r>
            <a:r>
              <a:rPr lang="en-US" sz="1800" dirty="0">
                <a:solidFill>
                  <a:srgbClr val="191919"/>
                </a:solidFill>
                <a:effectLst/>
                <a:latin typeface="Calibri" panose="020F0502020204030204" pitchFamily="34" charset="0"/>
              </a:rPr>
              <a:t> chỉ</a:t>
            </a:r>
            <a:endParaRPr lang="en-US" sz="1800" dirty="0">
              <a:solidFill>
                <a:srgbClr val="000000"/>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800" dirty="0">
                <a:solidFill>
                  <a:srgbClr val="191919"/>
                </a:solidFill>
                <a:effectLst/>
                <a:latin typeface="Calibri" panose="020F0502020204030204" pitchFamily="34" charset="0"/>
              </a:rPr>
              <a:t>5: Attached + powered + have been reset + addressed + No configure: </a:t>
            </a:r>
            <a:r>
              <a:rPr lang="en-US" sz="1800" dirty="0" err="1">
                <a:solidFill>
                  <a:srgbClr val="191919"/>
                </a:solidFill>
                <a:effectLst/>
                <a:latin typeface="Calibri" panose="020F0502020204030204" pitchFamily="34" charset="0"/>
              </a:rPr>
              <a:t>chua</a:t>
            </a:r>
            <a:r>
              <a:rPr lang="en-US" sz="1800" dirty="0">
                <a:solidFill>
                  <a:srgbClr val="191919"/>
                </a:solidFill>
                <a:effectLst/>
                <a:latin typeface="Calibri" panose="020F0502020204030204" pitchFamily="34" charset="0"/>
              </a:rPr>
              <a:t> configuration</a:t>
            </a:r>
            <a:endParaRPr lang="en-US" sz="1800" dirty="0">
              <a:solidFill>
                <a:srgbClr val="000000"/>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800" dirty="0">
                <a:solidFill>
                  <a:srgbClr val="191919"/>
                </a:solidFill>
                <a:effectLst/>
                <a:latin typeface="Calibri" panose="020F0502020204030204" pitchFamily="34" charset="0"/>
              </a:rPr>
              <a:t>6: Attached + powered + have been reset + addressed + configured + No suspend: ko suspended</a:t>
            </a:r>
            <a:endParaRPr lang="en-US" sz="1800" dirty="0">
              <a:solidFill>
                <a:srgbClr val="000000"/>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800" dirty="0">
                <a:solidFill>
                  <a:srgbClr val="191919"/>
                </a:solidFill>
                <a:effectLst/>
                <a:latin typeface="Calibri" panose="020F0502020204030204" pitchFamily="34" charset="0"/>
              </a:rPr>
              <a:t>7: Attached + powered + have been reset + addressed + configured + suspended: suspend khi </a:t>
            </a:r>
            <a:r>
              <a:rPr lang="en-US" sz="1800" dirty="0" err="1">
                <a:solidFill>
                  <a:srgbClr val="191919"/>
                </a:solidFill>
                <a:effectLst/>
                <a:latin typeface="Calibri" panose="020F0502020204030204" pitchFamily="34" charset="0"/>
              </a:rPr>
              <a:t>không</a:t>
            </a:r>
            <a:r>
              <a:rPr lang="en-US" sz="1800" dirty="0">
                <a:solidFill>
                  <a:srgbClr val="191919"/>
                </a:solidFill>
                <a:effectLst/>
                <a:latin typeface="Calibri" panose="020F0502020204030204" pitchFamily="34" charset="0"/>
              </a:rPr>
              <a:t> thấy activity trong 3ms, host ko thể dùng device’s </a:t>
            </a:r>
            <a:r>
              <a:rPr lang="en-US" sz="1800" dirty="0" err="1">
                <a:solidFill>
                  <a:srgbClr val="191919"/>
                </a:solidFill>
                <a:effectLst/>
                <a:latin typeface="Calibri" panose="020F0502020204030204" pitchFamily="34" charset="0"/>
              </a:rPr>
              <a:t>fuction</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5</a:t>
            </a:fld>
            <a:endParaRPr lang="en-US"/>
          </a:p>
        </p:txBody>
      </p:sp>
    </p:spTree>
    <p:extLst>
      <p:ext uri="{BB962C8B-B14F-4D97-AF65-F5344CB8AC3E}">
        <p14:creationId xmlns:p14="http://schemas.microsoft.com/office/powerpoint/2010/main" val="2910324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sz="1800" b="0" i="0" u="none" strike="noStrike" baseline="0" dirty="0" err="1">
                <a:latin typeface="Times New Roman" panose="02020603050405020304" pitchFamily="18" charset="0"/>
              </a:rPr>
              <a:t>Một</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số</a:t>
            </a:r>
            <a:r>
              <a:rPr lang="en-US" sz="1800" b="0" i="0" u="none" strike="noStrike" baseline="0" dirty="0">
                <a:latin typeface="Times New Roman" panose="02020603050405020304" pitchFamily="18" charset="0"/>
              </a:rPr>
              <a:t> note </a:t>
            </a:r>
            <a:r>
              <a:rPr lang="en-US" sz="1800" b="0" i="0" u="none" strike="noStrike" baseline="0" dirty="0" err="1">
                <a:latin typeface="Times New Roman" panose="02020603050405020304" pitchFamily="18" charset="0"/>
              </a:rPr>
              <a:t>cho</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các</a:t>
            </a:r>
            <a:r>
              <a:rPr lang="en-US" sz="1800" b="0" i="0" u="none" strike="noStrike" baseline="0" dirty="0">
                <a:latin typeface="Times New Roman" panose="02020603050405020304" pitchFamily="18" charset="0"/>
              </a:rPr>
              <a:t> state:</a:t>
            </a:r>
          </a:p>
          <a:p>
            <a:pPr algn="l"/>
            <a:r>
              <a:rPr kumimoji="1" lang="en-US" altLang="ja-JP" dirty="0"/>
              <a:t>POWER:</a:t>
            </a:r>
          </a:p>
          <a:p>
            <a:pPr marL="171450" indent="-171450" algn="l">
              <a:buFontTx/>
              <a:buChar char="-"/>
            </a:pPr>
            <a:r>
              <a:rPr lang="vi-VN" b="0" i="0" dirty="0">
                <a:solidFill>
                  <a:srgbClr val="3C4043"/>
                </a:solidFill>
                <a:effectLst/>
                <a:latin typeface="Roboto" panose="02000000000000000000" pitchFamily="2" charset="0"/>
              </a:rPr>
              <a:t>Các</a:t>
            </a:r>
            <a:r>
              <a:rPr lang="en-US" b="0" i="0" dirty="0">
                <a:solidFill>
                  <a:srgbClr val="3C4043"/>
                </a:solidFill>
                <a:effectLst/>
                <a:latin typeface="Roboto" panose="02000000000000000000" pitchFamily="2" charset="0"/>
              </a:rPr>
              <a:t> </a:t>
            </a:r>
            <a:r>
              <a:rPr lang="vi-VN" b="0" i="0" dirty="0">
                <a:solidFill>
                  <a:srgbClr val="3C4043"/>
                </a:solidFill>
                <a:effectLst/>
                <a:latin typeface="Roboto" panose="02000000000000000000" pitchFamily="2" charset="0"/>
              </a:rPr>
              <a:t>USB </a:t>
            </a:r>
            <a:r>
              <a:rPr lang="en-US" b="0" i="0" dirty="0">
                <a:solidFill>
                  <a:srgbClr val="3C4043"/>
                </a:solidFill>
                <a:effectLst/>
                <a:latin typeface="Roboto" panose="02000000000000000000" pitchFamily="2" charset="0"/>
              </a:rPr>
              <a:t>device </a:t>
            </a:r>
            <a:r>
              <a:rPr lang="vi-VN" b="0" i="0" dirty="0">
                <a:solidFill>
                  <a:srgbClr val="3C4043"/>
                </a:solidFill>
                <a:effectLst/>
                <a:latin typeface="Roboto" panose="02000000000000000000" pitchFamily="2" charset="0"/>
              </a:rPr>
              <a:t>có thể lấy nguồn từ nguồn bên ngoài và/hoặc từ USB thông qua hub mà chúng được gắn vào.</a:t>
            </a:r>
            <a:endParaRPr lang="en-US" b="0" i="0" dirty="0">
              <a:solidFill>
                <a:srgbClr val="3C4043"/>
              </a:solidFill>
              <a:effectLst/>
              <a:latin typeface="Roboto" panose="02000000000000000000" pitchFamily="2" charset="0"/>
            </a:endParaRPr>
          </a:p>
          <a:p>
            <a:pPr marL="171450" indent="-171450" algn="l">
              <a:buFontTx/>
              <a:buChar char="-"/>
            </a:pPr>
            <a:r>
              <a:rPr lang="vi-VN" b="0" i="0" dirty="0">
                <a:solidFill>
                  <a:srgbClr val="3C4043"/>
                </a:solidFill>
                <a:effectLst/>
                <a:latin typeface="Roboto" panose="02000000000000000000" pitchFamily="2" charset="0"/>
              </a:rPr>
              <a:t>Các USB </a:t>
            </a:r>
            <a:r>
              <a:rPr lang="en-US" b="0" i="0" dirty="0">
                <a:solidFill>
                  <a:srgbClr val="3C4043"/>
                </a:solidFill>
                <a:effectLst/>
                <a:latin typeface="Roboto" panose="02000000000000000000" pitchFamily="2" charset="0"/>
              </a:rPr>
              <a:t>device </a:t>
            </a:r>
            <a:r>
              <a:rPr lang="vi-VN" b="0" i="0" dirty="0">
                <a:solidFill>
                  <a:srgbClr val="3C4043"/>
                </a:solidFill>
                <a:effectLst/>
                <a:latin typeface="Roboto" panose="02000000000000000000" pitchFamily="2" charset="0"/>
              </a:rPr>
              <a:t>được cấp nguồn bên ngoài được gọi là tự cấp nguồn. Mặc dù các device tự cấp nguồn có thể đã được cấp nguồn trước khi được gắn vào nhưng chúng không được coi là ở trạng thái Powered</a:t>
            </a:r>
            <a:r>
              <a:rPr lang="en-US" b="0" i="0" dirty="0">
                <a:solidFill>
                  <a:srgbClr val="3C4043"/>
                </a:solidFill>
                <a:effectLst/>
                <a:latin typeface="Roboto" panose="02000000000000000000" pitchFamily="2" charset="0"/>
              </a:rPr>
              <a:t> </a:t>
            </a:r>
            <a:r>
              <a:rPr lang="vi-VN" b="0" i="0" dirty="0">
                <a:solidFill>
                  <a:srgbClr val="3C4043"/>
                </a:solidFill>
                <a:effectLst/>
                <a:latin typeface="Roboto" panose="02000000000000000000" pitchFamily="2" charset="0"/>
              </a:rPr>
              <a:t>state cho đến khi chúng được gắn vào USB và VBUS được </a:t>
            </a:r>
            <a:r>
              <a:rPr lang="en-US" b="0" i="0" dirty="0">
                <a:solidFill>
                  <a:srgbClr val="3C4043"/>
                </a:solidFill>
                <a:effectLst/>
                <a:latin typeface="Roboto" panose="02000000000000000000" pitchFamily="2" charset="0"/>
              </a:rPr>
              <a:t>dùng</a:t>
            </a:r>
            <a:r>
              <a:rPr lang="vi-VN" b="0" i="0" dirty="0">
                <a:solidFill>
                  <a:srgbClr val="3C4043"/>
                </a:solidFill>
                <a:effectLst/>
                <a:latin typeface="Roboto" panose="02000000000000000000" pitchFamily="2" charset="0"/>
              </a:rPr>
              <a:t>.</a:t>
            </a:r>
            <a:endParaRPr lang="en-US" b="0" i="0" dirty="0">
              <a:solidFill>
                <a:srgbClr val="3C4043"/>
              </a:solidFill>
              <a:effectLst/>
              <a:latin typeface="Roboto" panose="02000000000000000000" pitchFamily="2" charset="0"/>
            </a:endParaRPr>
          </a:p>
          <a:p>
            <a:pPr marL="171450" indent="-171450" algn="l">
              <a:buFontTx/>
              <a:buChar char="-"/>
            </a:pPr>
            <a:r>
              <a:rPr kumimoji="1" lang="en-US" altLang="ja-JP" b="0" i="0" dirty="0" err="1">
                <a:solidFill>
                  <a:srgbClr val="3C4043"/>
                </a:solidFill>
                <a:effectLst/>
                <a:latin typeface="Roboto" panose="02000000000000000000" pitchFamily="2" charset="0"/>
              </a:rPr>
              <a:t>Nếu</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một</a:t>
            </a:r>
            <a:r>
              <a:rPr kumimoji="1" lang="en-US" altLang="ja-JP" b="0" i="0" dirty="0">
                <a:solidFill>
                  <a:srgbClr val="3C4043"/>
                </a:solidFill>
                <a:effectLst/>
                <a:latin typeface="Roboto" panose="02000000000000000000" pitchFamily="2" charset="0"/>
              </a:rPr>
              <a:t> device </a:t>
            </a:r>
            <a:r>
              <a:rPr kumimoji="1" lang="en-US" altLang="ja-JP" b="0" i="0" dirty="0" err="1">
                <a:solidFill>
                  <a:srgbClr val="3C4043"/>
                </a:solidFill>
                <a:effectLst/>
                <a:latin typeface="Roboto" panose="02000000000000000000" pitchFamily="2" charset="0"/>
              </a:rPr>
              <a:t>hỗ</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trợ</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một</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chết</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độ</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câp</a:t>
            </a:r>
            <a:r>
              <a:rPr kumimoji="1" lang="en-US" altLang="ja-JP" b="0" i="0" dirty="0">
                <a:solidFill>
                  <a:srgbClr val="3C4043"/>
                </a:solidFill>
                <a:effectLst/>
                <a:latin typeface="Roboto" panose="02000000000000000000" pitchFamily="2" charset="0"/>
              </a:rPr>
              <a:t> nguồn mà bị thay đổi thì device sẽ </a:t>
            </a:r>
            <a:r>
              <a:rPr kumimoji="1" lang="en-US" altLang="ja-JP" b="0" i="0" dirty="0" err="1">
                <a:solidFill>
                  <a:srgbClr val="3C4043"/>
                </a:solidFill>
                <a:effectLst/>
                <a:latin typeface="Roboto" panose="02000000000000000000" pitchFamily="2" charset="0"/>
              </a:rPr>
              <a:t>mất</a:t>
            </a:r>
            <a:r>
              <a:rPr kumimoji="1" lang="en-US" altLang="ja-JP" b="0" i="0" dirty="0">
                <a:solidFill>
                  <a:srgbClr val="3C4043"/>
                </a:solidFill>
                <a:effectLst/>
                <a:latin typeface="Roboto" panose="02000000000000000000" pitchFamily="2" charset="0"/>
              </a:rPr>
              <a:t> configure hiện </a:t>
            </a:r>
            <a:r>
              <a:rPr kumimoji="1" lang="en-US" altLang="ja-JP" b="0" i="0" dirty="0" err="1">
                <a:solidFill>
                  <a:srgbClr val="3C4043"/>
                </a:solidFill>
                <a:effectLst/>
                <a:latin typeface="Roboto" panose="02000000000000000000" pitchFamily="2" charset="0"/>
              </a:rPr>
              <a:t>tại</a:t>
            </a:r>
            <a:r>
              <a:rPr kumimoji="1" lang="en-US" altLang="ja-JP" b="0" i="0" dirty="0">
                <a:solidFill>
                  <a:srgbClr val="3C4043"/>
                </a:solidFill>
                <a:effectLst/>
                <a:latin typeface="Roboto" panose="02000000000000000000" pitchFamily="2" charset="0"/>
              </a:rPr>
              <a:t>/ địa chỉ và </a:t>
            </a:r>
            <a:r>
              <a:rPr kumimoji="1" lang="en-US" altLang="ja-JP" b="0" i="0" dirty="0" err="1">
                <a:solidFill>
                  <a:srgbClr val="3C4043"/>
                </a:solidFill>
                <a:effectLst/>
                <a:latin typeface="Roboto" panose="02000000000000000000" pitchFamily="2" charset="0"/>
              </a:rPr>
              <a:t>trở</a:t>
            </a:r>
            <a:r>
              <a:rPr kumimoji="1" lang="en-US" altLang="ja-JP" b="0" i="0" dirty="0">
                <a:solidFill>
                  <a:srgbClr val="3C4043"/>
                </a:solidFill>
                <a:effectLst/>
                <a:latin typeface="Roboto" panose="02000000000000000000" pitchFamily="2" charset="0"/>
              </a:rPr>
              <a:t> về </a:t>
            </a:r>
            <a:r>
              <a:rPr kumimoji="1" lang="en-US" altLang="ja-JP" b="0" i="0" dirty="0" err="1">
                <a:solidFill>
                  <a:srgbClr val="3C4043"/>
                </a:solidFill>
                <a:effectLst/>
                <a:latin typeface="Roboto" panose="02000000000000000000" pitchFamily="2" charset="0"/>
              </a:rPr>
              <a:t>trạng</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thái</a:t>
            </a:r>
            <a:r>
              <a:rPr kumimoji="1" lang="en-US" altLang="ja-JP" b="0" i="0" dirty="0">
                <a:solidFill>
                  <a:srgbClr val="3C4043"/>
                </a:solidFill>
                <a:effectLst/>
                <a:latin typeface="Roboto" panose="02000000000000000000" pitchFamily="2" charset="0"/>
              </a:rPr>
              <a:t> Powered state</a:t>
            </a:r>
          </a:p>
          <a:p>
            <a:pPr marL="171450" indent="-171450" algn="l">
              <a:buFontTx/>
              <a:buChar char="-"/>
            </a:pPr>
            <a:r>
              <a:rPr kumimoji="1" lang="en-US" altLang="ja-JP" b="0" i="0" dirty="0">
                <a:solidFill>
                  <a:srgbClr val="3C4043"/>
                </a:solidFill>
                <a:effectLst/>
                <a:latin typeface="Roboto" panose="02000000000000000000" pitchFamily="2" charset="0"/>
              </a:rPr>
              <a:t>Hub port </a:t>
            </a:r>
            <a:r>
              <a:rPr kumimoji="1" lang="en-US" altLang="ja-JP" b="0" i="0" dirty="0" err="1">
                <a:solidFill>
                  <a:srgbClr val="3C4043"/>
                </a:solidFill>
                <a:effectLst/>
                <a:latin typeface="Roboto" panose="02000000000000000000" pitchFamily="2" charset="0"/>
              </a:rPr>
              <a:t>luôn</a:t>
            </a:r>
            <a:r>
              <a:rPr kumimoji="1" lang="en-US" altLang="ja-JP" b="0" i="0" dirty="0">
                <a:solidFill>
                  <a:srgbClr val="3C4043"/>
                </a:solidFill>
                <a:effectLst/>
                <a:latin typeface="Roboto" panose="02000000000000000000" pitchFamily="2" charset="0"/>
              </a:rPr>
              <a:t> được cấp </a:t>
            </a:r>
            <a:r>
              <a:rPr kumimoji="1" lang="en-US" altLang="ja-JP" b="0" i="0" dirty="0" err="1">
                <a:solidFill>
                  <a:srgbClr val="3C4043"/>
                </a:solidFill>
                <a:effectLst/>
                <a:latin typeface="Roboto" panose="02000000000000000000" pitchFamily="2" charset="0"/>
              </a:rPr>
              <a:t>điện</a:t>
            </a:r>
            <a:r>
              <a:rPr kumimoji="1" lang="en-US" altLang="ja-JP" b="0" i="0" dirty="0">
                <a:solidFill>
                  <a:srgbClr val="3C4043"/>
                </a:solidFill>
                <a:effectLst/>
                <a:latin typeface="Roboto" panose="02000000000000000000" pitchFamily="2" charset="0"/>
              </a:rPr>
              <a:t> để detect port status change khi </a:t>
            </a:r>
            <a:r>
              <a:rPr kumimoji="1" lang="en-US" altLang="ja-JP" b="0" i="0" dirty="0" err="1">
                <a:solidFill>
                  <a:srgbClr val="3C4043"/>
                </a:solidFill>
                <a:effectLst/>
                <a:latin typeface="Roboto" panose="02000000000000000000" pitchFamily="2" charset="0"/>
              </a:rPr>
              <a:t>có</a:t>
            </a:r>
            <a:r>
              <a:rPr kumimoji="1" lang="en-US" altLang="ja-JP" b="0" i="0" dirty="0">
                <a:solidFill>
                  <a:srgbClr val="3C4043"/>
                </a:solidFill>
                <a:effectLst/>
                <a:latin typeface="Roboto" panose="02000000000000000000" pitchFamily="2" charset="0"/>
              </a:rPr>
              <a:t> device cắm vào. </a:t>
            </a:r>
            <a:r>
              <a:rPr kumimoji="1" lang="en-US" altLang="ja-JP" b="0" i="0" dirty="0" err="1">
                <a:solidFill>
                  <a:srgbClr val="3C4043"/>
                </a:solidFill>
                <a:effectLst/>
                <a:latin typeface="Roboto" panose="02000000000000000000" pitchFamily="2" charset="0"/>
              </a:rPr>
              <a:t>Nhưng</a:t>
            </a:r>
            <a:r>
              <a:rPr kumimoji="1" lang="en-US" altLang="ja-JP" b="0" i="0" dirty="0">
                <a:solidFill>
                  <a:srgbClr val="3C4043"/>
                </a:solidFill>
                <a:effectLst/>
                <a:latin typeface="Roboto" panose="02000000000000000000" pitchFamily="2" charset="0"/>
              </a:rPr>
              <a:t> ko cấp </a:t>
            </a:r>
            <a:r>
              <a:rPr kumimoji="1" lang="en-US" altLang="ja-JP" b="0" i="0" dirty="0" err="1">
                <a:solidFill>
                  <a:srgbClr val="3C4043"/>
                </a:solidFill>
                <a:effectLst/>
                <a:latin typeface="Roboto" panose="02000000000000000000" pitchFamily="2" charset="0"/>
              </a:rPr>
              <a:t>điện</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cho</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tầng</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dưới</a:t>
            </a:r>
            <a:r>
              <a:rPr kumimoji="1" lang="en-US" altLang="ja-JP" b="0" i="0" dirty="0">
                <a:solidFill>
                  <a:srgbClr val="3C4043"/>
                </a:solidFill>
                <a:effectLst/>
                <a:latin typeface="Roboto" panose="02000000000000000000" pitchFamily="2" charset="0"/>
              </a:rPr>
              <a:t> nó </a:t>
            </a:r>
            <a:r>
              <a:rPr kumimoji="1" lang="en-US" altLang="ja-JP" b="0" i="0" dirty="0" err="1">
                <a:solidFill>
                  <a:srgbClr val="3C4043"/>
                </a:solidFill>
                <a:effectLst/>
                <a:latin typeface="Roboto" panose="02000000000000000000" pitchFamily="2" charset="0"/>
              </a:rPr>
              <a:t>cho</a:t>
            </a:r>
            <a:r>
              <a:rPr kumimoji="1" lang="en-US" altLang="ja-JP" b="0" i="0" dirty="0">
                <a:solidFill>
                  <a:srgbClr val="3C4043"/>
                </a:solidFill>
                <a:effectLst/>
                <a:latin typeface="Roboto" panose="02000000000000000000" pitchFamily="2" charset="0"/>
              </a:rPr>
              <a:t> tới khi được configure.</a:t>
            </a:r>
          </a:p>
          <a:p>
            <a:pPr marL="171450" indent="-171450" algn="l">
              <a:buFontTx/>
              <a:buChar char="-"/>
            </a:pPr>
            <a:endParaRPr kumimoji="1" lang="en-US" altLang="ja-JP" b="0" i="0" dirty="0">
              <a:solidFill>
                <a:srgbClr val="3C4043"/>
              </a:solidFill>
              <a:effectLst/>
              <a:latin typeface="Roboto" panose="02000000000000000000" pitchFamily="2" charset="0"/>
            </a:endParaRPr>
          </a:p>
          <a:p>
            <a:pPr marL="171450" indent="-171450" algn="l">
              <a:buFontTx/>
              <a:buChar char="-"/>
            </a:pPr>
            <a:endParaRPr kumimoji="1" lang="en-US" altLang="ja-JP" b="0" i="0" dirty="0">
              <a:solidFill>
                <a:srgbClr val="3C4043"/>
              </a:solidFill>
              <a:effectLst/>
              <a:latin typeface="Roboto" panose="02000000000000000000" pitchFamily="2" charset="0"/>
            </a:endParaRPr>
          </a:p>
          <a:p>
            <a:pPr marL="0" indent="0" algn="l">
              <a:buFontTx/>
              <a:buNone/>
            </a:pPr>
            <a:r>
              <a:rPr kumimoji="1" lang="en-US" altLang="ja-JP" b="0" i="0" dirty="0">
                <a:solidFill>
                  <a:srgbClr val="3C4043"/>
                </a:solidFill>
                <a:effectLst/>
                <a:latin typeface="Roboto" panose="02000000000000000000" pitchFamily="2" charset="0"/>
              </a:rPr>
              <a:t>DEFAULT:</a:t>
            </a:r>
          </a:p>
          <a:p>
            <a:pPr marL="171450" indent="-171450" algn="l">
              <a:buFontTx/>
              <a:buChar char="-"/>
            </a:pPr>
            <a:r>
              <a:rPr kumimoji="1" lang="en-US" altLang="ja-JP" b="0" i="0" dirty="0">
                <a:solidFill>
                  <a:srgbClr val="3C4043"/>
                </a:solidFill>
                <a:effectLst/>
                <a:latin typeface="Roboto" panose="02000000000000000000" pitchFamily="2" charset="0"/>
              </a:rPr>
              <a:t>Sau khi device được cấp nguồn, nó ko </a:t>
            </a:r>
            <a:r>
              <a:rPr kumimoji="1" lang="en-US" altLang="ja-JP" b="0" i="0" dirty="0" err="1">
                <a:solidFill>
                  <a:srgbClr val="3C4043"/>
                </a:solidFill>
                <a:effectLst/>
                <a:latin typeface="Roboto" panose="02000000000000000000" pitchFamily="2" charset="0"/>
              </a:rPr>
              <a:t>phản</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hồi</a:t>
            </a:r>
            <a:r>
              <a:rPr kumimoji="1" lang="en-US" altLang="ja-JP" b="0" i="0" dirty="0">
                <a:solidFill>
                  <a:srgbClr val="3C4043"/>
                </a:solidFill>
                <a:effectLst/>
                <a:latin typeface="Roboto" panose="02000000000000000000" pitchFamily="2" charset="0"/>
              </a:rPr>
              <a:t> được bất kỳ bus transaction nào </a:t>
            </a:r>
            <a:r>
              <a:rPr kumimoji="1" lang="en-US" altLang="ja-JP" b="0" i="0" dirty="0" err="1">
                <a:solidFill>
                  <a:srgbClr val="3C4043"/>
                </a:solidFill>
                <a:effectLst/>
                <a:latin typeface="Roboto" panose="02000000000000000000" pitchFamily="2" charset="0"/>
              </a:rPr>
              <a:t>cho</a:t>
            </a:r>
            <a:r>
              <a:rPr kumimoji="1" lang="en-US" altLang="ja-JP" b="0" i="0" dirty="0">
                <a:solidFill>
                  <a:srgbClr val="3C4043"/>
                </a:solidFill>
                <a:effectLst/>
                <a:latin typeface="Roboto" panose="02000000000000000000" pitchFamily="2" charset="0"/>
              </a:rPr>
              <a:t> tới khi </a:t>
            </a:r>
            <a:r>
              <a:rPr kumimoji="1" lang="en-US" altLang="ja-JP" b="0" i="0" dirty="0" err="1">
                <a:solidFill>
                  <a:srgbClr val="3C4043"/>
                </a:solidFill>
                <a:effectLst/>
                <a:latin typeface="Roboto" panose="02000000000000000000" pitchFamily="2" charset="0"/>
              </a:rPr>
              <a:t>nhận</a:t>
            </a:r>
            <a:r>
              <a:rPr kumimoji="1" lang="en-US" altLang="ja-JP" b="0" i="0" dirty="0">
                <a:solidFill>
                  <a:srgbClr val="3C4043"/>
                </a:solidFill>
                <a:effectLst/>
                <a:latin typeface="Roboto" panose="02000000000000000000" pitchFamily="2" charset="0"/>
              </a:rPr>
              <a:t> được reset </a:t>
            </a:r>
            <a:r>
              <a:rPr kumimoji="1" lang="en-US" altLang="ja-JP" b="0" i="0" dirty="0" err="1">
                <a:solidFill>
                  <a:srgbClr val="3C4043"/>
                </a:solidFill>
                <a:effectLst/>
                <a:latin typeface="Roboto" panose="02000000000000000000" pitchFamily="2" charset="0"/>
              </a:rPr>
              <a:t>từ</a:t>
            </a:r>
            <a:r>
              <a:rPr kumimoji="1" lang="en-US" altLang="ja-JP" b="0" i="0" dirty="0">
                <a:solidFill>
                  <a:srgbClr val="3C4043"/>
                </a:solidFill>
                <a:effectLst/>
                <a:latin typeface="Roboto" panose="02000000000000000000" pitchFamily="2" charset="0"/>
              </a:rPr>
              <a:t> bus. Sau khi được reset thì nó sẽ được set </a:t>
            </a:r>
            <a:r>
              <a:rPr kumimoji="1" lang="en-US" altLang="ja-JP" b="0" i="0" dirty="0" err="1">
                <a:solidFill>
                  <a:srgbClr val="3C4043"/>
                </a:solidFill>
                <a:effectLst/>
                <a:latin typeface="Roboto" panose="02000000000000000000" pitchFamily="2" charset="0"/>
              </a:rPr>
              <a:t>giá</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trị</a:t>
            </a:r>
            <a:r>
              <a:rPr kumimoji="1" lang="en-US" altLang="ja-JP" b="0" i="0" dirty="0">
                <a:solidFill>
                  <a:srgbClr val="3C4043"/>
                </a:solidFill>
                <a:effectLst/>
                <a:latin typeface="Roboto" panose="02000000000000000000" pitchFamily="2" charset="0"/>
              </a:rPr>
              <a:t> address default.</a:t>
            </a:r>
          </a:p>
          <a:p>
            <a:pPr marL="171450" indent="-171450" algn="l">
              <a:buFontTx/>
              <a:buChar char="-"/>
            </a:pPr>
            <a:r>
              <a:rPr kumimoji="1" lang="en-US" altLang="ja-JP" b="0" i="0" dirty="0">
                <a:solidFill>
                  <a:srgbClr val="3C4043"/>
                </a:solidFill>
                <a:effectLst/>
                <a:latin typeface="Roboto" panose="02000000000000000000" pitchFamily="2" charset="0"/>
              </a:rPr>
              <a:t>Sau khi reset: USB device sẽ </a:t>
            </a:r>
            <a:r>
              <a:rPr kumimoji="1" lang="en-US" altLang="ja-JP" b="0" i="0" dirty="0" err="1">
                <a:solidFill>
                  <a:srgbClr val="3C4043"/>
                </a:solidFill>
                <a:effectLst/>
                <a:latin typeface="Roboto" panose="02000000000000000000" pitchFamily="2" charset="0"/>
              </a:rPr>
              <a:t>hoat</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động</a:t>
            </a:r>
            <a:r>
              <a:rPr kumimoji="1" lang="en-US" altLang="ja-JP" b="0" i="0" dirty="0">
                <a:solidFill>
                  <a:srgbClr val="3C4043"/>
                </a:solidFill>
                <a:effectLst/>
                <a:latin typeface="Roboto" panose="02000000000000000000" pitchFamily="2" charset="0"/>
              </a:rPr>
              <a:t> </a:t>
            </a:r>
            <a:r>
              <a:rPr kumimoji="1" lang="en-US" altLang="ja-JP" b="0" i="0" dirty="0" err="1">
                <a:solidFill>
                  <a:srgbClr val="3C4043"/>
                </a:solidFill>
                <a:effectLst/>
                <a:latin typeface="Roboto" panose="02000000000000000000" pitchFamily="2" charset="0"/>
              </a:rPr>
              <a:t>đúng</a:t>
            </a:r>
            <a:r>
              <a:rPr kumimoji="1" lang="en-US" altLang="ja-JP" b="0" i="0" dirty="0">
                <a:solidFill>
                  <a:srgbClr val="3C4043"/>
                </a:solidFill>
                <a:effectLst/>
                <a:latin typeface="Roboto" panose="02000000000000000000" pitchFamily="2" charset="0"/>
              </a:rPr>
              <a:t> với speed:</a:t>
            </a:r>
          </a:p>
          <a:p>
            <a:pPr marL="628650" lvl="1" indent="-171450" algn="l">
              <a:buFontTx/>
              <a:buChar char="-"/>
            </a:pPr>
            <a:r>
              <a:rPr kumimoji="1" lang="en-US" altLang="ja-JP" dirty="0"/>
              <a:t>Với </a:t>
            </a:r>
            <a:r>
              <a:rPr lang="en-US" sz="1200" b="0" i="0" u="none" strike="noStrike" baseline="0" dirty="0">
                <a:latin typeface="Times New Roman" panose="02020603050405020304" pitchFamily="18" charset="0"/>
              </a:rPr>
              <a:t>low- and full-speed device, được xác định </a:t>
            </a:r>
            <a:r>
              <a:rPr lang="en-US" sz="1200" b="0" i="0" u="none" strike="noStrike" baseline="0" dirty="0" err="1">
                <a:latin typeface="Times New Roman" panose="02020603050405020304" pitchFamily="18" charset="0"/>
              </a:rPr>
              <a:t>bằng</a:t>
            </a:r>
            <a:r>
              <a:rPr lang="en-US" sz="1200" b="0" i="0" u="none" strike="noStrike" baseline="0" dirty="0">
                <a:latin typeface="Times New Roman" panose="02020603050405020304" pitchFamily="18" charset="0"/>
              </a:rPr>
              <a:t> device termination resistors</a:t>
            </a:r>
          </a:p>
          <a:p>
            <a:pPr marL="628650" lvl="1" indent="-171450" algn="l">
              <a:buFontTx/>
              <a:buChar char="-"/>
            </a:pPr>
            <a:r>
              <a:rPr kumimoji="1" lang="en-US" altLang="ja-JP" sz="1200" b="0" i="0" u="none" strike="noStrike" baseline="0" dirty="0">
                <a:latin typeface="Times New Roman" panose="02020603050405020304" pitchFamily="18" charset="0"/>
              </a:rPr>
              <a:t>Với high-speed device, device được xác định là </a:t>
            </a:r>
            <a:r>
              <a:rPr kumimoji="1" lang="en-US" altLang="ja-JP" sz="1200" b="0" i="0" u="none" strike="noStrike" baseline="0" dirty="0" err="1">
                <a:latin typeface="Times New Roman" panose="02020603050405020304" pitchFamily="18" charset="0"/>
              </a:rPr>
              <a:t>có</a:t>
            </a:r>
            <a:r>
              <a:rPr kumimoji="1" lang="en-US" altLang="ja-JP" sz="1200" b="0" i="0" u="none" strike="noStrike" baseline="0" dirty="0">
                <a:latin typeface="Times New Roman" panose="02020603050405020304" pitchFamily="18" charset="0"/>
              </a:rPr>
              <a:t> phải high-speed hay ko trong </a:t>
            </a:r>
            <a:r>
              <a:rPr kumimoji="1" lang="en-US" altLang="ja-JP" sz="1200" b="0" i="0" u="none" strike="noStrike" baseline="0" dirty="0" err="1">
                <a:latin typeface="Times New Roman" panose="02020603050405020304" pitchFamily="18" charset="0"/>
              </a:rPr>
              <a:t>quá</a:t>
            </a:r>
            <a:r>
              <a:rPr kumimoji="1" lang="en-US" altLang="ja-JP" sz="1200" b="0" i="0" u="none" strike="noStrike" baseline="0" dirty="0">
                <a:latin typeface="Times New Roman" panose="02020603050405020304" pitchFamily="18" charset="0"/>
              </a:rPr>
              <a:t> </a:t>
            </a:r>
            <a:r>
              <a:rPr kumimoji="1" lang="en-US" altLang="ja-JP" sz="1200" b="0" i="0" u="none" strike="noStrike" baseline="0" dirty="0" err="1">
                <a:latin typeface="Times New Roman" panose="02020603050405020304" pitchFamily="18" charset="0"/>
              </a:rPr>
              <a:t>trình</a:t>
            </a:r>
            <a:r>
              <a:rPr kumimoji="1" lang="en-US" altLang="ja-JP" sz="1200" b="0" i="0" u="none" strike="noStrike" baseline="0" dirty="0">
                <a:latin typeface="Times New Roman" panose="02020603050405020304" pitchFamily="18" charset="0"/>
              </a:rPr>
              <a:t> reset</a:t>
            </a:r>
          </a:p>
          <a:p>
            <a:pPr marL="457200" lvl="1" indent="0" algn="l">
              <a:buFontTx/>
              <a:buNone/>
            </a:pPr>
            <a:endParaRPr kumimoji="1" lang="en-US" altLang="ja-JP" sz="1200" b="0" i="0" u="none" strike="noStrike" baseline="0" dirty="0">
              <a:latin typeface="Times New Roman" panose="02020603050405020304" pitchFamily="18" charset="0"/>
            </a:endParaRPr>
          </a:p>
          <a:p>
            <a:pPr marL="457200" lvl="1" indent="0" algn="l">
              <a:buFontTx/>
              <a:buNone/>
            </a:pPr>
            <a:endParaRPr kumimoji="1" lang="en-US" altLang="ja-JP" sz="1200" b="0" i="0" u="none" strike="noStrike" baseline="0" dirty="0">
              <a:latin typeface="Times New Roman" panose="02020603050405020304" pitchFamily="18" charset="0"/>
            </a:endParaRPr>
          </a:p>
          <a:p>
            <a:pPr marL="0" lvl="1" indent="0" algn="l" defTabSz="914400" rtl="0" eaLnBrk="1" latinLnBrk="0" hangingPunct="1">
              <a:buFontTx/>
              <a:buNone/>
            </a:pPr>
            <a:r>
              <a:rPr kumimoji="1" lang="en-US" altLang="ja-JP" sz="1200" b="0" i="0" kern="1200" dirty="0">
                <a:solidFill>
                  <a:srgbClr val="3C4043"/>
                </a:solidFill>
                <a:effectLst/>
                <a:latin typeface="Roboto" panose="02000000000000000000" pitchFamily="2" charset="0"/>
                <a:ea typeface="+mn-ea"/>
                <a:cs typeface="+mn-cs"/>
              </a:rPr>
              <a:t>ADDRESS:</a:t>
            </a:r>
            <a:endParaRPr kumimoji="1" lang="en-US" altLang="ja-JP" sz="1200" b="0" i="0" u="none" strike="noStrike" kern="1200" baseline="0" dirty="0">
              <a:solidFill>
                <a:srgbClr val="3C4043"/>
              </a:solidFill>
              <a:effectLst/>
              <a:latin typeface="Times New Roman" panose="02020603050405020304" pitchFamily="18" charset="0"/>
              <a:ea typeface="+mn-ea"/>
              <a:cs typeface="+mn-cs"/>
            </a:endParaRPr>
          </a:p>
          <a:p>
            <a:pPr marL="171450" lvl="1" indent="-171450" algn="l" defTabSz="914400" rtl="0" eaLnBrk="1" latinLnBrk="0" hangingPunct="1">
              <a:buFontTx/>
              <a:buChar char="-"/>
            </a:pPr>
            <a:r>
              <a:rPr kumimoji="1" lang="en-US" altLang="ja-JP" sz="1200" b="0" i="0" u="none" strike="noStrike" kern="1200" baseline="0" dirty="0" err="1">
                <a:solidFill>
                  <a:srgbClr val="3C4043"/>
                </a:solidFill>
                <a:effectLst/>
                <a:latin typeface="Times New Roman" panose="02020603050405020304" pitchFamily="18" charset="0"/>
                <a:ea typeface="+mn-ea"/>
                <a:cs typeface="+mn-cs"/>
              </a:rPr>
              <a:t>mỗi</a:t>
            </a:r>
            <a:r>
              <a:rPr kumimoji="1" lang="en-US" altLang="ja-JP" sz="1200" b="0" i="0" u="none" strike="noStrike" kern="1200" baseline="0" dirty="0">
                <a:solidFill>
                  <a:srgbClr val="3C4043"/>
                </a:solidFill>
                <a:effectLst/>
                <a:latin typeface="Times New Roman" panose="02020603050405020304" pitchFamily="18" charset="0"/>
                <a:ea typeface="+mn-ea"/>
                <a:cs typeface="+mn-cs"/>
              </a:rPr>
              <a:t> USB device được cấp 1 địa chỉ </a:t>
            </a:r>
            <a:r>
              <a:rPr kumimoji="1" lang="en-US" altLang="ja-JP" sz="1200" b="0" i="0" u="none" strike="noStrike" kern="1200" baseline="0" dirty="0" err="1">
                <a:solidFill>
                  <a:srgbClr val="3C4043"/>
                </a:solidFill>
                <a:effectLst/>
                <a:latin typeface="Times New Roman" panose="02020603050405020304" pitchFamily="18" charset="0"/>
                <a:ea typeface="+mn-ea"/>
                <a:cs typeface="+mn-cs"/>
              </a:rPr>
              <a:t>độc</a:t>
            </a:r>
            <a:r>
              <a:rPr kumimoji="1" lang="en-US" altLang="ja-JP" sz="1200" b="0" i="0" u="none" strike="noStrike" kern="1200" baseline="0" dirty="0">
                <a:solidFill>
                  <a:srgbClr val="3C4043"/>
                </a:solidFill>
                <a:effectLst/>
                <a:latin typeface="Times New Roman" panose="02020603050405020304" pitchFamily="18" charset="0"/>
                <a:ea typeface="+mn-ea"/>
                <a:cs typeface="+mn-cs"/>
              </a:rPr>
              <a:t> nhất </a:t>
            </a:r>
            <a:r>
              <a:rPr kumimoji="1" lang="en-US" altLang="ja-JP" sz="1200" b="0" i="0" u="none" strike="noStrike" kern="1200" baseline="0" dirty="0" err="1">
                <a:solidFill>
                  <a:srgbClr val="3C4043"/>
                </a:solidFill>
                <a:effectLst/>
                <a:latin typeface="Times New Roman" panose="02020603050405020304" pitchFamily="18" charset="0"/>
                <a:ea typeface="+mn-ea"/>
                <a:cs typeface="+mn-cs"/>
              </a:rPr>
              <a:t>bởi</a:t>
            </a:r>
            <a:r>
              <a:rPr kumimoji="1" lang="en-US" altLang="ja-JP" sz="1200" b="0" i="0" u="none" strike="noStrike" kern="1200" baseline="0" dirty="0">
                <a:solidFill>
                  <a:srgbClr val="3C4043"/>
                </a:solidFill>
                <a:effectLst/>
                <a:latin typeface="Times New Roman" panose="02020603050405020304" pitchFamily="18" charset="0"/>
                <a:ea typeface="+mn-ea"/>
                <a:cs typeface="+mn-cs"/>
              </a:rPr>
              <a:t> host </a:t>
            </a:r>
            <a:r>
              <a:rPr kumimoji="1" lang="en-US" altLang="ja-JP" sz="1200" b="0" i="0" u="none" strike="noStrike" kern="1200" baseline="0" dirty="0" err="1">
                <a:solidFill>
                  <a:srgbClr val="3C4043"/>
                </a:solidFill>
                <a:effectLst/>
                <a:latin typeface="Times New Roman" panose="02020603050405020304" pitchFamily="18" charset="0"/>
                <a:ea typeface="+mn-ea"/>
                <a:cs typeface="+mn-cs"/>
              </a:rPr>
              <a:t>sau</a:t>
            </a:r>
            <a:r>
              <a:rPr kumimoji="1" lang="en-US" altLang="ja-JP" sz="1200" b="0" i="0" u="none" strike="noStrike" kern="1200" baseline="0" dirty="0">
                <a:solidFill>
                  <a:srgbClr val="3C4043"/>
                </a:solidFill>
                <a:effectLst/>
                <a:latin typeface="Times New Roman" panose="02020603050405020304" pitchFamily="18" charset="0"/>
                <a:ea typeface="+mn-ea"/>
                <a:cs typeface="+mn-cs"/>
              </a:rPr>
              <a:t> khi reset</a:t>
            </a:r>
          </a:p>
          <a:p>
            <a:pPr marL="171450" lvl="1" indent="-171450" algn="l" defTabSz="914400" rtl="0" eaLnBrk="1" latinLnBrk="0" hangingPunct="1">
              <a:buFontTx/>
              <a:buChar char="-"/>
            </a:pPr>
            <a:endParaRPr kumimoji="1" lang="en-US" altLang="ja-JP" sz="1200" b="0" i="0" u="none" strike="noStrike" kern="1200" baseline="0" dirty="0">
              <a:solidFill>
                <a:srgbClr val="3C4043"/>
              </a:solidFill>
              <a:effectLst/>
              <a:latin typeface="Times New Roman" panose="02020603050405020304" pitchFamily="18" charset="0"/>
              <a:ea typeface="+mn-ea"/>
              <a:cs typeface="+mn-cs"/>
            </a:endParaRPr>
          </a:p>
          <a:p>
            <a:pPr marL="0" lvl="1" indent="0" algn="l" defTabSz="914400" rtl="0" eaLnBrk="1" latinLnBrk="0" hangingPunct="1">
              <a:buFontTx/>
              <a:buNone/>
            </a:pPr>
            <a:r>
              <a:rPr kumimoji="1" lang="en-US" altLang="ja-JP" sz="1200" b="0" i="0" kern="1200" dirty="0">
                <a:solidFill>
                  <a:srgbClr val="3C4043"/>
                </a:solidFill>
                <a:effectLst/>
                <a:latin typeface="Roboto" panose="02000000000000000000" pitchFamily="2" charset="0"/>
                <a:ea typeface="+mn-ea"/>
                <a:cs typeface="+mn-cs"/>
              </a:rPr>
              <a:t>Configured:</a:t>
            </a:r>
          </a:p>
          <a:p>
            <a:pPr marL="171450" lvl="1" indent="-171450" algn="l" defTabSz="914400" rtl="0" eaLnBrk="1" latinLnBrk="0" hangingPunct="1">
              <a:buFontTx/>
              <a:buChar char="-"/>
            </a:pPr>
            <a:r>
              <a:rPr kumimoji="1" lang="en-US" altLang="ja-JP" sz="1200" b="0" i="0" kern="1200" dirty="0">
                <a:solidFill>
                  <a:srgbClr val="3C4043"/>
                </a:solidFill>
                <a:effectLst/>
                <a:latin typeface="Roboto" panose="02000000000000000000" pitchFamily="2" charset="0"/>
                <a:ea typeface="+mn-ea"/>
                <a:cs typeface="+mn-cs"/>
              </a:rPr>
              <a:t>trước khi USB device function dùng được, thì device phải được configure. Configure </a:t>
            </a:r>
            <a:r>
              <a:rPr kumimoji="1" lang="en-US" altLang="ja-JP" sz="1200" b="0" i="0" kern="1200" dirty="0" err="1">
                <a:solidFill>
                  <a:srgbClr val="3C4043"/>
                </a:solidFill>
                <a:effectLst/>
                <a:latin typeface="Roboto" panose="02000000000000000000" pitchFamily="2" charset="0"/>
                <a:ea typeface="+mn-ea"/>
                <a:cs typeface="+mn-cs"/>
              </a:rPr>
              <a:t>bằng</a:t>
            </a:r>
            <a:r>
              <a:rPr kumimoji="1" lang="en-US" altLang="ja-JP" sz="1200" b="0" i="0" kern="1200" dirty="0">
                <a:solidFill>
                  <a:srgbClr val="3C4043"/>
                </a:solidFill>
                <a:effectLst/>
                <a:latin typeface="Roboto" panose="02000000000000000000" pitchFamily="2" charset="0"/>
                <a:ea typeface="+mn-ea"/>
                <a:cs typeface="+mn-cs"/>
              </a:rPr>
              <a:t> API </a:t>
            </a:r>
            <a:r>
              <a:rPr lang="en-US" sz="1200" b="0" i="0" u="none" strike="noStrike" baseline="0" dirty="0" err="1">
                <a:latin typeface="Times New Roman" panose="02020603050405020304" pitchFamily="18" charset="0"/>
              </a:rPr>
              <a:t>SetConfiguration</a:t>
            </a:r>
            <a:endParaRPr lang="en-US" sz="1200" b="0" i="0" u="none" strike="noStrike" baseline="0" dirty="0">
              <a:latin typeface="Times New Roman" panose="02020603050405020304" pitchFamily="18" charset="0"/>
            </a:endParaRPr>
          </a:p>
          <a:p>
            <a:pPr marL="171450" lvl="1" indent="-171450" algn="l" defTabSz="914400" rtl="0" eaLnBrk="1" latinLnBrk="0" hangingPunct="1">
              <a:buFontTx/>
              <a:buChar char="-"/>
            </a:pPr>
            <a:endParaRPr kumimoji="1" lang="en-US" altLang="ja-JP" sz="1200" b="0" i="0" u="none" strike="noStrike" kern="1200" baseline="0" dirty="0">
              <a:solidFill>
                <a:srgbClr val="3C4043"/>
              </a:solidFill>
              <a:effectLst/>
              <a:latin typeface="Times New Roman" panose="02020603050405020304" pitchFamily="18" charset="0"/>
              <a:ea typeface="+mn-ea"/>
              <a:cs typeface="+mn-cs"/>
            </a:endParaRPr>
          </a:p>
          <a:p>
            <a:pPr marL="0" lvl="1" indent="0" algn="l" defTabSz="914400" rtl="0" eaLnBrk="1" latinLnBrk="0" hangingPunct="1">
              <a:buFontTx/>
              <a:buNone/>
            </a:pPr>
            <a:r>
              <a:rPr kumimoji="1" lang="en-US" altLang="ja-JP" sz="1200" b="0" i="0" u="none" strike="noStrike" kern="1200" baseline="0" dirty="0">
                <a:solidFill>
                  <a:srgbClr val="3C4043"/>
                </a:solidFill>
                <a:effectLst/>
                <a:latin typeface="Times New Roman" panose="02020603050405020304" pitchFamily="18" charset="0"/>
                <a:ea typeface="+mn-ea"/>
                <a:cs typeface="+mn-cs"/>
              </a:rPr>
              <a:t>SUSPENDED:</a:t>
            </a:r>
          </a:p>
          <a:p>
            <a:pPr marL="171450" lvl="1" indent="-171450" algn="l" defTabSz="914400" rtl="0" eaLnBrk="1" latinLnBrk="0" hangingPunct="1">
              <a:buFontTx/>
              <a:buChar char="-"/>
            </a:pPr>
            <a:r>
              <a:rPr lang="vi-VN" b="0" i="0" dirty="0">
                <a:solidFill>
                  <a:srgbClr val="3C4043"/>
                </a:solidFill>
                <a:effectLst/>
                <a:latin typeface="Roboto" panose="02000000000000000000" pitchFamily="2" charset="0"/>
              </a:rPr>
              <a:t>Để tiết kiệm năng lượng, device USB sẽ tự động chuyển sang trạng thái </a:t>
            </a:r>
            <a:r>
              <a:rPr lang="en-US" b="0" i="0" dirty="0">
                <a:solidFill>
                  <a:srgbClr val="3C4043"/>
                </a:solidFill>
                <a:effectLst/>
                <a:latin typeface="Roboto" panose="02000000000000000000" pitchFamily="2" charset="0"/>
              </a:rPr>
              <a:t>Suspended </a:t>
            </a:r>
            <a:r>
              <a:rPr lang="vi-VN" b="0" i="0" dirty="0">
                <a:solidFill>
                  <a:srgbClr val="3C4043"/>
                </a:solidFill>
                <a:effectLst/>
                <a:latin typeface="Roboto" panose="02000000000000000000" pitchFamily="2" charset="0"/>
              </a:rPr>
              <a:t>khi device nhận thấy không có </a:t>
            </a:r>
            <a:r>
              <a:rPr lang="en-US" b="0" i="0" dirty="0">
                <a:solidFill>
                  <a:srgbClr val="3C4043"/>
                </a:solidFill>
                <a:effectLst/>
                <a:latin typeface="Roboto" panose="02000000000000000000" pitchFamily="2" charset="0"/>
              </a:rPr>
              <a:t>bus traffic </a:t>
            </a:r>
            <a:r>
              <a:rPr lang="vi-VN" b="0" i="0" dirty="0">
                <a:solidFill>
                  <a:srgbClr val="3C4043"/>
                </a:solidFill>
                <a:effectLst/>
                <a:latin typeface="Roboto" panose="02000000000000000000" pitchFamily="2" charset="0"/>
              </a:rPr>
              <a:t>nào trong một khoảng thời gian nhất định. Khi </a:t>
            </a:r>
            <a:r>
              <a:rPr lang="en-US" b="0" i="0" dirty="0">
                <a:solidFill>
                  <a:srgbClr val="3C4043"/>
                </a:solidFill>
                <a:effectLst/>
                <a:latin typeface="Roboto" panose="02000000000000000000" pitchFamily="2" charset="0"/>
              </a:rPr>
              <a:t>suspended</a:t>
            </a:r>
            <a:r>
              <a:rPr lang="vi-VN" b="0" i="0" dirty="0">
                <a:solidFill>
                  <a:srgbClr val="3C4043"/>
                </a:solidFill>
                <a:effectLst/>
                <a:latin typeface="Roboto" panose="02000000000000000000" pitchFamily="2" charset="0"/>
              </a:rPr>
              <a:t>, device USB sẽ duy trì mọi trạng thái bên trong, bao gồm địa chỉ và cấu hình của nó. </a:t>
            </a:r>
            <a:endParaRPr lang="en-US" b="0" i="0" dirty="0">
              <a:solidFill>
                <a:srgbClr val="3C4043"/>
              </a:solidFill>
              <a:effectLst/>
              <a:latin typeface="Roboto" panose="02000000000000000000" pitchFamily="2" charset="0"/>
            </a:endParaRPr>
          </a:p>
          <a:p>
            <a:pPr marL="171450" lvl="1" indent="-171450" algn="l" defTabSz="914400" rtl="0" eaLnBrk="1" latinLnBrk="0" hangingPunct="1">
              <a:buFontTx/>
              <a:buChar char="-"/>
            </a:pPr>
            <a:r>
              <a:rPr lang="vi-VN" b="0" i="0" dirty="0">
                <a:solidFill>
                  <a:srgbClr val="3C4043"/>
                </a:solidFill>
                <a:effectLst/>
                <a:latin typeface="Roboto" panose="02000000000000000000" pitchFamily="2" charset="0"/>
              </a:rPr>
              <a:t>device USB thoát khỏi chế độ tạm dừng khi có hoạt động bus</a:t>
            </a:r>
            <a:endParaRPr kumimoji="1" lang="en-US" altLang="ja-JP" sz="1200" b="0" i="0" kern="1200" dirty="0">
              <a:solidFill>
                <a:srgbClr val="3C4043"/>
              </a:solidFill>
              <a:effectLst/>
              <a:latin typeface="Roboto" panose="02000000000000000000" pitchFamily="2" charset="0"/>
              <a:ea typeface="+mn-ea"/>
              <a:cs typeface="+mn-cs"/>
            </a:endParaRP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6</a:t>
            </a:fld>
            <a:endParaRPr lang="en-US"/>
          </a:p>
        </p:txBody>
      </p:sp>
    </p:spTree>
    <p:extLst>
      <p:ext uri="{BB962C8B-B14F-4D97-AF65-F5344CB8AC3E}">
        <p14:creationId xmlns:p14="http://schemas.microsoft.com/office/powerpoint/2010/main" val="2278740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vi-VN" sz="2800" b="0" i="0" dirty="0">
                <a:solidFill>
                  <a:srgbClr val="3C4043"/>
                </a:solidFill>
                <a:effectLst/>
                <a:latin typeface="Roboto" panose="02000000000000000000" pitchFamily="2" charset="0"/>
              </a:rPr>
              <a:t>Khi một USB </a:t>
            </a:r>
            <a:r>
              <a:rPr lang="en-US" sz="2800" b="0" i="0" dirty="0">
                <a:solidFill>
                  <a:srgbClr val="3C4043"/>
                </a:solidFill>
                <a:effectLst/>
                <a:latin typeface="Roboto" panose="02000000000000000000" pitchFamily="2" charset="0"/>
              </a:rPr>
              <a:t>device </a:t>
            </a:r>
            <a:r>
              <a:rPr lang="vi-VN" sz="2800" b="0" i="0" dirty="0">
                <a:solidFill>
                  <a:srgbClr val="3C4043"/>
                </a:solidFill>
                <a:effectLst/>
                <a:latin typeface="Roboto" panose="02000000000000000000" pitchFamily="2" charset="0"/>
              </a:rPr>
              <a:t>được gắn vào hoặc tháo ra khỏi,</a:t>
            </a:r>
            <a:r>
              <a:rPr lang="en-US" sz="2800" b="0" i="0" dirty="0">
                <a:solidFill>
                  <a:srgbClr val="3C4043"/>
                </a:solidFill>
                <a:effectLst/>
                <a:latin typeface="Roboto" panose="02000000000000000000" pitchFamily="2" charset="0"/>
              </a:rPr>
              <a:t>host</a:t>
            </a:r>
            <a:r>
              <a:rPr lang="vi-VN" sz="2800" b="0" i="0" dirty="0">
                <a:solidFill>
                  <a:srgbClr val="3C4043"/>
                </a:solidFill>
                <a:effectLst/>
                <a:latin typeface="Roboto" panose="02000000000000000000" pitchFamily="2" charset="0"/>
              </a:rPr>
              <a:t> sẽ sử dụng một quy trình được gọi là </a:t>
            </a:r>
            <a:r>
              <a:rPr lang="vi-VN" sz="2800" b="1" i="0" dirty="0">
                <a:solidFill>
                  <a:srgbClr val="3C4043"/>
                </a:solidFill>
                <a:effectLst/>
                <a:latin typeface="Roboto" panose="02000000000000000000" pitchFamily="2" charset="0"/>
              </a:rPr>
              <a:t>bus </a:t>
            </a:r>
            <a:r>
              <a:rPr lang="en-US" sz="2800" b="1" i="0" u="none" strike="noStrike" baseline="0" dirty="0">
                <a:latin typeface="Arial" panose="020B0604020202020204" pitchFamily="34" charset="0"/>
              </a:rPr>
              <a:t>Enumeration </a:t>
            </a:r>
            <a:r>
              <a:rPr lang="vi-VN" sz="2800" b="0" i="0" dirty="0">
                <a:solidFill>
                  <a:srgbClr val="3C4043"/>
                </a:solidFill>
                <a:effectLst/>
                <a:latin typeface="Roboto" panose="02000000000000000000" pitchFamily="2" charset="0"/>
              </a:rPr>
              <a:t>để xác định và quản lý các thay đổi về trạng thái </a:t>
            </a:r>
            <a:r>
              <a:rPr lang="en-US" sz="2800" b="0" i="0" dirty="0">
                <a:solidFill>
                  <a:srgbClr val="3C4043"/>
                </a:solidFill>
                <a:effectLst/>
                <a:latin typeface="Roboto" panose="02000000000000000000" pitchFamily="2" charset="0"/>
              </a:rPr>
              <a:t>device</a:t>
            </a:r>
            <a:r>
              <a:rPr lang="vi-VN" sz="2800" b="0" i="0" dirty="0">
                <a:solidFill>
                  <a:srgbClr val="3C4043"/>
                </a:solidFill>
                <a:effectLst/>
                <a:latin typeface="Roboto" panose="02000000000000000000" pitchFamily="2" charset="0"/>
              </a:rPr>
              <a:t>. </a:t>
            </a:r>
            <a:endParaRPr lang="en-US" sz="2800" b="0" i="0" dirty="0">
              <a:solidFill>
                <a:srgbClr val="3C4043"/>
              </a:solidFill>
              <a:effectLst/>
              <a:latin typeface="Roboto" panose="02000000000000000000" pitchFamily="2" charset="0"/>
            </a:endParaRPr>
          </a:p>
          <a:p>
            <a:pPr algn="l"/>
            <a:r>
              <a:rPr lang="vi-VN" sz="2800" b="0" i="0" dirty="0">
                <a:solidFill>
                  <a:srgbClr val="3C4043"/>
                </a:solidFill>
                <a:effectLst/>
                <a:latin typeface="Roboto" panose="02000000000000000000" pitchFamily="2" charset="0"/>
              </a:rPr>
              <a:t>Khi device USB được gắn vào cổng được cấp nguồn, các hành động sau sẽ được thực hiện:</a:t>
            </a:r>
            <a:endParaRPr lang="en-US" sz="2800" b="0" i="0" dirty="0">
              <a:solidFill>
                <a:srgbClr val="3C4043"/>
              </a:solidFill>
              <a:effectLst/>
              <a:latin typeface="Roboto" panose="02000000000000000000" pitchFamily="2" charset="0"/>
            </a:endParaRPr>
          </a:p>
          <a:p>
            <a:pPr marL="514350" indent="-514350" algn="l">
              <a:buAutoNum type="arabicPeriod"/>
            </a:pPr>
            <a:r>
              <a:rPr kumimoji="1" lang="en-US" altLang="ja-JP" sz="2800" b="0" i="0" dirty="0">
                <a:solidFill>
                  <a:srgbClr val="3C4043"/>
                </a:solidFill>
                <a:effectLst/>
                <a:latin typeface="Roboto" panose="02000000000000000000" pitchFamily="2" charset="0"/>
              </a:rPr>
              <a:t>Hub sẽ </a:t>
            </a:r>
            <a:r>
              <a:rPr kumimoji="1" lang="en-US" altLang="ja-JP" sz="2800" b="0" i="0" dirty="0" err="1">
                <a:solidFill>
                  <a:srgbClr val="3C4043"/>
                </a:solidFill>
                <a:effectLst/>
                <a:latin typeface="Roboto" panose="02000000000000000000" pitchFamily="2" charset="0"/>
              </a:rPr>
              <a:t>thông</a:t>
            </a:r>
            <a:r>
              <a:rPr kumimoji="1" lang="en-US" altLang="ja-JP" sz="2800" b="0" i="0" dirty="0">
                <a:solidFill>
                  <a:srgbClr val="3C4043"/>
                </a:solidFill>
                <a:effectLst/>
                <a:latin typeface="Roboto" panose="02000000000000000000" pitchFamily="2" charset="0"/>
              </a:rPr>
              <a:t> </a:t>
            </a:r>
            <a:r>
              <a:rPr kumimoji="1" lang="en-US" altLang="ja-JP" sz="2800" b="0" i="0" dirty="0" err="1">
                <a:solidFill>
                  <a:srgbClr val="3C4043"/>
                </a:solidFill>
                <a:effectLst/>
                <a:latin typeface="Roboto" panose="02000000000000000000" pitchFamily="2" charset="0"/>
              </a:rPr>
              <a:t>báo</a:t>
            </a:r>
            <a:r>
              <a:rPr kumimoji="1" lang="en-US" altLang="ja-JP" sz="2800" b="0" i="0" dirty="0">
                <a:solidFill>
                  <a:srgbClr val="3C4043"/>
                </a:solidFill>
                <a:effectLst/>
                <a:latin typeface="Roboto" panose="02000000000000000000" pitchFamily="2" charset="0"/>
              </a:rPr>
              <a:t> </a:t>
            </a:r>
            <a:r>
              <a:rPr kumimoji="1" lang="en-US" altLang="ja-JP" sz="2800" b="0" i="0" dirty="0" err="1">
                <a:solidFill>
                  <a:srgbClr val="3C4043"/>
                </a:solidFill>
                <a:effectLst/>
                <a:latin typeface="Roboto" panose="02000000000000000000" pitchFamily="2" charset="0"/>
              </a:rPr>
              <a:t>cho</a:t>
            </a:r>
            <a:r>
              <a:rPr kumimoji="1" lang="en-US" altLang="ja-JP" sz="2800" b="0" i="0" dirty="0">
                <a:solidFill>
                  <a:srgbClr val="3C4043"/>
                </a:solidFill>
                <a:effectLst/>
                <a:latin typeface="Roboto" panose="02000000000000000000" pitchFamily="2" charset="0"/>
              </a:rPr>
              <a:t> host biết thay đổi </a:t>
            </a:r>
            <a:r>
              <a:rPr kumimoji="1" lang="en-US" altLang="ja-JP" sz="2800" b="0" i="0" dirty="0" err="1">
                <a:solidFill>
                  <a:srgbClr val="3C4043"/>
                </a:solidFill>
                <a:effectLst/>
                <a:latin typeface="Roboto" panose="02000000000000000000" pitchFamily="2" charset="0"/>
              </a:rPr>
              <a:t>thông</a:t>
            </a:r>
            <a:r>
              <a:rPr kumimoji="1" lang="en-US" altLang="ja-JP" sz="2800" b="0" i="0" dirty="0">
                <a:solidFill>
                  <a:srgbClr val="3C4043"/>
                </a:solidFill>
                <a:effectLst/>
                <a:latin typeface="Roboto" panose="02000000000000000000" pitchFamily="2" charset="0"/>
              </a:rPr>
              <a:t> qua status change pipe. Lúc này port ở Power state và port </a:t>
            </a:r>
            <a:r>
              <a:rPr kumimoji="1" lang="en-US" altLang="ja-JP" sz="2800" b="0" i="0" dirty="0" err="1">
                <a:solidFill>
                  <a:srgbClr val="3C4043"/>
                </a:solidFill>
                <a:effectLst/>
                <a:latin typeface="Roboto" panose="02000000000000000000" pitchFamily="2" charset="0"/>
              </a:rPr>
              <a:t>vẫn</a:t>
            </a:r>
            <a:r>
              <a:rPr kumimoji="1" lang="en-US" altLang="ja-JP" sz="2800" b="0" i="0" dirty="0">
                <a:solidFill>
                  <a:srgbClr val="3C4043"/>
                </a:solidFill>
                <a:effectLst/>
                <a:latin typeface="Roboto" panose="02000000000000000000" pitchFamily="2" charset="0"/>
              </a:rPr>
              <a:t> đang disable</a:t>
            </a:r>
          </a:p>
          <a:p>
            <a:pPr marL="514350" indent="-514350" algn="l">
              <a:buAutoNum type="arabicPeriod"/>
            </a:pPr>
            <a:r>
              <a:rPr kumimoji="1" lang="en-US" altLang="ja-JP" sz="2800" b="0" i="0" dirty="0">
                <a:solidFill>
                  <a:srgbClr val="3C4043"/>
                </a:solidFill>
                <a:effectLst/>
                <a:latin typeface="Roboto" panose="02000000000000000000" pitchFamily="2" charset="0"/>
              </a:rPr>
              <a:t>Host xác định thay đổi trên hub</a:t>
            </a:r>
          </a:p>
          <a:p>
            <a:pPr marL="514350" indent="-514350" algn="l">
              <a:buAutoNum type="arabicPeriod"/>
            </a:pPr>
            <a:r>
              <a:rPr kumimoji="1" lang="en-US" altLang="ja-JP" sz="2800" b="0" i="0" dirty="0">
                <a:solidFill>
                  <a:srgbClr val="3C4043"/>
                </a:solidFill>
                <a:effectLst/>
                <a:latin typeface="Roboto" panose="02000000000000000000" pitchFamily="2" charset="0"/>
              </a:rPr>
              <a:t>Host biết port mà device được </a:t>
            </a:r>
            <a:r>
              <a:rPr kumimoji="1" lang="en-US" altLang="ja-JP" sz="2800" b="0" i="0" dirty="0" err="1">
                <a:solidFill>
                  <a:srgbClr val="3C4043"/>
                </a:solidFill>
                <a:effectLst/>
                <a:latin typeface="Roboto" panose="02000000000000000000" pitchFamily="2" charset="0"/>
              </a:rPr>
              <a:t>căm</a:t>
            </a:r>
            <a:r>
              <a:rPr kumimoji="1" lang="en-US" altLang="ja-JP" sz="2800" b="0" i="0" dirty="0">
                <a:solidFill>
                  <a:srgbClr val="3C4043"/>
                </a:solidFill>
                <a:effectLst/>
                <a:latin typeface="Roboto" panose="02000000000000000000" pitchFamily="2" charset="0"/>
              </a:rPr>
              <a:t>. Host </a:t>
            </a:r>
            <a:r>
              <a:rPr kumimoji="1" lang="en-US" altLang="ja-JP" sz="2800" b="0" i="0" dirty="0" err="1">
                <a:solidFill>
                  <a:srgbClr val="3C4043"/>
                </a:solidFill>
                <a:effectLst/>
                <a:latin typeface="Roboto" panose="02000000000000000000" pitchFamily="2" charset="0"/>
              </a:rPr>
              <a:t>đợi</a:t>
            </a:r>
            <a:r>
              <a:rPr kumimoji="1" lang="en-US" altLang="ja-JP" sz="2800" b="0" i="0" dirty="0">
                <a:solidFill>
                  <a:srgbClr val="3C4043"/>
                </a:solidFill>
                <a:effectLst/>
                <a:latin typeface="Roboto" panose="02000000000000000000" pitchFamily="2" charset="0"/>
              </a:rPr>
              <a:t> </a:t>
            </a:r>
            <a:r>
              <a:rPr kumimoji="1" lang="en-US" altLang="ja-JP" sz="2800" b="0" i="0" dirty="0" err="1">
                <a:solidFill>
                  <a:srgbClr val="3C4043"/>
                </a:solidFill>
                <a:effectLst/>
                <a:latin typeface="Roboto" panose="02000000000000000000" pitchFamily="2" charset="0"/>
              </a:rPr>
              <a:t>ít</a:t>
            </a:r>
            <a:r>
              <a:rPr kumimoji="1" lang="en-US" altLang="ja-JP" sz="2800" b="0" i="0" dirty="0">
                <a:solidFill>
                  <a:srgbClr val="3C4043"/>
                </a:solidFill>
                <a:effectLst/>
                <a:latin typeface="Roboto" panose="02000000000000000000" pitchFamily="2" charset="0"/>
              </a:rPr>
              <a:t> nhất 100ms </a:t>
            </a:r>
            <a:r>
              <a:rPr kumimoji="1" lang="en-US" altLang="ja-JP" sz="2800" b="0" i="0" dirty="0" err="1">
                <a:solidFill>
                  <a:srgbClr val="3C4043"/>
                </a:solidFill>
                <a:effectLst/>
                <a:latin typeface="Roboto" panose="02000000000000000000" pitchFamily="2" charset="0"/>
              </a:rPr>
              <a:t>cho</a:t>
            </a:r>
            <a:r>
              <a:rPr kumimoji="1" lang="en-US" altLang="ja-JP" sz="2800" b="0" i="0" dirty="0">
                <a:solidFill>
                  <a:srgbClr val="3C4043"/>
                </a:solidFill>
                <a:effectLst/>
                <a:latin typeface="Roboto" panose="02000000000000000000" pitchFamily="2" charset="0"/>
              </a:rPr>
              <a:t> power được </a:t>
            </a:r>
            <a:r>
              <a:rPr kumimoji="1" lang="en-US" altLang="ja-JP" sz="2800" b="0" i="0" dirty="0" err="1">
                <a:solidFill>
                  <a:srgbClr val="3C4043"/>
                </a:solidFill>
                <a:effectLst/>
                <a:latin typeface="Roboto" panose="02000000000000000000" pitchFamily="2" charset="0"/>
              </a:rPr>
              <a:t>ổn</a:t>
            </a:r>
            <a:r>
              <a:rPr kumimoji="1" lang="en-US" altLang="ja-JP" sz="2800" b="0" i="0" dirty="0">
                <a:solidFill>
                  <a:srgbClr val="3C4043"/>
                </a:solidFill>
                <a:effectLst/>
                <a:latin typeface="Roboto" panose="02000000000000000000" pitchFamily="2" charset="0"/>
              </a:rPr>
              <a:t> định. Host enable port </a:t>
            </a:r>
            <a:r>
              <a:rPr kumimoji="1" lang="en-US" altLang="ja-JP" sz="2800" b="0" i="0" dirty="0" err="1">
                <a:solidFill>
                  <a:srgbClr val="3C4043"/>
                </a:solidFill>
                <a:effectLst/>
                <a:latin typeface="Roboto" panose="02000000000000000000" pitchFamily="2" charset="0"/>
              </a:rPr>
              <a:t>rồi</a:t>
            </a:r>
            <a:r>
              <a:rPr kumimoji="1" lang="en-US" altLang="ja-JP" sz="2800" b="0" i="0" dirty="0">
                <a:solidFill>
                  <a:srgbClr val="3C4043"/>
                </a:solidFill>
                <a:effectLst/>
                <a:latin typeface="Roboto" panose="02000000000000000000" pitchFamily="2" charset="0"/>
              </a:rPr>
              <a:t> reset port</a:t>
            </a:r>
          </a:p>
          <a:p>
            <a:pPr marL="514350" indent="-514350" algn="l">
              <a:buAutoNum type="arabicPeriod"/>
            </a:pPr>
            <a:r>
              <a:rPr lang="vi-VN" sz="4000" b="0" i="0" dirty="0">
                <a:solidFill>
                  <a:srgbClr val="3C4043"/>
                </a:solidFill>
                <a:effectLst/>
                <a:latin typeface="Roboto" panose="02000000000000000000" pitchFamily="2" charset="0"/>
              </a:rPr>
              <a:t>Hub thực hiện quá trình </a:t>
            </a:r>
            <a:r>
              <a:rPr lang="en-US" sz="4000" b="0" i="0" dirty="0">
                <a:solidFill>
                  <a:srgbClr val="3C4043"/>
                </a:solidFill>
                <a:effectLst/>
                <a:latin typeface="Roboto" panose="02000000000000000000" pitchFamily="2" charset="0"/>
              </a:rPr>
              <a:t>reset port</a:t>
            </a:r>
            <a:r>
              <a:rPr lang="vi-VN" sz="4000" b="0" i="0" dirty="0">
                <a:solidFill>
                  <a:srgbClr val="3C4043"/>
                </a:solidFill>
                <a:effectLst/>
                <a:latin typeface="Roboto" panose="02000000000000000000" pitchFamily="2" charset="0"/>
              </a:rPr>
              <a:t>. Khi tín hiệu reset được giải phóng, cổng đã được </a:t>
            </a:r>
            <a:r>
              <a:rPr lang="en-US" sz="4000" b="0" i="0" dirty="0">
                <a:solidFill>
                  <a:srgbClr val="3C4043"/>
                </a:solidFill>
                <a:effectLst/>
                <a:latin typeface="Roboto" panose="02000000000000000000" pitchFamily="2" charset="0"/>
              </a:rPr>
              <a:t>enable</a:t>
            </a:r>
            <a:endParaRPr kumimoji="1" lang="en-US" altLang="ja-JP" sz="2800" b="0" i="0" dirty="0">
              <a:solidFill>
                <a:srgbClr val="3C4043"/>
              </a:solidFill>
              <a:effectLst/>
              <a:latin typeface="Roboto" panose="02000000000000000000" pitchFamily="2" charset="0"/>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vi-VN" sz="4000" b="0" i="0" dirty="0">
                <a:solidFill>
                  <a:srgbClr val="3C4043"/>
                </a:solidFill>
                <a:effectLst/>
                <a:latin typeface="Roboto" panose="02000000000000000000" pitchFamily="2" charset="0"/>
              </a:rPr>
              <a:t>Trạng thái mặc định: </a:t>
            </a:r>
            <a:r>
              <a:rPr lang="en-US" sz="5400" dirty="0">
                <a:solidFill>
                  <a:srgbClr val="FF0000"/>
                </a:solidFill>
              </a:rPr>
              <a:t>Default Control Pipe </a:t>
            </a:r>
            <a:r>
              <a:rPr lang="vi-VN" sz="4000" b="0" i="0" dirty="0">
                <a:solidFill>
                  <a:srgbClr val="3C4043"/>
                </a:solidFill>
                <a:effectLst/>
                <a:latin typeface="Roboto" panose="02000000000000000000" pitchFamily="2" charset="0"/>
              </a:rPr>
              <a:t>có thể truy cập được thông qua địa chỉ mặc định. </a:t>
            </a:r>
            <a:r>
              <a:rPr lang="en-US" sz="4000" b="0" i="0" dirty="0">
                <a:solidFill>
                  <a:srgbClr val="3C4043"/>
                </a:solidFill>
                <a:effectLst/>
                <a:latin typeface="Roboto" panose="02000000000000000000" pitchFamily="2" charset="0"/>
              </a:rPr>
              <a:t>Host </a:t>
            </a:r>
            <a:r>
              <a:rPr lang="vi-VN" sz="4000" b="0" i="0" dirty="0">
                <a:solidFill>
                  <a:srgbClr val="3C4043"/>
                </a:solidFill>
                <a:effectLst/>
                <a:latin typeface="Roboto" panose="02000000000000000000" pitchFamily="2" charset="0"/>
              </a:rPr>
              <a:t>đọc </a:t>
            </a:r>
            <a:r>
              <a:rPr lang="en-US" sz="5400" dirty="0"/>
              <a:t>device descriptor </a:t>
            </a:r>
            <a:r>
              <a:rPr lang="vi-VN" sz="4000" b="0" i="0" dirty="0">
                <a:solidFill>
                  <a:srgbClr val="3C4043"/>
                </a:solidFill>
                <a:effectLst/>
                <a:latin typeface="Roboto" panose="02000000000000000000" pitchFamily="2" charset="0"/>
              </a:rPr>
              <a:t> để xác định </a:t>
            </a:r>
            <a:r>
              <a:rPr lang="en-US" sz="5400" dirty="0"/>
              <a:t>maximum data payload </a:t>
            </a:r>
            <a:r>
              <a:rPr lang="vi-VN" sz="4000" b="0" i="0" dirty="0">
                <a:solidFill>
                  <a:srgbClr val="3C4043"/>
                </a:solidFill>
                <a:effectLst/>
                <a:latin typeface="Roboto" panose="02000000000000000000" pitchFamily="2" charset="0"/>
              </a:rPr>
              <a:t>mà </a:t>
            </a:r>
            <a:r>
              <a:rPr lang="en-US" sz="4000" b="0" i="0" dirty="0">
                <a:solidFill>
                  <a:srgbClr val="3C4043"/>
                </a:solidFill>
                <a:effectLst/>
                <a:latin typeface="Roboto" panose="02000000000000000000" pitchFamily="2" charset="0"/>
              </a:rPr>
              <a:t>default pipe</a:t>
            </a:r>
            <a:r>
              <a:rPr lang="vi-VN" sz="4000" b="0" i="0" dirty="0">
                <a:solidFill>
                  <a:srgbClr val="3C4043"/>
                </a:solidFill>
                <a:effectLst/>
                <a:latin typeface="Roboto" panose="02000000000000000000" pitchFamily="2" charset="0"/>
              </a:rPr>
              <a:t> của device USB này có thể sử dụng.</a:t>
            </a:r>
            <a:endParaRPr lang="en-US" sz="4000" b="0" i="0" dirty="0">
              <a:solidFill>
                <a:srgbClr val="3C4043"/>
              </a:solidFill>
              <a:effectLst/>
              <a:latin typeface="Roboto" panose="02000000000000000000" pitchFamily="2" charset="0"/>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kumimoji="1" lang="en-US" altLang="ja-JP" sz="4000" b="0" i="0" dirty="0">
                <a:solidFill>
                  <a:srgbClr val="3C4043"/>
                </a:solidFill>
                <a:effectLst/>
                <a:latin typeface="Roboto" panose="02000000000000000000" pitchFamily="2" charset="0"/>
              </a:rPr>
              <a:t>Host cấp </a:t>
            </a:r>
            <a:r>
              <a:rPr kumimoji="1" lang="en-US" altLang="ja-JP" sz="4000" b="0" i="0" dirty="0" err="1">
                <a:solidFill>
                  <a:srgbClr val="3C4043"/>
                </a:solidFill>
                <a:effectLst/>
                <a:latin typeface="Roboto" panose="02000000000000000000" pitchFamily="2" charset="0"/>
              </a:rPr>
              <a:t>cho</a:t>
            </a:r>
            <a:r>
              <a:rPr kumimoji="1" lang="en-US" altLang="ja-JP" sz="4000" b="0" i="0" dirty="0">
                <a:solidFill>
                  <a:srgbClr val="3C4043"/>
                </a:solidFill>
                <a:effectLst/>
                <a:latin typeface="Roboto" panose="02000000000000000000" pitchFamily="2" charset="0"/>
              </a:rPr>
              <a:t> device địa chị </a:t>
            </a:r>
            <a:r>
              <a:rPr kumimoji="1" lang="en-US" altLang="ja-JP" sz="4000" b="0" i="0" dirty="0" err="1">
                <a:solidFill>
                  <a:srgbClr val="3C4043"/>
                </a:solidFill>
                <a:effectLst/>
                <a:latin typeface="Roboto" panose="02000000000000000000" pitchFamily="2" charset="0"/>
              </a:rPr>
              <a:t>độc</a:t>
            </a:r>
            <a:r>
              <a:rPr kumimoji="1" lang="en-US" altLang="ja-JP" sz="4000" b="0" i="0" dirty="0">
                <a:solidFill>
                  <a:srgbClr val="3C4043"/>
                </a:solidFill>
                <a:effectLst/>
                <a:latin typeface="Roboto" panose="02000000000000000000" pitchFamily="2" charset="0"/>
              </a:rPr>
              <a:t> nhất, device ở state address</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4000" b="0" i="0" dirty="0">
                <a:solidFill>
                  <a:srgbClr val="3C4043"/>
                </a:solidFill>
                <a:effectLst/>
                <a:latin typeface="Roboto" panose="02000000000000000000" pitchFamily="2" charset="0"/>
              </a:rPr>
              <a:t>Host </a:t>
            </a:r>
            <a:r>
              <a:rPr lang="en-US" sz="4000" b="0" i="0" dirty="0" err="1">
                <a:solidFill>
                  <a:srgbClr val="3C4043"/>
                </a:solidFill>
                <a:effectLst/>
                <a:latin typeface="Roboto" panose="02000000000000000000" pitchFamily="2" charset="0"/>
              </a:rPr>
              <a:t>đọc</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thông</a:t>
            </a:r>
            <a:r>
              <a:rPr lang="en-US" sz="4000" b="0" i="0" dirty="0">
                <a:solidFill>
                  <a:srgbClr val="3C4043"/>
                </a:solidFill>
                <a:effectLst/>
                <a:latin typeface="Roboto" panose="02000000000000000000" pitchFamily="2" charset="0"/>
              </a:rPr>
              <a:t> tin configuration info</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kumimoji="1" lang="en-US" altLang="ja-JP" sz="4000" b="0" i="0" dirty="0" err="1">
                <a:solidFill>
                  <a:srgbClr val="3C4043"/>
                </a:solidFill>
                <a:effectLst/>
                <a:latin typeface="Roboto" panose="02000000000000000000" pitchFamily="2" charset="0"/>
              </a:rPr>
              <a:t>Dựa</a:t>
            </a:r>
            <a:r>
              <a:rPr kumimoji="1" lang="en-US" altLang="ja-JP" sz="4000" b="0" i="0" dirty="0">
                <a:solidFill>
                  <a:srgbClr val="3C4043"/>
                </a:solidFill>
                <a:effectLst/>
                <a:latin typeface="Roboto" panose="02000000000000000000" pitchFamily="2" charset="0"/>
              </a:rPr>
              <a:t> trên configuration </a:t>
            </a:r>
            <a:r>
              <a:rPr kumimoji="1" lang="en-US" altLang="ja-JP" sz="4000" b="0" i="0" dirty="0" err="1">
                <a:solidFill>
                  <a:srgbClr val="3C4043"/>
                </a:solidFill>
                <a:effectLst/>
                <a:latin typeface="Roboto" panose="02000000000000000000" pitchFamily="2" charset="0"/>
              </a:rPr>
              <a:t>infor</a:t>
            </a:r>
            <a:r>
              <a:rPr kumimoji="1" lang="en-US" altLang="ja-JP" sz="4000" b="0" i="0" dirty="0">
                <a:solidFill>
                  <a:srgbClr val="3C4043"/>
                </a:solidFill>
                <a:effectLst/>
                <a:latin typeface="Roboto" panose="02000000000000000000" pitchFamily="2" charset="0"/>
              </a:rPr>
              <a:t>, Host sẽ assign configuration value </a:t>
            </a:r>
            <a:r>
              <a:rPr kumimoji="1" lang="en-US" altLang="ja-JP" sz="4000" b="0" i="0" dirty="0" err="1">
                <a:solidFill>
                  <a:srgbClr val="3C4043"/>
                </a:solidFill>
                <a:effectLst/>
                <a:latin typeface="Roboto" panose="02000000000000000000" pitchFamily="2" charset="0"/>
              </a:rPr>
              <a:t>cho</a:t>
            </a:r>
            <a:r>
              <a:rPr kumimoji="1" lang="en-US" altLang="ja-JP" sz="4000" b="0" i="0" dirty="0">
                <a:solidFill>
                  <a:srgbClr val="3C4043"/>
                </a:solidFill>
                <a:effectLst/>
                <a:latin typeface="Roboto" panose="02000000000000000000" pitchFamily="2" charset="0"/>
              </a:rPr>
              <a:t> device. </a:t>
            </a:r>
            <a:r>
              <a:rPr lang="en-US" sz="4000" dirty="0">
                <a:solidFill>
                  <a:srgbClr val="FF0000"/>
                </a:solidFill>
              </a:rPr>
              <a:t>VBUS power </a:t>
            </a:r>
            <a:r>
              <a:rPr kumimoji="1" lang="en-US" sz="2800" b="0" i="0" dirty="0">
                <a:solidFill>
                  <a:srgbClr val="3C4043"/>
                </a:solidFill>
                <a:effectLst/>
                <a:latin typeface="Roboto" panose="02000000000000000000" pitchFamily="2" charset="0"/>
              </a:rPr>
              <a:t>được </a:t>
            </a:r>
            <a:r>
              <a:rPr kumimoji="1" lang="en-US" sz="2800" b="0" i="0" dirty="0" err="1">
                <a:solidFill>
                  <a:srgbClr val="3C4043"/>
                </a:solidFill>
                <a:effectLst/>
                <a:latin typeface="Roboto" panose="02000000000000000000" pitchFamily="2" charset="0"/>
              </a:rPr>
              <a:t>ấp</a:t>
            </a:r>
            <a:r>
              <a:rPr kumimoji="1" lang="en-US" sz="2800" b="0" i="0" dirty="0">
                <a:solidFill>
                  <a:srgbClr val="3C4043"/>
                </a:solidFill>
                <a:effectLst/>
                <a:latin typeface="Roboto" panose="02000000000000000000" pitchFamily="2" charset="0"/>
              </a:rPr>
              <a:t> nguồn, Device </a:t>
            </a:r>
            <a:r>
              <a:rPr kumimoji="1" lang="en-US" sz="2800" b="0" i="0" dirty="0" err="1">
                <a:solidFill>
                  <a:srgbClr val="3C4043"/>
                </a:solidFill>
                <a:effectLst/>
                <a:latin typeface="Roboto" panose="02000000000000000000" pitchFamily="2" charset="0"/>
              </a:rPr>
              <a:t>sẵn</a:t>
            </a:r>
            <a:r>
              <a:rPr kumimoji="1" lang="en-US" sz="2800" b="0" i="0" dirty="0">
                <a:solidFill>
                  <a:srgbClr val="3C4043"/>
                </a:solidFill>
                <a:effectLst/>
                <a:latin typeface="Roboto" panose="02000000000000000000" pitchFamily="2" charset="0"/>
              </a:rPr>
              <a:t> </a:t>
            </a:r>
            <a:r>
              <a:rPr kumimoji="1" lang="en-US" sz="2800" b="0" i="0" dirty="0" err="1">
                <a:solidFill>
                  <a:srgbClr val="3C4043"/>
                </a:solidFill>
                <a:effectLst/>
                <a:latin typeface="Roboto" panose="02000000000000000000" pitchFamily="2" charset="0"/>
              </a:rPr>
              <a:t>sàng</a:t>
            </a:r>
            <a:r>
              <a:rPr kumimoji="1" lang="en-US" sz="2800" b="0" i="0" dirty="0">
                <a:solidFill>
                  <a:srgbClr val="3C4043"/>
                </a:solidFill>
                <a:effectLst/>
                <a:latin typeface="Roboto" panose="02000000000000000000" pitchFamily="2" charset="0"/>
              </a:rPr>
              <a:t> </a:t>
            </a:r>
            <a:r>
              <a:rPr kumimoji="1" lang="en-US" sz="2800" b="0" i="0" dirty="0" err="1">
                <a:solidFill>
                  <a:srgbClr val="3C4043"/>
                </a:solidFill>
                <a:effectLst/>
                <a:latin typeface="Roboto" panose="02000000000000000000" pitchFamily="2" charset="0"/>
              </a:rPr>
              <a:t>hoạt</a:t>
            </a:r>
            <a:r>
              <a:rPr kumimoji="1" lang="en-US" sz="2800" b="0" i="0" dirty="0">
                <a:solidFill>
                  <a:srgbClr val="3C4043"/>
                </a:solidFill>
                <a:effectLst/>
                <a:latin typeface="Roboto" panose="02000000000000000000" pitchFamily="2" charset="0"/>
              </a:rPr>
              <a:t> </a:t>
            </a:r>
            <a:r>
              <a:rPr kumimoji="1" lang="en-US" sz="2800" b="0" i="0" dirty="0" err="1">
                <a:solidFill>
                  <a:srgbClr val="3C4043"/>
                </a:solidFill>
                <a:effectLst/>
                <a:latin typeface="Roboto" panose="02000000000000000000" pitchFamily="2" charset="0"/>
              </a:rPr>
              <a:t>động</a:t>
            </a:r>
            <a:r>
              <a:rPr kumimoji="1" lang="en-US" sz="2800" b="0" i="0" dirty="0">
                <a:solidFill>
                  <a:srgbClr val="3C4043"/>
                </a:solidFill>
                <a:effectLst/>
                <a:latin typeface="Roboto" panose="02000000000000000000" pitchFamily="2" charset="0"/>
              </a:rPr>
              <a:t>.</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endParaRPr kumimoji="1" lang="en-US" sz="2800" b="0" i="0" dirty="0">
              <a:solidFill>
                <a:srgbClr val="3C4043"/>
              </a:solidFill>
              <a:effectLst/>
              <a:latin typeface="Roboto" panose="02000000000000000000" pitchFamily="2" charset="0"/>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endParaRPr kumimoji="1" lang="en-US" sz="2800" b="0" i="0" dirty="0">
              <a:solidFill>
                <a:srgbClr val="3C4043"/>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5400" b="0" i="0" dirty="0">
                <a:solidFill>
                  <a:srgbClr val="3C4043"/>
                </a:solidFill>
                <a:effectLst/>
                <a:latin typeface="Roboto" panose="02000000000000000000" pitchFamily="2" charset="0"/>
              </a:rPr>
              <a:t>Khi  USB </a:t>
            </a:r>
            <a:r>
              <a:rPr lang="en-US" sz="5400" b="0" i="0" dirty="0">
                <a:solidFill>
                  <a:srgbClr val="3C4043"/>
                </a:solidFill>
                <a:effectLst/>
                <a:latin typeface="Roboto" panose="02000000000000000000" pitchFamily="2" charset="0"/>
              </a:rPr>
              <a:t>device </a:t>
            </a:r>
            <a:r>
              <a:rPr lang="vi-VN" sz="5400" b="0" i="0" dirty="0">
                <a:solidFill>
                  <a:srgbClr val="3C4043"/>
                </a:solidFill>
                <a:effectLst/>
                <a:latin typeface="Roboto" panose="02000000000000000000" pitchFamily="2" charset="0"/>
              </a:rPr>
              <a:t>bị tháo ra, hub lại gửi thông báo đến </a:t>
            </a:r>
            <a:r>
              <a:rPr lang="en-US" sz="5400" b="0" i="0" dirty="0">
                <a:solidFill>
                  <a:srgbClr val="3C4043"/>
                </a:solidFill>
                <a:effectLst/>
                <a:latin typeface="Roboto" panose="02000000000000000000" pitchFamily="2" charset="0"/>
              </a:rPr>
              <a:t>host</a:t>
            </a:r>
            <a:r>
              <a:rPr lang="vi-VN" sz="5400" b="0" i="0" dirty="0">
                <a:solidFill>
                  <a:srgbClr val="3C4043"/>
                </a:solidFill>
                <a:effectLst/>
                <a:latin typeface="Roboto" panose="02000000000000000000" pitchFamily="2" charset="0"/>
              </a:rPr>
              <a:t>. Việc tháo device sẽ vô hiệu hóa cổng mà device đã được gắn vào</a:t>
            </a:r>
            <a:endParaRPr lang="en-US" sz="4000"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7</a:t>
            </a:fld>
            <a:endParaRPr lang="en-US"/>
          </a:p>
        </p:txBody>
      </p:sp>
    </p:spTree>
    <p:extLst>
      <p:ext uri="{BB962C8B-B14F-4D97-AF65-F5344CB8AC3E}">
        <p14:creationId xmlns:p14="http://schemas.microsoft.com/office/powerpoint/2010/main" val="1475212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sz="1800" b="0" i="0" u="none" strike="noStrike" baseline="0" dirty="0">
                <a:latin typeface="Times New Roman" panose="02020603050405020304" pitchFamily="18" charset="0"/>
              </a:rPr>
              <a:t>USB device </a:t>
            </a:r>
            <a:r>
              <a:rPr kumimoji="1" lang="en-US" altLang="ja-JP" sz="1800" b="0" i="0" u="none" strike="noStrike" baseline="0" dirty="0" err="1">
                <a:latin typeface="Times New Roman" panose="02020603050405020304" pitchFamily="18" charset="0"/>
              </a:rPr>
              <a:t>hỗ</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trợ</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một</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số</a:t>
            </a:r>
            <a:r>
              <a:rPr kumimoji="1" lang="en-US" altLang="ja-JP" sz="1800" b="0" i="0" u="none" strike="noStrike" baseline="0" dirty="0">
                <a:latin typeface="Times New Roman" panose="02020603050405020304" pitchFamily="18" charset="0"/>
              </a:rPr>
              <a:t> operation common </a:t>
            </a:r>
            <a:r>
              <a:rPr kumimoji="1" lang="en-US" altLang="ja-JP" sz="1800" b="0" i="0" u="none" strike="noStrike" baseline="0" dirty="0" err="1">
                <a:latin typeface="Times New Roman" panose="02020603050405020304" pitchFamily="18" charset="0"/>
              </a:rPr>
              <a:t>như</a:t>
            </a:r>
            <a:r>
              <a:rPr kumimoji="1" lang="en-US" altLang="ja-JP" sz="1800" b="0" i="0" u="none" strike="noStrike" baseline="0" dirty="0">
                <a:latin typeface="Times New Roman" panose="02020603050405020304" pitchFamily="18" charset="0"/>
              </a:rPr>
              <a:t> list này</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8</a:t>
            </a:fld>
            <a:endParaRPr lang="en-US"/>
          </a:p>
        </p:txBody>
      </p:sp>
    </p:spTree>
    <p:extLst>
      <p:ext uri="{BB962C8B-B14F-4D97-AF65-F5344CB8AC3E}">
        <p14:creationId xmlns:p14="http://schemas.microsoft.com/office/powerpoint/2010/main" val="145916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sz="1800" b="0" i="0" u="none" strike="noStrike" baseline="0" dirty="0">
                <a:latin typeface="Times New Roman" panose="02020603050405020304" pitchFamily="18" charset="0"/>
              </a:rPr>
              <a:t>USB device </a:t>
            </a:r>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thể được cắm </a:t>
            </a:r>
            <a:r>
              <a:rPr kumimoji="1" lang="en-US" altLang="ja-JP" sz="1800" b="0" i="0" u="none" strike="noStrike" baseline="0" dirty="0" err="1">
                <a:latin typeface="Times New Roman" panose="02020603050405020304" pitchFamily="18" charset="0"/>
              </a:rPr>
              <a:t>rút</a:t>
            </a:r>
            <a:r>
              <a:rPr kumimoji="1" lang="en-US" altLang="ja-JP" sz="1800" b="0" i="0" u="none" strike="noStrike" baseline="0" dirty="0">
                <a:latin typeface="Times New Roman" panose="02020603050405020304" pitchFamily="18" charset="0"/>
              </a:rPr>
              <a:t> bất </a:t>
            </a:r>
            <a:r>
              <a:rPr kumimoji="1" lang="en-US" altLang="ja-JP" sz="1800" b="0" i="0" u="none" strike="noStrike" baseline="0" dirty="0" err="1">
                <a:latin typeface="Times New Roman" panose="02020603050405020304" pitchFamily="18" charset="0"/>
              </a:rPr>
              <a:t>cứ</a:t>
            </a:r>
            <a:r>
              <a:rPr kumimoji="1" lang="en-US" altLang="ja-JP" sz="1800" b="0" i="0" u="none" strike="noStrike" baseline="0" dirty="0">
                <a:latin typeface="Times New Roman" panose="02020603050405020304" pitchFamily="18" charset="0"/>
              </a:rPr>
              <a:t> khi nào.</a:t>
            </a:r>
          </a:p>
          <a:p>
            <a:pPr algn="l"/>
            <a:r>
              <a:rPr kumimoji="1" lang="en-US" altLang="ja-JP" sz="1800" b="0" i="0" u="none" strike="noStrike" baseline="0" dirty="0">
                <a:latin typeface="Times New Roman" panose="02020603050405020304" pitchFamily="18" charset="0"/>
              </a:rPr>
              <a:t>Hub </a:t>
            </a:r>
            <a:r>
              <a:rPr kumimoji="1" lang="en-US" altLang="ja-JP" sz="1800" b="0" i="0" u="none" strike="noStrike" baseline="0" dirty="0" err="1">
                <a:latin typeface="Times New Roman" panose="02020603050405020304" pitchFamily="18" charset="0"/>
              </a:rPr>
              <a:t>cung</a:t>
            </a:r>
            <a:r>
              <a:rPr kumimoji="1" lang="en-US" altLang="ja-JP" sz="1800" b="0" i="0" u="none" strike="noStrike" baseline="0" dirty="0">
                <a:latin typeface="Times New Roman" panose="02020603050405020304" pitchFamily="18" charset="0"/>
              </a:rPr>
              <a:t> cấp </a:t>
            </a:r>
            <a:r>
              <a:rPr kumimoji="1" lang="en-US" altLang="ja-JP" sz="1800" b="0" i="0" u="none" strike="noStrike" baseline="0" dirty="0" err="1">
                <a:latin typeface="Times New Roman" panose="02020603050405020304" pitchFamily="18" charset="0"/>
              </a:rPr>
              <a:t>các</a:t>
            </a:r>
            <a:r>
              <a:rPr kumimoji="1" lang="en-US" altLang="ja-JP" sz="1800" b="0" i="0" u="none" strike="noStrike" baseline="0" dirty="0">
                <a:latin typeface="Times New Roman" panose="02020603050405020304" pitchFamily="18" charset="0"/>
              </a:rPr>
              <a:t> port </a:t>
            </a:r>
            <a:r>
              <a:rPr kumimoji="1" lang="en-US" altLang="ja-JP" sz="1800" b="0" i="0" u="none" strike="noStrike" baseline="0" dirty="0" err="1">
                <a:latin typeface="Times New Roman" panose="02020603050405020304" pitchFamily="18" charset="0"/>
              </a:rPr>
              <a:t>chịu</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trạch</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nhiệm</a:t>
            </a:r>
            <a:r>
              <a:rPr kumimoji="1" lang="en-US" altLang="ja-JP" sz="1800" b="0" i="0" u="none" strike="noStrike" baseline="0" dirty="0">
                <a:latin typeface="Times New Roman" panose="02020603050405020304" pitchFamily="18" charset="0"/>
              </a:rPr>
              <a:t> report thay đổi state.</a:t>
            </a:r>
          </a:p>
          <a:p>
            <a:pPr algn="l"/>
            <a:r>
              <a:rPr kumimoji="1" lang="en-US" altLang="ja-JP" sz="1800" b="0" i="0" u="none" strike="noStrike" baseline="0" dirty="0">
                <a:latin typeface="Times New Roman" panose="02020603050405020304" pitchFamily="18" charset="0"/>
              </a:rPr>
              <a:t>Host enable hub port </a:t>
            </a:r>
            <a:r>
              <a:rPr kumimoji="1" lang="en-US" altLang="ja-JP" sz="1800" b="0" i="0" u="none" strike="noStrike" baseline="0" dirty="0" err="1">
                <a:latin typeface="Times New Roman" panose="02020603050405020304" pitchFamily="18" charset="0"/>
              </a:rPr>
              <a:t>nới</a:t>
            </a:r>
            <a:r>
              <a:rPr kumimoji="1" lang="en-US" altLang="ja-JP" sz="1800" b="0" i="0" u="none" strike="noStrike" baseline="0" dirty="0">
                <a:latin typeface="Times New Roman" panose="02020603050405020304" pitchFamily="18" charset="0"/>
              </a:rPr>
              <a:t> device được cắm vào, </a:t>
            </a:r>
            <a:r>
              <a:rPr kumimoji="1" lang="en-US" altLang="ja-JP" sz="1800" b="0" i="0" u="none" strike="noStrike" baseline="0" dirty="0" err="1">
                <a:latin typeface="Times New Roman" panose="02020603050405020304" pitchFamily="18" charset="0"/>
              </a:rPr>
              <a:t>việc</a:t>
            </a:r>
            <a:r>
              <a:rPr kumimoji="1" lang="en-US" altLang="ja-JP" sz="1800" b="0" i="0" u="none" strike="noStrike" baseline="0" dirty="0">
                <a:latin typeface="Times New Roman" panose="02020603050405020304" pitchFamily="18" charset="0"/>
              </a:rPr>
              <a:t> enable này sẽ reset device. 1 Device </a:t>
            </a:r>
            <a:r>
              <a:rPr kumimoji="1" lang="en-US" altLang="ja-JP" sz="1800" b="0" i="0" u="none" strike="noStrike" baseline="0" dirty="0" err="1">
                <a:latin typeface="Times New Roman" panose="02020603050405020304" pitchFamily="18" charset="0"/>
              </a:rPr>
              <a:t>sau</a:t>
            </a:r>
            <a:r>
              <a:rPr kumimoji="1" lang="en-US" altLang="ja-JP" sz="1800" b="0" i="0" u="none" strike="noStrike" baseline="0" dirty="0">
                <a:latin typeface="Times New Roman" panose="02020603050405020304" pitchFamily="18" charset="0"/>
              </a:rPr>
              <a:t> khi reset sẽ </a:t>
            </a:r>
            <a:r>
              <a:rPr kumimoji="1" lang="en-US" altLang="ja-JP" sz="1800" b="0" i="0" u="none" strike="noStrike" baseline="0" dirty="0" err="1">
                <a:latin typeface="Times New Roman" panose="02020603050405020304" pitchFamily="18" charset="0"/>
              </a:rPr>
              <a:t>có</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những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tính</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chất</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sau</a:t>
            </a:r>
            <a:r>
              <a:rPr kumimoji="1" lang="en-US" altLang="ja-JP" sz="1800" b="0" i="0" u="none" strike="noStrike" baseline="0" dirty="0">
                <a:latin typeface="Times New Roman" panose="02020603050405020304" pitchFamily="18" charset="0"/>
              </a:rPr>
              <a:t>:</a:t>
            </a:r>
          </a:p>
          <a:p>
            <a:pPr algn="l"/>
            <a:r>
              <a:rPr kumimoji="1" lang="en-US" altLang="ja-JP" sz="1800" b="0" i="0" u="none" strike="noStrike" baseline="0" dirty="0">
                <a:latin typeface="Times New Roman" panose="02020603050405020304" pitchFamily="18" charset="0"/>
              </a:rPr>
              <a:t>- USB address </a:t>
            </a:r>
            <a:r>
              <a:rPr kumimoji="1" lang="en-US" altLang="ja-JP" sz="1800" b="0" i="0" u="none" strike="noStrike" baseline="0" dirty="0" err="1">
                <a:latin typeface="Times New Roman" panose="02020603050405020304" pitchFamily="18" charset="0"/>
              </a:rPr>
              <a:t>mặc</a:t>
            </a:r>
            <a:r>
              <a:rPr kumimoji="1" lang="en-US" altLang="ja-JP" sz="1800" b="0" i="0" u="none" strike="noStrike" baseline="0" dirty="0">
                <a:latin typeface="Times New Roman" panose="02020603050405020304" pitchFamily="18" charset="0"/>
              </a:rPr>
              <a:t> định.</a:t>
            </a:r>
          </a:p>
          <a:p>
            <a:pPr marL="0" indent="0" algn="l">
              <a:buFontTx/>
              <a:buNone/>
            </a:pP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Không</a:t>
            </a:r>
            <a:r>
              <a:rPr kumimoji="1" lang="en-US" altLang="ja-JP" sz="1800" b="0" i="0" u="none" strike="noStrike" baseline="0" dirty="0">
                <a:latin typeface="Times New Roman" panose="02020603050405020304" pitchFamily="18" charset="0"/>
              </a:rPr>
              <a:t> được config</a:t>
            </a:r>
          </a:p>
          <a:p>
            <a:pPr marL="285750" indent="-285750" algn="l">
              <a:buFontTx/>
              <a:buChar char="-"/>
            </a:pPr>
            <a:r>
              <a:rPr kumimoji="1" lang="en-US" altLang="ja-JP" sz="1800" b="0" i="0" u="none" strike="noStrike" baseline="0" dirty="0">
                <a:latin typeface="Times New Roman" panose="02020603050405020304" pitchFamily="18" charset="0"/>
              </a:rPr>
              <a:t>Ko ở suspend state</a:t>
            </a:r>
          </a:p>
          <a:p>
            <a:pPr marL="171450" indent="-171450" algn="l">
              <a:buFontTx/>
              <a:buChar char="-"/>
            </a:pPr>
            <a:endParaRPr kumimoji="1" lang="en-US" altLang="ja-JP" sz="1800" b="0" i="0" u="none" strike="noStrike" baseline="0" dirty="0">
              <a:latin typeface="Times New Roman" panose="02020603050405020304" pitchFamily="18" charset="0"/>
            </a:endParaRPr>
          </a:p>
          <a:p>
            <a:pPr marL="171450" indent="-171450" algn="l">
              <a:buFontTx/>
              <a:buChar char="-"/>
            </a:pPr>
            <a:endParaRPr kumimoji="1" lang="en-US" altLang="ja-JP" sz="1800" b="0" i="0" u="none" strike="noStrike" baseline="0" dirty="0">
              <a:latin typeface="Times New Roman" panose="02020603050405020304" pitchFamily="18" charset="0"/>
            </a:endParaRPr>
          </a:p>
          <a:p>
            <a:pPr marL="0" indent="0" algn="l">
              <a:buFontTx/>
              <a:buNone/>
            </a:pPr>
            <a:r>
              <a:rPr kumimoji="1" lang="en-US" altLang="ja-JP" sz="1800" b="0" i="0" u="none" strike="noStrike" baseline="0" dirty="0">
                <a:latin typeface="Times New Roman" panose="02020603050405020304" pitchFamily="18" charset="0"/>
              </a:rPr>
              <a:t>Khi device được </a:t>
            </a:r>
            <a:r>
              <a:rPr kumimoji="1" lang="en-US" altLang="ja-JP" sz="1800" b="0" i="0" u="none" strike="noStrike" baseline="0" dirty="0" err="1">
                <a:latin typeface="Times New Roman" panose="02020603050405020304" pitchFamily="18" charset="0"/>
              </a:rPr>
              <a:t>rút</a:t>
            </a:r>
            <a:r>
              <a:rPr kumimoji="1" lang="en-US" altLang="ja-JP" sz="1800" b="0" i="0" u="none" strike="noStrike" baseline="0" dirty="0">
                <a:latin typeface="Times New Roman" panose="02020603050405020304" pitchFamily="18" charset="0"/>
              </a:rPr>
              <a:t> ra </a:t>
            </a:r>
            <a:r>
              <a:rPr kumimoji="1" lang="en-US" altLang="ja-JP" sz="1800" b="0" i="0" u="none" strike="noStrike" baseline="0" dirty="0" err="1">
                <a:latin typeface="Times New Roman" panose="02020603050405020304" pitchFamily="18" charset="0"/>
              </a:rPr>
              <a:t>khỏi</a:t>
            </a:r>
            <a:r>
              <a:rPr kumimoji="1" lang="en-US" altLang="ja-JP" sz="1800" b="0" i="0" u="none" strike="noStrike" baseline="0" dirty="0">
                <a:latin typeface="Times New Roman" panose="02020603050405020304" pitchFamily="18" charset="0"/>
              </a:rPr>
              <a:t> port, hub disable port đó, và </a:t>
            </a:r>
            <a:r>
              <a:rPr kumimoji="1" lang="en-US" altLang="ja-JP" sz="1800" b="0" i="0" u="none" strike="noStrike" baseline="0" dirty="0" err="1">
                <a:latin typeface="Times New Roman" panose="02020603050405020304" pitchFamily="18" charset="0"/>
              </a:rPr>
              <a:t>thông</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báo</a:t>
            </a:r>
            <a:r>
              <a:rPr kumimoji="1" lang="en-US" altLang="ja-JP" sz="1800" b="0" i="0" u="none" strike="noStrike" baseline="0" dirty="0">
                <a:latin typeface="Times New Roman" panose="02020603050405020304" pitchFamily="18" charset="0"/>
              </a:rPr>
              <a:t> </a:t>
            </a:r>
            <a:r>
              <a:rPr kumimoji="1" lang="en-US" altLang="ja-JP" sz="1800" b="0" i="0" u="none" strike="noStrike" baseline="0" dirty="0" err="1">
                <a:latin typeface="Times New Roman" panose="02020603050405020304" pitchFamily="18" charset="0"/>
              </a:rPr>
              <a:t>cho</a:t>
            </a:r>
            <a:r>
              <a:rPr kumimoji="1" lang="en-US" altLang="ja-JP" sz="1800" b="0" i="0" u="none" strike="noStrike" baseline="0" dirty="0">
                <a:latin typeface="Times New Roman" panose="02020603050405020304" pitchFamily="18" charset="0"/>
              </a:rPr>
              <a:t> host biết</a:t>
            </a:r>
          </a:p>
          <a:p>
            <a:pPr marL="0" indent="0" algn="l">
              <a:buFontTx/>
              <a:buNone/>
            </a:pP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9</a:t>
            </a:fld>
            <a:endParaRPr lang="en-US"/>
          </a:p>
        </p:txBody>
      </p:sp>
    </p:spTree>
    <p:extLst>
      <p:ext uri="{BB962C8B-B14F-4D97-AF65-F5344CB8AC3E}">
        <p14:creationId xmlns:p14="http://schemas.microsoft.com/office/powerpoint/2010/main" val="824912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アイコンをクリックして図を追加</a:t>
            </a:r>
            <a:endParaRPr lang="en-US"/>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err="1"/>
              <a:t>Textmasterformat</a:t>
            </a:r>
            <a:br>
              <a:rPr lang="en-US" noProof="0"/>
            </a:br>
            <a:r>
              <a:rPr lang="en-US" noProof="0" err="1"/>
              <a:t>bearbeiten</a:t>
            </a:r>
            <a:endParaRPr lang="en-US" noProof="0"/>
          </a:p>
          <a:p>
            <a:pPr lvl="1"/>
            <a:r>
              <a:rPr lang="en-US" noProof="0" err="1"/>
              <a:t>Zweite</a:t>
            </a:r>
            <a:r>
              <a:rPr lang="en-US" noProof="0"/>
              <a:t> </a:t>
            </a:r>
            <a:r>
              <a:rPr lang="en-US" noProof="0" err="1"/>
              <a:t>Ebene</a:t>
            </a:r>
            <a:endParaRPr lang="en-US" noProof="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ja-JP" altLang="en-US"/>
              <a:t>グラフを追加</a:t>
            </a:r>
            <a:endParaRPr lang="en-US"/>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ja-JP" altLang="en-US"/>
              <a:t>グラフを追加</a:t>
            </a:r>
            <a:endParaRPr lang="en-US"/>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ja-JP" altLang="en-US"/>
              <a:t>グラフを追加</a:t>
            </a:r>
            <a:endParaRPr lang="en-US"/>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noProof="0"/>
              <a:t>マスター テキストの書式設定</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ja-JP" altLang="en-US" noProof="0"/>
              <a:t>マスター テキストの書式設定</a:t>
            </a:r>
          </a:p>
          <a:p>
            <a:pPr lvl="1"/>
            <a:r>
              <a:rPr kumimoji="1" lang="ja-JP" altLang="en-US" noProof="0"/>
              <a:t>第 </a:t>
            </a:r>
            <a:r>
              <a:rPr kumimoji="1" lang="en-US" altLang="ja-JP" noProof="0"/>
              <a:t>2 </a:t>
            </a:r>
            <a:r>
              <a:rPr kumimoji="1" lang="ja-JP" altLang="en-US" noProof="0"/>
              <a:t>レベル</a:t>
            </a:r>
          </a:p>
          <a:p>
            <a:pPr lvl="2"/>
            <a:r>
              <a:rPr kumimoji="1" lang="ja-JP" altLang="en-US" noProof="0"/>
              <a:t>第 </a:t>
            </a:r>
            <a:r>
              <a:rPr kumimoji="1" lang="en-US" altLang="ja-JP" noProof="0"/>
              <a:t>3 </a:t>
            </a:r>
            <a:r>
              <a:rPr kumimoji="1" lang="ja-JP" altLang="en-US" noProof="0"/>
              <a:t>レベル</a:t>
            </a:r>
          </a:p>
          <a:p>
            <a:pPr lvl="3"/>
            <a:r>
              <a:rPr kumimoji="1" lang="ja-JP" altLang="en-US" noProof="0"/>
              <a:t>第 </a:t>
            </a:r>
            <a:r>
              <a:rPr kumimoji="1" lang="en-US" altLang="ja-JP" noProof="0"/>
              <a:t>4 </a:t>
            </a:r>
            <a:r>
              <a:rPr kumimoji="1" lang="ja-JP" altLang="en-US" noProof="0"/>
              <a:t>レベル</a:t>
            </a:r>
          </a:p>
          <a:p>
            <a:pPr lvl="4"/>
            <a:r>
              <a:rPr kumimoji="1" lang="ja-JP" altLang="en-US" noProof="0"/>
              <a:t>第 </a:t>
            </a:r>
            <a:r>
              <a:rPr kumimoji="1" lang="en-US" altLang="ja-JP" noProof="0"/>
              <a:t>5 </a:t>
            </a:r>
            <a:r>
              <a:rPr kumimoji="1" lang="ja-JP" altLang="en-US" noProof="0"/>
              <a:t>レベル</a:t>
            </a:r>
            <a:endParaRPr kumimoji="1" lang="en-US" noProof="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0" name="Tabellenplatzhalter 8"/>
          <p:cNvSpPr>
            <a:spLocks noGrp="1"/>
          </p:cNvSpPr>
          <p:nvPr>
            <p:ph type="tbl" sz="quarter" idx="18"/>
          </p:nvPr>
        </p:nvSpPr>
        <p:spPr>
          <a:xfrm>
            <a:off x="468000" y="1424991"/>
            <a:ext cx="8711997" cy="4248000"/>
          </a:xfrm>
        </p:spPr>
        <p:txBody>
          <a:bodyPr/>
          <a:lstStyle/>
          <a:p>
            <a:r>
              <a:rPr lang="ja-JP" altLang="en-US"/>
              <a:t>表を追加</a:t>
            </a:r>
            <a:endParaRPr lang="en-US"/>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noProof="0"/>
              <a:t>マスター テキストの書式設定</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496855-B432-42DA-AF15-1BD771B8B7B5}"/>
              </a:ext>
            </a:extLst>
          </p:cNvPr>
          <p:cNvSpPr>
            <a:spLocks noGrp="1"/>
          </p:cNvSpPr>
          <p:nvPr>
            <p:ph type="sldNum" sz="quarter" idx="10"/>
          </p:nvPr>
        </p:nvSpPr>
        <p:spPr/>
        <p:txBody>
          <a:bodyPr/>
          <a:lstStyle/>
          <a:p>
            <a:pPr algn="l"/>
            <a:r>
              <a:rPr lang="de-DE"/>
              <a:t>Page </a:t>
            </a:r>
            <a:fld id="{3FD030EF-7044-4946-962A-5D7D09BD1B34}" type="slidenum">
              <a:rPr lang="de-DE" smtClean="0"/>
              <a:pPr algn="l"/>
              <a:t>‹#›</a:t>
            </a:fld>
            <a:endParaRPr lang="de-DE"/>
          </a:p>
        </p:txBody>
      </p:sp>
    </p:spTree>
    <p:extLst>
      <p:ext uri="{BB962C8B-B14F-4D97-AF65-F5344CB8AC3E}">
        <p14:creationId xmlns:p14="http://schemas.microsoft.com/office/powerpoint/2010/main" val="197017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err="1"/>
              <a:t>Textmasterformat</a:t>
            </a:r>
            <a:br>
              <a:rPr lang="en-US" noProof="0"/>
            </a:br>
            <a:r>
              <a:rPr lang="en-US" noProof="0" err="1"/>
              <a:t>bearbeiten</a:t>
            </a:r>
            <a:endParaRPr lang="en-US" noProof="0"/>
          </a:p>
          <a:p>
            <a:pPr lvl="1"/>
            <a:r>
              <a:rPr lang="en-US" noProof="0" err="1"/>
              <a:t>Zweite</a:t>
            </a:r>
            <a:r>
              <a:rPr lang="en-US" noProof="0"/>
              <a:t> </a:t>
            </a:r>
            <a:r>
              <a:rPr lang="en-US" noProof="0" err="1"/>
              <a:t>Ebene</a:t>
            </a:r>
            <a:endParaRPr lang="en-US" noProof="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noProof="0"/>
              <a:t>マスター テキストの書式設定</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ja-JP" altLang="en-US"/>
              <a:t>アイコンをクリックして図を追加</a:t>
            </a:r>
            <a:endParaRPr lang="en-US"/>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ja-JP" altLang="en-US"/>
              <a:t>アイコンをクリックして図を追加</a:t>
            </a:r>
            <a:endParaRPr lang="en-US"/>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ja-JP" altLang="en-US"/>
              <a:t>グラフを追加</a:t>
            </a:r>
            <a:endParaRPr lang="en-US"/>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err="1"/>
              <a:t>Textmasterformat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a:t>Page </a:t>
            </a:r>
            <a:fld id="{3FD030EF-7044-4946-962A-5D7D09BD1B34}" type="slidenum">
              <a:rPr lang="de-DE" smtClean="0"/>
              <a:pPr algn="l"/>
              <a:t>‹#›</a:t>
            </a:fld>
            <a:endParaRPr lang="de-DE"/>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a:solidFill>
                  <a:schemeClr val="tx2"/>
                </a:solidFill>
                <a:latin typeface="+mj-lt"/>
                <a:ea typeface="+mn-ea"/>
                <a:cs typeface="+mn-cs"/>
              </a:rPr>
              <a:t>© 2022 Renesas Electronics Corporation. All rights reserved. </a:t>
            </a:r>
            <a:endParaRPr lang="en-US" sz="80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a:solidFill>
                  <a:schemeClr val="bg1"/>
                </a:solidFill>
                <a:latin typeface="+mj-lt"/>
                <a:ea typeface="+mn-ea"/>
                <a:cs typeface="+mn-cs"/>
              </a:rPr>
              <a:t>RENESAS CONFIDENTIAL</a:t>
            </a:r>
            <a:endParaRPr lang="en-US" sz="1050" b="1">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 id="2147483772" r:id="rId18"/>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0.xml"/><Relationship Id="rId7" Type="http://schemas.openxmlformats.org/officeDocument/2006/relationships/diagramColors" Target="../diagrams/colors8.xml"/><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1.xml"/><Relationship Id="rId7" Type="http://schemas.openxmlformats.org/officeDocument/2006/relationships/diagramColors" Target="../diagrams/colors9.xm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2.xml"/><Relationship Id="rId7" Type="http://schemas.openxmlformats.org/officeDocument/2006/relationships/diagramColors" Target="../diagrams/colors10.xm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3.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13.xml"/><Relationship Id="rId7" Type="http://schemas.openxmlformats.org/officeDocument/2006/relationships/diagramColors" Target="../diagrams/colors11.xm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4.xml.rels><?xml version="1.0" encoding="UTF-8" standalone="yes"?>
<Relationships xmlns="http://schemas.openxmlformats.org/package/2006/relationships"><Relationship Id="rId8" Type="http://schemas.microsoft.com/office/2007/relationships/diagramDrawing" Target="../diagrams/drawing12.xml"/><Relationship Id="rId13" Type="http://schemas.microsoft.com/office/2007/relationships/diagramDrawing" Target="../diagrams/drawing13.xml"/><Relationship Id="rId3" Type="http://schemas.openxmlformats.org/officeDocument/2006/relationships/notesSlide" Target="../notesSlides/notesSlide14.xml"/><Relationship Id="rId7" Type="http://schemas.openxmlformats.org/officeDocument/2006/relationships/diagramColors" Target="../diagrams/colors12.xml"/><Relationship Id="rId12" Type="http://schemas.openxmlformats.org/officeDocument/2006/relationships/diagramColors" Target="../diagrams/colors13.xml"/><Relationship Id="rId2" Type="http://schemas.openxmlformats.org/officeDocument/2006/relationships/slideLayout" Target="../slideLayouts/slideLayout3.xml"/><Relationship Id="rId1" Type="http://schemas.openxmlformats.org/officeDocument/2006/relationships/tags" Target="../tags/tag13.xml"/><Relationship Id="rId6" Type="http://schemas.openxmlformats.org/officeDocument/2006/relationships/diagramQuickStyle" Target="../diagrams/quickStyle12.xml"/><Relationship Id="rId11" Type="http://schemas.openxmlformats.org/officeDocument/2006/relationships/diagramQuickStyle" Target="../diagrams/quickStyle13.xml"/><Relationship Id="rId5" Type="http://schemas.openxmlformats.org/officeDocument/2006/relationships/diagramLayout" Target="../diagrams/layout12.xml"/><Relationship Id="rId10" Type="http://schemas.openxmlformats.org/officeDocument/2006/relationships/diagramLayout" Target="../diagrams/layout13.xml"/><Relationship Id="rId4" Type="http://schemas.openxmlformats.org/officeDocument/2006/relationships/diagramData" Target="../diagrams/data12.xml"/><Relationship Id="rId9" Type="http://schemas.openxmlformats.org/officeDocument/2006/relationships/diagramData" Target="../diagrams/data13.xml"/></Relationships>
</file>

<file path=ppt/slides/_rels/slide15.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notesSlide" Target="../notesSlides/notesSlide15.xml"/><Relationship Id="rId7" Type="http://schemas.openxmlformats.org/officeDocument/2006/relationships/diagramColors" Target="../diagrams/colors14.xm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5.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4.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8.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32.xml"/><Relationship Id="rId7" Type="http://schemas.openxmlformats.org/officeDocument/2006/relationships/diagramColors" Target="../diagrams/colors15.xml"/><Relationship Id="rId2" Type="http://schemas.openxmlformats.org/officeDocument/2006/relationships/slideLayout" Target="../slideLayouts/slideLayout3.xml"/><Relationship Id="rId1" Type="http://schemas.openxmlformats.org/officeDocument/2006/relationships/tags" Target="../tags/tag31.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34.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35.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36.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38.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notesSlide" Target="../notesSlides/notesSlide4.xml"/><Relationship Id="rId7" Type="http://schemas.openxmlformats.org/officeDocument/2006/relationships/diagramQuickStyle" Target="../diagrams/quickStyle2.xml"/><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5.png"/><Relationship Id="rId4" Type="http://schemas.openxmlformats.org/officeDocument/2006/relationships/image" Target="../media/image4.png"/><Relationship Id="rId9" Type="http://schemas.microsoft.com/office/2007/relationships/diagramDrawing" Target="../diagrams/drawin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41.xml"/><Relationship Id="rId5" Type="http://schemas.openxmlformats.org/officeDocument/2006/relationships/image" Target="../media/image34.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43.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39.png"/><Relationship Id="rId2" Type="http://schemas.openxmlformats.org/officeDocument/2006/relationships/slideLayout" Target="../slideLayouts/slideLayout3.xml"/><Relationship Id="rId1" Type="http://schemas.openxmlformats.org/officeDocument/2006/relationships/tags" Target="../tags/tag4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5.xml"/><Relationship Id="rId7" Type="http://schemas.openxmlformats.org/officeDocument/2006/relationships/diagramQuickStyle" Target="../diagrams/quickStyle3.xm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pn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6.xml"/><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7.xml"/><Relationship Id="rId7" Type="http://schemas.openxmlformats.org/officeDocument/2006/relationships/diagramColors" Target="../diagrams/colors5.xml"/><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7.png"/><Relationship Id="rId4" Type="http://schemas.openxmlformats.org/officeDocument/2006/relationships/diagramData" Target="../diagrams/data5.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8.xml"/><Relationship Id="rId7" Type="http://schemas.openxmlformats.org/officeDocument/2006/relationships/diagramColors" Target="../diagrams/colors6.xml"/><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9.xml"/><Relationship Id="rId7" Type="http://schemas.openxmlformats.org/officeDocument/2006/relationships/diagramColors" Target="../diagrams/colors7.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95" r="95"/>
          <a:stretch>
            <a:fillRect/>
          </a:stretch>
        </p:blipFill>
        <p:spPr>
          <a:xfrm>
            <a:off x="469200" y="0"/>
            <a:ext cx="11253600" cy="6156000"/>
          </a:xfrm>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en-US" altLang="ja-JP" dirty="0" err="1"/>
              <a:t>UNIveral</a:t>
            </a:r>
            <a:r>
              <a:rPr lang="en-US" altLang="ja-JP" dirty="0"/>
              <a:t> serial bus investigation</a:t>
            </a:r>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102179"/>
          </a:xfrm>
        </p:spPr>
        <p:txBody>
          <a:bodyPr/>
          <a:lstStyle/>
          <a:p>
            <a:r>
              <a:rPr lang="en-GB" dirty="0"/>
              <a:t>Renesas Electronics corporation</a:t>
            </a:r>
          </a:p>
          <a:p>
            <a:endParaRPr lang="en-GB" dirty="0"/>
          </a:p>
          <a:p>
            <a:r>
              <a:rPr lang="en-GB" dirty="0" err="1"/>
              <a:t>sep</a:t>
            </a:r>
            <a:r>
              <a:rPr lang="en-GB" dirty="0"/>
              <a:t>, 2023</a:t>
            </a:r>
          </a:p>
        </p:txBody>
      </p:sp>
    </p:spTree>
    <p:extLst>
      <p:ext uri="{BB962C8B-B14F-4D97-AF65-F5344CB8AC3E}">
        <p14:creationId xmlns:p14="http://schemas.microsoft.com/office/powerpoint/2010/main" val="232958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1.2 Generic USB Device operations</a:t>
            </a:r>
          </a:p>
        </p:txBody>
      </p:sp>
      <p:graphicFrame>
        <p:nvGraphicFramePr>
          <p:cNvPr id="12" name="Diagram 11">
            <a:extLst>
              <a:ext uri="{FF2B5EF4-FFF2-40B4-BE49-F238E27FC236}">
                <a16:creationId xmlns:a16="http://schemas.microsoft.com/office/drawing/2014/main" id="{A042D7B8-67CD-4CE8-AEDD-8EB0768F7E0F}"/>
              </a:ext>
            </a:extLst>
          </p:cNvPr>
          <p:cNvGraphicFramePr/>
          <p:nvPr>
            <p:extLst>
              <p:ext uri="{D42A27DB-BD31-4B8C-83A1-F6EECF244321}">
                <p14:modId xmlns:p14="http://schemas.microsoft.com/office/powerpoint/2010/main" val="1501772958"/>
              </p:ext>
            </p:extLst>
          </p:nvPr>
        </p:nvGraphicFramePr>
        <p:xfrm>
          <a:off x="6880634" y="166340"/>
          <a:ext cx="4843367" cy="28394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ntent Placeholder 3">
            <a:extLst>
              <a:ext uri="{FF2B5EF4-FFF2-40B4-BE49-F238E27FC236}">
                <a16:creationId xmlns:a16="http://schemas.microsoft.com/office/drawing/2014/main" id="{18411207-FFE5-4E7C-9D5C-854A9DA44C0E}"/>
              </a:ext>
            </a:extLst>
          </p:cNvPr>
          <p:cNvSpPr txBox="1">
            <a:spLocks/>
          </p:cNvSpPr>
          <p:nvPr/>
        </p:nvSpPr>
        <p:spPr>
          <a:xfrm>
            <a:off x="561315" y="1457256"/>
            <a:ext cx="5966234" cy="92390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sz="1800" b="1" i="0" u="none" strike="noStrike" baseline="0" dirty="0"/>
              <a:t>Address Assignment:</a:t>
            </a:r>
          </a:p>
          <a:p>
            <a:pPr lvl="2"/>
            <a:r>
              <a:rPr lang="en-US" sz="1100" b="0" i="0" u="none" strike="noStrike" baseline="0" dirty="0"/>
              <a:t>When a USB device is attached, the host is responsible for assigning a unique address to the device. This is done after the device has been reset by the host, and the hub port where the device is attached has been enabled.</a:t>
            </a:r>
            <a:endParaRPr lang="en-US" sz="1100" dirty="0"/>
          </a:p>
        </p:txBody>
      </p:sp>
    </p:spTree>
    <p:custDataLst>
      <p:tags r:id="rId1"/>
    </p:custDataLst>
    <p:extLst>
      <p:ext uri="{BB962C8B-B14F-4D97-AF65-F5344CB8AC3E}">
        <p14:creationId xmlns:p14="http://schemas.microsoft.com/office/powerpoint/2010/main" val="8539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1.2 Generic USB Device operations</a:t>
            </a:r>
          </a:p>
        </p:txBody>
      </p:sp>
      <p:graphicFrame>
        <p:nvGraphicFramePr>
          <p:cNvPr id="12" name="Diagram 11">
            <a:extLst>
              <a:ext uri="{FF2B5EF4-FFF2-40B4-BE49-F238E27FC236}">
                <a16:creationId xmlns:a16="http://schemas.microsoft.com/office/drawing/2014/main" id="{A042D7B8-67CD-4CE8-AEDD-8EB0768F7E0F}"/>
              </a:ext>
            </a:extLst>
          </p:cNvPr>
          <p:cNvGraphicFramePr/>
          <p:nvPr>
            <p:extLst>
              <p:ext uri="{D42A27DB-BD31-4B8C-83A1-F6EECF244321}">
                <p14:modId xmlns:p14="http://schemas.microsoft.com/office/powerpoint/2010/main" val="157448245"/>
              </p:ext>
            </p:extLst>
          </p:nvPr>
        </p:nvGraphicFramePr>
        <p:xfrm>
          <a:off x="6880634" y="166340"/>
          <a:ext cx="4843367" cy="28394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ntent Placeholder 3">
            <a:extLst>
              <a:ext uri="{FF2B5EF4-FFF2-40B4-BE49-F238E27FC236}">
                <a16:creationId xmlns:a16="http://schemas.microsoft.com/office/drawing/2014/main" id="{8A2BE5E5-560F-42A2-AA03-BA4567F85C34}"/>
              </a:ext>
            </a:extLst>
          </p:cNvPr>
          <p:cNvSpPr txBox="1">
            <a:spLocks/>
          </p:cNvSpPr>
          <p:nvPr/>
        </p:nvSpPr>
        <p:spPr>
          <a:xfrm>
            <a:off x="561315" y="1457256"/>
            <a:ext cx="5966234" cy="3970126"/>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sz="1800" b="1" i="0" u="none" strike="noStrike" baseline="0" dirty="0"/>
              <a:t>Configuration:</a:t>
            </a:r>
          </a:p>
          <a:p>
            <a:pPr lvl="1">
              <a:spcAft>
                <a:spcPts val="0"/>
              </a:spcAft>
            </a:pPr>
            <a:r>
              <a:rPr lang="en-US" sz="1100" b="0" i="0" u="none" strike="noStrike" baseline="0" dirty="0"/>
              <a:t>A USB device must be configured before its function(s) may be used. The </a:t>
            </a:r>
            <a:r>
              <a:rPr lang="en-US" sz="1100" b="0" i="0" u="none" strike="noStrike" baseline="0" dirty="0">
                <a:solidFill>
                  <a:srgbClr val="FF0000"/>
                </a:solidFill>
              </a:rPr>
              <a:t>host</a:t>
            </a:r>
            <a:r>
              <a:rPr lang="en-US" sz="1100" b="0" i="0" u="none" strike="noStrike" baseline="0" dirty="0"/>
              <a:t> is </a:t>
            </a:r>
            <a:r>
              <a:rPr lang="en-US" sz="1100" b="0" i="0" u="none" strike="noStrike" baseline="0" dirty="0">
                <a:solidFill>
                  <a:srgbClr val="FF0000"/>
                </a:solidFill>
              </a:rPr>
              <a:t>responsible</a:t>
            </a:r>
            <a:r>
              <a:rPr lang="en-US" sz="1100" b="0" i="0" u="none" strike="noStrike" baseline="0" dirty="0"/>
              <a:t> for </a:t>
            </a:r>
            <a:r>
              <a:rPr lang="en-US" sz="1100" b="0" i="0" u="none" strike="noStrike" baseline="0" dirty="0">
                <a:solidFill>
                  <a:srgbClr val="FF0000"/>
                </a:solidFill>
              </a:rPr>
              <a:t>configuring a USB device</a:t>
            </a:r>
            <a:r>
              <a:rPr lang="en-US" sz="1100" b="0" i="0" u="none" strike="noStrike" baseline="0" dirty="0"/>
              <a:t>. The </a:t>
            </a:r>
            <a:r>
              <a:rPr lang="en-US" sz="1100" b="0" i="0" u="none" strike="noStrike" baseline="0" dirty="0">
                <a:solidFill>
                  <a:srgbClr val="FF0000"/>
                </a:solidFill>
              </a:rPr>
              <a:t>host</a:t>
            </a:r>
            <a:r>
              <a:rPr lang="en-US" sz="1100" b="0" i="0" u="none" strike="noStrike" baseline="0" dirty="0"/>
              <a:t> typically </a:t>
            </a:r>
            <a:r>
              <a:rPr lang="en-US" sz="1100" b="0" i="0" u="none" strike="noStrike" baseline="0" dirty="0">
                <a:solidFill>
                  <a:srgbClr val="FF0000"/>
                </a:solidFill>
              </a:rPr>
              <a:t>requests</a:t>
            </a:r>
            <a:r>
              <a:rPr lang="en-US" sz="1100" b="0" i="0" u="none" strike="noStrike" baseline="0" dirty="0"/>
              <a:t> </a:t>
            </a:r>
            <a:r>
              <a:rPr lang="en-US" sz="1100" b="0" i="0" u="none" strike="noStrike" baseline="0" dirty="0">
                <a:solidFill>
                  <a:srgbClr val="FF0000"/>
                </a:solidFill>
              </a:rPr>
              <a:t>configuration</a:t>
            </a:r>
            <a:r>
              <a:rPr lang="en-US" sz="1100" b="0" i="0" u="none" strike="noStrike" baseline="0" dirty="0"/>
              <a:t> </a:t>
            </a:r>
            <a:r>
              <a:rPr lang="en-US" sz="1100" b="0" i="0" u="none" strike="noStrike" baseline="0" dirty="0">
                <a:solidFill>
                  <a:srgbClr val="FF0000"/>
                </a:solidFill>
              </a:rPr>
              <a:t>information</a:t>
            </a:r>
            <a:r>
              <a:rPr lang="en-US" sz="1100" b="0" i="0" u="none" strike="noStrike" baseline="0" dirty="0"/>
              <a:t> </a:t>
            </a:r>
            <a:r>
              <a:rPr lang="en-US" sz="1100" b="0" i="0" u="none" strike="noStrike" baseline="0" dirty="0">
                <a:solidFill>
                  <a:srgbClr val="FF0000"/>
                </a:solidFill>
              </a:rPr>
              <a:t>from</a:t>
            </a:r>
            <a:r>
              <a:rPr lang="en-US" sz="1100" b="0" i="0" u="none" strike="noStrike" baseline="0" dirty="0"/>
              <a:t> </a:t>
            </a:r>
            <a:r>
              <a:rPr lang="en-US" sz="1100" b="0" i="0" u="none" strike="noStrike" baseline="0" dirty="0">
                <a:solidFill>
                  <a:srgbClr val="FF0000"/>
                </a:solidFill>
              </a:rPr>
              <a:t>the</a:t>
            </a:r>
            <a:r>
              <a:rPr lang="en-US" sz="1100" b="0" i="0" u="none" strike="noStrike" baseline="0" dirty="0"/>
              <a:t> </a:t>
            </a:r>
            <a:r>
              <a:rPr lang="en-US" sz="1100" b="0" i="0" u="none" strike="noStrike" baseline="0" dirty="0">
                <a:solidFill>
                  <a:srgbClr val="FF0000"/>
                </a:solidFill>
              </a:rPr>
              <a:t>USB</a:t>
            </a:r>
            <a:r>
              <a:rPr lang="en-US" sz="1100" b="0" i="0" u="none" strike="noStrike" baseline="0" dirty="0"/>
              <a:t> </a:t>
            </a:r>
            <a:r>
              <a:rPr lang="en-US" sz="1100" b="0" i="0" u="none" strike="noStrike" baseline="0" dirty="0">
                <a:solidFill>
                  <a:srgbClr val="FF0000"/>
                </a:solidFill>
              </a:rPr>
              <a:t>device</a:t>
            </a:r>
            <a:r>
              <a:rPr lang="en-US" sz="1100" b="0" i="0" u="none" strike="noStrike" baseline="0" dirty="0"/>
              <a:t> to determine the device’s capabilities.</a:t>
            </a:r>
          </a:p>
          <a:p>
            <a:pPr algn="l">
              <a:spcAft>
                <a:spcPts val="0"/>
              </a:spcAft>
            </a:pPr>
            <a:r>
              <a:rPr lang="en-US" sz="1100" b="0" i="0" u="none" strike="noStrike" baseline="0" dirty="0"/>
              <a:t>Within </a:t>
            </a:r>
            <a:r>
              <a:rPr lang="en-US" sz="1100" b="0" i="0" u="none" strike="noStrike" baseline="0" dirty="0">
                <a:solidFill>
                  <a:srgbClr val="FF0000"/>
                </a:solidFill>
              </a:rPr>
              <a:t>a single configuration</a:t>
            </a:r>
            <a:r>
              <a:rPr lang="en-US" sz="1100" b="0" i="0" u="none" strike="noStrike" baseline="0" dirty="0"/>
              <a:t>, a device </a:t>
            </a:r>
            <a:r>
              <a:rPr lang="en-US" sz="1100" b="0" i="0" u="none" strike="noStrike" baseline="0" dirty="0">
                <a:solidFill>
                  <a:srgbClr val="FF0000"/>
                </a:solidFill>
              </a:rPr>
              <a:t>may support multiple interfaces. An interface </a:t>
            </a:r>
            <a:r>
              <a:rPr lang="en-US" sz="1100" b="0" i="0" u="none" strike="noStrike" baseline="0" dirty="0"/>
              <a:t>is a related </a:t>
            </a:r>
            <a:r>
              <a:rPr lang="en-US" sz="1100" b="0" i="0" u="none" strike="noStrike" baseline="0" dirty="0">
                <a:solidFill>
                  <a:srgbClr val="FF0000"/>
                </a:solidFill>
              </a:rPr>
              <a:t>set of endpoints that present a single feature or function of the device to the host</a:t>
            </a:r>
            <a:r>
              <a:rPr lang="en-US" sz="1100" b="0" i="0" u="none" strike="noStrike" baseline="0" dirty="0"/>
              <a:t>.</a:t>
            </a:r>
          </a:p>
          <a:p>
            <a:pPr algn="l">
              <a:spcAft>
                <a:spcPts val="0"/>
              </a:spcAft>
            </a:pPr>
            <a:r>
              <a:rPr lang="en-US" sz="1100" b="0" i="0" u="none" strike="noStrike" baseline="0" dirty="0"/>
              <a:t>Configuration can </a:t>
            </a:r>
            <a:r>
              <a:rPr lang="en-US" sz="1100" dirty="0"/>
              <a:t>be changed: </a:t>
            </a:r>
            <a:r>
              <a:rPr lang="en-US" sz="1100" b="0" i="0" u="none" strike="noStrike" baseline="0" dirty="0"/>
              <a:t>an interface within a configuration may have alternate settings that redefine the number or characteristics of the associated endpoints. If this is the case, the device must support the </a:t>
            </a:r>
            <a:r>
              <a:rPr lang="en-US" sz="1100" b="0" i="0" u="none" strike="noStrike" baseline="0" dirty="0" err="1"/>
              <a:t>GetInterface</a:t>
            </a:r>
            <a:r>
              <a:rPr lang="en-US" sz="1100" b="0" i="0" u="none" strike="noStrike" baseline="0" dirty="0"/>
              <a:t>() request to report the current alternate setting for the specified interface and </a:t>
            </a:r>
            <a:r>
              <a:rPr lang="en-US" sz="1100" b="0" i="0" u="none" strike="noStrike" baseline="0" dirty="0" err="1"/>
              <a:t>SetInterface</a:t>
            </a:r>
            <a:r>
              <a:rPr lang="en-US" sz="1100" b="0" i="0" u="none" strike="noStrike" baseline="0" dirty="0"/>
              <a:t>() request to select the alternate setting for the specified interface.</a:t>
            </a:r>
          </a:p>
          <a:p>
            <a:pPr algn="l">
              <a:spcAft>
                <a:spcPts val="0"/>
              </a:spcAft>
            </a:pPr>
            <a:r>
              <a:rPr lang="en-US" sz="1100" b="0" i="0" u="none" strike="noStrike" baseline="0" dirty="0"/>
              <a:t>In </a:t>
            </a:r>
            <a:r>
              <a:rPr lang="en-US" sz="1100" b="0" i="0" u="none" strike="noStrike" baseline="0" dirty="0">
                <a:solidFill>
                  <a:srgbClr val="FF0000"/>
                </a:solidFill>
              </a:rPr>
              <a:t>support</a:t>
            </a:r>
            <a:r>
              <a:rPr lang="en-US" sz="1100" b="0" i="0" u="none" strike="noStrike" baseline="0" dirty="0"/>
              <a:t> of adaptive device drivers that are </a:t>
            </a:r>
            <a:r>
              <a:rPr lang="en-US" sz="1100" b="0" i="0" u="none" strike="noStrike" baseline="0" dirty="0">
                <a:solidFill>
                  <a:srgbClr val="FF0000"/>
                </a:solidFill>
              </a:rPr>
              <a:t>capable of managing a related group of USB devices</a:t>
            </a:r>
            <a:r>
              <a:rPr lang="en-US" sz="1100" b="0" i="0" u="none" strike="noStrike" baseline="0" dirty="0"/>
              <a:t>,</a:t>
            </a:r>
            <a:r>
              <a:rPr lang="en-US" sz="1100" b="0" i="0" u="none" strike="noStrike" baseline="0" dirty="0">
                <a:solidFill>
                  <a:srgbClr val="FF0000"/>
                </a:solidFill>
              </a:rPr>
              <a:t> the device and interface descriptors contain </a:t>
            </a:r>
            <a:r>
              <a:rPr lang="en-US" sz="1100" b="0" i="1" u="none" strike="noStrike" baseline="0" dirty="0">
                <a:solidFill>
                  <a:srgbClr val="FF0000"/>
                </a:solidFill>
              </a:rPr>
              <a:t>Class</a:t>
            </a:r>
            <a:r>
              <a:rPr lang="en-US" sz="1100" b="0" i="0" u="none" strike="noStrike" baseline="0" dirty="0">
                <a:solidFill>
                  <a:srgbClr val="FF0000"/>
                </a:solidFill>
              </a:rPr>
              <a:t>, </a:t>
            </a:r>
            <a:r>
              <a:rPr lang="en-US" sz="1100" b="0" i="1" u="none" strike="noStrike" baseline="0" dirty="0" err="1">
                <a:solidFill>
                  <a:srgbClr val="FF0000"/>
                </a:solidFill>
              </a:rPr>
              <a:t>SubClass</a:t>
            </a:r>
            <a:r>
              <a:rPr lang="en-US" sz="1100" b="0" i="0" u="none" strike="noStrike" baseline="0" dirty="0">
                <a:solidFill>
                  <a:srgbClr val="FF0000"/>
                </a:solidFill>
              </a:rPr>
              <a:t>, and </a:t>
            </a:r>
            <a:r>
              <a:rPr lang="en-US" sz="1100" b="0" i="1" u="none" strike="noStrike" baseline="0" dirty="0">
                <a:solidFill>
                  <a:srgbClr val="FF0000"/>
                </a:solidFill>
              </a:rPr>
              <a:t>Protocol </a:t>
            </a:r>
            <a:r>
              <a:rPr lang="en-US" sz="1100" b="0" i="0" u="none" strike="noStrike" baseline="0" dirty="0">
                <a:solidFill>
                  <a:srgbClr val="FF0000"/>
                </a:solidFill>
              </a:rPr>
              <a:t>fields</a:t>
            </a:r>
            <a:r>
              <a:rPr lang="en-US" sz="1100" b="0" i="0" u="none" strike="noStrike" baseline="0" dirty="0"/>
              <a:t>. These fields are used to identify the function(s) provided by a USB device and the protocols used to communicate with the function(s) on the device. A class code is assigned to a group of related devices that has been characterized as a part of a USB Class Specification. A class of devices may be further subdivided into subclasses, and, within a class or subclass, a protocol code may define how the Host Software communicates with the device.</a:t>
            </a:r>
          </a:p>
          <a:p>
            <a:pPr algn="l">
              <a:spcAft>
                <a:spcPts val="0"/>
              </a:spcAft>
            </a:pPr>
            <a:endParaRPr lang="en-US" sz="1100" dirty="0"/>
          </a:p>
        </p:txBody>
      </p:sp>
      <p:pic>
        <p:nvPicPr>
          <p:cNvPr id="5" name="Picture 4">
            <a:extLst>
              <a:ext uri="{FF2B5EF4-FFF2-40B4-BE49-F238E27FC236}">
                <a16:creationId xmlns:a16="http://schemas.microsoft.com/office/drawing/2014/main" id="{B30071C3-4F3B-4E01-BB69-2530AEF64F5B}"/>
              </a:ext>
            </a:extLst>
          </p:cNvPr>
          <p:cNvPicPr>
            <a:picLocks noChangeAspect="1"/>
          </p:cNvPicPr>
          <p:nvPr/>
        </p:nvPicPr>
        <p:blipFill>
          <a:blip r:embed="rId9"/>
          <a:stretch>
            <a:fillRect/>
          </a:stretch>
        </p:blipFill>
        <p:spPr>
          <a:xfrm>
            <a:off x="6716279" y="3404947"/>
            <a:ext cx="5172075" cy="2390775"/>
          </a:xfrm>
          <a:prstGeom prst="rect">
            <a:avLst/>
          </a:prstGeom>
        </p:spPr>
      </p:pic>
    </p:spTree>
    <p:custDataLst>
      <p:tags r:id="rId1"/>
    </p:custDataLst>
    <p:extLst>
      <p:ext uri="{BB962C8B-B14F-4D97-AF65-F5344CB8AC3E}">
        <p14:creationId xmlns:p14="http://schemas.microsoft.com/office/powerpoint/2010/main" val="316878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1.2 Generic USB Device operations</a:t>
            </a:r>
          </a:p>
        </p:txBody>
      </p:sp>
      <p:graphicFrame>
        <p:nvGraphicFramePr>
          <p:cNvPr id="12" name="Diagram 11">
            <a:extLst>
              <a:ext uri="{FF2B5EF4-FFF2-40B4-BE49-F238E27FC236}">
                <a16:creationId xmlns:a16="http://schemas.microsoft.com/office/drawing/2014/main" id="{A042D7B8-67CD-4CE8-AEDD-8EB0768F7E0F}"/>
              </a:ext>
            </a:extLst>
          </p:cNvPr>
          <p:cNvGraphicFramePr/>
          <p:nvPr>
            <p:extLst>
              <p:ext uri="{D42A27DB-BD31-4B8C-83A1-F6EECF244321}">
                <p14:modId xmlns:p14="http://schemas.microsoft.com/office/powerpoint/2010/main" val="2683113341"/>
              </p:ext>
            </p:extLst>
          </p:nvPr>
        </p:nvGraphicFramePr>
        <p:xfrm>
          <a:off x="6880634" y="166340"/>
          <a:ext cx="4843367" cy="28394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ntent Placeholder 3">
            <a:extLst>
              <a:ext uri="{FF2B5EF4-FFF2-40B4-BE49-F238E27FC236}">
                <a16:creationId xmlns:a16="http://schemas.microsoft.com/office/drawing/2014/main" id="{FDB0B8D7-A7E9-485C-9196-69EEF3F73B99}"/>
              </a:ext>
            </a:extLst>
          </p:cNvPr>
          <p:cNvSpPr txBox="1">
            <a:spLocks/>
          </p:cNvSpPr>
          <p:nvPr/>
        </p:nvSpPr>
        <p:spPr>
          <a:xfrm>
            <a:off x="561315" y="1457256"/>
            <a:ext cx="5966234" cy="2297809"/>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sz="1800" b="1" i="0" u="none" strike="noStrike" baseline="0" dirty="0"/>
              <a:t>Data Transfer:</a:t>
            </a:r>
          </a:p>
          <a:p>
            <a:pPr>
              <a:spcAft>
                <a:spcPts val="0"/>
              </a:spcAft>
            </a:pPr>
            <a:r>
              <a:rPr lang="en-US" sz="1800" b="0" i="0" u="none" strike="noStrike" baseline="0" dirty="0"/>
              <a:t>Data may be transferred between a USB device endpoint and the host in one of four ways:</a:t>
            </a:r>
          </a:p>
          <a:p>
            <a:pPr lvl="3">
              <a:spcAft>
                <a:spcPts val="0"/>
              </a:spcAft>
            </a:pPr>
            <a:r>
              <a:rPr lang="en-US" sz="1800" b="0" i="0" u="none" strike="noStrike" baseline="0" dirty="0"/>
              <a:t>Control Transfers</a:t>
            </a:r>
          </a:p>
          <a:p>
            <a:pPr lvl="3">
              <a:spcAft>
                <a:spcPts val="0"/>
              </a:spcAft>
            </a:pPr>
            <a:r>
              <a:rPr lang="en-US" sz="1800" b="0" i="0" u="none" strike="noStrike" baseline="0" dirty="0"/>
              <a:t>Isochronous Transfers</a:t>
            </a:r>
          </a:p>
          <a:p>
            <a:pPr lvl="3">
              <a:spcAft>
                <a:spcPts val="0"/>
              </a:spcAft>
            </a:pPr>
            <a:r>
              <a:rPr lang="en-US" sz="1800" b="0" i="0" u="none" strike="noStrike" baseline="0" dirty="0"/>
              <a:t>Interrupt Transfers</a:t>
            </a:r>
          </a:p>
          <a:p>
            <a:pPr lvl="3">
              <a:spcAft>
                <a:spcPts val="0"/>
              </a:spcAft>
            </a:pPr>
            <a:r>
              <a:rPr lang="en-US" sz="1800" b="0" i="0" u="none" strike="noStrike" baseline="0" dirty="0"/>
              <a:t>Bulk Transfers</a:t>
            </a:r>
            <a:endParaRPr lang="en-US" sz="1800" dirty="0"/>
          </a:p>
        </p:txBody>
      </p:sp>
    </p:spTree>
    <p:custDataLst>
      <p:tags r:id="rId1"/>
    </p:custDataLst>
    <p:extLst>
      <p:ext uri="{BB962C8B-B14F-4D97-AF65-F5344CB8AC3E}">
        <p14:creationId xmlns:p14="http://schemas.microsoft.com/office/powerpoint/2010/main" val="135584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1.2 Generic USB Device operations</a:t>
            </a:r>
          </a:p>
        </p:txBody>
      </p:sp>
      <p:graphicFrame>
        <p:nvGraphicFramePr>
          <p:cNvPr id="12" name="Diagram 11">
            <a:extLst>
              <a:ext uri="{FF2B5EF4-FFF2-40B4-BE49-F238E27FC236}">
                <a16:creationId xmlns:a16="http://schemas.microsoft.com/office/drawing/2014/main" id="{A042D7B8-67CD-4CE8-AEDD-8EB0768F7E0F}"/>
              </a:ext>
            </a:extLst>
          </p:cNvPr>
          <p:cNvGraphicFramePr/>
          <p:nvPr>
            <p:extLst>
              <p:ext uri="{D42A27DB-BD31-4B8C-83A1-F6EECF244321}">
                <p14:modId xmlns:p14="http://schemas.microsoft.com/office/powerpoint/2010/main" val="1857143109"/>
              </p:ext>
            </p:extLst>
          </p:nvPr>
        </p:nvGraphicFramePr>
        <p:xfrm>
          <a:off x="6880634" y="166340"/>
          <a:ext cx="4843367" cy="28394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ntent Placeholder 3">
            <a:extLst>
              <a:ext uri="{FF2B5EF4-FFF2-40B4-BE49-F238E27FC236}">
                <a16:creationId xmlns:a16="http://schemas.microsoft.com/office/drawing/2014/main" id="{6B0A8F61-0A53-4C0A-AA2C-82A3E372BBCB}"/>
              </a:ext>
            </a:extLst>
          </p:cNvPr>
          <p:cNvSpPr txBox="1">
            <a:spLocks/>
          </p:cNvSpPr>
          <p:nvPr/>
        </p:nvSpPr>
        <p:spPr>
          <a:xfrm>
            <a:off x="561315" y="1457256"/>
            <a:ext cx="5966234" cy="402757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sz="1800" b="1" i="0" u="none" strike="noStrike" baseline="0" dirty="0"/>
              <a:t>Power Management:</a:t>
            </a:r>
          </a:p>
          <a:p>
            <a:pPr lvl="2">
              <a:spcAft>
                <a:spcPts val="0"/>
              </a:spcAft>
            </a:pPr>
            <a:r>
              <a:rPr lang="en-US" sz="1800" b="1" i="0" u="none" strike="noStrike" baseline="0" dirty="0"/>
              <a:t>Power Budgeting:</a:t>
            </a:r>
          </a:p>
          <a:p>
            <a:pPr lvl="3">
              <a:spcAft>
                <a:spcPts val="0"/>
              </a:spcAft>
            </a:pPr>
            <a:r>
              <a:rPr lang="en-US" sz="1100" b="0" i="0" u="none" strike="noStrike" baseline="0" dirty="0">
                <a:solidFill>
                  <a:srgbClr val="FF0000"/>
                </a:solidFill>
              </a:rPr>
              <a:t>USB bus power is a limited resource. </a:t>
            </a:r>
            <a:r>
              <a:rPr lang="en-US" sz="1100" b="0" i="0" u="none" strike="noStrike" baseline="0" dirty="0"/>
              <a:t>If the </a:t>
            </a:r>
            <a:r>
              <a:rPr lang="en-US" sz="1100" b="0" i="0" u="none" strike="noStrike" baseline="0" dirty="0">
                <a:solidFill>
                  <a:srgbClr val="FF0000"/>
                </a:solidFill>
              </a:rPr>
              <a:t>power requirements </a:t>
            </a:r>
            <a:r>
              <a:rPr lang="en-US" sz="1100" b="0" i="0" u="none" strike="noStrike" baseline="0" dirty="0"/>
              <a:t>of a particular configuration </a:t>
            </a:r>
            <a:r>
              <a:rPr lang="en-US" sz="1100" b="0" i="0" u="none" strike="noStrike" baseline="0" dirty="0">
                <a:solidFill>
                  <a:srgbClr val="FF0000"/>
                </a:solidFill>
              </a:rPr>
              <a:t>exceed</a:t>
            </a:r>
            <a:r>
              <a:rPr lang="en-US" sz="1100" b="0" i="0" u="none" strike="noStrike" baseline="0" dirty="0"/>
              <a:t> the power </a:t>
            </a:r>
            <a:r>
              <a:rPr lang="en-US" sz="1100" b="0" i="0" u="none" strike="noStrike" baseline="0" dirty="0">
                <a:solidFill>
                  <a:srgbClr val="FF0000"/>
                </a:solidFill>
              </a:rPr>
              <a:t>available</a:t>
            </a:r>
            <a:r>
              <a:rPr lang="en-US" sz="1100" b="0" i="0" u="none" strike="noStrike" baseline="0" dirty="0"/>
              <a:t> to the device, </a:t>
            </a:r>
            <a:r>
              <a:rPr lang="en-US" sz="1100" b="0" i="0" u="none" strike="noStrike" baseline="0" dirty="0">
                <a:solidFill>
                  <a:srgbClr val="FF0000"/>
                </a:solidFill>
              </a:rPr>
              <a:t>Host Software shall not select that configuration</a:t>
            </a:r>
            <a:r>
              <a:rPr lang="en-US" sz="1100" b="0" i="0" u="none" strike="noStrike" baseline="0" dirty="0"/>
              <a:t>.</a:t>
            </a:r>
          </a:p>
          <a:p>
            <a:pPr lvl="3">
              <a:spcAft>
                <a:spcPts val="0"/>
              </a:spcAft>
            </a:pPr>
            <a:r>
              <a:rPr lang="en-US" sz="1100" b="0" i="0" u="none" strike="noStrike" baseline="0" dirty="0">
                <a:solidFill>
                  <a:srgbClr val="FF0000"/>
                </a:solidFill>
              </a:rPr>
              <a:t>USB devices shall limit the power they consume from VBUS </a:t>
            </a:r>
            <a:r>
              <a:rPr lang="en-US" sz="1100" b="0" i="0" u="none" strike="noStrike" baseline="0" dirty="0"/>
              <a:t>to one unit load or less </a:t>
            </a:r>
            <a:r>
              <a:rPr lang="en-US" sz="1100" b="0" i="0" u="none" strike="noStrike" baseline="0" dirty="0">
                <a:solidFill>
                  <a:srgbClr val="FF0000"/>
                </a:solidFill>
              </a:rPr>
              <a:t>until configured.</a:t>
            </a:r>
          </a:p>
          <a:p>
            <a:pPr lvl="3">
              <a:spcAft>
                <a:spcPts val="0"/>
              </a:spcAft>
            </a:pPr>
            <a:r>
              <a:rPr lang="en-US" sz="1100" b="0" i="0" u="none" strike="noStrike" baseline="0" dirty="0"/>
              <a:t>Depending on the power capabilities of the port to which the device is attached, a USB device may be able to draw up to </a:t>
            </a:r>
            <a:r>
              <a:rPr lang="en-US" sz="1100" b="0" i="0" u="none" strike="noStrike" baseline="0" dirty="0">
                <a:solidFill>
                  <a:srgbClr val="FF0000"/>
                </a:solidFill>
              </a:rPr>
              <a:t>five unit loads from VBUS after configuration.</a:t>
            </a:r>
          </a:p>
          <a:p>
            <a:pPr lvl="2">
              <a:spcAft>
                <a:spcPts val="0"/>
              </a:spcAft>
            </a:pPr>
            <a:r>
              <a:rPr lang="en-US" sz="1800" b="1" i="0" u="none" strike="noStrike" baseline="0" dirty="0"/>
              <a:t>Remote Wakeup:</a:t>
            </a:r>
          </a:p>
          <a:p>
            <a:pPr lvl="3">
              <a:spcAft>
                <a:spcPts val="0"/>
              </a:spcAft>
            </a:pPr>
            <a:r>
              <a:rPr lang="en-US" sz="1100" b="0" i="0" u="none" strike="noStrike" baseline="0" dirty="0"/>
              <a:t>Remote </a:t>
            </a:r>
            <a:r>
              <a:rPr lang="en-US" sz="1100" b="0" i="0" u="none" strike="noStrike" baseline="0" dirty="0">
                <a:solidFill>
                  <a:srgbClr val="FF0000"/>
                </a:solidFill>
              </a:rPr>
              <a:t>wakeup allows a suspended USB device to signal a host</a:t>
            </a:r>
            <a:r>
              <a:rPr lang="en-US" sz="1100" b="0" i="0" u="none" strike="noStrike" baseline="0" dirty="0"/>
              <a:t> that may also be suspended.</a:t>
            </a:r>
          </a:p>
          <a:p>
            <a:pPr lvl="3"/>
            <a:r>
              <a:rPr lang="en-US" sz="1100" b="0" i="0" u="none" strike="noStrike" baseline="0" dirty="0"/>
              <a:t>A USB device reports its ability to support remote wakeup in a configuration descriptor. If a device supports remote wakeup, it must also allow the capability to be enabled and disabled using the standard USB requests.</a:t>
            </a:r>
          </a:p>
          <a:p>
            <a:pPr lvl="3"/>
            <a:r>
              <a:rPr lang="en-US" sz="1100" b="0" i="0" u="none" strike="noStrike" baseline="0" dirty="0"/>
              <a:t>Remote wakeup is accomplished using electrical signaling.</a:t>
            </a:r>
            <a:endParaRPr lang="en-US" sz="1100" b="1" i="0" u="none" strike="noStrike" baseline="0" dirty="0"/>
          </a:p>
          <a:p>
            <a:pPr lvl="3">
              <a:spcAft>
                <a:spcPts val="0"/>
              </a:spcAft>
            </a:pPr>
            <a:endParaRPr lang="en-US" sz="1100" dirty="0"/>
          </a:p>
        </p:txBody>
      </p:sp>
    </p:spTree>
    <p:custDataLst>
      <p:tags r:id="rId1"/>
    </p:custDataLst>
    <p:extLst>
      <p:ext uri="{BB962C8B-B14F-4D97-AF65-F5344CB8AC3E}">
        <p14:creationId xmlns:p14="http://schemas.microsoft.com/office/powerpoint/2010/main" val="290050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1.2 Generic USB Device operations</a:t>
            </a:r>
          </a:p>
        </p:txBody>
      </p:sp>
      <p:graphicFrame>
        <p:nvGraphicFramePr>
          <p:cNvPr id="12" name="Diagram 11">
            <a:extLst>
              <a:ext uri="{FF2B5EF4-FFF2-40B4-BE49-F238E27FC236}">
                <a16:creationId xmlns:a16="http://schemas.microsoft.com/office/drawing/2014/main" id="{A042D7B8-67CD-4CE8-AEDD-8EB0768F7E0F}"/>
              </a:ext>
            </a:extLst>
          </p:cNvPr>
          <p:cNvGraphicFramePr/>
          <p:nvPr>
            <p:extLst>
              <p:ext uri="{D42A27DB-BD31-4B8C-83A1-F6EECF244321}">
                <p14:modId xmlns:p14="http://schemas.microsoft.com/office/powerpoint/2010/main" val="2491617451"/>
              </p:ext>
            </p:extLst>
          </p:nvPr>
        </p:nvGraphicFramePr>
        <p:xfrm>
          <a:off x="6880636" y="544162"/>
          <a:ext cx="3396840" cy="5085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ntent Placeholder 3">
            <a:extLst>
              <a:ext uri="{FF2B5EF4-FFF2-40B4-BE49-F238E27FC236}">
                <a16:creationId xmlns:a16="http://schemas.microsoft.com/office/drawing/2014/main" id="{8F07BE2B-2C58-4B74-9E0D-715D7992600C}"/>
              </a:ext>
            </a:extLst>
          </p:cNvPr>
          <p:cNvSpPr txBox="1">
            <a:spLocks/>
          </p:cNvSpPr>
          <p:nvPr/>
        </p:nvSpPr>
        <p:spPr>
          <a:xfrm>
            <a:off x="561315" y="1457256"/>
            <a:ext cx="5966234" cy="72096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sz="1800" b="1" i="0" u="none" strike="noStrike" baseline="0" dirty="0"/>
              <a:t>Request Processing:</a:t>
            </a:r>
          </a:p>
          <a:p>
            <a:pPr algn="l"/>
            <a:r>
              <a:rPr lang="en-US" sz="1100" b="0" i="0" u="none" strike="noStrike" baseline="0" dirty="0"/>
              <a:t>With the exception of </a:t>
            </a:r>
            <a:r>
              <a:rPr lang="en-US" sz="1100" b="0" i="0" u="none" strike="noStrike" baseline="0" dirty="0" err="1"/>
              <a:t>SetAddress</a:t>
            </a:r>
            <a:r>
              <a:rPr lang="en-US" sz="1100" b="0" i="0" u="none" strike="noStrike" baseline="0" dirty="0"/>
              <a:t>() requests (see Section 9.4.6), a device may begin processing of a request as soon as the device returns the ACK following the Setup</a:t>
            </a:r>
          </a:p>
        </p:txBody>
      </p:sp>
      <p:graphicFrame>
        <p:nvGraphicFramePr>
          <p:cNvPr id="5" name="Diagram 4">
            <a:extLst>
              <a:ext uri="{FF2B5EF4-FFF2-40B4-BE49-F238E27FC236}">
                <a16:creationId xmlns:a16="http://schemas.microsoft.com/office/drawing/2014/main" id="{AA856449-7BBF-4394-9BB9-E68F998B41BC}"/>
              </a:ext>
            </a:extLst>
          </p:cNvPr>
          <p:cNvGraphicFramePr/>
          <p:nvPr>
            <p:extLst>
              <p:ext uri="{D42A27DB-BD31-4B8C-83A1-F6EECF244321}">
                <p14:modId xmlns:p14="http://schemas.microsoft.com/office/powerpoint/2010/main" val="195158121"/>
              </p:ext>
            </p:extLst>
          </p:nvPr>
        </p:nvGraphicFramePr>
        <p:xfrm>
          <a:off x="-96284" y="1214217"/>
          <a:ext cx="12193550" cy="527606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348518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1.2 Generic USB Device operations</a:t>
            </a:r>
          </a:p>
        </p:txBody>
      </p:sp>
      <p:graphicFrame>
        <p:nvGraphicFramePr>
          <p:cNvPr id="12" name="Diagram 11">
            <a:extLst>
              <a:ext uri="{FF2B5EF4-FFF2-40B4-BE49-F238E27FC236}">
                <a16:creationId xmlns:a16="http://schemas.microsoft.com/office/drawing/2014/main" id="{A042D7B8-67CD-4CE8-AEDD-8EB0768F7E0F}"/>
              </a:ext>
            </a:extLst>
          </p:cNvPr>
          <p:cNvGraphicFramePr/>
          <p:nvPr>
            <p:extLst>
              <p:ext uri="{D42A27DB-BD31-4B8C-83A1-F6EECF244321}">
                <p14:modId xmlns:p14="http://schemas.microsoft.com/office/powerpoint/2010/main" val="1898269705"/>
              </p:ext>
            </p:extLst>
          </p:nvPr>
        </p:nvGraphicFramePr>
        <p:xfrm>
          <a:off x="6880634" y="166340"/>
          <a:ext cx="4843367" cy="28394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561315" y="1457256"/>
            <a:ext cx="5966234" cy="1420069"/>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sz="1800" b="1" i="0" u="none" strike="noStrike" baseline="0" dirty="0"/>
              <a:t>Request Error:</a:t>
            </a:r>
          </a:p>
          <a:p>
            <a:pPr lvl="2">
              <a:spcAft>
                <a:spcPts val="0"/>
              </a:spcAft>
            </a:pPr>
            <a:r>
              <a:rPr lang="en-US" sz="1200" dirty="0"/>
              <a:t>When a request is received by a device that is not defined for the device, is inappropriate for the current setting of the device, or has values that are not compatible with the request, then a Request Error exists</a:t>
            </a:r>
          </a:p>
          <a:p>
            <a:pPr lvl="2"/>
            <a:r>
              <a:rPr lang="en-US" sz="1200" dirty="0"/>
              <a:t>The device deals with the Request Error by returning a STALL PID in response to the next Data stage transaction or in the Status stage of the message</a:t>
            </a:r>
          </a:p>
        </p:txBody>
      </p:sp>
    </p:spTree>
    <p:custDataLst>
      <p:tags r:id="rId1"/>
    </p:custDataLst>
    <p:extLst>
      <p:ext uri="{BB962C8B-B14F-4D97-AF65-F5344CB8AC3E}">
        <p14:creationId xmlns:p14="http://schemas.microsoft.com/office/powerpoint/2010/main" val="72371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1.3 USB device request</a:t>
            </a: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561315" y="1457256"/>
            <a:ext cx="5966234" cy="591509"/>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0" i="0" u="none" strike="noStrike" baseline="0" dirty="0">
                <a:solidFill>
                  <a:srgbClr val="FF0000"/>
                </a:solidFill>
              </a:rPr>
              <a:t>The request and the request’s parameters are sent to the device in the Setup packet.</a:t>
            </a:r>
          </a:p>
          <a:p>
            <a:pPr algn="l">
              <a:spcAft>
                <a:spcPts val="0"/>
              </a:spcAft>
            </a:pPr>
            <a:r>
              <a:rPr lang="en-US" sz="1100" b="0" i="0" u="none" strike="noStrike" baseline="0" dirty="0"/>
              <a:t>The host is responsible for establishing the values passed in the fields listed in Table 9-2. Every Setup packet has eight bytes.</a:t>
            </a:r>
            <a:endParaRPr lang="en-US" sz="1100" dirty="0"/>
          </a:p>
        </p:txBody>
      </p:sp>
      <p:pic>
        <p:nvPicPr>
          <p:cNvPr id="5" name="Picture 4">
            <a:extLst>
              <a:ext uri="{FF2B5EF4-FFF2-40B4-BE49-F238E27FC236}">
                <a16:creationId xmlns:a16="http://schemas.microsoft.com/office/drawing/2014/main" id="{635DC3D0-9948-4FE3-B505-25E7F3EBA99C}"/>
              </a:ext>
            </a:extLst>
          </p:cNvPr>
          <p:cNvPicPr>
            <a:picLocks noChangeAspect="1"/>
          </p:cNvPicPr>
          <p:nvPr/>
        </p:nvPicPr>
        <p:blipFill>
          <a:blip r:embed="rId4"/>
          <a:stretch>
            <a:fillRect/>
          </a:stretch>
        </p:blipFill>
        <p:spPr>
          <a:xfrm>
            <a:off x="1978890" y="1888638"/>
            <a:ext cx="4956066" cy="4517726"/>
          </a:xfrm>
          <a:prstGeom prst="rect">
            <a:avLst/>
          </a:prstGeom>
        </p:spPr>
      </p:pic>
      <p:sp>
        <p:nvSpPr>
          <p:cNvPr id="9" name="Content Placeholder 3">
            <a:extLst>
              <a:ext uri="{FF2B5EF4-FFF2-40B4-BE49-F238E27FC236}">
                <a16:creationId xmlns:a16="http://schemas.microsoft.com/office/drawing/2014/main" id="{A7464803-0669-4CDF-91E6-C0B14F6536C3}"/>
              </a:ext>
            </a:extLst>
          </p:cNvPr>
          <p:cNvSpPr txBox="1">
            <a:spLocks/>
          </p:cNvSpPr>
          <p:nvPr/>
        </p:nvSpPr>
        <p:spPr>
          <a:xfrm>
            <a:off x="7116023" y="609539"/>
            <a:ext cx="4913422" cy="388376"/>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r>
              <a:rPr lang="en-US" sz="1100" b="0" i="0" u="none" strike="noStrike" baseline="0" dirty="0"/>
              <a:t>The state of the </a:t>
            </a:r>
            <a:r>
              <a:rPr lang="en-US" sz="1100" b="0" i="1" u="none" strike="noStrike" baseline="0" dirty="0"/>
              <a:t>Direction </a:t>
            </a:r>
            <a:r>
              <a:rPr lang="en-US" sz="1100" b="0" i="0" u="none" strike="noStrike" baseline="0" dirty="0"/>
              <a:t>bit is ignored if the </a:t>
            </a:r>
            <a:r>
              <a:rPr lang="en-US" sz="1100" b="0" i="1" u="none" strike="noStrike" baseline="0" dirty="0" err="1"/>
              <a:t>wLength</a:t>
            </a:r>
            <a:r>
              <a:rPr lang="en-US" sz="1100" b="0" i="1" u="none" strike="noStrike" baseline="0" dirty="0"/>
              <a:t> </a:t>
            </a:r>
            <a:r>
              <a:rPr lang="en-US" sz="1100" b="0" i="0" u="none" strike="noStrike" baseline="0" dirty="0"/>
              <a:t>field is zero, signifying there is no Data stage.</a:t>
            </a:r>
            <a:endParaRPr lang="en-US" sz="1100" dirty="0"/>
          </a:p>
        </p:txBody>
      </p:sp>
      <p:cxnSp>
        <p:nvCxnSpPr>
          <p:cNvPr id="10" name="Straight Arrow Connector 9">
            <a:extLst>
              <a:ext uri="{FF2B5EF4-FFF2-40B4-BE49-F238E27FC236}">
                <a16:creationId xmlns:a16="http://schemas.microsoft.com/office/drawing/2014/main" id="{8A01E770-7C56-40CD-975F-BA0B1584676C}"/>
              </a:ext>
            </a:extLst>
          </p:cNvPr>
          <p:cNvCxnSpPr>
            <a:cxnSpLocks/>
            <a:endCxn id="9" idx="1"/>
          </p:cNvCxnSpPr>
          <p:nvPr/>
        </p:nvCxnSpPr>
        <p:spPr>
          <a:xfrm flipV="1">
            <a:off x="6629400" y="803727"/>
            <a:ext cx="486623" cy="2048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C4A2641-BC63-4339-857D-FB77758E0921}"/>
              </a:ext>
            </a:extLst>
          </p:cNvPr>
          <p:cNvPicPr>
            <a:picLocks noChangeAspect="1"/>
          </p:cNvPicPr>
          <p:nvPr/>
        </p:nvPicPr>
        <p:blipFill>
          <a:blip r:embed="rId5"/>
          <a:stretch>
            <a:fillRect/>
          </a:stretch>
        </p:blipFill>
        <p:spPr>
          <a:xfrm>
            <a:off x="7617304" y="1052738"/>
            <a:ext cx="3593988" cy="3708234"/>
          </a:xfrm>
          <a:prstGeom prst="rect">
            <a:avLst/>
          </a:prstGeom>
        </p:spPr>
      </p:pic>
      <p:cxnSp>
        <p:nvCxnSpPr>
          <p:cNvPr id="15" name="Straight Arrow Connector 14">
            <a:extLst>
              <a:ext uri="{FF2B5EF4-FFF2-40B4-BE49-F238E27FC236}">
                <a16:creationId xmlns:a16="http://schemas.microsoft.com/office/drawing/2014/main" id="{4384F0FA-710E-4949-A2F3-F0D1AF4D093E}"/>
              </a:ext>
            </a:extLst>
          </p:cNvPr>
          <p:cNvCxnSpPr>
            <a:cxnSpLocks/>
            <a:endCxn id="14" idx="1"/>
          </p:cNvCxnSpPr>
          <p:nvPr/>
        </p:nvCxnSpPr>
        <p:spPr>
          <a:xfrm flipV="1">
            <a:off x="6777229" y="2906855"/>
            <a:ext cx="840075" cy="1992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7EE80D9D-3450-438E-ABD0-7839C66D9A53}"/>
              </a:ext>
            </a:extLst>
          </p:cNvPr>
          <p:cNvSpPr txBox="1">
            <a:spLocks/>
          </p:cNvSpPr>
          <p:nvPr/>
        </p:nvSpPr>
        <p:spPr>
          <a:xfrm>
            <a:off x="7263852" y="4899529"/>
            <a:ext cx="4913422" cy="185244"/>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0" i="0" u="none" strike="noStrike" baseline="0" dirty="0"/>
              <a:t>It is used to pass a parameter to the device, specific to the request.</a:t>
            </a:r>
            <a:endParaRPr lang="en-US" sz="1100" dirty="0"/>
          </a:p>
        </p:txBody>
      </p:sp>
      <p:cxnSp>
        <p:nvCxnSpPr>
          <p:cNvPr id="19" name="Straight Arrow Connector 18">
            <a:extLst>
              <a:ext uri="{FF2B5EF4-FFF2-40B4-BE49-F238E27FC236}">
                <a16:creationId xmlns:a16="http://schemas.microsoft.com/office/drawing/2014/main" id="{DF1401D3-19ED-4F4C-99CD-5BC292FA41C6}"/>
              </a:ext>
            </a:extLst>
          </p:cNvPr>
          <p:cNvCxnSpPr>
            <a:cxnSpLocks/>
            <a:endCxn id="18" idx="1"/>
          </p:cNvCxnSpPr>
          <p:nvPr/>
        </p:nvCxnSpPr>
        <p:spPr>
          <a:xfrm flipV="1">
            <a:off x="6767845" y="4992151"/>
            <a:ext cx="496007" cy="295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3">
            <a:extLst>
              <a:ext uri="{FF2B5EF4-FFF2-40B4-BE49-F238E27FC236}">
                <a16:creationId xmlns:a16="http://schemas.microsoft.com/office/drawing/2014/main" id="{30AF226C-C9FD-4E35-9912-93E897D13324}"/>
              </a:ext>
            </a:extLst>
          </p:cNvPr>
          <p:cNvSpPr txBox="1">
            <a:spLocks/>
          </p:cNvSpPr>
          <p:nvPr/>
        </p:nvSpPr>
        <p:spPr>
          <a:xfrm>
            <a:off x="7263852" y="5698082"/>
            <a:ext cx="4913422" cy="388376"/>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0" i="0" u="none" strike="noStrike" baseline="0" dirty="0"/>
              <a:t>This field specifies the length of the data transferred during the second phase of the control transfer</a:t>
            </a:r>
            <a:endParaRPr lang="en-US" sz="1100" dirty="0"/>
          </a:p>
        </p:txBody>
      </p:sp>
      <p:cxnSp>
        <p:nvCxnSpPr>
          <p:cNvPr id="23" name="Straight Arrow Connector 22">
            <a:extLst>
              <a:ext uri="{FF2B5EF4-FFF2-40B4-BE49-F238E27FC236}">
                <a16:creationId xmlns:a16="http://schemas.microsoft.com/office/drawing/2014/main" id="{F917F640-3095-4052-A25C-131E3E27691E}"/>
              </a:ext>
            </a:extLst>
          </p:cNvPr>
          <p:cNvCxnSpPr>
            <a:cxnSpLocks/>
          </p:cNvCxnSpPr>
          <p:nvPr/>
        </p:nvCxnSpPr>
        <p:spPr>
          <a:xfrm flipV="1">
            <a:off x="6767844" y="5790702"/>
            <a:ext cx="496007" cy="295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899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1.3 USB device request</a:t>
            </a: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561315" y="1457256"/>
            <a:ext cx="5966234" cy="591509"/>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0" i="0" u="none" strike="noStrike" baseline="0" dirty="0">
                <a:solidFill>
                  <a:srgbClr val="FF0000"/>
                </a:solidFill>
              </a:rPr>
              <a:t>The request and the request’s parameters are sent to the device in the Setup packet.</a:t>
            </a:r>
          </a:p>
          <a:p>
            <a:pPr algn="l">
              <a:spcAft>
                <a:spcPts val="0"/>
              </a:spcAft>
            </a:pPr>
            <a:r>
              <a:rPr lang="en-US" sz="1100" b="0" i="0" u="none" strike="noStrike" baseline="0" dirty="0"/>
              <a:t>The host is responsible for establishing the values passed in the fields listed in Table 9-2. Every Setup packet has eight bytes.</a:t>
            </a:r>
            <a:endParaRPr lang="en-US" sz="1100" dirty="0"/>
          </a:p>
        </p:txBody>
      </p:sp>
      <p:pic>
        <p:nvPicPr>
          <p:cNvPr id="5" name="Picture 4">
            <a:extLst>
              <a:ext uri="{FF2B5EF4-FFF2-40B4-BE49-F238E27FC236}">
                <a16:creationId xmlns:a16="http://schemas.microsoft.com/office/drawing/2014/main" id="{635DC3D0-9948-4FE3-B505-25E7F3EBA99C}"/>
              </a:ext>
            </a:extLst>
          </p:cNvPr>
          <p:cNvPicPr>
            <a:picLocks noChangeAspect="1"/>
          </p:cNvPicPr>
          <p:nvPr/>
        </p:nvPicPr>
        <p:blipFill>
          <a:blip r:embed="rId4"/>
          <a:stretch>
            <a:fillRect/>
          </a:stretch>
        </p:blipFill>
        <p:spPr>
          <a:xfrm>
            <a:off x="1978890" y="1888638"/>
            <a:ext cx="4956066" cy="4517726"/>
          </a:xfrm>
          <a:prstGeom prst="rect">
            <a:avLst/>
          </a:prstGeom>
        </p:spPr>
      </p:pic>
      <p:cxnSp>
        <p:nvCxnSpPr>
          <p:cNvPr id="19" name="Straight Arrow Connector 18">
            <a:extLst>
              <a:ext uri="{FF2B5EF4-FFF2-40B4-BE49-F238E27FC236}">
                <a16:creationId xmlns:a16="http://schemas.microsoft.com/office/drawing/2014/main" id="{DF1401D3-19ED-4F4C-99CD-5BC292FA41C6}"/>
              </a:ext>
            </a:extLst>
          </p:cNvPr>
          <p:cNvCxnSpPr>
            <a:cxnSpLocks/>
            <a:endCxn id="17" idx="1"/>
          </p:cNvCxnSpPr>
          <p:nvPr/>
        </p:nvCxnSpPr>
        <p:spPr>
          <a:xfrm flipV="1">
            <a:off x="6767845" y="1885639"/>
            <a:ext cx="757944" cy="340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4EAAFAA-0445-4DFB-959F-D49AABE035AD}"/>
              </a:ext>
            </a:extLst>
          </p:cNvPr>
          <p:cNvPicPr>
            <a:picLocks noChangeAspect="1"/>
          </p:cNvPicPr>
          <p:nvPr/>
        </p:nvPicPr>
        <p:blipFill>
          <a:blip r:embed="rId5"/>
          <a:stretch>
            <a:fillRect/>
          </a:stretch>
        </p:blipFill>
        <p:spPr>
          <a:xfrm>
            <a:off x="7525789" y="2100998"/>
            <a:ext cx="4666211" cy="1203358"/>
          </a:xfrm>
          <a:prstGeom prst="rect">
            <a:avLst/>
          </a:prstGeom>
        </p:spPr>
      </p:pic>
      <p:pic>
        <p:nvPicPr>
          <p:cNvPr id="8" name="Picture 7">
            <a:extLst>
              <a:ext uri="{FF2B5EF4-FFF2-40B4-BE49-F238E27FC236}">
                <a16:creationId xmlns:a16="http://schemas.microsoft.com/office/drawing/2014/main" id="{D925242F-E8C4-4BAE-9959-532C86B8DC3B}"/>
              </a:ext>
            </a:extLst>
          </p:cNvPr>
          <p:cNvPicPr>
            <a:picLocks noChangeAspect="1"/>
          </p:cNvPicPr>
          <p:nvPr/>
        </p:nvPicPr>
        <p:blipFill>
          <a:blip r:embed="rId6"/>
          <a:stretch>
            <a:fillRect/>
          </a:stretch>
        </p:blipFill>
        <p:spPr>
          <a:xfrm>
            <a:off x="7559719" y="3427093"/>
            <a:ext cx="4632281" cy="1203358"/>
          </a:xfrm>
          <a:prstGeom prst="rect">
            <a:avLst/>
          </a:prstGeom>
        </p:spPr>
      </p:pic>
      <p:sp>
        <p:nvSpPr>
          <p:cNvPr id="17" name="Content Placeholder 3">
            <a:extLst>
              <a:ext uri="{FF2B5EF4-FFF2-40B4-BE49-F238E27FC236}">
                <a16:creationId xmlns:a16="http://schemas.microsoft.com/office/drawing/2014/main" id="{66DD28CA-254D-46EB-A706-FFCD270347DA}"/>
              </a:ext>
            </a:extLst>
          </p:cNvPr>
          <p:cNvSpPr txBox="1">
            <a:spLocks/>
          </p:cNvSpPr>
          <p:nvPr/>
        </p:nvSpPr>
        <p:spPr>
          <a:xfrm>
            <a:off x="7525789" y="1793017"/>
            <a:ext cx="5966234" cy="185244"/>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0" i="0" u="none" strike="noStrike" baseline="0" dirty="0"/>
              <a:t>The </a:t>
            </a:r>
            <a:r>
              <a:rPr lang="en-US" sz="1100" b="0" i="1" u="none" strike="noStrike" baseline="0" dirty="0" err="1"/>
              <a:t>wIndex</a:t>
            </a:r>
            <a:r>
              <a:rPr lang="en-US" sz="1100" b="0" i="1" u="none" strike="noStrike" baseline="0" dirty="0"/>
              <a:t> </a:t>
            </a:r>
            <a:r>
              <a:rPr lang="en-US" sz="1100" b="0" i="0" u="none" strike="noStrike" baseline="0" dirty="0"/>
              <a:t>field is often used in requests to specify an endpoint or an interface</a:t>
            </a:r>
            <a:endParaRPr lang="en-US" sz="1100" dirty="0"/>
          </a:p>
        </p:txBody>
      </p:sp>
    </p:spTree>
    <p:custDataLst>
      <p:tags r:id="rId1"/>
    </p:custDataLst>
    <p:extLst>
      <p:ext uri="{BB962C8B-B14F-4D97-AF65-F5344CB8AC3E}">
        <p14:creationId xmlns:p14="http://schemas.microsoft.com/office/powerpoint/2010/main" val="3322264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1.4 Standard device requests</a:t>
            </a:r>
          </a:p>
        </p:txBody>
      </p:sp>
      <p:pic>
        <p:nvPicPr>
          <p:cNvPr id="7" name="Picture 6">
            <a:extLst>
              <a:ext uri="{FF2B5EF4-FFF2-40B4-BE49-F238E27FC236}">
                <a16:creationId xmlns:a16="http://schemas.microsoft.com/office/drawing/2014/main" id="{7278835A-B727-4A8E-A2CB-D8DADD878DB5}"/>
              </a:ext>
            </a:extLst>
          </p:cNvPr>
          <p:cNvPicPr>
            <a:picLocks noChangeAspect="1"/>
          </p:cNvPicPr>
          <p:nvPr/>
        </p:nvPicPr>
        <p:blipFill>
          <a:blip r:embed="rId4"/>
          <a:stretch>
            <a:fillRect/>
          </a:stretch>
        </p:blipFill>
        <p:spPr>
          <a:xfrm>
            <a:off x="556899" y="1219200"/>
            <a:ext cx="4637401" cy="5109669"/>
          </a:xfrm>
          <a:prstGeom prst="rect">
            <a:avLst/>
          </a:prstGeom>
        </p:spPr>
      </p:pic>
      <p:pic>
        <p:nvPicPr>
          <p:cNvPr id="10" name="Picture 9">
            <a:extLst>
              <a:ext uri="{FF2B5EF4-FFF2-40B4-BE49-F238E27FC236}">
                <a16:creationId xmlns:a16="http://schemas.microsoft.com/office/drawing/2014/main" id="{D5241C12-60C4-43B1-9DF7-90C1E747CF1E}"/>
              </a:ext>
            </a:extLst>
          </p:cNvPr>
          <p:cNvPicPr>
            <a:picLocks noChangeAspect="1"/>
          </p:cNvPicPr>
          <p:nvPr/>
        </p:nvPicPr>
        <p:blipFill>
          <a:blip r:embed="rId5"/>
          <a:stretch>
            <a:fillRect/>
          </a:stretch>
        </p:blipFill>
        <p:spPr>
          <a:xfrm>
            <a:off x="5467254" y="1219200"/>
            <a:ext cx="2501090" cy="3661113"/>
          </a:xfrm>
          <a:prstGeom prst="rect">
            <a:avLst/>
          </a:prstGeom>
        </p:spPr>
      </p:pic>
      <p:pic>
        <p:nvPicPr>
          <p:cNvPr id="12" name="Picture 11">
            <a:extLst>
              <a:ext uri="{FF2B5EF4-FFF2-40B4-BE49-F238E27FC236}">
                <a16:creationId xmlns:a16="http://schemas.microsoft.com/office/drawing/2014/main" id="{046EA58A-95C4-42C4-BC87-3F07DDF64B17}"/>
              </a:ext>
            </a:extLst>
          </p:cNvPr>
          <p:cNvPicPr>
            <a:picLocks noChangeAspect="1"/>
          </p:cNvPicPr>
          <p:nvPr/>
        </p:nvPicPr>
        <p:blipFill>
          <a:blip r:embed="rId6"/>
          <a:stretch>
            <a:fillRect/>
          </a:stretch>
        </p:blipFill>
        <p:spPr>
          <a:xfrm>
            <a:off x="8117189" y="1234182"/>
            <a:ext cx="2609210" cy="2504000"/>
          </a:xfrm>
          <a:prstGeom prst="rect">
            <a:avLst/>
          </a:prstGeom>
        </p:spPr>
      </p:pic>
    </p:spTree>
    <p:custDataLst>
      <p:tags r:id="rId1"/>
    </p:custDataLst>
    <p:extLst>
      <p:ext uri="{BB962C8B-B14F-4D97-AF65-F5344CB8AC3E}">
        <p14:creationId xmlns:p14="http://schemas.microsoft.com/office/powerpoint/2010/main" val="1837184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t>I. USB Device framework</a:t>
            </a:r>
            <a:br>
              <a:rPr lang="en-US" dirty="0"/>
            </a:br>
            <a:r>
              <a:rPr lang="en-US" sz="1400" dirty="0"/>
              <a:t>1.4 Standard device requests</a:t>
            </a: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5746340" y="1457839"/>
            <a:ext cx="5966234" cy="4857292"/>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1" i="0" u="none" strike="noStrike" baseline="0" dirty="0">
                <a:latin typeface="Arial" panose="020B0604020202020204" pitchFamily="34" charset="0"/>
              </a:rPr>
              <a:t>Clear Feature:</a:t>
            </a:r>
            <a:endParaRPr lang="en-US" sz="1100" b="0" i="0" u="none" strike="noStrike" baseline="0" dirty="0">
              <a:latin typeface="Times New Roman" panose="02020603050405020304" pitchFamily="18" charset="0"/>
            </a:endParaRPr>
          </a:p>
          <a:p>
            <a:pPr lvl="3">
              <a:spcAft>
                <a:spcPts val="0"/>
              </a:spcAft>
            </a:pPr>
            <a:r>
              <a:rPr lang="en-US" sz="1100" b="0" i="0" u="none" strike="noStrike" baseline="0" dirty="0">
                <a:latin typeface="Times New Roman" panose="02020603050405020304" pitchFamily="18" charset="0"/>
              </a:rPr>
              <a:t>This request is used to clear or disable a specific feature.</a:t>
            </a:r>
          </a:p>
          <a:p>
            <a:pPr algn="l">
              <a:spcAft>
                <a:spcPts val="0"/>
              </a:spcAft>
            </a:pPr>
            <a:r>
              <a:rPr lang="en-US" sz="1100" b="1" i="0" u="none" strike="noStrike" baseline="0" dirty="0">
                <a:latin typeface="Arial" panose="020B0604020202020204" pitchFamily="34" charset="0"/>
              </a:rPr>
              <a:t>Get Configuration</a:t>
            </a:r>
          </a:p>
          <a:p>
            <a:pPr lvl="3">
              <a:spcAft>
                <a:spcPts val="0"/>
              </a:spcAft>
            </a:pPr>
            <a:r>
              <a:rPr lang="en-US" sz="1100" b="0" i="0" u="none" strike="noStrike" baseline="0" dirty="0">
                <a:latin typeface="Times New Roman" panose="02020603050405020304" pitchFamily="18" charset="0"/>
              </a:rPr>
              <a:t>This request returns the current device configuration value.</a:t>
            </a:r>
          </a:p>
          <a:p>
            <a:pPr lvl="3">
              <a:spcAft>
                <a:spcPts val="0"/>
              </a:spcAft>
            </a:pPr>
            <a:r>
              <a:rPr lang="en-US" sz="1100" b="0" i="0" u="none" strike="noStrike" baseline="0" dirty="0">
                <a:latin typeface="Times New Roman" panose="02020603050405020304" pitchFamily="18" charset="0"/>
              </a:rPr>
              <a:t>If the returned value is zero, the device is not configured.</a:t>
            </a:r>
          </a:p>
          <a:p>
            <a:pPr algn="l">
              <a:spcAft>
                <a:spcPts val="0"/>
              </a:spcAft>
            </a:pPr>
            <a:r>
              <a:rPr lang="en-US" sz="1100" b="1" i="0" u="none" strike="noStrike" baseline="0" dirty="0">
                <a:latin typeface="Arial" panose="020B0604020202020204" pitchFamily="34" charset="0"/>
              </a:rPr>
              <a:t>Get Descriptor</a:t>
            </a:r>
          </a:p>
          <a:p>
            <a:pPr lvl="3">
              <a:spcAft>
                <a:spcPts val="0"/>
              </a:spcAft>
            </a:pPr>
            <a:r>
              <a:rPr lang="en-US" sz="1100" b="0" i="0" u="none" strike="noStrike" baseline="0" dirty="0">
                <a:latin typeface="Times New Roman" panose="02020603050405020304" pitchFamily="18" charset="0"/>
              </a:rPr>
              <a:t>This request returns the specified descriptor if the descriptor exists.</a:t>
            </a:r>
            <a:endParaRPr lang="en-US" sz="1100" dirty="0">
              <a:latin typeface="Times New Roman" panose="02020603050405020304" pitchFamily="18" charset="0"/>
            </a:endParaRPr>
          </a:p>
          <a:p>
            <a:pPr algn="l">
              <a:spcAft>
                <a:spcPts val="0"/>
              </a:spcAft>
            </a:pPr>
            <a:r>
              <a:rPr lang="en-US" sz="1100" b="1" i="0" u="none" strike="noStrike" baseline="0" dirty="0">
                <a:latin typeface="Arial" panose="020B0604020202020204" pitchFamily="34" charset="0"/>
              </a:rPr>
              <a:t>Get Interface</a:t>
            </a:r>
          </a:p>
          <a:p>
            <a:pPr lvl="3">
              <a:spcAft>
                <a:spcPts val="0"/>
              </a:spcAft>
            </a:pPr>
            <a:r>
              <a:rPr lang="en-US" sz="1100" b="0" i="0" u="none" strike="noStrike" baseline="0" dirty="0">
                <a:latin typeface="Times New Roman" panose="02020603050405020304" pitchFamily="18" charset="0"/>
              </a:rPr>
              <a:t>This request returns the selected alternate setting for the specified interface.</a:t>
            </a:r>
          </a:p>
          <a:p>
            <a:pPr algn="l">
              <a:spcAft>
                <a:spcPts val="0"/>
              </a:spcAft>
            </a:pPr>
            <a:r>
              <a:rPr lang="en-US" sz="1100" b="1" i="0" u="none" strike="noStrike" baseline="0" dirty="0">
                <a:latin typeface="Arial" panose="020B0604020202020204" pitchFamily="34" charset="0"/>
              </a:rPr>
              <a:t>Get Status</a:t>
            </a:r>
          </a:p>
          <a:p>
            <a:pPr lvl="3">
              <a:spcAft>
                <a:spcPts val="0"/>
              </a:spcAft>
            </a:pPr>
            <a:r>
              <a:rPr lang="en-US" sz="1100" b="0" i="0" u="none" strike="noStrike" baseline="0" dirty="0">
                <a:latin typeface="Times New Roman" panose="02020603050405020304" pitchFamily="18" charset="0"/>
              </a:rPr>
              <a:t>This request returns status for the specified recipient.</a:t>
            </a:r>
          </a:p>
          <a:p>
            <a:pPr algn="l">
              <a:spcAft>
                <a:spcPts val="0"/>
              </a:spcAft>
            </a:pPr>
            <a:r>
              <a:rPr lang="en-US" sz="1100" b="1" i="0" u="none" strike="noStrike" baseline="0" dirty="0">
                <a:latin typeface="Arial" panose="020B0604020202020204" pitchFamily="34" charset="0"/>
              </a:rPr>
              <a:t>Set Address</a:t>
            </a:r>
          </a:p>
          <a:p>
            <a:pPr lvl="3">
              <a:spcAft>
                <a:spcPts val="0"/>
              </a:spcAft>
            </a:pPr>
            <a:r>
              <a:rPr lang="en-US" sz="1100" b="0" i="0" u="none" strike="noStrike" baseline="0" dirty="0">
                <a:latin typeface="Times New Roman" panose="02020603050405020304" pitchFamily="18" charset="0"/>
              </a:rPr>
              <a:t>This request sets the device address for all future device accesses.</a:t>
            </a:r>
            <a:endParaRPr lang="en-US" sz="1100" dirty="0">
              <a:latin typeface="Times New Roman" panose="02020603050405020304" pitchFamily="18" charset="0"/>
            </a:endParaRPr>
          </a:p>
          <a:p>
            <a:pPr algn="l">
              <a:spcAft>
                <a:spcPts val="0"/>
              </a:spcAft>
            </a:pPr>
            <a:r>
              <a:rPr lang="en-US" sz="1100" b="1" i="0" u="none" strike="noStrike" baseline="0" dirty="0">
                <a:latin typeface="Arial" panose="020B0604020202020204" pitchFamily="34" charset="0"/>
              </a:rPr>
              <a:t>Set Configuration</a:t>
            </a:r>
          </a:p>
          <a:p>
            <a:pPr lvl="3">
              <a:spcAft>
                <a:spcPts val="0"/>
              </a:spcAft>
            </a:pPr>
            <a:r>
              <a:rPr lang="en-US" sz="1100" b="0" i="0" u="none" strike="noStrike" baseline="0" dirty="0">
                <a:latin typeface="Times New Roman" panose="02020603050405020304" pitchFamily="18" charset="0"/>
              </a:rPr>
              <a:t>This request sets the device configuration.</a:t>
            </a:r>
          </a:p>
          <a:p>
            <a:pPr algn="l">
              <a:spcAft>
                <a:spcPts val="0"/>
              </a:spcAft>
            </a:pPr>
            <a:r>
              <a:rPr lang="en-US" sz="1100" b="1" i="0" u="none" strike="noStrike" baseline="0" dirty="0">
                <a:latin typeface="Arial" panose="020B0604020202020204" pitchFamily="34" charset="0"/>
              </a:rPr>
              <a:t>Set Descriptor</a:t>
            </a:r>
          </a:p>
          <a:p>
            <a:pPr lvl="3">
              <a:spcAft>
                <a:spcPts val="0"/>
              </a:spcAft>
            </a:pPr>
            <a:r>
              <a:rPr lang="en-US" sz="1100" b="0" i="0" u="none" strike="noStrike" baseline="0" dirty="0">
                <a:latin typeface="Times New Roman" panose="02020603050405020304" pitchFamily="18" charset="0"/>
              </a:rPr>
              <a:t>This request is optional and may be used to update existing descriptors or new descriptors may be added.</a:t>
            </a:r>
            <a:endParaRPr lang="en-US" sz="1100" dirty="0">
              <a:latin typeface="Times New Roman" panose="02020603050405020304" pitchFamily="18" charset="0"/>
            </a:endParaRPr>
          </a:p>
          <a:p>
            <a:pPr algn="l">
              <a:spcAft>
                <a:spcPts val="0"/>
              </a:spcAft>
            </a:pPr>
            <a:r>
              <a:rPr lang="en-US" sz="1100" b="1" i="0" u="none" strike="noStrike" baseline="0" dirty="0">
                <a:latin typeface="Arial" panose="020B0604020202020204" pitchFamily="34" charset="0"/>
              </a:rPr>
              <a:t>Set Feature</a:t>
            </a:r>
          </a:p>
          <a:p>
            <a:pPr lvl="3">
              <a:spcAft>
                <a:spcPts val="0"/>
              </a:spcAft>
            </a:pPr>
            <a:r>
              <a:rPr lang="en-US" sz="1100" b="0" i="0" u="none" strike="noStrike" baseline="0" dirty="0">
                <a:latin typeface="Times New Roman" panose="02020603050405020304" pitchFamily="18" charset="0"/>
              </a:rPr>
              <a:t>This request is used to set or enable a specific feature.</a:t>
            </a:r>
          </a:p>
          <a:p>
            <a:pPr algn="l">
              <a:spcAft>
                <a:spcPts val="0"/>
              </a:spcAft>
            </a:pPr>
            <a:r>
              <a:rPr lang="en-US" sz="1100" b="1" i="0" u="none" strike="noStrike" baseline="0" dirty="0">
                <a:latin typeface="Arial" panose="020B0604020202020204" pitchFamily="34" charset="0"/>
              </a:rPr>
              <a:t>Set Interface</a:t>
            </a:r>
          </a:p>
          <a:p>
            <a:pPr lvl="3">
              <a:spcAft>
                <a:spcPts val="0"/>
              </a:spcAft>
            </a:pPr>
            <a:r>
              <a:rPr lang="en-US" sz="1100" b="0" i="0" u="none" strike="noStrike" baseline="0" dirty="0">
                <a:latin typeface="Times New Roman" panose="02020603050405020304" pitchFamily="18" charset="0"/>
              </a:rPr>
              <a:t>This request allows the host to select an alternate setting for the specified interface.</a:t>
            </a:r>
            <a:endParaRPr lang="en-US" sz="1100" dirty="0">
              <a:latin typeface="Times New Roman" panose="02020603050405020304" pitchFamily="18" charset="0"/>
            </a:endParaRPr>
          </a:p>
          <a:p>
            <a:pPr algn="l">
              <a:spcAft>
                <a:spcPts val="0"/>
              </a:spcAft>
            </a:pPr>
            <a:r>
              <a:rPr lang="en-US" sz="1100" b="1" i="0" u="none" strike="noStrike" baseline="0" dirty="0">
                <a:latin typeface="Arial" panose="020B0604020202020204" pitchFamily="34" charset="0"/>
              </a:rPr>
              <a:t>Synch Frame</a:t>
            </a:r>
          </a:p>
          <a:p>
            <a:pPr marL="0" lvl="1" indent="0">
              <a:spcAft>
                <a:spcPts val="0"/>
              </a:spcAft>
              <a:buNone/>
            </a:pPr>
            <a:r>
              <a:rPr lang="en-US" sz="1100" b="0" i="0" u="none" strike="noStrike" baseline="0" dirty="0">
                <a:latin typeface="Times New Roman" panose="02020603050405020304" pitchFamily="18" charset="0"/>
              </a:rPr>
              <a:t>          </a:t>
            </a:r>
            <a:r>
              <a:rPr lang="en-US" sz="1100" dirty="0">
                <a:latin typeface="Times New Roman" panose="02020603050405020304" pitchFamily="18" charset="0"/>
              </a:rPr>
              <a:t> -   </a:t>
            </a:r>
            <a:r>
              <a:rPr lang="en-US" sz="1100" b="0" i="0" u="none" strike="noStrike" baseline="0" dirty="0">
                <a:latin typeface="Times New Roman" panose="02020603050405020304" pitchFamily="18" charset="0"/>
              </a:rPr>
              <a:t>This request is used to set and then report an endpoint’s synchronization frame.</a:t>
            </a:r>
            <a:endParaRPr lang="en-US" sz="1100" dirty="0"/>
          </a:p>
        </p:txBody>
      </p:sp>
      <p:pic>
        <p:nvPicPr>
          <p:cNvPr id="7" name="Picture 6">
            <a:extLst>
              <a:ext uri="{FF2B5EF4-FFF2-40B4-BE49-F238E27FC236}">
                <a16:creationId xmlns:a16="http://schemas.microsoft.com/office/drawing/2014/main" id="{7278835A-B727-4A8E-A2CB-D8DADD878DB5}"/>
              </a:ext>
            </a:extLst>
          </p:cNvPr>
          <p:cNvPicPr>
            <a:picLocks noChangeAspect="1"/>
          </p:cNvPicPr>
          <p:nvPr/>
        </p:nvPicPr>
        <p:blipFill>
          <a:blip r:embed="rId4"/>
          <a:stretch>
            <a:fillRect/>
          </a:stretch>
        </p:blipFill>
        <p:spPr>
          <a:xfrm>
            <a:off x="556899" y="1219200"/>
            <a:ext cx="4637401" cy="5109669"/>
          </a:xfrm>
          <a:prstGeom prst="rect">
            <a:avLst/>
          </a:prstGeom>
        </p:spPr>
      </p:pic>
    </p:spTree>
    <p:custDataLst>
      <p:tags r:id="rId1"/>
    </p:custDataLst>
    <p:extLst>
      <p:ext uri="{BB962C8B-B14F-4D97-AF65-F5344CB8AC3E}">
        <p14:creationId xmlns:p14="http://schemas.microsoft.com/office/powerpoint/2010/main" val="240503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latin typeface="+mn-lt"/>
              </a:rPr>
              <a:t>agenda</a:t>
            </a:r>
          </a:p>
        </p:txBody>
      </p:sp>
      <p:sp>
        <p:nvSpPr>
          <p:cNvPr id="4" name="Inhaltsplatzhalter 3"/>
          <p:cNvSpPr>
            <a:spLocks noGrp="1"/>
          </p:cNvSpPr>
          <p:nvPr>
            <p:ph idx="1"/>
          </p:nvPr>
        </p:nvSpPr>
        <p:spPr>
          <a:xfrm>
            <a:off x="468000" y="1424991"/>
            <a:ext cx="11244574" cy="1991571"/>
          </a:xfrm>
        </p:spPr>
        <p:txBody>
          <a:bodyPr/>
          <a:lstStyle/>
          <a:p>
            <a:r>
              <a:rPr lang="en-US" sz="1800" b="0" i="0" dirty="0">
                <a:solidFill>
                  <a:srgbClr val="000000"/>
                </a:solidFill>
                <a:effectLst/>
              </a:rPr>
              <a:t>I. USB Device Framework</a:t>
            </a:r>
          </a:p>
          <a:p>
            <a:r>
              <a:rPr lang="en-US" sz="1800" b="0" i="0" dirty="0">
                <a:solidFill>
                  <a:srgbClr val="000000"/>
                </a:solidFill>
                <a:effectLst/>
              </a:rPr>
              <a:t>II. USB Host: Hardware and Software</a:t>
            </a:r>
          </a:p>
          <a:p>
            <a:r>
              <a:rPr lang="en-US" sz="1800" dirty="0">
                <a:effectLst/>
              </a:rPr>
              <a:t>III. Hub Specification</a:t>
            </a:r>
          </a:p>
          <a:p>
            <a:endParaRPr lang="de-DE" sz="1800" b="1" dirty="0"/>
          </a:p>
        </p:txBody>
      </p:sp>
    </p:spTree>
    <p:custDataLst>
      <p:tags r:id="rId1"/>
    </p:custDataLst>
    <p:extLst>
      <p:ext uri="{BB962C8B-B14F-4D97-AF65-F5344CB8AC3E}">
        <p14:creationId xmlns:p14="http://schemas.microsoft.com/office/powerpoint/2010/main" val="1060200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1.5 Descriptors</a:t>
            </a: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467999" y="1333215"/>
            <a:ext cx="9879650" cy="1404039"/>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dirty="0"/>
              <a:t>USB devices report their attributes using descriptors.</a:t>
            </a:r>
          </a:p>
          <a:p>
            <a:pPr algn="l">
              <a:spcAft>
                <a:spcPts val="0"/>
              </a:spcAft>
            </a:pPr>
            <a:r>
              <a:rPr lang="en-US" sz="1100" dirty="0"/>
              <a:t>A descriptor is a data structure with a defined format.</a:t>
            </a:r>
          </a:p>
          <a:p>
            <a:pPr algn="l">
              <a:spcAft>
                <a:spcPts val="0"/>
              </a:spcAft>
            </a:pPr>
            <a:r>
              <a:rPr lang="en-US" sz="1100" dirty="0"/>
              <a:t>Using descriptors allows concise storage of the attributes of individual configurations because each configuration may reuse descriptors or portions of descriptors from other configurations that have the same characteristics. descriptors contain references to string descriptors that provide displayable information describing a descriptor in human-readable form.</a:t>
            </a:r>
          </a:p>
          <a:p>
            <a:pPr algn="l">
              <a:spcAft>
                <a:spcPts val="0"/>
              </a:spcAft>
            </a:pPr>
            <a:endParaRPr lang="en-US" sz="1100" dirty="0"/>
          </a:p>
          <a:p>
            <a:pPr algn="l">
              <a:spcAft>
                <a:spcPts val="0"/>
              </a:spcAft>
            </a:pPr>
            <a:r>
              <a:rPr lang="en-US" sz="1100" dirty="0"/>
              <a:t>Related API: </a:t>
            </a:r>
            <a:r>
              <a:rPr lang="en-US" sz="1100" b="1" i="0" u="none" strike="noStrike" baseline="0" dirty="0" err="1"/>
              <a:t>GetDescriptor</a:t>
            </a:r>
            <a:r>
              <a:rPr lang="en-US" sz="1100" b="0" i="0" u="none" strike="noStrike" baseline="0" dirty="0"/>
              <a:t>: get the configuration information</a:t>
            </a:r>
            <a:endParaRPr lang="en-US" sz="1100" dirty="0"/>
          </a:p>
        </p:txBody>
      </p:sp>
      <p:pic>
        <p:nvPicPr>
          <p:cNvPr id="5" name="Picture 4">
            <a:extLst>
              <a:ext uri="{FF2B5EF4-FFF2-40B4-BE49-F238E27FC236}">
                <a16:creationId xmlns:a16="http://schemas.microsoft.com/office/drawing/2014/main" id="{858309A0-DB19-4EE1-891F-26147B380AF8}"/>
              </a:ext>
            </a:extLst>
          </p:cNvPr>
          <p:cNvPicPr>
            <a:picLocks noChangeAspect="1"/>
          </p:cNvPicPr>
          <p:nvPr/>
        </p:nvPicPr>
        <p:blipFill>
          <a:blip r:embed="rId4"/>
          <a:stretch>
            <a:fillRect/>
          </a:stretch>
        </p:blipFill>
        <p:spPr>
          <a:xfrm>
            <a:off x="4030229" y="2925359"/>
            <a:ext cx="5172075" cy="2390775"/>
          </a:xfrm>
          <a:prstGeom prst="rect">
            <a:avLst/>
          </a:prstGeom>
        </p:spPr>
      </p:pic>
    </p:spTree>
    <p:custDataLst>
      <p:tags r:id="rId1"/>
    </p:custDataLst>
    <p:extLst>
      <p:ext uri="{BB962C8B-B14F-4D97-AF65-F5344CB8AC3E}">
        <p14:creationId xmlns:p14="http://schemas.microsoft.com/office/powerpoint/2010/main" val="632191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1.6 Standard </a:t>
            </a:r>
            <a:r>
              <a:rPr lang="en-US" sz="1400" dirty="0" err="1">
                <a:latin typeface="+mn-lt"/>
              </a:rPr>
              <a:t>usb</a:t>
            </a:r>
            <a:r>
              <a:rPr lang="en-US" sz="1400" dirty="0">
                <a:latin typeface="+mn-lt"/>
              </a:rPr>
              <a:t> descriptor </a:t>
            </a:r>
            <a:r>
              <a:rPr lang="en-US" sz="1400" dirty="0" err="1">
                <a:latin typeface="+mn-lt"/>
              </a:rPr>
              <a:t>defination</a:t>
            </a:r>
            <a:endParaRPr lang="en-US" sz="1400" dirty="0">
              <a:latin typeface="+mn-lt"/>
            </a:endParaRP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467999" y="1395172"/>
            <a:ext cx="9879650" cy="184474"/>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1" dirty="0"/>
              <a:t>1.6.1 Device descriptor</a:t>
            </a:r>
          </a:p>
        </p:txBody>
      </p:sp>
      <p:pic>
        <p:nvPicPr>
          <p:cNvPr id="5" name="Picture 4">
            <a:extLst>
              <a:ext uri="{FF2B5EF4-FFF2-40B4-BE49-F238E27FC236}">
                <a16:creationId xmlns:a16="http://schemas.microsoft.com/office/drawing/2014/main" id="{7EFE3468-CE20-4D88-AE1D-3D98F0E4D74B}"/>
              </a:ext>
            </a:extLst>
          </p:cNvPr>
          <p:cNvPicPr>
            <a:picLocks noChangeAspect="1"/>
          </p:cNvPicPr>
          <p:nvPr/>
        </p:nvPicPr>
        <p:blipFill>
          <a:blip r:embed="rId4"/>
          <a:stretch>
            <a:fillRect/>
          </a:stretch>
        </p:blipFill>
        <p:spPr>
          <a:xfrm>
            <a:off x="3222397" y="1203649"/>
            <a:ext cx="4400553" cy="5075564"/>
          </a:xfrm>
          <a:prstGeom prst="rect">
            <a:avLst/>
          </a:prstGeom>
        </p:spPr>
      </p:pic>
      <p:pic>
        <p:nvPicPr>
          <p:cNvPr id="7" name="Picture 6">
            <a:extLst>
              <a:ext uri="{FF2B5EF4-FFF2-40B4-BE49-F238E27FC236}">
                <a16:creationId xmlns:a16="http://schemas.microsoft.com/office/drawing/2014/main" id="{625B9E68-7D67-452D-A8F2-6BDCAB8D19E8}"/>
              </a:ext>
            </a:extLst>
          </p:cNvPr>
          <p:cNvPicPr>
            <a:picLocks noChangeAspect="1"/>
          </p:cNvPicPr>
          <p:nvPr/>
        </p:nvPicPr>
        <p:blipFill>
          <a:blip r:embed="rId5"/>
          <a:stretch>
            <a:fillRect/>
          </a:stretch>
        </p:blipFill>
        <p:spPr>
          <a:xfrm>
            <a:off x="7622950" y="1052738"/>
            <a:ext cx="4537715" cy="5226475"/>
          </a:xfrm>
          <a:prstGeom prst="rect">
            <a:avLst/>
          </a:prstGeom>
        </p:spPr>
      </p:pic>
      <p:sp>
        <p:nvSpPr>
          <p:cNvPr id="6" name="Content Placeholder 3">
            <a:extLst>
              <a:ext uri="{FF2B5EF4-FFF2-40B4-BE49-F238E27FC236}">
                <a16:creationId xmlns:a16="http://schemas.microsoft.com/office/drawing/2014/main" id="{9C10A1E4-FD9F-421D-8666-458BA5E32046}"/>
              </a:ext>
            </a:extLst>
          </p:cNvPr>
          <p:cNvSpPr txBox="1">
            <a:spLocks/>
          </p:cNvSpPr>
          <p:nvPr/>
        </p:nvSpPr>
        <p:spPr>
          <a:xfrm>
            <a:off x="497698" y="1652539"/>
            <a:ext cx="2616205" cy="1404039"/>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0" i="0" u="none" strike="noStrike" baseline="0" dirty="0">
                <a:solidFill>
                  <a:srgbClr val="FF0000"/>
                </a:solidFill>
              </a:rPr>
              <a:t>A device descriptor describes general information about a USB device.</a:t>
            </a:r>
            <a:r>
              <a:rPr lang="en-US" sz="1100" b="0" i="0" u="none" strike="noStrike" baseline="0" dirty="0"/>
              <a:t> It includes information that applies globally to the device and all of the device’s configurations. </a:t>
            </a:r>
          </a:p>
          <a:p>
            <a:pPr algn="l">
              <a:spcAft>
                <a:spcPts val="0"/>
              </a:spcAft>
            </a:pPr>
            <a:r>
              <a:rPr lang="en-US" sz="1100" b="0" i="0" u="none" strike="noStrike" baseline="0" dirty="0">
                <a:solidFill>
                  <a:srgbClr val="FF0000"/>
                </a:solidFill>
              </a:rPr>
              <a:t>A USB device has only one device descriptor.</a:t>
            </a:r>
            <a:endParaRPr lang="en-US" sz="1100" dirty="0">
              <a:solidFill>
                <a:srgbClr val="FF0000"/>
              </a:solidFill>
            </a:endParaRPr>
          </a:p>
        </p:txBody>
      </p:sp>
    </p:spTree>
    <p:custDataLst>
      <p:tags r:id="rId1"/>
    </p:custDataLst>
    <p:extLst>
      <p:ext uri="{BB962C8B-B14F-4D97-AF65-F5344CB8AC3E}">
        <p14:creationId xmlns:p14="http://schemas.microsoft.com/office/powerpoint/2010/main" val="3522160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1.6 Standard </a:t>
            </a:r>
            <a:r>
              <a:rPr lang="en-US" sz="1400" dirty="0" err="1">
                <a:latin typeface="+mn-lt"/>
              </a:rPr>
              <a:t>usb</a:t>
            </a:r>
            <a:r>
              <a:rPr lang="en-US" sz="1400" dirty="0">
                <a:latin typeface="+mn-lt"/>
              </a:rPr>
              <a:t> descriptor </a:t>
            </a:r>
            <a:r>
              <a:rPr lang="en-US" sz="1400" dirty="0" err="1">
                <a:latin typeface="+mn-lt"/>
              </a:rPr>
              <a:t>defination</a:t>
            </a:r>
            <a:endParaRPr lang="en-US" sz="1400" dirty="0">
              <a:latin typeface="+mn-lt"/>
            </a:endParaRP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663386" y="1386117"/>
            <a:ext cx="4940709" cy="2622064"/>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1" dirty="0"/>
              <a:t>1.6.2 </a:t>
            </a:r>
            <a:r>
              <a:rPr lang="en-US" sz="1100" b="1" dirty="0" err="1"/>
              <a:t>Device_qualifier</a:t>
            </a:r>
            <a:r>
              <a:rPr lang="en-US" sz="1100" b="1" dirty="0"/>
              <a:t> descriptor</a:t>
            </a:r>
          </a:p>
          <a:p>
            <a:pPr algn="l">
              <a:spcAft>
                <a:spcPts val="0"/>
              </a:spcAft>
            </a:pPr>
            <a:r>
              <a:rPr lang="en-US" sz="1100" b="0" i="0" u="none" strike="noStrike" baseline="0" dirty="0">
                <a:solidFill>
                  <a:srgbClr val="FF0000"/>
                </a:solidFill>
              </a:rPr>
              <a:t>The </a:t>
            </a:r>
            <a:r>
              <a:rPr lang="en-US" sz="1100" b="0" i="0" u="none" strike="noStrike" baseline="0" dirty="0" err="1">
                <a:solidFill>
                  <a:srgbClr val="FF0000"/>
                </a:solidFill>
              </a:rPr>
              <a:t>device_qualifier</a:t>
            </a:r>
            <a:r>
              <a:rPr lang="en-US" sz="1100" b="0" i="0" u="none" strike="noStrike" baseline="0" dirty="0">
                <a:solidFill>
                  <a:srgbClr val="FF0000"/>
                </a:solidFill>
              </a:rPr>
              <a:t> descriptor describes information about a high-speed capable device </a:t>
            </a:r>
            <a:r>
              <a:rPr lang="en-US" sz="1100" b="0" i="0" u="none" strike="noStrike" baseline="0" dirty="0"/>
              <a:t>that would change if the device were operating at the other speed.</a:t>
            </a:r>
          </a:p>
          <a:p>
            <a:pPr algn="l">
              <a:spcAft>
                <a:spcPts val="0"/>
              </a:spcAft>
            </a:pPr>
            <a:r>
              <a:rPr lang="en-US" sz="1100" b="0" i="0" u="none" strike="noStrike" baseline="0" dirty="0"/>
              <a:t>The vendor, product, device, manufacturer, product, and serial number fields of the standard device descriptor are not included in this descriptor since that information is constant for a device for all supported speeds.</a:t>
            </a:r>
          </a:p>
          <a:p>
            <a:pPr algn="l">
              <a:spcAft>
                <a:spcPts val="0"/>
              </a:spcAft>
            </a:pPr>
            <a:r>
              <a:rPr lang="en-US" sz="1100" b="0" i="0" u="none" strike="noStrike" baseline="0" dirty="0"/>
              <a:t>The </a:t>
            </a:r>
            <a:r>
              <a:rPr lang="en-US" sz="1100" b="0" i="0" u="none" strike="noStrike" baseline="0" dirty="0">
                <a:solidFill>
                  <a:srgbClr val="FF0000"/>
                </a:solidFill>
              </a:rPr>
              <a:t>host accesses</a:t>
            </a:r>
            <a:r>
              <a:rPr lang="en-US" sz="1100" b="0" i="0" u="none" strike="noStrike" baseline="0" dirty="0"/>
              <a:t> this descriptor using the </a:t>
            </a:r>
            <a:r>
              <a:rPr lang="en-US" sz="1100" b="0" i="0" u="none" strike="noStrike" baseline="0" dirty="0" err="1">
                <a:solidFill>
                  <a:srgbClr val="FF0000"/>
                </a:solidFill>
              </a:rPr>
              <a:t>GetDescriptor</a:t>
            </a:r>
            <a:r>
              <a:rPr lang="en-US" sz="1100" b="0" i="0" u="none" strike="noStrike" baseline="0" dirty="0">
                <a:solidFill>
                  <a:srgbClr val="FF0000"/>
                </a:solidFill>
              </a:rPr>
              <a:t>()</a:t>
            </a:r>
            <a:r>
              <a:rPr lang="en-US" sz="1100" b="0" i="0" u="none" strike="noStrike" baseline="0" dirty="0"/>
              <a:t> request.</a:t>
            </a:r>
          </a:p>
          <a:p>
            <a:pPr algn="l">
              <a:spcAft>
                <a:spcPts val="0"/>
              </a:spcAft>
            </a:pPr>
            <a:r>
              <a:rPr lang="en-US" sz="1100" b="0" i="0" u="none" strike="noStrike" baseline="0" dirty="0"/>
              <a:t>If </a:t>
            </a:r>
            <a:r>
              <a:rPr lang="en-US" sz="1100" b="0" i="0" u="none" strike="noStrike" baseline="0" dirty="0">
                <a:solidFill>
                  <a:srgbClr val="FF0000"/>
                </a:solidFill>
              </a:rPr>
              <a:t>a full-speed only device </a:t>
            </a:r>
            <a:r>
              <a:rPr lang="en-US" sz="1100" b="0" i="0" u="none" strike="noStrike" baseline="0" dirty="0"/>
              <a:t>(with a device descriptor version number equal to 0200H) receives a </a:t>
            </a:r>
            <a:r>
              <a:rPr lang="en-US" sz="1100" b="0" i="0" u="none" strike="noStrike" baseline="0" dirty="0" err="1"/>
              <a:t>GetDescriptor</a:t>
            </a:r>
            <a:r>
              <a:rPr lang="en-US" sz="1100" b="0" i="0" u="none" strike="noStrike" baseline="0" dirty="0"/>
              <a:t>() </a:t>
            </a:r>
            <a:r>
              <a:rPr lang="en-US" sz="1100" b="0" i="0" u="none" strike="noStrike" baseline="0" dirty="0">
                <a:solidFill>
                  <a:srgbClr val="FF0000"/>
                </a:solidFill>
              </a:rPr>
              <a:t>request for a </a:t>
            </a:r>
            <a:r>
              <a:rPr lang="en-US" sz="1100" b="0" i="0" u="none" strike="noStrike" baseline="0" dirty="0" err="1">
                <a:solidFill>
                  <a:srgbClr val="FF0000"/>
                </a:solidFill>
              </a:rPr>
              <a:t>device_qualifier</a:t>
            </a:r>
            <a:r>
              <a:rPr lang="en-US" sz="1100" b="0" i="0" u="none" strike="noStrike" baseline="0" dirty="0"/>
              <a:t>, it must respond with</a:t>
            </a:r>
            <a:r>
              <a:rPr lang="en-US" sz="1100" b="0" i="0" u="none" strike="noStrike" baseline="0" dirty="0">
                <a:solidFill>
                  <a:srgbClr val="FF0000"/>
                </a:solidFill>
              </a:rPr>
              <a:t> a request error</a:t>
            </a:r>
            <a:r>
              <a:rPr lang="en-US" sz="1100" b="0" i="0" u="none" strike="noStrike" baseline="0" dirty="0"/>
              <a:t>. The host must not make a request for an </a:t>
            </a:r>
            <a:r>
              <a:rPr lang="en-US" sz="1100" b="0" i="0" u="none" strike="noStrike" baseline="0" dirty="0" err="1">
                <a:solidFill>
                  <a:srgbClr val="FF0000"/>
                </a:solidFill>
              </a:rPr>
              <a:t>other_speed_configuration</a:t>
            </a:r>
            <a:r>
              <a:rPr lang="en-US" sz="1100" b="0" i="0" u="none" strike="noStrike" baseline="0" dirty="0">
                <a:solidFill>
                  <a:srgbClr val="FF0000"/>
                </a:solidFill>
              </a:rPr>
              <a:t> descriptor </a:t>
            </a:r>
            <a:r>
              <a:rPr lang="en-US" sz="1100" b="0" i="0" u="none" strike="noStrike" baseline="0" dirty="0"/>
              <a:t>unless it first successfully retrieves the </a:t>
            </a:r>
            <a:r>
              <a:rPr lang="en-US" sz="1100" b="0" i="0" u="none" strike="noStrike" baseline="0" dirty="0" err="1"/>
              <a:t>device_qualifier</a:t>
            </a:r>
            <a:r>
              <a:rPr lang="en-US" sz="1100" b="0" i="0" u="none" strike="noStrike" baseline="0" dirty="0"/>
              <a:t> descriptor.</a:t>
            </a:r>
            <a:endParaRPr lang="en-US" sz="1100" dirty="0"/>
          </a:p>
        </p:txBody>
      </p:sp>
      <p:pic>
        <p:nvPicPr>
          <p:cNvPr id="6" name="Picture 5">
            <a:extLst>
              <a:ext uri="{FF2B5EF4-FFF2-40B4-BE49-F238E27FC236}">
                <a16:creationId xmlns:a16="http://schemas.microsoft.com/office/drawing/2014/main" id="{CEA58AEB-A79A-4CD1-8A1C-676C346BE50A}"/>
              </a:ext>
            </a:extLst>
          </p:cNvPr>
          <p:cNvPicPr>
            <a:picLocks noChangeAspect="1"/>
          </p:cNvPicPr>
          <p:nvPr/>
        </p:nvPicPr>
        <p:blipFill>
          <a:blip r:embed="rId4"/>
          <a:stretch>
            <a:fillRect/>
          </a:stretch>
        </p:blipFill>
        <p:spPr>
          <a:xfrm>
            <a:off x="5623886" y="1774479"/>
            <a:ext cx="6331119" cy="4083113"/>
          </a:xfrm>
          <a:prstGeom prst="rect">
            <a:avLst/>
          </a:prstGeom>
        </p:spPr>
      </p:pic>
    </p:spTree>
    <p:custDataLst>
      <p:tags r:id="rId1"/>
    </p:custDataLst>
    <p:extLst>
      <p:ext uri="{BB962C8B-B14F-4D97-AF65-F5344CB8AC3E}">
        <p14:creationId xmlns:p14="http://schemas.microsoft.com/office/powerpoint/2010/main" val="2688544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1.6 Standard </a:t>
            </a:r>
            <a:r>
              <a:rPr lang="en-US" sz="1400" dirty="0" err="1">
                <a:latin typeface="+mn-lt"/>
              </a:rPr>
              <a:t>usb</a:t>
            </a:r>
            <a:r>
              <a:rPr lang="en-US" sz="1400" dirty="0">
                <a:latin typeface="+mn-lt"/>
              </a:rPr>
              <a:t> descriptor </a:t>
            </a:r>
            <a:r>
              <a:rPr lang="en-US" sz="1400" dirty="0" err="1">
                <a:latin typeface="+mn-lt"/>
              </a:rPr>
              <a:t>defination</a:t>
            </a:r>
            <a:endParaRPr lang="en-US" sz="1400" dirty="0">
              <a:latin typeface="+mn-lt"/>
            </a:endParaRP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540323" y="4212156"/>
            <a:ext cx="4940709" cy="2013436"/>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1" dirty="0"/>
              <a:t>1.6.3 Configuration descriptor</a:t>
            </a:r>
          </a:p>
          <a:p>
            <a:pPr lvl="2">
              <a:spcAft>
                <a:spcPts val="0"/>
              </a:spcAft>
            </a:pPr>
            <a:r>
              <a:rPr lang="en-US" sz="1100" b="0" i="0" u="none" strike="noStrike" baseline="0" dirty="0"/>
              <a:t>The configuration descriptor </a:t>
            </a:r>
            <a:r>
              <a:rPr lang="en-US" sz="1100" b="0" i="0" u="none" strike="noStrike" baseline="0" dirty="0">
                <a:solidFill>
                  <a:srgbClr val="FF0000"/>
                </a:solidFill>
              </a:rPr>
              <a:t>describes information about a specific device configuration.</a:t>
            </a:r>
          </a:p>
          <a:p>
            <a:pPr lvl="2">
              <a:spcAft>
                <a:spcPts val="0"/>
              </a:spcAft>
            </a:pPr>
            <a:r>
              <a:rPr lang="en-US" sz="1100" b="0" i="0" u="none" strike="noStrike" baseline="0" dirty="0"/>
              <a:t>The descriptor contains a </a:t>
            </a:r>
            <a:r>
              <a:rPr lang="en-US" sz="1100" b="0" i="0" u="none" strike="noStrike" baseline="0" dirty="0" err="1">
                <a:solidFill>
                  <a:srgbClr val="FF0000"/>
                </a:solidFill>
              </a:rPr>
              <a:t>bConfigurationValue</a:t>
            </a:r>
            <a:r>
              <a:rPr lang="en-US" sz="1100" b="0" i="0" u="none" strike="noStrike" baseline="0" dirty="0"/>
              <a:t> field with a value that, when used </a:t>
            </a:r>
            <a:r>
              <a:rPr lang="en-US" sz="1100" b="0" i="0" u="none" strike="noStrike" baseline="0" dirty="0">
                <a:solidFill>
                  <a:srgbClr val="FF0000"/>
                </a:solidFill>
              </a:rPr>
              <a:t>as a parameter to the </a:t>
            </a:r>
            <a:r>
              <a:rPr lang="en-US" sz="1100" b="0" i="0" u="none" strike="noStrike" baseline="0" dirty="0" err="1">
                <a:solidFill>
                  <a:srgbClr val="FF0000"/>
                </a:solidFill>
              </a:rPr>
              <a:t>SetConfiguration</a:t>
            </a:r>
            <a:r>
              <a:rPr lang="en-US" sz="1100" b="0" i="0" u="none" strike="noStrike" baseline="0" dirty="0">
                <a:solidFill>
                  <a:srgbClr val="FF0000"/>
                </a:solidFill>
              </a:rPr>
              <a:t>() request</a:t>
            </a:r>
            <a:r>
              <a:rPr lang="en-US" sz="1100" b="0" i="0" u="none" strike="noStrike" baseline="0" dirty="0"/>
              <a:t>, causes the device to assume the described configuration.</a:t>
            </a:r>
          </a:p>
          <a:p>
            <a:pPr lvl="2">
              <a:spcAft>
                <a:spcPts val="0"/>
              </a:spcAft>
            </a:pPr>
            <a:r>
              <a:rPr lang="en-US" sz="1100" b="0" i="0" u="none" strike="noStrike" baseline="0" dirty="0"/>
              <a:t>The descriptor </a:t>
            </a:r>
            <a:r>
              <a:rPr lang="en-US" sz="1100" b="0" i="0" u="none" strike="noStrike" baseline="0" dirty="0">
                <a:solidFill>
                  <a:srgbClr val="FF0000"/>
                </a:solidFill>
              </a:rPr>
              <a:t>describes the number of interfaces provided by the configuration</a:t>
            </a:r>
            <a:r>
              <a:rPr lang="en-US" sz="1100" b="0" i="0" u="none" strike="noStrike" baseline="0" dirty="0"/>
              <a:t>. Each interface may operate independently. </a:t>
            </a:r>
          </a:p>
          <a:p>
            <a:pPr lvl="2">
              <a:spcAft>
                <a:spcPts val="0"/>
              </a:spcAft>
            </a:pPr>
            <a:r>
              <a:rPr lang="en-US" sz="1100" b="0" i="0" u="none" strike="noStrike" baseline="0" dirty="0"/>
              <a:t>When the host requests the configuration descriptor, all related interface and endpoint descriptors are returned</a:t>
            </a:r>
            <a:endParaRPr lang="en-US" sz="1100" dirty="0"/>
          </a:p>
        </p:txBody>
      </p:sp>
      <p:pic>
        <p:nvPicPr>
          <p:cNvPr id="5" name="Picture 4">
            <a:extLst>
              <a:ext uri="{FF2B5EF4-FFF2-40B4-BE49-F238E27FC236}">
                <a16:creationId xmlns:a16="http://schemas.microsoft.com/office/drawing/2014/main" id="{E010EBC3-7447-4C00-8880-81B00C0A6E7A}"/>
              </a:ext>
            </a:extLst>
          </p:cNvPr>
          <p:cNvPicPr>
            <a:picLocks noChangeAspect="1"/>
          </p:cNvPicPr>
          <p:nvPr/>
        </p:nvPicPr>
        <p:blipFill>
          <a:blip r:embed="rId4"/>
          <a:stretch>
            <a:fillRect/>
          </a:stretch>
        </p:blipFill>
        <p:spPr>
          <a:xfrm>
            <a:off x="467999" y="1230539"/>
            <a:ext cx="4751701" cy="2885648"/>
          </a:xfrm>
          <a:prstGeom prst="rect">
            <a:avLst/>
          </a:prstGeom>
        </p:spPr>
      </p:pic>
      <p:pic>
        <p:nvPicPr>
          <p:cNvPr id="8" name="Picture 7">
            <a:extLst>
              <a:ext uri="{FF2B5EF4-FFF2-40B4-BE49-F238E27FC236}">
                <a16:creationId xmlns:a16="http://schemas.microsoft.com/office/drawing/2014/main" id="{1B704148-D561-498C-B8CE-AD3D7055D97F}"/>
              </a:ext>
            </a:extLst>
          </p:cNvPr>
          <p:cNvPicPr>
            <a:picLocks noChangeAspect="1"/>
          </p:cNvPicPr>
          <p:nvPr/>
        </p:nvPicPr>
        <p:blipFill>
          <a:blip r:embed="rId5"/>
          <a:stretch>
            <a:fillRect/>
          </a:stretch>
        </p:blipFill>
        <p:spPr>
          <a:xfrm>
            <a:off x="5965128" y="1052738"/>
            <a:ext cx="4032286" cy="5246758"/>
          </a:xfrm>
          <a:prstGeom prst="rect">
            <a:avLst/>
          </a:prstGeom>
        </p:spPr>
      </p:pic>
      <p:sp>
        <p:nvSpPr>
          <p:cNvPr id="3" name="Rectangle 2">
            <a:extLst>
              <a:ext uri="{FF2B5EF4-FFF2-40B4-BE49-F238E27FC236}">
                <a16:creationId xmlns:a16="http://schemas.microsoft.com/office/drawing/2014/main" id="{4167411B-6E1A-4896-B251-B7F959D36C7C}"/>
              </a:ext>
            </a:extLst>
          </p:cNvPr>
          <p:cNvSpPr/>
          <p:nvPr/>
        </p:nvSpPr>
        <p:spPr>
          <a:xfrm>
            <a:off x="1009650" y="3295650"/>
            <a:ext cx="4095750" cy="447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72285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1.6 Standard </a:t>
            </a:r>
            <a:r>
              <a:rPr lang="en-US" sz="1400" dirty="0" err="1">
                <a:latin typeface="+mn-lt"/>
              </a:rPr>
              <a:t>usb</a:t>
            </a:r>
            <a:r>
              <a:rPr lang="en-US" sz="1400" dirty="0">
                <a:latin typeface="+mn-lt"/>
              </a:rPr>
              <a:t> descriptor </a:t>
            </a:r>
            <a:r>
              <a:rPr lang="en-US" sz="1400" dirty="0" err="1">
                <a:latin typeface="+mn-lt"/>
              </a:rPr>
              <a:t>defination</a:t>
            </a:r>
            <a:endParaRPr lang="en-US" sz="1400" dirty="0">
              <a:latin typeface="+mn-lt"/>
            </a:endParaRP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663386" y="1386117"/>
            <a:ext cx="4940709" cy="120013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1" dirty="0"/>
              <a:t>1.6.4 </a:t>
            </a:r>
            <a:r>
              <a:rPr lang="en-US" sz="1100" b="1" dirty="0" err="1"/>
              <a:t>Other_Speed_Configuration</a:t>
            </a:r>
            <a:r>
              <a:rPr lang="en-US" sz="1100" b="1" dirty="0"/>
              <a:t> descriptor</a:t>
            </a:r>
          </a:p>
          <a:p>
            <a:pPr algn="l">
              <a:spcAft>
                <a:spcPts val="0"/>
              </a:spcAft>
            </a:pPr>
            <a:r>
              <a:rPr lang="en-US" sz="1100" b="0" i="0" u="none" strike="noStrike" baseline="0" dirty="0"/>
              <a:t>Describes a configuration of a highspeed capable device if it were operating at its other possible speed.</a:t>
            </a:r>
          </a:p>
          <a:p>
            <a:pPr algn="l">
              <a:spcAft>
                <a:spcPts val="0"/>
              </a:spcAft>
            </a:pPr>
            <a:r>
              <a:rPr lang="en-US" sz="1100" b="0" i="0" u="none" strike="noStrike" baseline="0" dirty="0"/>
              <a:t>The host </a:t>
            </a:r>
            <a:r>
              <a:rPr lang="en-US" sz="1100" b="0" i="0" u="none" strike="noStrike" baseline="0" dirty="0">
                <a:solidFill>
                  <a:srgbClr val="FF0000"/>
                </a:solidFill>
              </a:rPr>
              <a:t>accesses</a:t>
            </a:r>
            <a:r>
              <a:rPr lang="en-US" sz="1100" b="0" i="0" u="none" strike="noStrike" baseline="0" dirty="0"/>
              <a:t> this </a:t>
            </a:r>
            <a:r>
              <a:rPr lang="en-US" sz="1100" b="0" i="0" u="none" strike="noStrike" baseline="0" dirty="0">
                <a:solidFill>
                  <a:srgbClr val="FF0000"/>
                </a:solidFill>
              </a:rPr>
              <a:t>descriptor</a:t>
            </a:r>
            <a:r>
              <a:rPr lang="en-US" sz="1100" b="0" i="0" u="none" strike="noStrike" baseline="0" dirty="0"/>
              <a:t> using the </a:t>
            </a:r>
            <a:r>
              <a:rPr lang="en-US" sz="1100" b="0" i="0" u="none" strike="noStrike" baseline="0" dirty="0" err="1">
                <a:solidFill>
                  <a:srgbClr val="FF0000"/>
                </a:solidFill>
              </a:rPr>
              <a:t>GetDescriptor</a:t>
            </a:r>
            <a:r>
              <a:rPr lang="en-US" sz="1100" b="0" i="0" u="none" strike="noStrike" baseline="0" dirty="0">
                <a:solidFill>
                  <a:srgbClr val="FF0000"/>
                </a:solidFill>
              </a:rPr>
              <a:t>() request</a:t>
            </a:r>
            <a:r>
              <a:rPr lang="en-US" sz="1100" b="0" i="0" u="none" strike="noStrike" baseline="0" dirty="0"/>
              <a:t>. The descriptor type in the </a:t>
            </a:r>
            <a:r>
              <a:rPr lang="en-US" sz="1100" b="0" i="0" u="none" strike="noStrike" baseline="0" dirty="0" err="1"/>
              <a:t>GetDescriptor</a:t>
            </a:r>
            <a:r>
              <a:rPr lang="en-US" sz="1100" b="0" i="0" u="none" strike="noStrike" baseline="0" dirty="0"/>
              <a:t>() request is set to </a:t>
            </a:r>
            <a:r>
              <a:rPr lang="en-US" sz="1100" b="0" i="0" u="none" strike="noStrike" baseline="0" dirty="0" err="1"/>
              <a:t>other_speed_configuration</a:t>
            </a:r>
            <a:endParaRPr lang="en-US" sz="1100" dirty="0"/>
          </a:p>
        </p:txBody>
      </p:sp>
      <p:pic>
        <p:nvPicPr>
          <p:cNvPr id="5" name="Picture 4">
            <a:extLst>
              <a:ext uri="{FF2B5EF4-FFF2-40B4-BE49-F238E27FC236}">
                <a16:creationId xmlns:a16="http://schemas.microsoft.com/office/drawing/2014/main" id="{9C813D32-06E9-4FB4-9117-765881F45779}"/>
              </a:ext>
            </a:extLst>
          </p:cNvPr>
          <p:cNvPicPr>
            <a:picLocks noChangeAspect="1"/>
          </p:cNvPicPr>
          <p:nvPr/>
        </p:nvPicPr>
        <p:blipFill>
          <a:blip r:embed="rId4"/>
          <a:stretch>
            <a:fillRect/>
          </a:stretch>
        </p:blipFill>
        <p:spPr>
          <a:xfrm>
            <a:off x="5604095" y="1195058"/>
            <a:ext cx="6572088" cy="3888038"/>
          </a:xfrm>
          <a:prstGeom prst="rect">
            <a:avLst/>
          </a:prstGeom>
        </p:spPr>
      </p:pic>
    </p:spTree>
    <p:custDataLst>
      <p:tags r:id="rId1"/>
    </p:custDataLst>
    <p:extLst>
      <p:ext uri="{BB962C8B-B14F-4D97-AF65-F5344CB8AC3E}">
        <p14:creationId xmlns:p14="http://schemas.microsoft.com/office/powerpoint/2010/main" val="771966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1.6 Standard </a:t>
            </a:r>
            <a:r>
              <a:rPr lang="en-US" sz="1400" dirty="0" err="1">
                <a:latin typeface="+mn-lt"/>
              </a:rPr>
              <a:t>usb</a:t>
            </a:r>
            <a:r>
              <a:rPr lang="en-US" sz="1400" dirty="0">
                <a:latin typeface="+mn-lt"/>
              </a:rPr>
              <a:t> descriptor </a:t>
            </a:r>
            <a:r>
              <a:rPr lang="en-US" sz="1400" dirty="0" err="1">
                <a:latin typeface="+mn-lt"/>
              </a:rPr>
              <a:t>defination</a:t>
            </a:r>
            <a:endParaRPr lang="en-US" sz="1400" dirty="0">
              <a:latin typeface="+mn-lt"/>
            </a:endParaRP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5116345" y="4125105"/>
            <a:ext cx="6826839" cy="2013436"/>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1" dirty="0"/>
              <a:t>1.6.5 Interface descriptor</a:t>
            </a:r>
          </a:p>
          <a:p>
            <a:pPr algn="l">
              <a:spcAft>
                <a:spcPts val="0"/>
              </a:spcAft>
            </a:pPr>
            <a:r>
              <a:rPr lang="en-US" sz="1100" b="0" i="0" u="none" strike="noStrike" baseline="0" dirty="0"/>
              <a:t>The interface descriptor </a:t>
            </a:r>
            <a:r>
              <a:rPr lang="en-US" sz="1100" b="0" i="0" u="none" strike="noStrike" baseline="0" dirty="0">
                <a:solidFill>
                  <a:srgbClr val="FF0000"/>
                </a:solidFill>
              </a:rPr>
              <a:t>describes a specific interface within a configuration</a:t>
            </a:r>
            <a:r>
              <a:rPr lang="en-US" sz="1100" b="0" i="0" u="none" strike="noStrike" baseline="0" dirty="0"/>
              <a:t>.</a:t>
            </a:r>
          </a:p>
          <a:p>
            <a:pPr algn="l">
              <a:spcAft>
                <a:spcPts val="0"/>
              </a:spcAft>
            </a:pPr>
            <a:r>
              <a:rPr lang="en-US" sz="1100" b="0" i="0" u="none" strike="noStrike" baseline="0" dirty="0">
                <a:solidFill>
                  <a:srgbClr val="FF0000"/>
                </a:solidFill>
              </a:rPr>
              <a:t>A configuration provides one or more interfaces</a:t>
            </a:r>
            <a:r>
              <a:rPr lang="en-US" sz="1100" b="0" i="0" u="none" strike="noStrike" baseline="0" dirty="0"/>
              <a:t>, each with zero or more endpoint descriptors describing a unique set of endpoints within the configuration.</a:t>
            </a:r>
          </a:p>
          <a:p>
            <a:pPr algn="l">
              <a:spcAft>
                <a:spcPts val="0"/>
              </a:spcAft>
            </a:pPr>
            <a:r>
              <a:rPr lang="en-US" sz="1100" b="0" i="0" u="none" strike="noStrike" baseline="0" dirty="0">
                <a:solidFill>
                  <a:srgbClr val="FF0000"/>
                </a:solidFill>
              </a:rPr>
              <a:t>When a configuration supports more than one interface</a:t>
            </a:r>
            <a:r>
              <a:rPr lang="en-US" sz="1100" b="0" i="0" u="none" strike="noStrike" baseline="0" dirty="0"/>
              <a:t>, </a:t>
            </a:r>
            <a:r>
              <a:rPr lang="en-US" sz="1100" b="0" i="0" u="none" strike="noStrike" baseline="0" dirty="0">
                <a:solidFill>
                  <a:srgbClr val="FF0000"/>
                </a:solidFill>
              </a:rPr>
              <a:t>the endpoint descriptors </a:t>
            </a:r>
            <a:r>
              <a:rPr lang="en-US" sz="1100" b="0" i="0" u="none" strike="noStrike" baseline="0" dirty="0"/>
              <a:t>for a particular </a:t>
            </a:r>
            <a:r>
              <a:rPr lang="en-US" sz="1100" b="0" i="0" u="none" strike="noStrike" baseline="0" dirty="0">
                <a:solidFill>
                  <a:srgbClr val="FF0000"/>
                </a:solidFill>
              </a:rPr>
              <a:t>interface follow the interface descriptor </a:t>
            </a:r>
            <a:r>
              <a:rPr lang="en-US" sz="1100" b="0" i="0" u="none" strike="noStrike" baseline="0" dirty="0"/>
              <a:t>in the data returned by the </a:t>
            </a:r>
            <a:r>
              <a:rPr lang="en-US" sz="1100" b="0" i="0" u="none" strike="noStrike" baseline="0" dirty="0" err="1">
                <a:solidFill>
                  <a:srgbClr val="FF0000"/>
                </a:solidFill>
              </a:rPr>
              <a:t>GetConfiguration</a:t>
            </a:r>
            <a:r>
              <a:rPr lang="en-US" sz="1100" b="0" i="0" u="none" strike="noStrike" baseline="0" dirty="0"/>
              <a:t>() request.</a:t>
            </a:r>
          </a:p>
          <a:p>
            <a:pPr algn="l">
              <a:spcAft>
                <a:spcPts val="0"/>
              </a:spcAft>
            </a:pPr>
            <a:r>
              <a:rPr lang="en-US" sz="1100" b="0" i="0" u="none" strike="noStrike" baseline="0" dirty="0">
                <a:solidFill>
                  <a:srgbClr val="FF0000"/>
                </a:solidFill>
              </a:rPr>
              <a:t>An interface descriptor is always returned as part of a configuration descriptor</a:t>
            </a:r>
            <a:r>
              <a:rPr lang="en-US" sz="1100" b="0" i="0" u="none" strike="noStrike" baseline="0" dirty="0"/>
              <a:t>. Interface descriptors </a:t>
            </a:r>
            <a:r>
              <a:rPr lang="en-US" sz="1100" b="0" i="0" u="none" strike="noStrike" baseline="0" dirty="0">
                <a:solidFill>
                  <a:srgbClr val="FF0000"/>
                </a:solidFill>
              </a:rPr>
              <a:t>cannot</a:t>
            </a:r>
            <a:r>
              <a:rPr lang="en-US" sz="1100" b="0" i="0" u="none" strike="noStrike" baseline="0" dirty="0"/>
              <a:t> be </a:t>
            </a:r>
            <a:r>
              <a:rPr lang="en-US" sz="1100" b="0" i="0" u="none" strike="noStrike" baseline="0" dirty="0">
                <a:solidFill>
                  <a:srgbClr val="FF0000"/>
                </a:solidFill>
              </a:rPr>
              <a:t>directly</a:t>
            </a:r>
            <a:r>
              <a:rPr lang="en-US" sz="1100" b="0" i="0" u="none" strike="noStrike" baseline="0" dirty="0"/>
              <a:t> </a:t>
            </a:r>
            <a:r>
              <a:rPr lang="en-US" sz="1100" b="0" i="0" u="none" strike="noStrike" baseline="0" dirty="0">
                <a:solidFill>
                  <a:srgbClr val="FF0000"/>
                </a:solidFill>
              </a:rPr>
              <a:t>accessed with a </a:t>
            </a:r>
            <a:r>
              <a:rPr lang="en-US" sz="1100" b="0" i="0" u="none" strike="noStrike" baseline="0" dirty="0" err="1">
                <a:solidFill>
                  <a:srgbClr val="FF0000"/>
                </a:solidFill>
              </a:rPr>
              <a:t>GetDescriptor</a:t>
            </a:r>
            <a:r>
              <a:rPr lang="en-US" sz="1100" b="0" i="0" u="none" strike="noStrike" baseline="0" dirty="0">
                <a:solidFill>
                  <a:srgbClr val="FF0000"/>
                </a:solidFill>
              </a:rPr>
              <a:t>() or </a:t>
            </a:r>
            <a:r>
              <a:rPr lang="en-US" sz="1100" b="0" i="0" u="none" strike="noStrike" baseline="0" dirty="0" err="1">
                <a:solidFill>
                  <a:srgbClr val="FF0000"/>
                </a:solidFill>
              </a:rPr>
              <a:t>SetDescriptor</a:t>
            </a:r>
            <a:r>
              <a:rPr lang="en-US" sz="1100" b="0" i="0" u="none" strike="noStrike" baseline="0" dirty="0">
                <a:solidFill>
                  <a:srgbClr val="FF0000"/>
                </a:solidFill>
              </a:rPr>
              <a:t>() </a:t>
            </a:r>
            <a:r>
              <a:rPr lang="en-US" sz="1100" b="0" i="0" u="none" strike="noStrike" baseline="0" dirty="0"/>
              <a:t>request.</a:t>
            </a:r>
          </a:p>
          <a:p>
            <a:pPr algn="l">
              <a:spcAft>
                <a:spcPts val="0"/>
              </a:spcAft>
            </a:pPr>
            <a:r>
              <a:rPr lang="en-US" sz="1100" b="0" i="0" u="none" strike="noStrike" baseline="0" dirty="0"/>
              <a:t>The </a:t>
            </a:r>
            <a:r>
              <a:rPr lang="en-US" sz="1100" b="0" i="0" u="none" strike="noStrike" baseline="0" dirty="0" err="1"/>
              <a:t>SetInterface</a:t>
            </a:r>
            <a:r>
              <a:rPr lang="en-US" sz="1100" b="0" i="0" u="none" strike="noStrike" baseline="0" dirty="0"/>
              <a:t>() request is used to select an alternate setting or to return to the default setting. The </a:t>
            </a:r>
            <a:r>
              <a:rPr lang="en-US" sz="1100" b="0" i="0" u="none" strike="noStrike" baseline="0" dirty="0" err="1"/>
              <a:t>GetInterface</a:t>
            </a:r>
            <a:r>
              <a:rPr lang="en-US" sz="1100" b="0" i="0" u="none" strike="noStrike" baseline="0" dirty="0"/>
              <a:t>() request returns the selected alternate setting.</a:t>
            </a:r>
            <a:endParaRPr lang="en-US" sz="1100" dirty="0"/>
          </a:p>
        </p:txBody>
      </p:sp>
      <p:pic>
        <p:nvPicPr>
          <p:cNvPr id="6" name="Picture 5">
            <a:extLst>
              <a:ext uri="{FF2B5EF4-FFF2-40B4-BE49-F238E27FC236}">
                <a16:creationId xmlns:a16="http://schemas.microsoft.com/office/drawing/2014/main" id="{34D4DA66-6819-4456-8861-EB338CF0AD7D}"/>
              </a:ext>
            </a:extLst>
          </p:cNvPr>
          <p:cNvPicPr>
            <a:picLocks noChangeAspect="1"/>
          </p:cNvPicPr>
          <p:nvPr/>
        </p:nvPicPr>
        <p:blipFill>
          <a:blip r:embed="rId4"/>
          <a:stretch>
            <a:fillRect/>
          </a:stretch>
        </p:blipFill>
        <p:spPr>
          <a:xfrm>
            <a:off x="467999" y="1108426"/>
            <a:ext cx="4505358" cy="5124262"/>
          </a:xfrm>
          <a:prstGeom prst="rect">
            <a:avLst/>
          </a:prstGeom>
        </p:spPr>
      </p:pic>
      <p:pic>
        <p:nvPicPr>
          <p:cNvPr id="8" name="Picture 7">
            <a:extLst>
              <a:ext uri="{FF2B5EF4-FFF2-40B4-BE49-F238E27FC236}">
                <a16:creationId xmlns:a16="http://schemas.microsoft.com/office/drawing/2014/main" id="{546FC9E1-A227-40E2-BB8A-F02A6003603C}"/>
              </a:ext>
            </a:extLst>
          </p:cNvPr>
          <p:cNvPicPr>
            <a:picLocks noChangeAspect="1"/>
          </p:cNvPicPr>
          <p:nvPr/>
        </p:nvPicPr>
        <p:blipFill>
          <a:blip r:embed="rId5"/>
          <a:stretch>
            <a:fillRect/>
          </a:stretch>
        </p:blipFill>
        <p:spPr>
          <a:xfrm>
            <a:off x="5033715" y="1108426"/>
            <a:ext cx="4690542" cy="2960991"/>
          </a:xfrm>
          <a:prstGeom prst="rect">
            <a:avLst/>
          </a:prstGeom>
        </p:spPr>
      </p:pic>
    </p:spTree>
    <p:custDataLst>
      <p:tags r:id="rId1"/>
    </p:custDataLst>
    <p:extLst>
      <p:ext uri="{BB962C8B-B14F-4D97-AF65-F5344CB8AC3E}">
        <p14:creationId xmlns:p14="http://schemas.microsoft.com/office/powerpoint/2010/main" val="229521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1.6 Standard </a:t>
            </a:r>
            <a:r>
              <a:rPr lang="en-US" sz="1400" dirty="0" err="1">
                <a:latin typeface="+mn-lt"/>
              </a:rPr>
              <a:t>usb</a:t>
            </a:r>
            <a:r>
              <a:rPr lang="en-US" sz="1400" dirty="0">
                <a:latin typeface="+mn-lt"/>
              </a:rPr>
              <a:t> descriptor </a:t>
            </a:r>
            <a:r>
              <a:rPr lang="en-US" sz="1400" dirty="0" err="1">
                <a:latin typeface="+mn-lt"/>
              </a:rPr>
              <a:t>defination</a:t>
            </a:r>
            <a:endParaRPr lang="en-US" sz="1400" dirty="0">
              <a:latin typeface="+mn-lt"/>
            </a:endParaRP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9948601" y="830417"/>
            <a:ext cx="2043374" cy="2622064"/>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1" dirty="0"/>
              <a:t>1.6.6 Endpoint descriptor</a:t>
            </a:r>
          </a:p>
          <a:p>
            <a:pPr algn="l">
              <a:spcAft>
                <a:spcPts val="0"/>
              </a:spcAft>
            </a:pPr>
            <a:r>
              <a:rPr lang="en-US" sz="1100" b="0" i="0" u="none" strike="noStrike" baseline="0" dirty="0">
                <a:solidFill>
                  <a:srgbClr val="FF0000"/>
                </a:solidFill>
              </a:rPr>
              <a:t>Each endpoint used for an interface has its own descriptor</a:t>
            </a:r>
            <a:r>
              <a:rPr lang="en-US" sz="1100" b="0" i="0" u="none" strike="noStrike" baseline="0" dirty="0"/>
              <a:t>.</a:t>
            </a:r>
          </a:p>
          <a:p>
            <a:pPr algn="l">
              <a:spcAft>
                <a:spcPts val="0"/>
              </a:spcAft>
            </a:pPr>
            <a:r>
              <a:rPr lang="en-US" sz="1100" b="0" i="0" u="none" strike="noStrike" baseline="0" dirty="0"/>
              <a:t>This descriptor contains the information required by the host to </a:t>
            </a:r>
            <a:r>
              <a:rPr lang="en-US" sz="1100" b="0" i="0" u="none" strike="noStrike" baseline="0" dirty="0">
                <a:solidFill>
                  <a:srgbClr val="FF0000"/>
                </a:solidFill>
              </a:rPr>
              <a:t>determine the bandwidth requirements</a:t>
            </a:r>
            <a:r>
              <a:rPr lang="en-US" sz="1100" b="0" i="0" u="none" strike="noStrike" baseline="0" dirty="0"/>
              <a:t> of each endpoint.</a:t>
            </a:r>
          </a:p>
          <a:p>
            <a:pPr algn="l">
              <a:spcAft>
                <a:spcPts val="0"/>
              </a:spcAft>
            </a:pPr>
            <a:r>
              <a:rPr lang="en-US" sz="1100" b="0" i="0" u="none" strike="noStrike" baseline="0" dirty="0"/>
              <a:t>An endpoint descriptor cannot be directly accessed with a </a:t>
            </a:r>
            <a:r>
              <a:rPr lang="en-US" sz="1100" b="0" i="0" u="none" strike="noStrike" baseline="0" dirty="0" err="1"/>
              <a:t>GetDescriptor</a:t>
            </a:r>
            <a:r>
              <a:rPr lang="en-US" sz="1100" b="0" i="0" u="none" strike="noStrike" baseline="0" dirty="0"/>
              <a:t>() or </a:t>
            </a:r>
            <a:r>
              <a:rPr lang="en-US" sz="1100" b="0" i="0" u="none" strike="noStrike" baseline="0" dirty="0" err="1"/>
              <a:t>SetDescriptor</a:t>
            </a:r>
            <a:r>
              <a:rPr lang="en-US" sz="1100" b="0" i="0" u="none" strike="noStrike" baseline="0" dirty="0"/>
              <a:t>() request.</a:t>
            </a:r>
            <a:endParaRPr lang="en-US" sz="1100" dirty="0"/>
          </a:p>
        </p:txBody>
      </p:sp>
      <p:pic>
        <p:nvPicPr>
          <p:cNvPr id="8" name="Picture 7">
            <a:extLst>
              <a:ext uri="{FF2B5EF4-FFF2-40B4-BE49-F238E27FC236}">
                <a16:creationId xmlns:a16="http://schemas.microsoft.com/office/drawing/2014/main" id="{BD13C368-DD03-4A3B-A89B-6530A1D6F64D}"/>
              </a:ext>
            </a:extLst>
          </p:cNvPr>
          <p:cNvPicPr>
            <a:picLocks noChangeAspect="1"/>
          </p:cNvPicPr>
          <p:nvPr/>
        </p:nvPicPr>
        <p:blipFill>
          <a:blip r:embed="rId4"/>
          <a:stretch>
            <a:fillRect/>
          </a:stretch>
        </p:blipFill>
        <p:spPr>
          <a:xfrm>
            <a:off x="467998" y="2873385"/>
            <a:ext cx="5048164" cy="3909969"/>
          </a:xfrm>
          <a:prstGeom prst="rect">
            <a:avLst/>
          </a:prstGeom>
        </p:spPr>
      </p:pic>
      <p:pic>
        <p:nvPicPr>
          <p:cNvPr id="9" name="Picture 8">
            <a:extLst>
              <a:ext uri="{FF2B5EF4-FFF2-40B4-BE49-F238E27FC236}">
                <a16:creationId xmlns:a16="http://schemas.microsoft.com/office/drawing/2014/main" id="{3E1724DF-AE62-43FA-9CCA-59F3A3F0C33D}"/>
              </a:ext>
            </a:extLst>
          </p:cNvPr>
          <p:cNvPicPr>
            <a:picLocks noChangeAspect="1"/>
          </p:cNvPicPr>
          <p:nvPr/>
        </p:nvPicPr>
        <p:blipFill>
          <a:blip r:embed="rId5"/>
          <a:stretch>
            <a:fillRect/>
          </a:stretch>
        </p:blipFill>
        <p:spPr>
          <a:xfrm>
            <a:off x="467998" y="1267203"/>
            <a:ext cx="5024071" cy="2143135"/>
          </a:xfrm>
          <a:prstGeom prst="rect">
            <a:avLst/>
          </a:prstGeom>
        </p:spPr>
      </p:pic>
      <p:pic>
        <p:nvPicPr>
          <p:cNvPr id="11" name="Picture 10">
            <a:extLst>
              <a:ext uri="{FF2B5EF4-FFF2-40B4-BE49-F238E27FC236}">
                <a16:creationId xmlns:a16="http://schemas.microsoft.com/office/drawing/2014/main" id="{57B058FF-8CFD-482F-A2F4-337D053F6C2A}"/>
              </a:ext>
            </a:extLst>
          </p:cNvPr>
          <p:cNvPicPr>
            <a:picLocks noChangeAspect="1"/>
          </p:cNvPicPr>
          <p:nvPr/>
        </p:nvPicPr>
        <p:blipFill>
          <a:blip r:embed="rId6"/>
          <a:stretch>
            <a:fillRect/>
          </a:stretch>
        </p:blipFill>
        <p:spPr>
          <a:xfrm>
            <a:off x="5620394" y="1399369"/>
            <a:ext cx="4199882" cy="5397216"/>
          </a:xfrm>
          <a:prstGeom prst="rect">
            <a:avLst/>
          </a:prstGeom>
        </p:spPr>
      </p:pic>
    </p:spTree>
    <p:custDataLst>
      <p:tags r:id="rId1"/>
    </p:custDataLst>
    <p:extLst>
      <p:ext uri="{BB962C8B-B14F-4D97-AF65-F5344CB8AC3E}">
        <p14:creationId xmlns:p14="http://schemas.microsoft.com/office/powerpoint/2010/main" val="331185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1.6 Standard </a:t>
            </a:r>
            <a:r>
              <a:rPr lang="en-US" sz="1400" dirty="0" err="1">
                <a:latin typeface="+mn-lt"/>
              </a:rPr>
              <a:t>usb</a:t>
            </a:r>
            <a:r>
              <a:rPr lang="en-US" sz="1400" dirty="0">
                <a:latin typeface="+mn-lt"/>
              </a:rPr>
              <a:t> descriptor </a:t>
            </a:r>
            <a:r>
              <a:rPr lang="en-US" sz="1400" dirty="0" err="1">
                <a:latin typeface="+mn-lt"/>
              </a:rPr>
              <a:t>defination</a:t>
            </a:r>
            <a:endParaRPr lang="en-US" sz="1400" dirty="0">
              <a:latin typeface="+mn-lt"/>
            </a:endParaRP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663386" y="1386117"/>
            <a:ext cx="4940709" cy="793872"/>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1" dirty="0"/>
              <a:t>1.6.7 String descriptor</a:t>
            </a:r>
          </a:p>
          <a:p>
            <a:pPr algn="l">
              <a:spcAft>
                <a:spcPts val="0"/>
              </a:spcAft>
            </a:pPr>
            <a:r>
              <a:rPr lang="en-US" sz="1100" b="0" i="0" u="none" strike="noStrike" baseline="0" dirty="0"/>
              <a:t>String descriptors are optional. if a device does not support string descriptors, all references to string descriptors within device, configuration, and interface descriptors must be reset to zero.</a:t>
            </a:r>
            <a:endParaRPr lang="en-US" sz="1100" dirty="0"/>
          </a:p>
        </p:txBody>
      </p:sp>
      <p:pic>
        <p:nvPicPr>
          <p:cNvPr id="6" name="Picture 5">
            <a:extLst>
              <a:ext uri="{FF2B5EF4-FFF2-40B4-BE49-F238E27FC236}">
                <a16:creationId xmlns:a16="http://schemas.microsoft.com/office/drawing/2014/main" id="{8320E629-3173-4593-8DAE-DFB0295D3B7E}"/>
              </a:ext>
            </a:extLst>
          </p:cNvPr>
          <p:cNvPicPr>
            <a:picLocks noChangeAspect="1"/>
          </p:cNvPicPr>
          <p:nvPr/>
        </p:nvPicPr>
        <p:blipFill>
          <a:blip r:embed="rId4"/>
          <a:stretch>
            <a:fillRect/>
          </a:stretch>
        </p:blipFill>
        <p:spPr>
          <a:xfrm>
            <a:off x="5762625" y="1500187"/>
            <a:ext cx="5391150" cy="2371725"/>
          </a:xfrm>
          <a:prstGeom prst="rect">
            <a:avLst/>
          </a:prstGeom>
        </p:spPr>
      </p:pic>
    </p:spTree>
    <p:custDataLst>
      <p:tags r:id="rId1"/>
    </p:custDataLst>
    <p:extLst>
      <p:ext uri="{BB962C8B-B14F-4D97-AF65-F5344CB8AC3E}">
        <p14:creationId xmlns:p14="http://schemas.microsoft.com/office/powerpoint/2010/main" val="1323426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1.7 device class </a:t>
            </a:r>
            <a:r>
              <a:rPr lang="en-US" sz="1400" dirty="0" err="1">
                <a:latin typeface="+mn-lt"/>
              </a:rPr>
              <a:t>definations</a:t>
            </a:r>
            <a:endParaRPr lang="en-US" sz="1400" dirty="0">
              <a:latin typeface="+mn-lt"/>
            </a:endParaRP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663386" y="1386117"/>
            <a:ext cx="11049188" cy="2622064"/>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1" dirty="0">
                <a:solidFill>
                  <a:srgbClr val="FF0000"/>
                </a:solidFill>
              </a:rPr>
              <a:t>All devices must support the requests and descriptor definitions described in this chapter. Most devices provide additional requests and, possibly, descriptors for device-specific extensions</a:t>
            </a:r>
          </a:p>
          <a:p>
            <a:pPr algn="l">
              <a:spcAft>
                <a:spcPts val="0"/>
              </a:spcAft>
            </a:pPr>
            <a:r>
              <a:rPr lang="en-US" sz="1100" b="1" dirty="0"/>
              <a:t>In </a:t>
            </a:r>
            <a:r>
              <a:rPr lang="en-US" sz="1100" b="1" dirty="0">
                <a:solidFill>
                  <a:srgbClr val="FF0000"/>
                </a:solidFill>
              </a:rPr>
              <a:t>order to define a class of devices</a:t>
            </a:r>
            <a:r>
              <a:rPr lang="en-US" sz="1100" b="1" dirty="0"/>
              <a:t>, the </a:t>
            </a:r>
            <a:r>
              <a:rPr lang="en-US" sz="1100" b="1" dirty="0">
                <a:solidFill>
                  <a:srgbClr val="FF0000"/>
                </a:solidFill>
              </a:rPr>
              <a:t>following information must be provided</a:t>
            </a:r>
            <a:r>
              <a:rPr lang="en-US" sz="1100" b="1" dirty="0"/>
              <a:t> to completely define the appearance and behavior of the device class.</a:t>
            </a:r>
          </a:p>
          <a:p>
            <a:pPr algn="l">
              <a:spcAft>
                <a:spcPts val="0"/>
              </a:spcAft>
            </a:pPr>
            <a:r>
              <a:rPr lang="en-US" sz="1100" b="1" dirty="0"/>
              <a:t>1. Descriptors:</a:t>
            </a:r>
          </a:p>
          <a:p>
            <a:pPr marL="0" indent="0" algn="l">
              <a:spcAft>
                <a:spcPts val="0"/>
              </a:spcAft>
              <a:buNone/>
            </a:pPr>
            <a:r>
              <a:rPr lang="en-US" sz="1100" dirty="0"/>
              <a:t>- If the class requires any specific definition of the standard descriptors, the class definition must include those requirements as part of the class definition. In addition, if the class defines a standard extended set of descriptors, they must also be fully defined in the class definition. Any extended descriptor definitions must follow the approach used for standard descriptors; for example, all descriptors must begin with a length field.</a:t>
            </a:r>
          </a:p>
          <a:p>
            <a:pPr marL="177800" lvl="2" indent="0">
              <a:spcAft>
                <a:spcPts val="0"/>
              </a:spcAft>
              <a:buNone/>
            </a:pPr>
            <a:r>
              <a:rPr lang="en-US" sz="1100" b="1" dirty="0"/>
              <a:t>2. Interfaces and endpoint usage:</a:t>
            </a:r>
          </a:p>
          <a:p>
            <a:pPr marL="0" indent="0" algn="l">
              <a:spcAft>
                <a:spcPts val="0"/>
              </a:spcAft>
              <a:buNone/>
            </a:pPr>
            <a:r>
              <a:rPr lang="en-US" sz="1100" b="1" i="0" u="none" strike="noStrike" baseline="0" dirty="0"/>
              <a:t>	</a:t>
            </a:r>
            <a:r>
              <a:rPr lang="en-US" sz="1100" b="1" dirty="0"/>
              <a:t>- </a:t>
            </a:r>
            <a:r>
              <a:rPr lang="en-US" sz="1100" b="0" i="0" u="none" strike="noStrike" baseline="0" dirty="0"/>
              <a:t>When a class of devices is standardized, the interfaces used by the devices, including how endpoints are used, must be included in the device class definition. Devices may further extend a class definition with proprietary features as long as they meet the base definition of the class.</a:t>
            </a:r>
          </a:p>
          <a:p>
            <a:pPr marL="0" indent="0" algn="l">
              <a:spcAft>
                <a:spcPts val="0"/>
              </a:spcAft>
              <a:buNone/>
            </a:pPr>
            <a:r>
              <a:rPr lang="en-US" sz="1100" dirty="0"/>
              <a:t>    </a:t>
            </a:r>
            <a:r>
              <a:rPr lang="en-US" sz="1100" b="1" dirty="0"/>
              <a:t>3. Requests</a:t>
            </a:r>
          </a:p>
          <a:p>
            <a:pPr marL="0" indent="0" algn="l">
              <a:spcAft>
                <a:spcPts val="0"/>
              </a:spcAft>
              <a:buNone/>
            </a:pPr>
            <a:r>
              <a:rPr lang="en-US" sz="1100" b="0" i="0" u="none" strike="noStrike" baseline="0" dirty="0"/>
              <a:t>- All of the requests specific to the class must be defined.</a:t>
            </a:r>
            <a:endParaRPr lang="en-US" sz="1100" b="1" dirty="0"/>
          </a:p>
          <a:p>
            <a:pPr marL="177800" lvl="2" indent="0">
              <a:spcAft>
                <a:spcPts val="0"/>
              </a:spcAft>
              <a:buNone/>
            </a:pPr>
            <a:endParaRPr lang="en-US" sz="1100" b="1" dirty="0"/>
          </a:p>
        </p:txBody>
      </p:sp>
    </p:spTree>
    <p:custDataLst>
      <p:tags r:id="rId1"/>
    </p:custDataLst>
    <p:extLst>
      <p:ext uri="{BB962C8B-B14F-4D97-AF65-F5344CB8AC3E}">
        <p14:creationId xmlns:p14="http://schemas.microsoft.com/office/powerpoint/2010/main" val="2291427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II. USB Host: hardware and software</a:t>
            </a:r>
            <a:br>
              <a:rPr lang="en-US" dirty="0">
                <a:latin typeface="+mn-lt"/>
              </a:rPr>
            </a:br>
            <a:r>
              <a:rPr lang="en-US" sz="1400" dirty="0">
                <a:latin typeface="+mn-lt"/>
              </a:rPr>
              <a:t>2.1 overview of the </a:t>
            </a:r>
            <a:r>
              <a:rPr lang="en-US" sz="1400" dirty="0" err="1">
                <a:latin typeface="+mn-lt"/>
              </a:rPr>
              <a:t>usb</a:t>
            </a:r>
            <a:r>
              <a:rPr lang="en-US" sz="1400" dirty="0">
                <a:latin typeface="+mn-lt"/>
              </a:rPr>
              <a:t> host</a:t>
            </a: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311638" y="1189753"/>
            <a:ext cx="7251212" cy="590739"/>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1" dirty="0"/>
              <a:t>The USB interconnect supports </a:t>
            </a:r>
            <a:r>
              <a:rPr lang="en-US" sz="1100" b="1" dirty="0">
                <a:solidFill>
                  <a:srgbClr val="FF0000"/>
                </a:solidFill>
              </a:rPr>
              <a:t>data traffic between a host and a USB device</a:t>
            </a:r>
            <a:r>
              <a:rPr lang="en-US" sz="1100" b="1" dirty="0"/>
              <a:t>.</a:t>
            </a:r>
          </a:p>
          <a:p>
            <a:pPr algn="l">
              <a:spcAft>
                <a:spcPts val="0"/>
              </a:spcAft>
            </a:pPr>
            <a:r>
              <a:rPr lang="en-US" sz="1100" b="1" dirty="0"/>
              <a:t>This chapter describes </a:t>
            </a:r>
            <a:r>
              <a:rPr lang="en-US" sz="1100" b="1" dirty="0">
                <a:solidFill>
                  <a:srgbClr val="FF0000"/>
                </a:solidFill>
              </a:rPr>
              <a:t>the host interfaces necessary </a:t>
            </a:r>
            <a:r>
              <a:rPr lang="en-US" sz="1100" b="1" dirty="0"/>
              <a:t>to facilitate USB communication </a:t>
            </a:r>
            <a:r>
              <a:rPr lang="en-US" sz="1100" b="1" dirty="0">
                <a:solidFill>
                  <a:srgbClr val="FF0000"/>
                </a:solidFill>
              </a:rPr>
              <a:t>between a software client</a:t>
            </a:r>
            <a:r>
              <a:rPr lang="en-US" sz="1100" b="1" dirty="0"/>
              <a:t>, resident on the host, </a:t>
            </a:r>
            <a:r>
              <a:rPr lang="en-US" sz="1100" b="1" dirty="0">
                <a:solidFill>
                  <a:srgbClr val="FF0000"/>
                </a:solidFill>
              </a:rPr>
              <a:t>and a function implemented on a device.</a:t>
            </a:r>
          </a:p>
        </p:txBody>
      </p:sp>
      <p:pic>
        <p:nvPicPr>
          <p:cNvPr id="5" name="Picture 4">
            <a:extLst>
              <a:ext uri="{FF2B5EF4-FFF2-40B4-BE49-F238E27FC236}">
                <a16:creationId xmlns:a16="http://schemas.microsoft.com/office/drawing/2014/main" id="{EFB1946B-2D79-44A0-93B7-9CDB81E0980D}"/>
              </a:ext>
            </a:extLst>
          </p:cNvPr>
          <p:cNvPicPr>
            <a:picLocks noChangeAspect="1"/>
          </p:cNvPicPr>
          <p:nvPr/>
        </p:nvPicPr>
        <p:blipFill>
          <a:blip r:embed="rId4"/>
          <a:stretch>
            <a:fillRect/>
          </a:stretch>
        </p:blipFill>
        <p:spPr>
          <a:xfrm>
            <a:off x="781050" y="1987649"/>
            <a:ext cx="3676650" cy="4170528"/>
          </a:xfrm>
          <a:prstGeom prst="rect">
            <a:avLst/>
          </a:prstGeom>
        </p:spPr>
      </p:pic>
      <p:pic>
        <p:nvPicPr>
          <p:cNvPr id="7" name="Picture 6">
            <a:extLst>
              <a:ext uri="{FF2B5EF4-FFF2-40B4-BE49-F238E27FC236}">
                <a16:creationId xmlns:a16="http://schemas.microsoft.com/office/drawing/2014/main" id="{C99B0DA3-960D-4DC1-A973-66832B677F89}"/>
              </a:ext>
            </a:extLst>
          </p:cNvPr>
          <p:cNvPicPr>
            <a:picLocks noChangeAspect="1"/>
          </p:cNvPicPr>
          <p:nvPr/>
        </p:nvPicPr>
        <p:blipFill>
          <a:blip r:embed="rId5"/>
          <a:stretch>
            <a:fillRect/>
          </a:stretch>
        </p:blipFill>
        <p:spPr>
          <a:xfrm>
            <a:off x="7406824" y="0"/>
            <a:ext cx="3462427" cy="6315075"/>
          </a:xfrm>
          <a:prstGeom prst="rect">
            <a:avLst/>
          </a:prstGeom>
        </p:spPr>
      </p:pic>
    </p:spTree>
    <p:custDataLst>
      <p:tags r:id="rId1"/>
    </p:custDataLst>
    <p:extLst>
      <p:ext uri="{BB962C8B-B14F-4D97-AF65-F5344CB8AC3E}">
        <p14:creationId xmlns:p14="http://schemas.microsoft.com/office/powerpoint/2010/main" val="84493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40"/>
            <a:ext cx="11244575" cy="443198"/>
          </a:xfrm>
        </p:spPr>
        <p:txBody>
          <a:bodyPr/>
          <a:lstStyle/>
          <a:p>
            <a:r>
              <a:rPr lang="en-US" dirty="0">
                <a:latin typeface="+mn-lt"/>
              </a:rPr>
              <a:t>I. USB Device </a:t>
            </a:r>
            <a:r>
              <a:rPr lang="en-US" dirty="0" err="1">
                <a:latin typeface="+mn-lt"/>
              </a:rPr>
              <a:t>framwork</a:t>
            </a:r>
            <a:endParaRPr lang="en-US" dirty="0">
              <a:latin typeface="+mn-lt"/>
            </a:endParaRP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8000" y="1424991"/>
            <a:ext cx="11244574" cy="303096"/>
          </a:xfrm>
        </p:spPr>
        <p:txBody>
          <a:bodyPr/>
          <a:lstStyle/>
          <a:p>
            <a:r>
              <a:rPr lang="en-US" sz="1800" b="0" i="0" u="none" strike="noStrike" baseline="0" dirty="0"/>
              <a:t>A USB device may be divided into three layers:</a:t>
            </a:r>
            <a:endParaRPr lang="en-US" dirty="0"/>
          </a:p>
        </p:txBody>
      </p:sp>
      <p:graphicFrame>
        <p:nvGraphicFramePr>
          <p:cNvPr id="5" name="Diagram 4">
            <a:extLst>
              <a:ext uri="{FF2B5EF4-FFF2-40B4-BE49-F238E27FC236}">
                <a16:creationId xmlns:a16="http://schemas.microsoft.com/office/drawing/2014/main" id="{9FBCEECA-D3E8-4510-99BF-9039FBD45DAC}"/>
              </a:ext>
            </a:extLst>
          </p:cNvPr>
          <p:cNvGraphicFramePr/>
          <p:nvPr>
            <p:extLst>
              <p:ext uri="{D42A27DB-BD31-4B8C-83A1-F6EECF244321}">
                <p14:modId xmlns:p14="http://schemas.microsoft.com/office/powerpoint/2010/main" val="1904004352"/>
              </p:ext>
            </p:extLst>
          </p:nvPr>
        </p:nvGraphicFramePr>
        <p:xfrm>
          <a:off x="1010286" y="2100340"/>
          <a:ext cx="10160000" cy="33362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16300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II. USB Host: hardware and software</a:t>
            </a:r>
            <a:br>
              <a:rPr lang="en-US" dirty="0">
                <a:latin typeface="+mn-lt"/>
              </a:rPr>
            </a:br>
            <a:r>
              <a:rPr lang="en-US" sz="1400" dirty="0">
                <a:latin typeface="+mn-lt"/>
              </a:rPr>
              <a:t>2.1 overview of the </a:t>
            </a:r>
            <a:r>
              <a:rPr lang="en-US" sz="1400" dirty="0" err="1">
                <a:latin typeface="+mn-lt"/>
              </a:rPr>
              <a:t>usb</a:t>
            </a:r>
            <a:r>
              <a:rPr lang="en-US" sz="1400" dirty="0">
                <a:latin typeface="+mn-lt"/>
              </a:rPr>
              <a:t> host</a:t>
            </a: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311638" y="1189753"/>
            <a:ext cx="7165487" cy="4653390"/>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dirty="0"/>
              <a:t>There is only </a:t>
            </a:r>
            <a:r>
              <a:rPr lang="en-US" sz="1100" dirty="0">
                <a:solidFill>
                  <a:srgbClr val="FF0000"/>
                </a:solidFill>
              </a:rPr>
              <a:t>one host for each USB</a:t>
            </a:r>
            <a:r>
              <a:rPr lang="en-US" sz="1100" dirty="0"/>
              <a:t>. The major layers of a host consist of the following:</a:t>
            </a:r>
          </a:p>
          <a:p>
            <a:pPr lvl="3">
              <a:spcAft>
                <a:spcPts val="0"/>
              </a:spcAft>
            </a:pPr>
            <a:r>
              <a:rPr lang="en-US" sz="1100" dirty="0">
                <a:solidFill>
                  <a:srgbClr val="FF0000"/>
                </a:solidFill>
              </a:rPr>
              <a:t>USB bus interface</a:t>
            </a:r>
            <a:r>
              <a:rPr lang="en-US" sz="1100" dirty="0"/>
              <a:t>: handles </a:t>
            </a:r>
            <a:r>
              <a:rPr lang="en-US" sz="1100" dirty="0">
                <a:solidFill>
                  <a:srgbClr val="FF0000"/>
                </a:solidFill>
              </a:rPr>
              <a:t>interactions for the electrical and protocol layers</a:t>
            </a:r>
          </a:p>
          <a:p>
            <a:pPr lvl="3">
              <a:spcAft>
                <a:spcPts val="0"/>
              </a:spcAft>
            </a:pPr>
            <a:r>
              <a:rPr lang="en-US" sz="1100" dirty="0">
                <a:solidFill>
                  <a:srgbClr val="FF0000"/>
                </a:solidFill>
              </a:rPr>
              <a:t>USB System</a:t>
            </a:r>
            <a:r>
              <a:rPr lang="en-US" sz="1100" dirty="0"/>
              <a:t>: uses the </a:t>
            </a:r>
            <a:r>
              <a:rPr lang="en-US" sz="1100" dirty="0">
                <a:solidFill>
                  <a:srgbClr val="FF0000"/>
                </a:solidFill>
              </a:rPr>
              <a:t>Host Controller</a:t>
            </a:r>
            <a:r>
              <a:rPr lang="en-US" sz="1100" dirty="0"/>
              <a:t> to </a:t>
            </a:r>
            <a:r>
              <a:rPr lang="en-US" sz="1100" dirty="0">
                <a:solidFill>
                  <a:srgbClr val="FF0000"/>
                </a:solidFill>
              </a:rPr>
              <a:t>manage</a:t>
            </a:r>
            <a:r>
              <a:rPr lang="en-US" sz="1100" dirty="0"/>
              <a:t> </a:t>
            </a:r>
            <a:r>
              <a:rPr lang="en-US" sz="1100" dirty="0">
                <a:solidFill>
                  <a:srgbClr val="FF0000"/>
                </a:solidFill>
              </a:rPr>
              <a:t>data</a:t>
            </a:r>
            <a:r>
              <a:rPr lang="en-US" sz="1100" dirty="0"/>
              <a:t> </a:t>
            </a:r>
            <a:r>
              <a:rPr lang="en-US" sz="1100" dirty="0">
                <a:solidFill>
                  <a:srgbClr val="FF0000"/>
                </a:solidFill>
              </a:rPr>
              <a:t>transfers</a:t>
            </a:r>
            <a:r>
              <a:rPr lang="en-US" sz="1100" dirty="0"/>
              <a:t> between the host and USB devices.</a:t>
            </a:r>
          </a:p>
          <a:p>
            <a:pPr lvl="3">
              <a:spcAft>
                <a:spcPts val="0"/>
              </a:spcAft>
            </a:pPr>
            <a:r>
              <a:rPr lang="en-US" sz="1100" dirty="0">
                <a:solidFill>
                  <a:srgbClr val="FF0000"/>
                </a:solidFill>
              </a:rPr>
              <a:t>Client</a:t>
            </a:r>
          </a:p>
          <a:p>
            <a:pPr algn="l">
              <a:spcAft>
                <a:spcPts val="0"/>
              </a:spcAft>
            </a:pPr>
            <a:endParaRPr lang="en-US" sz="1100" dirty="0"/>
          </a:p>
          <a:p>
            <a:pPr algn="l">
              <a:spcAft>
                <a:spcPts val="0"/>
              </a:spcAft>
            </a:pPr>
            <a:r>
              <a:rPr lang="en-US" sz="1100" dirty="0"/>
              <a:t>The USB System has </a:t>
            </a:r>
            <a:r>
              <a:rPr lang="en-US" sz="1100" dirty="0">
                <a:solidFill>
                  <a:srgbClr val="FF0000"/>
                </a:solidFill>
              </a:rPr>
              <a:t>three basic components</a:t>
            </a:r>
            <a:r>
              <a:rPr lang="en-US" sz="1100" dirty="0"/>
              <a:t>:</a:t>
            </a:r>
          </a:p>
          <a:p>
            <a:pPr lvl="3">
              <a:spcAft>
                <a:spcPts val="0"/>
              </a:spcAft>
            </a:pPr>
            <a:r>
              <a:rPr lang="en-US" sz="1100" dirty="0">
                <a:solidFill>
                  <a:srgbClr val="FF0000"/>
                </a:solidFill>
              </a:rPr>
              <a:t>Host Controller Driver: </a:t>
            </a:r>
            <a:r>
              <a:rPr lang="en-US" sz="1100" dirty="0"/>
              <a:t>exists to more easily map the various </a:t>
            </a:r>
            <a:r>
              <a:rPr lang="en-US" sz="1100" dirty="0">
                <a:solidFill>
                  <a:srgbClr val="FF0000"/>
                </a:solidFill>
              </a:rPr>
              <a:t>Host Controller implementations into the USB System</a:t>
            </a:r>
            <a:r>
              <a:rPr lang="en-US" sz="1100" dirty="0"/>
              <a:t>, such that a client can interact with its device without knowing to which Host Controller the device is connected.</a:t>
            </a:r>
          </a:p>
          <a:p>
            <a:pPr lvl="3">
              <a:spcAft>
                <a:spcPts val="0"/>
              </a:spcAft>
            </a:pPr>
            <a:r>
              <a:rPr lang="en-US" sz="1100" dirty="0">
                <a:solidFill>
                  <a:srgbClr val="FF0000"/>
                </a:solidFill>
              </a:rPr>
              <a:t>USB Driver</a:t>
            </a:r>
            <a:r>
              <a:rPr lang="en-US" sz="1100" dirty="0"/>
              <a:t>: provides the basic host interface (USBDI) for clients to USB devices. The interface between the HCD and the USBD is known as the Host Controller Driver Interface (HCDI). This interface is never available directly to clients and thus is not defined by the USB Specification.</a:t>
            </a:r>
          </a:p>
          <a:p>
            <a:pPr lvl="3">
              <a:spcAft>
                <a:spcPts val="0"/>
              </a:spcAft>
            </a:pPr>
            <a:r>
              <a:rPr lang="en-US" sz="1100" dirty="0">
                <a:solidFill>
                  <a:srgbClr val="FF0000"/>
                </a:solidFill>
              </a:rPr>
              <a:t>Host Software</a:t>
            </a:r>
          </a:p>
          <a:p>
            <a:pPr algn="l">
              <a:spcAft>
                <a:spcPts val="0"/>
              </a:spcAft>
            </a:pPr>
            <a:endParaRPr lang="en-US" sz="1100" dirty="0"/>
          </a:p>
          <a:p>
            <a:pPr algn="l">
              <a:spcAft>
                <a:spcPts val="0"/>
              </a:spcAft>
            </a:pPr>
            <a:r>
              <a:rPr lang="en-US" sz="1100" dirty="0">
                <a:solidFill>
                  <a:srgbClr val="FF0000"/>
                </a:solidFill>
              </a:rPr>
              <a:t>The USBD provides data transfer mechanisms </a:t>
            </a:r>
            <a:r>
              <a:rPr lang="en-US" sz="1100" dirty="0"/>
              <a:t>in the form of I/O Request Packets (</a:t>
            </a:r>
            <a:r>
              <a:rPr lang="en-US" sz="1100" dirty="0">
                <a:solidFill>
                  <a:srgbClr val="FF0000"/>
                </a:solidFill>
              </a:rPr>
              <a:t>IRPs</a:t>
            </a:r>
            <a:r>
              <a:rPr lang="en-US" sz="1100" dirty="0"/>
              <a:t>), which consist of a request to transport data </a:t>
            </a:r>
            <a:r>
              <a:rPr lang="en-US" sz="1100" dirty="0">
                <a:solidFill>
                  <a:srgbClr val="FF0000"/>
                </a:solidFill>
              </a:rPr>
              <a:t>across a specific pipe.</a:t>
            </a:r>
          </a:p>
          <a:p>
            <a:pPr algn="l">
              <a:spcAft>
                <a:spcPts val="0"/>
              </a:spcAft>
            </a:pPr>
            <a:r>
              <a:rPr lang="en-US" sz="1100" dirty="0"/>
              <a:t>Overall, the host layers provide the following capabilities:</a:t>
            </a:r>
          </a:p>
          <a:p>
            <a:pPr lvl="3">
              <a:spcAft>
                <a:spcPts val="0"/>
              </a:spcAft>
            </a:pPr>
            <a:r>
              <a:rPr lang="en-US" sz="1100" dirty="0"/>
              <a:t>Detecting the attachment and removal of USB devices</a:t>
            </a:r>
          </a:p>
          <a:p>
            <a:pPr lvl="3">
              <a:spcAft>
                <a:spcPts val="0"/>
              </a:spcAft>
            </a:pPr>
            <a:r>
              <a:rPr lang="en-US" sz="1100" dirty="0"/>
              <a:t>Managing USB standard control flow between the host and USB devices</a:t>
            </a:r>
          </a:p>
          <a:p>
            <a:pPr lvl="3">
              <a:spcAft>
                <a:spcPts val="0"/>
              </a:spcAft>
            </a:pPr>
            <a:r>
              <a:rPr lang="en-US" sz="1100" dirty="0"/>
              <a:t>Managing data flow between the host and USB devices</a:t>
            </a:r>
          </a:p>
          <a:p>
            <a:pPr lvl="3">
              <a:spcAft>
                <a:spcPts val="0"/>
              </a:spcAft>
            </a:pPr>
            <a:r>
              <a:rPr lang="en-US" sz="1100" dirty="0"/>
              <a:t>Collecting status and activity statistics</a:t>
            </a:r>
          </a:p>
          <a:p>
            <a:pPr lvl="3">
              <a:spcAft>
                <a:spcPts val="0"/>
              </a:spcAft>
            </a:pPr>
            <a:r>
              <a:rPr lang="en-US" sz="1100" dirty="0"/>
              <a:t>Controlling the electrical interface between the Host Controller and USB devices, including the provision of a limited amount of power</a:t>
            </a:r>
          </a:p>
        </p:txBody>
      </p:sp>
      <p:pic>
        <p:nvPicPr>
          <p:cNvPr id="7" name="Picture 6">
            <a:extLst>
              <a:ext uri="{FF2B5EF4-FFF2-40B4-BE49-F238E27FC236}">
                <a16:creationId xmlns:a16="http://schemas.microsoft.com/office/drawing/2014/main" id="{C99B0DA3-960D-4DC1-A973-66832B677F89}"/>
              </a:ext>
            </a:extLst>
          </p:cNvPr>
          <p:cNvPicPr>
            <a:picLocks noChangeAspect="1"/>
          </p:cNvPicPr>
          <p:nvPr/>
        </p:nvPicPr>
        <p:blipFill>
          <a:blip r:embed="rId4"/>
          <a:stretch>
            <a:fillRect/>
          </a:stretch>
        </p:blipFill>
        <p:spPr>
          <a:xfrm>
            <a:off x="8417935" y="0"/>
            <a:ext cx="3462427" cy="6315075"/>
          </a:xfrm>
          <a:prstGeom prst="rect">
            <a:avLst/>
          </a:prstGeom>
        </p:spPr>
      </p:pic>
    </p:spTree>
    <p:custDataLst>
      <p:tags r:id="rId1"/>
    </p:custDataLst>
    <p:extLst>
      <p:ext uri="{BB962C8B-B14F-4D97-AF65-F5344CB8AC3E}">
        <p14:creationId xmlns:p14="http://schemas.microsoft.com/office/powerpoint/2010/main" val="2194192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II. USB Host: hardware and software</a:t>
            </a:r>
            <a:br>
              <a:rPr lang="en-US" dirty="0">
                <a:latin typeface="+mn-lt"/>
              </a:rPr>
            </a:br>
            <a:r>
              <a:rPr lang="en-US" sz="1400" dirty="0">
                <a:latin typeface="+mn-lt"/>
              </a:rPr>
              <a:t>2.1 overview of the </a:t>
            </a:r>
            <a:r>
              <a:rPr lang="en-US" sz="1400" dirty="0" err="1">
                <a:latin typeface="+mn-lt"/>
              </a:rPr>
              <a:t>usb</a:t>
            </a:r>
            <a:r>
              <a:rPr lang="en-US" sz="1400" dirty="0">
                <a:latin typeface="+mn-lt"/>
              </a:rPr>
              <a:t> host</a:t>
            </a:r>
          </a:p>
        </p:txBody>
      </p:sp>
      <p:sp>
        <p:nvSpPr>
          <p:cNvPr id="4" name="Content Placeholder 3">
            <a:extLst>
              <a:ext uri="{FF2B5EF4-FFF2-40B4-BE49-F238E27FC236}">
                <a16:creationId xmlns:a16="http://schemas.microsoft.com/office/drawing/2014/main" id="{CB4EF0F2-420C-4CB0-9125-5DC9C77ECBD9}"/>
              </a:ext>
            </a:extLst>
          </p:cNvPr>
          <p:cNvSpPr txBox="1">
            <a:spLocks/>
          </p:cNvSpPr>
          <p:nvPr/>
        </p:nvSpPr>
        <p:spPr>
          <a:xfrm>
            <a:off x="311638" y="1189752"/>
            <a:ext cx="7384562" cy="4653390"/>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1" dirty="0"/>
              <a:t>Control Mechanisms:</a:t>
            </a:r>
          </a:p>
          <a:p>
            <a:pPr lvl="2">
              <a:spcAft>
                <a:spcPts val="0"/>
              </a:spcAft>
            </a:pPr>
            <a:r>
              <a:rPr lang="en-US" sz="1100" dirty="0"/>
              <a:t>Control information may be passed between the host and a USB device using in-band or out-of-band signaling</a:t>
            </a:r>
          </a:p>
          <a:p>
            <a:pPr lvl="3">
              <a:spcAft>
                <a:spcPts val="0"/>
              </a:spcAft>
            </a:pPr>
            <a:r>
              <a:rPr lang="en-US" sz="1100" dirty="0">
                <a:solidFill>
                  <a:srgbClr val="FF0000"/>
                </a:solidFill>
              </a:rPr>
              <a:t>In-band signaling mixes control information with data in a pipe </a:t>
            </a:r>
            <a:r>
              <a:rPr lang="en-US" sz="1100" dirty="0"/>
              <a:t>outside the awareness of the host.</a:t>
            </a:r>
          </a:p>
          <a:p>
            <a:pPr lvl="3">
              <a:spcAft>
                <a:spcPts val="0"/>
              </a:spcAft>
            </a:pPr>
            <a:r>
              <a:rPr lang="en-US" sz="1100" dirty="0">
                <a:solidFill>
                  <a:srgbClr val="FF0000"/>
                </a:solidFill>
              </a:rPr>
              <a:t>Out-of-band signaling places control information in a separate pipe</a:t>
            </a:r>
            <a:r>
              <a:rPr lang="en-US" sz="1100" dirty="0"/>
              <a:t>.</a:t>
            </a:r>
          </a:p>
          <a:p>
            <a:pPr marL="355600" lvl="3" indent="0">
              <a:spcAft>
                <a:spcPts val="0"/>
              </a:spcAft>
              <a:buNone/>
            </a:pPr>
            <a:endParaRPr lang="en-US" sz="1100" dirty="0"/>
          </a:p>
          <a:p>
            <a:pPr marL="177800" lvl="3" indent="-177800">
              <a:spcAft>
                <a:spcPts val="0"/>
              </a:spcAft>
              <a:buClr>
                <a:schemeClr val="tx2"/>
              </a:buClr>
              <a:buFont typeface="Wingdings" panose="05000000000000000000" pitchFamily="2" charset="2"/>
              <a:buChar char="§"/>
              <a:tabLst>
                <a:tab pos="7177088" algn="r"/>
              </a:tabLst>
            </a:pPr>
            <a:r>
              <a:rPr lang="en-US" sz="1100" b="1" dirty="0"/>
              <a:t>Data Flow:</a:t>
            </a:r>
          </a:p>
          <a:p>
            <a:pPr marL="357188" lvl="4" indent="-177800">
              <a:spcAft>
                <a:spcPts val="0"/>
              </a:spcAft>
              <a:buClr>
                <a:schemeClr val="tx2"/>
              </a:buClr>
              <a:buFont typeface="Wingdings" panose="05000000000000000000" pitchFamily="2" charset="2"/>
              <a:buChar char="§"/>
              <a:tabLst>
                <a:tab pos="7177088" algn="r"/>
              </a:tabLst>
            </a:pPr>
            <a:r>
              <a:rPr lang="en-US" sz="1100" dirty="0"/>
              <a:t>The </a:t>
            </a:r>
            <a:r>
              <a:rPr lang="en-US" sz="1100" dirty="0">
                <a:solidFill>
                  <a:srgbClr val="FF0000"/>
                </a:solidFill>
              </a:rPr>
              <a:t>Host Controller</a:t>
            </a:r>
            <a:r>
              <a:rPr lang="en-US" sz="1100" dirty="0"/>
              <a:t> is responsible for </a:t>
            </a:r>
            <a:r>
              <a:rPr lang="en-US" sz="1100" dirty="0">
                <a:solidFill>
                  <a:srgbClr val="FF0000"/>
                </a:solidFill>
              </a:rPr>
              <a:t>transferring streams</a:t>
            </a:r>
            <a:r>
              <a:rPr lang="en-US" sz="1100" dirty="0"/>
              <a:t> of data </a:t>
            </a:r>
            <a:r>
              <a:rPr lang="en-US" sz="1100" dirty="0">
                <a:solidFill>
                  <a:srgbClr val="FF0000"/>
                </a:solidFill>
              </a:rPr>
              <a:t>between the host </a:t>
            </a:r>
            <a:r>
              <a:rPr lang="en-US" sz="1100" dirty="0"/>
              <a:t>and </a:t>
            </a:r>
            <a:r>
              <a:rPr lang="en-US" sz="1100" dirty="0">
                <a:solidFill>
                  <a:srgbClr val="FF0000"/>
                </a:solidFill>
              </a:rPr>
              <a:t>USB devices</a:t>
            </a:r>
            <a:r>
              <a:rPr lang="en-US" sz="1100" dirty="0"/>
              <a:t>.</a:t>
            </a:r>
          </a:p>
          <a:p>
            <a:pPr marL="357188" lvl="4" indent="-177800">
              <a:spcAft>
                <a:spcPts val="0"/>
              </a:spcAft>
              <a:buClr>
                <a:schemeClr val="tx2"/>
              </a:buClr>
              <a:buFont typeface="Wingdings" panose="05000000000000000000" pitchFamily="2" charset="2"/>
              <a:buChar char="§"/>
              <a:tabLst>
                <a:tab pos="7177088" algn="r"/>
              </a:tabLst>
            </a:pPr>
            <a:r>
              <a:rPr lang="en-US" sz="1100" dirty="0"/>
              <a:t>These data transfers are treated as a continuous stream of bytes. The USB supports </a:t>
            </a:r>
            <a:r>
              <a:rPr lang="en-US" sz="1100" dirty="0">
                <a:solidFill>
                  <a:srgbClr val="FF0000"/>
                </a:solidFill>
              </a:rPr>
              <a:t>four basic types of data transfers:</a:t>
            </a:r>
          </a:p>
          <a:p>
            <a:pPr marL="179388" lvl="4" indent="0">
              <a:spcAft>
                <a:spcPts val="0"/>
              </a:spcAft>
              <a:buClr>
                <a:schemeClr val="tx2"/>
              </a:buClr>
              <a:buNone/>
              <a:tabLst>
                <a:tab pos="7177088" algn="r"/>
              </a:tabLst>
            </a:pPr>
            <a:r>
              <a:rPr lang="en-US" sz="1100" dirty="0"/>
              <a:t>              - Control transfers</a:t>
            </a:r>
          </a:p>
          <a:p>
            <a:pPr marL="179388" lvl="4" indent="0">
              <a:spcAft>
                <a:spcPts val="0"/>
              </a:spcAft>
              <a:buClr>
                <a:schemeClr val="tx2"/>
              </a:buClr>
              <a:buNone/>
              <a:tabLst>
                <a:tab pos="7177088" algn="r"/>
              </a:tabLst>
            </a:pPr>
            <a:r>
              <a:rPr lang="en-US" sz="1100" dirty="0"/>
              <a:t>              - Isochronous transfers</a:t>
            </a:r>
          </a:p>
          <a:p>
            <a:pPr marL="179388" lvl="4" indent="0">
              <a:spcAft>
                <a:spcPts val="0"/>
              </a:spcAft>
              <a:buClr>
                <a:schemeClr val="tx2"/>
              </a:buClr>
              <a:buNone/>
              <a:tabLst>
                <a:tab pos="7177088" algn="r"/>
              </a:tabLst>
            </a:pPr>
            <a:r>
              <a:rPr lang="en-US" sz="1100" dirty="0"/>
              <a:t>              - Interrupt transfers</a:t>
            </a:r>
          </a:p>
          <a:p>
            <a:pPr marL="179388" lvl="4" indent="0">
              <a:spcAft>
                <a:spcPts val="0"/>
              </a:spcAft>
              <a:buClr>
                <a:schemeClr val="tx2"/>
              </a:buClr>
              <a:buNone/>
              <a:tabLst>
                <a:tab pos="7177088" algn="r"/>
              </a:tabLst>
            </a:pPr>
            <a:r>
              <a:rPr lang="en-US" sz="1100" dirty="0"/>
              <a:t>              - Bulk transfers</a:t>
            </a:r>
          </a:p>
          <a:p>
            <a:pPr marL="357188" lvl="4" indent="-177800">
              <a:spcAft>
                <a:spcPts val="0"/>
              </a:spcAft>
              <a:buClr>
                <a:schemeClr val="tx2"/>
              </a:buClr>
              <a:buFont typeface="Wingdings" panose="05000000000000000000" pitchFamily="2" charset="2"/>
              <a:buChar char="§"/>
              <a:tabLst>
                <a:tab pos="7177088" algn="r"/>
              </a:tabLst>
            </a:pPr>
            <a:r>
              <a:rPr lang="en-US" sz="1100" dirty="0"/>
              <a:t>Each device presents one or more interfaces that a client may use to communicate with the device. Each interface is composed of zero or more pipes that individually transfer data between the client and a particular endpoint on the device.</a:t>
            </a:r>
          </a:p>
          <a:p>
            <a:pPr marL="357188" lvl="4" indent="-177800">
              <a:spcAft>
                <a:spcPts val="0"/>
              </a:spcAft>
              <a:buClr>
                <a:schemeClr val="tx2"/>
              </a:buClr>
              <a:buFont typeface="Wingdings" panose="05000000000000000000" pitchFamily="2" charset="2"/>
              <a:buChar char="§"/>
              <a:tabLst>
                <a:tab pos="7177088" algn="r"/>
              </a:tabLst>
            </a:pPr>
            <a:r>
              <a:rPr lang="en-US" sz="1100" dirty="0"/>
              <a:t>A pipe has several characteristics based on the delivery requirements of the data to be transferred.</a:t>
            </a:r>
          </a:p>
          <a:p>
            <a:pPr marL="357188" lvl="4" indent="-177800">
              <a:spcAft>
                <a:spcPts val="0"/>
              </a:spcAft>
              <a:buClr>
                <a:schemeClr val="tx2"/>
              </a:buClr>
              <a:buFont typeface="Wingdings" panose="05000000000000000000" pitchFamily="2" charset="2"/>
              <a:buChar char="§"/>
              <a:tabLst>
                <a:tab pos="7177088" algn="r"/>
              </a:tabLst>
            </a:pPr>
            <a:r>
              <a:rPr lang="en-US" sz="1100" dirty="0"/>
              <a:t>Examples of these characteristics include the following:</a:t>
            </a:r>
          </a:p>
          <a:p>
            <a:pPr marL="179388" lvl="4" indent="0">
              <a:spcAft>
                <a:spcPts val="0"/>
              </a:spcAft>
              <a:buClr>
                <a:schemeClr val="tx2"/>
              </a:buClr>
              <a:buNone/>
              <a:tabLst>
                <a:tab pos="7177088" algn="r"/>
              </a:tabLst>
            </a:pPr>
            <a:r>
              <a:rPr lang="en-US" sz="1100" dirty="0"/>
              <a:t>               </a:t>
            </a:r>
            <a:r>
              <a:rPr lang="en-US" sz="1100" dirty="0">
                <a:solidFill>
                  <a:srgbClr val="FF0000"/>
                </a:solidFill>
              </a:rPr>
              <a:t>- The rate </a:t>
            </a:r>
            <a:r>
              <a:rPr lang="en-US" sz="1100" dirty="0"/>
              <a:t>at which data needs to be transferred</a:t>
            </a:r>
          </a:p>
          <a:p>
            <a:pPr marL="179388" lvl="4" indent="0">
              <a:spcAft>
                <a:spcPts val="0"/>
              </a:spcAft>
              <a:buClr>
                <a:schemeClr val="tx2"/>
              </a:buClr>
              <a:buNone/>
              <a:tabLst>
                <a:tab pos="7177088" algn="r"/>
              </a:tabLst>
            </a:pPr>
            <a:r>
              <a:rPr lang="en-US" sz="1100" dirty="0"/>
              <a:t>               - Whether data is provided at </a:t>
            </a:r>
            <a:r>
              <a:rPr lang="en-US" sz="1100" dirty="0">
                <a:solidFill>
                  <a:srgbClr val="FF0000"/>
                </a:solidFill>
              </a:rPr>
              <a:t>a steady rate or sporadically</a:t>
            </a:r>
          </a:p>
          <a:p>
            <a:pPr marL="179388" lvl="4" indent="0">
              <a:spcAft>
                <a:spcPts val="0"/>
              </a:spcAft>
              <a:buClr>
                <a:schemeClr val="tx2"/>
              </a:buClr>
              <a:buNone/>
              <a:tabLst>
                <a:tab pos="7177088" algn="r"/>
              </a:tabLst>
            </a:pPr>
            <a:r>
              <a:rPr lang="en-US" sz="1100" dirty="0"/>
              <a:t>               - How long data may be </a:t>
            </a:r>
            <a:r>
              <a:rPr lang="en-US" sz="1100" dirty="0">
                <a:solidFill>
                  <a:srgbClr val="FF0000"/>
                </a:solidFill>
              </a:rPr>
              <a:t>delayed</a:t>
            </a:r>
            <a:r>
              <a:rPr lang="en-US" sz="1100" dirty="0"/>
              <a:t> before delivery</a:t>
            </a:r>
          </a:p>
          <a:p>
            <a:pPr marL="179388" lvl="4" indent="0">
              <a:spcAft>
                <a:spcPts val="0"/>
              </a:spcAft>
              <a:buClr>
                <a:schemeClr val="tx2"/>
              </a:buClr>
              <a:buNone/>
              <a:tabLst>
                <a:tab pos="7177088" algn="r"/>
              </a:tabLst>
            </a:pPr>
            <a:r>
              <a:rPr lang="en-US" sz="1100" dirty="0"/>
              <a:t>               - Whether the loss of data being transferred is catastrophic</a:t>
            </a:r>
          </a:p>
          <a:p>
            <a:pPr marL="357188" lvl="4" indent="-177800">
              <a:spcAft>
                <a:spcPts val="0"/>
              </a:spcAft>
              <a:buClr>
                <a:schemeClr val="tx2"/>
              </a:buClr>
              <a:buFont typeface="Wingdings" panose="05000000000000000000" pitchFamily="2" charset="2"/>
              <a:buChar char="§"/>
              <a:tabLst>
                <a:tab pos="7177088" algn="r"/>
              </a:tabLst>
            </a:pPr>
            <a:endParaRPr lang="en-US" sz="1100" b="1" dirty="0"/>
          </a:p>
        </p:txBody>
      </p:sp>
      <p:pic>
        <p:nvPicPr>
          <p:cNvPr id="7" name="Picture 6">
            <a:extLst>
              <a:ext uri="{FF2B5EF4-FFF2-40B4-BE49-F238E27FC236}">
                <a16:creationId xmlns:a16="http://schemas.microsoft.com/office/drawing/2014/main" id="{C99B0DA3-960D-4DC1-A973-66832B677F89}"/>
              </a:ext>
            </a:extLst>
          </p:cNvPr>
          <p:cNvPicPr>
            <a:picLocks noChangeAspect="1"/>
          </p:cNvPicPr>
          <p:nvPr/>
        </p:nvPicPr>
        <p:blipFill>
          <a:blip r:embed="rId4"/>
          <a:stretch>
            <a:fillRect/>
          </a:stretch>
        </p:blipFill>
        <p:spPr>
          <a:xfrm>
            <a:off x="8521249" y="0"/>
            <a:ext cx="3462427" cy="6315075"/>
          </a:xfrm>
          <a:prstGeom prst="rect">
            <a:avLst/>
          </a:prstGeom>
        </p:spPr>
      </p:pic>
    </p:spTree>
    <p:custDataLst>
      <p:tags r:id="rId1"/>
    </p:custDataLst>
    <p:extLst>
      <p:ext uri="{BB962C8B-B14F-4D97-AF65-F5344CB8AC3E}">
        <p14:creationId xmlns:p14="http://schemas.microsoft.com/office/powerpoint/2010/main" val="741551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II. USB Host: hardware and software</a:t>
            </a:r>
            <a:br>
              <a:rPr lang="en-US" dirty="0">
                <a:latin typeface="+mn-lt"/>
              </a:rPr>
            </a:br>
            <a:r>
              <a:rPr lang="en-US" sz="1400" dirty="0">
                <a:latin typeface="+mn-lt"/>
              </a:rPr>
              <a:t>2.2 </a:t>
            </a:r>
            <a:r>
              <a:rPr lang="en-US" sz="1400" dirty="0" err="1">
                <a:latin typeface="+mn-lt"/>
              </a:rPr>
              <a:t>HOSt</a:t>
            </a:r>
            <a:r>
              <a:rPr lang="en-US" sz="1400" dirty="0">
                <a:latin typeface="+mn-lt"/>
              </a:rPr>
              <a:t> controller requirements</a:t>
            </a:r>
          </a:p>
        </p:txBody>
      </p:sp>
      <p:graphicFrame>
        <p:nvGraphicFramePr>
          <p:cNvPr id="6" name="Diagram 5">
            <a:extLst>
              <a:ext uri="{FF2B5EF4-FFF2-40B4-BE49-F238E27FC236}">
                <a16:creationId xmlns:a16="http://schemas.microsoft.com/office/drawing/2014/main" id="{2B4856AB-A133-4FBD-8B5D-07B9EB4EFDA8}"/>
              </a:ext>
            </a:extLst>
          </p:cNvPr>
          <p:cNvGraphicFramePr/>
          <p:nvPr>
            <p:extLst>
              <p:ext uri="{D42A27DB-BD31-4B8C-83A1-F6EECF244321}">
                <p14:modId xmlns:p14="http://schemas.microsoft.com/office/powerpoint/2010/main" val="1577012198"/>
              </p:ext>
            </p:extLst>
          </p:nvPr>
        </p:nvGraphicFramePr>
        <p:xfrm>
          <a:off x="128587" y="1285003"/>
          <a:ext cx="11934825" cy="48533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131361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2"/>
            <a:ext cx="11244575" cy="637097"/>
          </a:xfrm>
        </p:spPr>
        <p:txBody>
          <a:bodyPr/>
          <a:lstStyle/>
          <a:p>
            <a:r>
              <a:rPr lang="en-US" dirty="0">
                <a:latin typeface="+mn-lt"/>
              </a:rPr>
              <a:t>II. USB Host: hardware and software</a:t>
            </a:r>
            <a:br>
              <a:rPr lang="en-US" dirty="0">
                <a:latin typeface="+mn-lt"/>
              </a:rPr>
            </a:br>
            <a:r>
              <a:rPr lang="en-US" sz="1400" dirty="0">
                <a:latin typeface="+mn-lt"/>
              </a:rPr>
              <a:t>2.3 Overview of Software Mechanisms</a:t>
            </a:r>
          </a:p>
        </p:txBody>
      </p:sp>
      <p:pic>
        <p:nvPicPr>
          <p:cNvPr id="4" name="Picture 3">
            <a:extLst>
              <a:ext uri="{FF2B5EF4-FFF2-40B4-BE49-F238E27FC236}">
                <a16:creationId xmlns:a16="http://schemas.microsoft.com/office/drawing/2014/main" id="{13B714C0-7D0B-44FE-9548-5F5C8857D670}"/>
              </a:ext>
            </a:extLst>
          </p:cNvPr>
          <p:cNvPicPr>
            <a:picLocks noChangeAspect="1"/>
          </p:cNvPicPr>
          <p:nvPr/>
        </p:nvPicPr>
        <p:blipFill>
          <a:blip r:embed="rId4"/>
          <a:stretch>
            <a:fillRect/>
          </a:stretch>
        </p:blipFill>
        <p:spPr>
          <a:xfrm>
            <a:off x="7829270" y="166342"/>
            <a:ext cx="3962644" cy="6043958"/>
          </a:xfrm>
          <a:prstGeom prst="rect">
            <a:avLst/>
          </a:prstGeom>
        </p:spPr>
      </p:pic>
      <p:sp>
        <p:nvSpPr>
          <p:cNvPr id="5" name="Content Placeholder 3">
            <a:extLst>
              <a:ext uri="{FF2B5EF4-FFF2-40B4-BE49-F238E27FC236}">
                <a16:creationId xmlns:a16="http://schemas.microsoft.com/office/drawing/2014/main" id="{C71E2DF7-5931-4820-BE64-58D0117486D2}"/>
              </a:ext>
            </a:extLst>
          </p:cNvPr>
          <p:cNvSpPr txBox="1">
            <a:spLocks/>
          </p:cNvSpPr>
          <p:nvPr/>
        </p:nvSpPr>
        <p:spPr>
          <a:xfrm>
            <a:off x="311638" y="1189752"/>
            <a:ext cx="7384562" cy="526278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i="0" u="none" strike="noStrike" baseline="0" dirty="0"/>
              <a:t>The HCD and the USBD present software interfaces based on different levels of abstraction.</a:t>
            </a:r>
          </a:p>
          <a:p>
            <a:pPr algn="l">
              <a:spcAft>
                <a:spcPts val="0"/>
              </a:spcAft>
            </a:pPr>
            <a:r>
              <a:rPr lang="en-US" sz="1100" i="0" u="none" strike="noStrike" baseline="0" dirty="0">
                <a:solidFill>
                  <a:srgbClr val="FF0000"/>
                </a:solidFill>
              </a:rPr>
              <a:t>The division of duties between the USBD and the HCD is not defined</a:t>
            </a:r>
            <a:r>
              <a:rPr lang="en-US" sz="1100" i="0" u="none" strike="noStrike" baseline="0" dirty="0"/>
              <a:t>.</a:t>
            </a:r>
          </a:p>
          <a:p>
            <a:pPr algn="l">
              <a:spcAft>
                <a:spcPts val="0"/>
              </a:spcAft>
            </a:pPr>
            <a:r>
              <a:rPr lang="en-US" sz="1100" i="0" u="none" strike="noStrike" baseline="0" dirty="0">
                <a:solidFill>
                  <a:srgbClr val="FF0000"/>
                </a:solidFill>
              </a:rPr>
              <a:t>the USB System provides buffer management capabilities</a:t>
            </a:r>
            <a:r>
              <a:rPr lang="en-US" sz="1100" i="0" u="none" strike="noStrike" baseline="0" dirty="0"/>
              <a:t> and allows the synchronization of the data transmittal to the needs of the client and the function.</a:t>
            </a:r>
            <a:endParaRPr lang="en-US" sz="1100" dirty="0"/>
          </a:p>
          <a:p>
            <a:pPr algn="l">
              <a:spcAft>
                <a:spcPts val="0"/>
              </a:spcAft>
            </a:pPr>
            <a:r>
              <a:rPr lang="en-US" sz="1100" b="1" dirty="0"/>
              <a:t>Device Configuration: </a:t>
            </a:r>
            <a:r>
              <a:rPr lang="en-US" sz="1100" dirty="0"/>
              <a:t>(Figure 10-4) </a:t>
            </a:r>
          </a:p>
          <a:p>
            <a:pPr marL="0" indent="0" algn="l">
              <a:spcAft>
                <a:spcPts val="0"/>
              </a:spcAft>
              <a:buNone/>
            </a:pPr>
            <a:r>
              <a:rPr lang="en-US" sz="1100" dirty="0"/>
              <a:t>- Different operating system environments perform device configuration using different software components and different sequences of events.</a:t>
            </a:r>
          </a:p>
          <a:p>
            <a:pPr marL="0" indent="0" algn="l">
              <a:spcAft>
                <a:spcPts val="0"/>
              </a:spcAft>
              <a:buNone/>
            </a:pPr>
            <a:r>
              <a:rPr lang="en-US" sz="1100" dirty="0"/>
              <a:t>	- The USB System assumes a specialized client of the USBD, called a hub driver, that acts as a clearinghouse for the addition and removal of devices from a particular hub. </a:t>
            </a:r>
          </a:p>
          <a:p>
            <a:pPr marL="0" indent="0" algn="l">
              <a:spcAft>
                <a:spcPts val="0"/>
              </a:spcAft>
              <a:buNone/>
            </a:pPr>
            <a:r>
              <a:rPr lang="en-US" sz="1100" dirty="0"/>
              <a:t>Workflow:</a:t>
            </a:r>
          </a:p>
          <a:p>
            <a:pPr algn="l">
              <a:spcAft>
                <a:spcPts val="0"/>
              </a:spcAft>
            </a:pPr>
            <a:r>
              <a:rPr lang="en-US" sz="1100" dirty="0"/>
              <a:t>- 1: </a:t>
            </a:r>
            <a:r>
              <a:rPr lang="en-US" sz="1100" b="0" i="0" u="none" strike="noStrike" baseline="0" dirty="0"/>
              <a:t>When </a:t>
            </a:r>
            <a:r>
              <a:rPr lang="en-US" sz="1100" b="0" i="0" u="none" strike="noStrike" baseline="0" dirty="0">
                <a:solidFill>
                  <a:srgbClr val="FF0000"/>
                </a:solidFill>
              </a:rPr>
              <a:t>a device is attached</a:t>
            </a:r>
            <a:r>
              <a:rPr lang="en-US" sz="1100" b="0" i="0" u="none" strike="noStrike" baseline="0" dirty="0"/>
              <a:t>, </a:t>
            </a:r>
            <a:r>
              <a:rPr lang="en-US" sz="1100" b="0" i="0" u="none" strike="noStrike" baseline="0" dirty="0">
                <a:solidFill>
                  <a:srgbClr val="FF0000"/>
                </a:solidFill>
              </a:rPr>
              <a:t>the hub driver receives a notification from the hub detecting the change</a:t>
            </a:r>
            <a:r>
              <a:rPr lang="en-US" sz="1100" b="0" i="0" u="none" strike="noStrike" baseline="0" dirty="0"/>
              <a:t>. The hub driver, using the information provided by the hub, requests a device identifier from the USBD. </a:t>
            </a:r>
            <a:r>
              <a:rPr lang="en-US" sz="1100" b="0" i="0" u="none" strike="noStrike" baseline="0" dirty="0">
                <a:solidFill>
                  <a:srgbClr val="FF0000"/>
                </a:solidFill>
              </a:rPr>
              <a:t>The USBD in turn sets up the default pipe </a:t>
            </a:r>
            <a:r>
              <a:rPr lang="en-US" sz="1100" b="0" i="0" u="none" strike="noStrike" baseline="0" dirty="0"/>
              <a:t>for that device and returns a device identifier to the hub drive</a:t>
            </a:r>
            <a:r>
              <a:rPr lang="en-US" sz="1100" dirty="0"/>
              <a:t>		-- 2: </a:t>
            </a:r>
            <a:r>
              <a:rPr lang="en-US" sz="1100" b="0" i="0" u="none" strike="noStrike" baseline="0" dirty="0"/>
              <a:t>The device is now ready to be configured for use. For each device, there </a:t>
            </a:r>
            <a:r>
              <a:rPr lang="en-US" sz="1100" b="0" i="0" u="none" strike="noStrike" baseline="0" dirty="0">
                <a:solidFill>
                  <a:srgbClr val="FF0000"/>
                </a:solidFill>
              </a:rPr>
              <a:t>are three configurations that must be complete before that device is ready for use</a:t>
            </a:r>
            <a:r>
              <a:rPr lang="en-US" sz="1100" b="0" i="0" u="none" strike="noStrike" baseline="0" dirty="0"/>
              <a:t>:</a:t>
            </a:r>
          </a:p>
          <a:p>
            <a:pPr lvl="3">
              <a:spcAft>
                <a:spcPts val="0"/>
              </a:spcAft>
            </a:pPr>
            <a:r>
              <a:rPr lang="en-US" sz="1100" b="0" i="0" u="none" strike="noStrike" baseline="0" dirty="0">
                <a:solidFill>
                  <a:srgbClr val="FF0000"/>
                </a:solidFill>
              </a:rPr>
              <a:t>Device Configuration</a:t>
            </a:r>
            <a:r>
              <a:rPr lang="en-US" sz="1100" b="0" i="0" u="none" strike="noStrike" baseline="0" dirty="0"/>
              <a:t>: This includes setting up all of the device’s USB parameters and allocating all USB host resources that are visible to the device. </a:t>
            </a:r>
          </a:p>
          <a:p>
            <a:pPr lvl="3">
              <a:spcAft>
                <a:spcPts val="0"/>
              </a:spcAft>
            </a:pPr>
            <a:r>
              <a:rPr lang="en-US" sz="1100" b="0" i="0" u="none" strike="noStrike" baseline="0" dirty="0">
                <a:solidFill>
                  <a:srgbClr val="FF0000"/>
                </a:solidFill>
              </a:rPr>
              <a:t>USB Configuration</a:t>
            </a:r>
            <a:r>
              <a:rPr lang="en-US" sz="1100" b="0" i="0" u="none" strike="noStrike" baseline="0" dirty="0"/>
              <a:t>: In order to actually create a USBD pipe ready for use by a client, additional USB information, not visible to the device, must be specified by the client. This information, known as the Policy for the pipe, describes how the client will use the pipe. This includes such items as the maximum amount of data the client will transfer with one IRP, the maximum service interval the client will use, the client’s notification identification, and so on.</a:t>
            </a:r>
          </a:p>
          <a:p>
            <a:pPr lvl="3">
              <a:spcAft>
                <a:spcPts val="0"/>
              </a:spcAft>
            </a:pPr>
            <a:r>
              <a:rPr lang="en-US" sz="1100" b="0" i="0" u="none" strike="noStrike" baseline="0" dirty="0">
                <a:solidFill>
                  <a:srgbClr val="FF0000"/>
                </a:solidFill>
              </a:rPr>
              <a:t>Function </a:t>
            </a:r>
            <a:r>
              <a:rPr lang="en-US" sz="1100" b="0" i="0" u="none" strike="noStrike" baseline="0" dirty="0" err="1">
                <a:solidFill>
                  <a:srgbClr val="FF0000"/>
                </a:solidFill>
              </a:rPr>
              <a:t>Configuration</a:t>
            </a:r>
            <a:r>
              <a:rPr lang="en-US" sz="1100" b="0" i="0" u="none" strike="noStrike" baseline="0" dirty="0" err="1"/>
              <a:t>:Once</a:t>
            </a:r>
            <a:r>
              <a:rPr lang="en-US" sz="1100" b="0" i="0" u="none" strike="noStrike" baseline="0" dirty="0"/>
              <a:t> configuration types 1 and 2 have been accomplished, the pipe is completely ready for use from the USB’s point of view. However, additional vendor- or class-specific setup may be required before the client can actually use the pipe. This configuration is a private matter between the device and the client and is not standardized by the USBD</a:t>
            </a:r>
            <a:r>
              <a:rPr lang="en-US" sz="1100" dirty="0"/>
              <a:t>			-</a:t>
            </a:r>
          </a:p>
        </p:txBody>
      </p:sp>
    </p:spTree>
    <p:custDataLst>
      <p:tags r:id="rId1"/>
    </p:custDataLst>
    <p:extLst>
      <p:ext uri="{BB962C8B-B14F-4D97-AF65-F5344CB8AC3E}">
        <p14:creationId xmlns:p14="http://schemas.microsoft.com/office/powerpoint/2010/main" val="827285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2"/>
            <a:ext cx="11244575" cy="637097"/>
          </a:xfrm>
        </p:spPr>
        <p:txBody>
          <a:bodyPr/>
          <a:lstStyle/>
          <a:p>
            <a:r>
              <a:rPr lang="en-US" dirty="0">
                <a:latin typeface="+mn-lt"/>
              </a:rPr>
              <a:t>II. USB Host: hardware and software</a:t>
            </a:r>
            <a:br>
              <a:rPr lang="en-US" dirty="0">
                <a:latin typeface="+mn-lt"/>
              </a:rPr>
            </a:br>
            <a:r>
              <a:rPr lang="en-US" sz="1400" dirty="0">
                <a:latin typeface="+mn-lt"/>
              </a:rPr>
              <a:t>2.3 Overview of Software Mechanisms</a:t>
            </a:r>
          </a:p>
        </p:txBody>
      </p:sp>
      <p:pic>
        <p:nvPicPr>
          <p:cNvPr id="4" name="Picture 3">
            <a:extLst>
              <a:ext uri="{FF2B5EF4-FFF2-40B4-BE49-F238E27FC236}">
                <a16:creationId xmlns:a16="http://schemas.microsoft.com/office/drawing/2014/main" id="{13B714C0-7D0B-44FE-9548-5F5C8857D670}"/>
              </a:ext>
            </a:extLst>
          </p:cNvPr>
          <p:cNvPicPr>
            <a:picLocks noChangeAspect="1"/>
          </p:cNvPicPr>
          <p:nvPr/>
        </p:nvPicPr>
        <p:blipFill>
          <a:blip r:embed="rId4"/>
          <a:stretch>
            <a:fillRect/>
          </a:stretch>
        </p:blipFill>
        <p:spPr>
          <a:xfrm>
            <a:off x="7829270" y="166342"/>
            <a:ext cx="3962644" cy="6043958"/>
          </a:xfrm>
          <a:prstGeom prst="rect">
            <a:avLst/>
          </a:prstGeom>
        </p:spPr>
      </p:pic>
      <p:sp>
        <p:nvSpPr>
          <p:cNvPr id="5" name="Content Placeholder 3">
            <a:extLst>
              <a:ext uri="{FF2B5EF4-FFF2-40B4-BE49-F238E27FC236}">
                <a16:creationId xmlns:a16="http://schemas.microsoft.com/office/drawing/2014/main" id="{C71E2DF7-5931-4820-BE64-58D0117486D2}"/>
              </a:ext>
            </a:extLst>
          </p:cNvPr>
          <p:cNvSpPr txBox="1">
            <a:spLocks/>
          </p:cNvSpPr>
          <p:nvPr/>
        </p:nvSpPr>
        <p:spPr>
          <a:xfrm>
            <a:off x="311638" y="1189752"/>
            <a:ext cx="7384562" cy="4043992"/>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1" dirty="0"/>
              <a:t>Resource management:</a:t>
            </a:r>
            <a:endParaRPr lang="en-US" sz="1100" dirty="0"/>
          </a:p>
          <a:p>
            <a:pPr algn="l">
              <a:spcAft>
                <a:spcPts val="0"/>
              </a:spcAft>
              <a:buFontTx/>
              <a:buChar char="-"/>
            </a:pPr>
            <a:r>
              <a:rPr lang="en-US" sz="1100" dirty="0"/>
              <a:t>One of the endpoint requirements, which must be supported in order to create a pipe for an endpoint, is the bandwidth necessary for that endpoint’s transfers. </a:t>
            </a:r>
            <a:r>
              <a:rPr lang="en-US" sz="1100" dirty="0">
                <a:solidFill>
                  <a:srgbClr val="FF0000"/>
                </a:solidFill>
              </a:rPr>
              <a:t>There are two stages to check for available bandwidth</a:t>
            </a:r>
            <a:r>
              <a:rPr lang="en-US" sz="1100" dirty="0"/>
              <a:t>. First the maximum execution time for a transaction is calculated. Then the (micro)frame schedule is consulted to determine if the indicated transaction will fit.</a:t>
            </a:r>
          </a:p>
          <a:p>
            <a:pPr algn="l">
              <a:spcAft>
                <a:spcPts val="0"/>
              </a:spcAft>
              <a:buFontTx/>
              <a:buChar char="-"/>
            </a:pPr>
            <a:endParaRPr lang="en-US" sz="1100" dirty="0"/>
          </a:p>
          <a:p>
            <a:pPr algn="l">
              <a:spcAft>
                <a:spcPts val="0"/>
              </a:spcAft>
            </a:pPr>
            <a:r>
              <a:rPr lang="en-US" sz="1100" b="0" i="0" u="none" strike="noStrike" baseline="0" dirty="0"/>
              <a:t>The calculation of the maximum transaction execution time requires that the following information be provided:</a:t>
            </a:r>
          </a:p>
          <a:p>
            <a:pPr lvl="3">
              <a:spcAft>
                <a:spcPts val="0"/>
              </a:spcAft>
            </a:pPr>
            <a:r>
              <a:rPr lang="en-US" sz="1100" b="0" i="0" u="none" strike="noStrike" baseline="0" dirty="0"/>
              <a:t>Number of data bytes (</a:t>
            </a:r>
            <a:r>
              <a:rPr lang="en-US" sz="1100" b="0" i="1" u="none" strike="noStrike" baseline="0" dirty="0" err="1"/>
              <a:t>wMaxPacketSize</a:t>
            </a:r>
            <a:r>
              <a:rPr lang="en-US" sz="1100" b="0" i="0" u="none" strike="noStrike" baseline="0" dirty="0"/>
              <a:t>) to be transmitted.</a:t>
            </a:r>
          </a:p>
          <a:p>
            <a:pPr lvl="3">
              <a:spcAft>
                <a:spcPts val="0"/>
              </a:spcAft>
            </a:pPr>
            <a:r>
              <a:rPr lang="en-US" sz="1100" b="0" i="0" u="none" strike="noStrike" baseline="0" dirty="0"/>
              <a:t>Transfer type.</a:t>
            </a:r>
          </a:p>
          <a:p>
            <a:pPr lvl="3">
              <a:spcAft>
                <a:spcPts val="0"/>
              </a:spcAft>
            </a:pPr>
            <a:r>
              <a:rPr lang="en-US" sz="1100" b="0" i="0" u="none" strike="noStrike" baseline="0" dirty="0"/>
              <a:t>Depth in the topology (If less precision is allowed, the maximum topology depth may be assumed)</a:t>
            </a:r>
          </a:p>
          <a:p>
            <a:pPr lvl="3">
              <a:spcAft>
                <a:spcPts val="0"/>
              </a:spcAft>
            </a:pPr>
            <a:endParaRPr lang="en-US" sz="1100" dirty="0"/>
          </a:p>
          <a:p>
            <a:pPr marL="177800" lvl="3" indent="-177800">
              <a:spcAft>
                <a:spcPts val="0"/>
              </a:spcAft>
              <a:buClr>
                <a:schemeClr val="tx2"/>
              </a:buClr>
              <a:buFont typeface="Wingdings" panose="05000000000000000000" pitchFamily="2" charset="2"/>
              <a:buChar char="§"/>
              <a:tabLst>
                <a:tab pos="7177088" algn="r"/>
              </a:tabLst>
            </a:pPr>
            <a:r>
              <a:rPr lang="en-US" sz="1100" b="1" dirty="0"/>
              <a:t>Data Transfers:</a:t>
            </a:r>
          </a:p>
          <a:p>
            <a:pPr marL="0" indent="0" algn="l">
              <a:spcAft>
                <a:spcPts val="0"/>
              </a:spcAft>
              <a:buNone/>
            </a:pPr>
            <a:r>
              <a:rPr lang="en-US" sz="1100" b="1" dirty="0"/>
              <a:t>- </a:t>
            </a:r>
            <a:r>
              <a:rPr lang="en-US" sz="1100" b="0" i="0" u="none" strike="noStrike" baseline="0" dirty="0"/>
              <a:t>The basis for all client-function communication is the interface: a bundle of related pipes associated with a particular USB device.</a:t>
            </a:r>
          </a:p>
          <a:p>
            <a:pPr algn="l">
              <a:spcAft>
                <a:spcPts val="0"/>
              </a:spcAft>
              <a:buFontTx/>
              <a:buChar char="-"/>
            </a:pPr>
            <a:r>
              <a:rPr lang="en-US" sz="1100" dirty="0"/>
              <a:t>Exactly one client on the host manages a given interface. The client initializes each pipe of an interface by setting the Policy for that pipe. his includes the maximum amount of data to be transmitted per IRP and the maximum service interval for the pipe</a:t>
            </a:r>
          </a:p>
          <a:p>
            <a:pPr algn="l">
              <a:spcAft>
                <a:spcPts val="0"/>
              </a:spcAft>
              <a:buFontTx/>
              <a:buChar char="-"/>
            </a:pPr>
            <a:r>
              <a:rPr lang="en-US" sz="1100" b="1" dirty="0">
                <a:solidFill>
                  <a:srgbClr val="FF0000"/>
                </a:solidFill>
              </a:rPr>
              <a:t>When a client wishes to transfer data, it will send an IRP to the USBD. Depending on the direction of data transfer, a full or empty data buffer will be provided. When the request is complete (successfully or due to an error condition), the IRP and its status is returned to the client.</a:t>
            </a:r>
          </a:p>
        </p:txBody>
      </p:sp>
    </p:spTree>
    <p:custDataLst>
      <p:tags r:id="rId1"/>
    </p:custDataLst>
    <p:extLst>
      <p:ext uri="{BB962C8B-B14F-4D97-AF65-F5344CB8AC3E}">
        <p14:creationId xmlns:p14="http://schemas.microsoft.com/office/powerpoint/2010/main" val="1477969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2"/>
            <a:ext cx="11244575" cy="637097"/>
          </a:xfrm>
        </p:spPr>
        <p:txBody>
          <a:bodyPr/>
          <a:lstStyle/>
          <a:p>
            <a:r>
              <a:rPr lang="en-US" dirty="0">
                <a:latin typeface="+mn-lt"/>
              </a:rPr>
              <a:t>II. USB Host: hardware and software</a:t>
            </a:r>
            <a:br>
              <a:rPr lang="en-US" dirty="0">
                <a:latin typeface="+mn-lt"/>
              </a:rPr>
            </a:br>
            <a:r>
              <a:rPr lang="en-US" sz="1400" dirty="0">
                <a:latin typeface="+mn-lt"/>
              </a:rPr>
              <a:t>2.4 Host Controller Driver</a:t>
            </a:r>
          </a:p>
        </p:txBody>
      </p:sp>
      <p:sp>
        <p:nvSpPr>
          <p:cNvPr id="6" name="Content Placeholder 3">
            <a:extLst>
              <a:ext uri="{FF2B5EF4-FFF2-40B4-BE49-F238E27FC236}">
                <a16:creationId xmlns:a16="http://schemas.microsoft.com/office/drawing/2014/main" id="{6652033F-2163-4654-A5CE-04B6E197FD61}"/>
              </a:ext>
            </a:extLst>
          </p:cNvPr>
          <p:cNvSpPr txBox="1">
            <a:spLocks/>
          </p:cNvSpPr>
          <p:nvPr/>
        </p:nvSpPr>
        <p:spPr>
          <a:xfrm>
            <a:off x="311638" y="1189752"/>
            <a:ext cx="7384562" cy="3231462"/>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dirty="0"/>
              <a:t>The Host Controller Driver (HCD) is an abstraction of Host Controller hardware and the Host Controller’s view of data transmission over the USB. The HCDI meets the following requirements:</a:t>
            </a:r>
          </a:p>
          <a:p>
            <a:pPr marL="0" indent="0" algn="l">
              <a:spcAft>
                <a:spcPts val="0"/>
              </a:spcAft>
              <a:buNone/>
            </a:pPr>
            <a:r>
              <a:rPr lang="en-US" sz="1100" dirty="0"/>
              <a:t>- Provides an abstraction of the Host Controller hardware.</a:t>
            </a:r>
          </a:p>
          <a:p>
            <a:pPr marL="0" indent="0" algn="l">
              <a:spcAft>
                <a:spcPts val="0"/>
              </a:spcAft>
              <a:buNone/>
            </a:pPr>
            <a:r>
              <a:rPr lang="en-US" sz="1100" dirty="0"/>
              <a:t>- Provides an abstraction for data transfers by the Host Controller across the USB interconnect.</a:t>
            </a:r>
          </a:p>
          <a:p>
            <a:pPr marL="0" indent="0" algn="l">
              <a:spcAft>
                <a:spcPts val="0"/>
              </a:spcAft>
              <a:buNone/>
            </a:pPr>
            <a:r>
              <a:rPr lang="en-US" sz="1100" dirty="0"/>
              <a:t>- Provides an abstraction for the allocation (and de-allocation) of Host Controller resources to support guaranteed service to USB devices.</a:t>
            </a:r>
          </a:p>
          <a:p>
            <a:pPr algn="l">
              <a:spcAft>
                <a:spcPts val="0"/>
              </a:spcAft>
              <a:buFontTx/>
              <a:buChar char="-"/>
            </a:pPr>
            <a:r>
              <a:rPr lang="en-US" sz="1100" dirty="0"/>
              <a:t>Presents the root hub and its behavior according to the hub class definition. </a:t>
            </a:r>
          </a:p>
          <a:p>
            <a:pPr algn="l">
              <a:spcAft>
                <a:spcPts val="0"/>
              </a:spcAft>
              <a:buFontTx/>
              <a:buChar char="-"/>
            </a:pPr>
            <a:endParaRPr lang="en-US" sz="1100" dirty="0">
              <a:solidFill>
                <a:srgbClr val="FF0000"/>
              </a:solidFill>
            </a:endParaRPr>
          </a:p>
          <a:p>
            <a:pPr marL="0" indent="0" algn="l">
              <a:spcAft>
                <a:spcPts val="0"/>
              </a:spcAft>
              <a:buNone/>
            </a:pPr>
            <a:r>
              <a:rPr lang="en-US" sz="1100" dirty="0">
                <a:solidFill>
                  <a:srgbClr val="FF0000"/>
                </a:solidFill>
              </a:rPr>
              <a:t>The HCD provides a software interface (HCDI) that implements the required abstractions. </a:t>
            </a:r>
            <a:r>
              <a:rPr lang="en-US" sz="1100" dirty="0"/>
              <a:t>The function of the HCD is to provide an abstraction</a:t>
            </a:r>
            <a:r>
              <a:rPr lang="en-US" sz="1100" dirty="0">
                <a:solidFill>
                  <a:srgbClr val="FF0000"/>
                </a:solidFill>
              </a:rPr>
              <a:t>, which hides the details of the Host Controller hardware. </a:t>
            </a:r>
          </a:p>
          <a:p>
            <a:pPr marL="0" indent="0" algn="l">
              <a:spcAft>
                <a:spcPts val="0"/>
              </a:spcAft>
              <a:buNone/>
            </a:pPr>
            <a:r>
              <a:rPr lang="en-US" sz="1100" dirty="0">
                <a:solidFill>
                  <a:srgbClr val="FF0000"/>
                </a:solidFill>
              </a:rPr>
              <a:t>Below the Host Controller hardware is the physical USB and all the attached USB devices.</a:t>
            </a:r>
          </a:p>
          <a:p>
            <a:pPr marL="0" indent="0" algn="l">
              <a:spcAft>
                <a:spcPts val="0"/>
              </a:spcAft>
              <a:buNone/>
            </a:pPr>
            <a:r>
              <a:rPr lang="en-US" sz="1100" dirty="0">
                <a:solidFill>
                  <a:srgbClr val="FF0000"/>
                </a:solidFill>
              </a:rPr>
              <a:t>The HCD is the lowest tier in the USB software stack. The HCD has only one client: the Universal Serial Bus Driver (USBD). The USBD maps requests from many clients to the appropriate HCD. A given HCD</a:t>
            </a:r>
          </a:p>
          <a:p>
            <a:pPr marL="0" indent="0" algn="l">
              <a:spcAft>
                <a:spcPts val="0"/>
              </a:spcAft>
              <a:buNone/>
            </a:pPr>
            <a:r>
              <a:rPr lang="en-US" sz="1100" dirty="0">
                <a:solidFill>
                  <a:srgbClr val="FF0000"/>
                </a:solidFill>
              </a:rPr>
              <a:t>may manage many Host Controllers.</a:t>
            </a:r>
          </a:p>
          <a:p>
            <a:pPr marL="0" indent="0" algn="l">
              <a:spcAft>
                <a:spcPts val="0"/>
              </a:spcAft>
              <a:buNone/>
            </a:pPr>
            <a:r>
              <a:rPr lang="en-US" sz="1100" dirty="0">
                <a:solidFill>
                  <a:srgbClr val="FF0000"/>
                </a:solidFill>
              </a:rPr>
              <a:t>The HCDI is not directly accessible from a client. Therefore, the specific interface requirements for the HCDI are not discussed here.</a:t>
            </a:r>
          </a:p>
        </p:txBody>
      </p:sp>
      <p:pic>
        <p:nvPicPr>
          <p:cNvPr id="7" name="Picture 6">
            <a:extLst>
              <a:ext uri="{FF2B5EF4-FFF2-40B4-BE49-F238E27FC236}">
                <a16:creationId xmlns:a16="http://schemas.microsoft.com/office/drawing/2014/main" id="{710063E6-774E-4F15-A6B9-52494A8A0481}"/>
              </a:ext>
            </a:extLst>
          </p:cNvPr>
          <p:cNvPicPr>
            <a:picLocks noChangeAspect="1"/>
          </p:cNvPicPr>
          <p:nvPr/>
        </p:nvPicPr>
        <p:blipFill>
          <a:blip r:embed="rId4"/>
          <a:stretch>
            <a:fillRect/>
          </a:stretch>
        </p:blipFill>
        <p:spPr>
          <a:xfrm>
            <a:off x="7829270" y="166342"/>
            <a:ext cx="3962644" cy="6043958"/>
          </a:xfrm>
          <a:prstGeom prst="rect">
            <a:avLst/>
          </a:prstGeom>
        </p:spPr>
      </p:pic>
    </p:spTree>
    <p:custDataLst>
      <p:tags r:id="rId1"/>
    </p:custDataLst>
    <p:extLst>
      <p:ext uri="{BB962C8B-B14F-4D97-AF65-F5344CB8AC3E}">
        <p14:creationId xmlns:p14="http://schemas.microsoft.com/office/powerpoint/2010/main" val="3988204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2"/>
            <a:ext cx="11244575" cy="637097"/>
          </a:xfrm>
        </p:spPr>
        <p:txBody>
          <a:bodyPr/>
          <a:lstStyle/>
          <a:p>
            <a:r>
              <a:rPr lang="en-US" dirty="0">
                <a:latin typeface="+mn-lt"/>
              </a:rPr>
              <a:t>II. USB Host: hardware and software</a:t>
            </a:r>
            <a:br>
              <a:rPr lang="en-US" dirty="0">
                <a:latin typeface="+mn-lt"/>
              </a:rPr>
            </a:br>
            <a:r>
              <a:rPr lang="en-US" sz="1400" dirty="0">
                <a:latin typeface="+mn-lt"/>
              </a:rPr>
              <a:t>2.5 Universal Serial Bus Driver</a:t>
            </a:r>
          </a:p>
        </p:txBody>
      </p:sp>
      <p:sp>
        <p:nvSpPr>
          <p:cNvPr id="3" name="Content Placeholder 3">
            <a:extLst>
              <a:ext uri="{FF2B5EF4-FFF2-40B4-BE49-F238E27FC236}">
                <a16:creationId xmlns:a16="http://schemas.microsoft.com/office/drawing/2014/main" id="{879FA7E0-AC9C-4B23-8C6F-048E0D506A97}"/>
              </a:ext>
            </a:extLst>
          </p:cNvPr>
          <p:cNvSpPr txBox="1">
            <a:spLocks/>
          </p:cNvSpPr>
          <p:nvPr/>
        </p:nvSpPr>
        <p:spPr>
          <a:xfrm>
            <a:off x="311638" y="1189752"/>
            <a:ext cx="6403647" cy="3434595"/>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dirty="0"/>
              <a:t>The USBD provides a collection of mechanisms that operating system components, typically device drivers, use to access USB devices. The only access to a USB device is that provided by the USBD. The USBD implementations are operating system-specific.</a:t>
            </a:r>
          </a:p>
          <a:p>
            <a:pPr algn="l">
              <a:spcAft>
                <a:spcPts val="0"/>
              </a:spcAft>
            </a:pPr>
            <a:r>
              <a:rPr lang="en-US" sz="1100" dirty="0"/>
              <a:t> A single instance of the USBD directs accesses to one or more HCDs that in turn connect to one or more Host Controllers. If allowed, how USBD instancing is managed is dependent upon the operating system environment.</a:t>
            </a:r>
          </a:p>
          <a:p>
            <a:pPr algn="l">
              <a:spcAft>
                <a:spcPts val="0"/>
              </a:spcAft>
            </a:pPr>
            <a:r>
              <a:rPr lang="en-US" sz="1100" dirty="0"/>
              <a:t>However, from the client’s point of view, the USBD with which the client communicates manages all of the attached USB devices.</a:t>
            </a:r>
          </a:p>
          <a:p>
            <a:pPr algn="l">
              <a:spcAft>
                <a:spcPts val="0"/>
              </a:spcAft>
            </a:pPr>
            <a:endParaRPr lang="en-US" sz="1100" dirty="0">
              <a:solidFill>
                <a:srgbClr val="FF0000"/>
              </a:solidFill>
            </a:endParaRPr>
          </a:p>
          <a:p>
            <a:pPr algn="l">
              <a:spcAft>
                <a:spcPts val="0"/>
              </a:spcAft>
            </a:pPr>
            <a:r>
              <a:rPr lang="en-US" sz="1100" dirty="0">
                <a:solidFill>
                  <a:srgbClr val="FF0000"/>
                </a:solidFill>
              </a:rPr>
              <a:t>Overview:</a:t>
            </a:r>
          </a:p>
          <a:p>
            <a:pPr algn="l">
              <a:spcAft>
                <a:spcPts val="0"/>
              </a:spcAft>
            </a:pPr>
            <a:r>
              <a:rPr lang="en-US" sz="1100" dirty="0">
                <a:solidFill>
                  <a:srgbClr val="FF0000"/>
                </a:solidFill>
              </a:rPr>
              <a:t>The USBD presents two groups of software mechanisms to clients: command mechanisms and pipe mechanisms.</a:t>
            </a:r>
          </a:p>
          <a:p>
            <a:pPr lvl="2">
              <a:spcAft>
                <a:spcPts val="0"/>
              </a:spcAft>
            </a:pPr>
            <a:r>
              <a:rPr lang="en-US" sz="1100" dirty="0">
                <a:solidFill>
                  <a:srgbClr val="FF0000"/>
                </a:solidFill>
              </a:rPr>
              <a:t>Command mechanisms allow clients to configure and control USBD operation as well as to configure and generically control a USB device. command mechanisms provide all access to the device’s default pipe.</a:t>
            </a:r>
          </a:p>
          <a:p>
            <a:pPr lvl="2">
              <a:spcAft>
                <a:spcPts val="0"/>
              </a:spcAft>
            </a:pPr>
            <a:r>
              <a:rPr lang="en-US" sz="1100" dirty="0">
                <a:solidFill>
                  <a:srgbClr val="FF0000"/>
                </a:solidFill>
              </a:rPr>
              <a:t>Pipe mechanisms allow a USBD client to manage device specific data and control transfers. Pipe mechanisms do not allow a client to directly address the device’s default pipe.</a:t>
            </a:r>
          </a:p>
        </p:txBody>
      </p:sp>
      <p:pic>
        <p:nvPicPr>
          <p:cNvPr id="6" name="Picture 5">
            <a:extLst>
              <a:ext uri="{FF2B5EF4-FFF2-40B4-BE49-F238E27FC236}">
                <a16:creationId xmlns:a16="http://schemas.microsoft.com/office/drawing/2014/main" id="{9C421F3A-E87D-4161-99C0-45B8284E2A3A}"/>
              </a:ext>
            </a:extLst>
          </p:cNvPr>
          <p:cNvPicPr>
            <a:picLocks noChangeAspect="1"/>
          </p:cNvPicPr>
          <p:nvPr/>
        </p:nvPicPr>
        <p:blipFill>
          <a:blip r:embed="rId4"/>
          <a:stretch>
            <a:fillRect/>
          </a:stretch>
        </p:blipFill>
        <p:spPr>
          <a:xfrm>
            <a:off x="6715285" y="1052739"/>
            <a:ext cx="5476716" cy="4285380"/>
          </a:xfrm>
          <a:prstGeom prst="rect">
            <a:avLst/>
          </a:prstGeom>
        </p:spPr>
      </p:pic>
    </p:spTree>
    <p:custDataLst>
      <p:tags r:id="rId1"/>
    </p:custDataLst>
    <p:extLst>
      <p:ext uri="{BB962C8B-B14F-4D97-AF65-F5344CB8AC3E}">
        <p14:creationId xmlns:p14="http://schemas.microsoft.com/office/powerpoint/2010/main" val="495421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2"/>
            <a:ext cx="11244575" cy="637097"/>
          </a:xfrm>
        </p:spPr>
        <p:txBody>
          <a:bodyPr/>
          <a:lstStyle/>
          <a:p>
            <a:r>
              <a:rPr lang="en-US" dirty="0"/>
              <a:t>II. USB Host: hardware and software</a:t>
            </a:r>
            <a:br>
              <a:rPr lang="en-US" dirty="0"/>
            </a:br>
            <a:r>
              <a:rPr lang="en-US" sz="1400" dirty="0"/>
              <a:t>2.5 Universal Serial Bus Driver</a:t>
            </a:r>
          </a:p>
        </p:txBody>
      </p:sp>
      <p:sp>
        <p:nvSpPr>
          <p:cNvPr id="3" name="Content Placeholder 3">
            <a:extLst>
              <a:ext uri="{FF2B5EF4-FFF2-40B4-BE49-F238E27FC236}">
                <a16:creationId xmlns:a16="http://schemas.microsoft.com/office/drawing/2014/main" id="{879FA7E0-AC9C-4B23-8C6F-048E0D506A97}"/>
              </a:ext>
            </a:extLst>
          </p:cNvPr>
          <p:cNvSpPr txBox="1">
            <a:spLocks/>
          </p:cNvSpPr>
          <p:nvPr/>
        </p:nvSpPr>
        <p:spPr>
          <a:xfrm>
            <a:off x="311638" y="1189752"/>
            <a:ext cx="6403647" cy="3840860"/>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b="1" dirty="0"/>
              <a:t>USBD Initialization</a:t>
            </a:r>
          </a:p>
          <a:p>
            <a:pPr algn="l">
              <a:spcAft>
                <a:spcPts val="0"/>
              </a:spcAft>
            </a:pPr>
            <a:r>
              <a:rPr lang="en-US" sz="1100" dirty="0"/>
              <a:t>Specific USBD initialization is operating system-dependent. When a particular USB managed by USBD is initialized, the management information for that USB is also created. Part of this management information is the default address device and its default pipe used to communicate to a newly reset device.</a:t>
            </a:r>
          </a:p>
          <a:p>
            <a:pPr algn="l">
              <a:spcAft>
                <a:spcPts val="0"/>
              </a:spcAft>
            </a:pPr>
            <a:r>
              <a:rPr lang="en-US" sz="1100" dirty="0"/>
              <a:t>When a device is attached to a USB, it responds to a special address known as the default address (refer to Chapter 9) until its unique address is assigned by the bus enumerator. In order for the USB System to interact with the new device, the default device address and the device’s default pipe must be available to the hub driver when a device is attached. During device initialization, the default address is changed to a unique address.</a:t>
            </a:r>
          </a:p>
          <a:p>
            <a:pPr algn="l">
              <a:spcAft>
                <a:spcPts val="0"/>
              </a:spcAft>
            </a:pPr>
            <a:endParaRPr lang="en-US" sz="1100" dirty="0"/>
          </a:p>
          <a:p>
            <a:pPr algn="l">
              <a:spcAft>
                <a:spcPts val="0"/>
              </a:spcAft>
            </a:pPr>
            <a:r>
              <a:rPr lang="en-US" sz="1100" b="1" dirty="0"/>
              <a:t>USBD Pipe Usage</a:t>
            </a:r>
          </a:p>
          <a:p>
            <a:pPr algn="l">
              <a:spcAft>
                <a:spcPts val="0"/>
              </a:spcAft>
            </a:pPr>
            <a:r>
              <a:rPr lang="en-US" sz="1100" dirty="0"/>
              <a:t>Pipes are the method by which a device endpoint is associated with a Host Software entity. </a:t>
            </a:r>
          </a:p>
          <a:p>
            <a:pPr algn="l">
              <a:spcAft>
                <a:spcPts val="0"/>
              </a:spcAft>
            </a:pPr>
            <a:r>
              <a:rPr lang="en-US" sz="1100" dirty="0"/>
              <a:t>Although the basic concept of a pipe is the same no matter who the owner, some distinction of capabilities provided to the USBD client occurs between two groups of pipes:</a:t>
            </a:r>
          </a:p>
          <a:p>
            <a:pPr marL="0" indent="0" algn="l">
              <a:spcAft>
                <a:spcPts val="0"/>
              </a:spcAft>
              <a:buNone/>
            </a:pPr>
            <a:r>
              <a:rPr lang="en-US" sz="1100" dirty="0"/>
              <a:t>- Default pipes, which are owned and managed by the USBD</a:t>
            </a:r>
          </a:p>
          <a:p>
            <a:pPr marL="0" indent="0" algn="l">
              <a:spcAft>
                <a:spcPts val="0"/>
              </a:spcAft>
              <a:buNone/>
            </a:pPr>
            <a:r>
              <a:rPr lang="en-US" sz="1100" dirty="0"/>
              <a:t>- All other pipes, which are owned and managed by clients of the USBD</a:t>
            </a:r>
          </a:p>
          <a:p>
            <a:pPr algn="l">
              <a:spcAft>
                <a:spcPts val="0"/>
              </a:spcAft>
            </a:pPr>
            <a:r>
              <a:rPr lang="en-US" sz="1100" dirty="0"/>
              <a:t>Default pipes are never directly accessed by clients, although they are often used to fulfill some part of client requests relayed via command mechanisms.</a:t>
            </a:r>
          </a:p>
        </p:txBody>
      </p:sp>
      <p:pic>
        <p:nvPicPr>
          <p:cNvPr id="6" name="Picture 5">
            <a:extLst>
              <a:ext uri="{FF2B5EF4-FFF2-40B4-BE49-F238E27FC236}">
                <a16:creationId xmlns:a16="http://schemas.microsoft.com/office/drawing/2014/main" id="{9C421F3A-E87D-4161-99C0-45B8284E2A3A}"/>
              </a:ext>
            </a:extLst>
          </p:cNvPr>
          <p:cNvPicPr>
            <a:picLocks noChangeAspect="1"/>
          </p:cNvPicPr>
          <p:nvPr/>
        </p:nvPicPr>
        <p:blipFill>
          <a:blip r:embed="rId4"/>
          <a:stretch>
            <a:fillRect/>
          </a:stretch>
        </p:blipFill>
        <p:spPr>
          <a:xfrm>
            <a:off x="6715285" y="1052739"/>
            <a:ext cx="5476716" cy="4285380"/>
          </a:xfrm>
          <a:prstGeom prst="rect">
            <a:avLst/>
          </a:prstGeom>
        </p:spPr>
      </p:pic>
    </p:spTree>
    <p:custDataLst>
      <p:tags r:id="rId1"/>
    </p:custDataLst>
    <p:extLst>
      <p:ext uri="{BB962C8B-B14F-4D97-AF65-F5344CB8AC3E}">
        <p14:creationId xmlns:p14="http://schemas.microsoft.com/office/powerpoint/2010/main" val="3641369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2"/>
            <a:ext cx="11244575" cy="637097"/>
          </a:xfrm>
        </p:spPr>
        <p:txBody>
          <a:bodyPr/>
          <a:lstStyle/>
          <a:p>
            <a:r>
              <a:rPr lang="en-US" dirty="0">
                <a:latin typeface="+mn-lt"/>
              </a:rPr>
              <a:t>III. Hub Specification</a:t>
            </a:r>
            <a:br>
              <a:rPr lang="en-US" dirty="0">
                <a:latin typeface="+mn-lt"/>
              </a:rPr>
            </a:br>
            <a:r>
              <a:rPr lang="en-US" sz="1400" dirty="0">
                <a:latin typeface="+mn-lt"/>
              </a:rPr>
              <a:t>3.1 Overview</a:t>
            </a:r>
          </a:p>
        </p:txBody>
      </p:sp>
      <p:sp>
        <p:nvSpPr>
          <p:cNvPr id="3" name="Content Placeholder 3">
            <a:extLst>
              <a:ext uri="{FF2B5EF4-FFF2-40B4-BE49-F238E27FC236}">
                <a16:creationId xmlns:a16="http://schemas.microsoft.com/office/drawing/2014/main" id="{8B722B25-ABC0-4BBC-A64C-AB9CD631C1E7}"/>
              </a:ext>
            </a:extLst>
          </p:cNvPr>
          <p:cNvSpPr txBox="1">
            <a:spLocks/>
          </p:cNvSpPr>
          <p:nvPr/>
        </p:nvSpPr>
        <p:spPr>
          <a:xfrm>
            <a:off x="311638" y="1189752"/>
            <a:ext cx="11244575" cy="201266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dirty="0"/>
              <a:t>This chapter describes the </a:t>
            </a:r>
            <a:r>
              <a:rPr lang="en-US" sz="1100" dirty="0">
                <a:solidFill>
                  <a:srgbClr val="FF0000"/>
                </a:solidFill>
              </a:rPr>
              <a:t>architectural requirements for the USB hub. </a:t>
            </a:r>
          </a:p>
          <a:p>
            <a:pPr algn="l">
              <a:spcAft>
                <a:spcPts val="0"/>
              </a:spcAft>
            </a:pPr>
            <a:r>
              <a:rPr lang="en-US" sz="1100" dirty="0"/>
              <a:t>The chapter also describes the hub’s operation for error recovery, reset, and suspend/resume. The second half of the chapter defines hub request behavior and hub descriptors.</a:t>
            </a:r>
          </a:p>
          <a:p>
            <a:pPr algn="l">
              <a:spcAft>
                <a:spcPts val="0"/>
              </a:spcAft>
            </a:pPr>
            <a:endParaRPr lang="en-US" sz="1100" dirty="0"/>
          </a:p>
          <a:p>
            <a:pPr algn="l">
              <a:spcAft>
                <a:spcPts val="0"/>
              </a:spcAft>
            </a:pPr>
            <a:r>
              <a:rPr lang="en-US" sz="1100" dirty="0"/>
              <a:t>Hubs provide the </a:t>
            </a:r>
            <a:r>
              <a:rPr lang="en-US" sz="1100" dirty="0">
                <a:solidFill>
                  <a:srgbClr val="FF0000"/>
                </a:solidFill>
              </a:rPr>
              <a:t>electrical interface between USB devices and the host</a:t>
            </a:r>
            <a:r>
              <a:rPr lang="en-US" sz="1100" dirty="0"/>
              <a:t>.</a:t>
            </a:r>
          </a:p>
          <a:p>
            <a:pPr algn="l">
              <a:spcAft>
                <a:spcPts val="0"/>
              </a:spcAft>
            </a:pPr>
            <a:r>
              <a:rPr lang="en-US" sz="1100" dirty="0"/>
              <a:t>Listed below are the major aspects of </a:t>
            </a:r>
            <a:r>
              <a:rPr lang="en-US" sz="1100" dirty="0">
                <a:solidFill>
                  <a:srgbClr val="FF0000"/>
                </a:solidFill>
              </a:rPr>
              <a:t>USB functionality that hubs must support:</a:t>
            </a:r>
          </a:p>
          <a:p>
            <a:pPr lvl="3">
              <a:spcAft>
                <a:spcPts val="0"/>
              </a:spcAft>
            </a:pPr>
            <a:r>
              <a:rPr lang="en-US" sz="1100" dirty="0"/>
              <a:t>Connectivity behavior</a:t>
            </a:r>
          </a:p>
          <a:p>
            <a:pPr lvl="3">
              <a:spcAft>
                <a:spcPts val="0"/>
              </a:spcAft>
            </a:pPr>
            <a:r>
              <a:rPr lang="en-US" sz="1100" dirty="0"/>
              <a:t>Power management</a:t>
            </a:r>
          </a:p>
          <a:p>
            <a:pPr lvl="3">
              <a:spcAft>
                <a:spcPts val="0"/>
              </a:spcAft>
            </a:pPr>
            <a:r>
              <a:rPr lang="en-US" sz="1100" dirty="0"/>
              <a:t>Device connect/disconnect detection</a:t>
            </a:r>
          </a:p>
          <a:p>
            <a:pPr lvl="3">
              <a:spcAft>
                <a:spcPts val="0"/>
              </a:spcAft>
            </a:pPr>
            <a:r>
              <a:rPr lang="en-US" sz="1100" dirty="0"/>
              <a:t>Bus fault detection and recovery</a:t>
            </a:r>
          </a:p>
          <a:p>
            <a:pPr lvl="3">
              <a:spcAft>
                <a:spcPts val="0"/>
              </a:spcAft>
            </a:pPr>
            <a:r>
              <a:rPr lang="en-US" sz="1100" dirty="0"/>
              <a:t>High-, full-, and low-speed device support</a:t>
            </a:r>
          </a:p>
        </p:txBody>
      </p:sp>
    </p:spTree>
    <p:custDataLst>
      <p:tags r:id="rId1"/>
    </p:custDataLst>
    <p:extLst>
      <p:ext uri="{BB962C8B-B14F-4D97-AF65-F5344CB8AC3E}">
        <p14:creationId xmlns:p14="http://schemas.microsoft.com/office/powerpoint/2010/main" val="2922411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2"/>
            <a:ext cx="11244575" cy="637097"/>
          </a:xfrm>
        </p:spPr>
        <p:txBody>
          <a:bodyPr/>
          <a:lstStyle/>
          <a:p>
            <a:r>
              <a:rPr lang="en-US" dirty="0">
                <a:latin typeface="+mn-lt"/>
              </a:rPr>
              <a:t>III. Hub Specification</a:t>
            </a:r>
            <a:br>
              <a:rPr lang="en-US" dirty="0">
                <a:latin typeface="+mn-lt"/>
              </a:rPr>
            </a:br>
            <a:r>
              <a:rPr lang="en-US" sz="1400" dirty="0">
                <a:latin typeface="+mn-lt"/>
              </a:rPr>
              <a:t>3.1 Overview</a:t>
            </a:r>
          </a:p>
        </p:txBody>
      </p:sp>
      <p:sp>
        <p:nvSpPr>
          <p:cNvPr id="3" name="Content Placeholder 3">
            <a:extLst>
              <a:ext uri="{FF2B5EF4-FFF2-40B4-BE49-F238E27FC236}">
                <a16:creationId xmlns:a16="http://schemas.microsoft.com/office/drawing/2014/main" id="{8B722B25-ABC0-4BBC-A64C-AB9CD631C1E7}"/>
              </a:ext>
            </a:extLst>
          </p:cNvPr>
          <p:cNvSpPr txBox="1">
            <a:spLocks/>
          </p:cNvSpPr>
          <p:nvPr/>
        </p:nvSpPr>
        <p:spPr>
          <a:xfrm>
            <a:off x="7076121" y="1484538"/>
            <a:ext cx="4049080" cy="1809534"/>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dirty="0"/>
              <a:t>A hub consists of three components: </a:t>
            </a:r>
          </a:p>
          <a:p>
            <a:pPr lvl="3">
              <a:spcAft>
                <a:spcPts val="0"/>
              </a:spcAft>
            </a:pPr>
            <a:r>
              <a:rPr lang="en-US" sz="1100" dirty="0">
                <a:solidFill>
                  <a:srgbClr val="FF0000"/>
                </a:solidFill>
              </a:rPr>
              <a:t>The Hub Repeate</a:t>
            </a:r>
            <a:r>
              <a:rPr lang="en-US" sz="1100" dirty="0"/>
              <a:t>r: is responsible </a:t>
            </a:r>
            <a:r>
              <a:rPr lang="en-US" sz="1100" dirty="0">
                <a:solidFill>
                  <a:srgbClr val="FF0000"/>
                </a:solidFill>
              </a:rPr>
              <a:t>for connectivity setup and tear-down</a:t>
            </a:r>
            <a:r>
              <a:rPr lang="en-US" sz="1100" dirty="0"/>
              <a:t>, supports exception handling</a:t>
            </a:r>
          </a:p>
          <a:p>
            <a:pPr lvl="3">
              <a:spcAft>
                <a:spcPts val="0"/>
              </a:spcAft>
            </a:pPr>
            <a:r>
              <a:rPr lang="en-US" sz="1100" dirty="0">
                <a:solidFill>
                  <a:srgbClr val="FF0000"/>
                </a:solidFill>
              </a:rPr>
              <a:t>The Hub Controller</a:t>
            </a:r>
            <a:r>
              <a:rPr lang="en-US" sz="1100" dirty="0"/>
              <a:t>: provides the </a:t>
            </a:r>
            <a:r>
              <a:rPr lang="en-US" sz="1100" dirty="0">
                <a:solidFill>
                  <a:srgbClr val="FF0000"/>
                </a:solidFill>
              </a:rPr>
              <a:t>mechanism for host-to-hub communication</a:t>
            </a:r>
          </a:p>
          <a:p>
            <a:pPr lvl="3">
              <a:spcAft>
                <a:spcPts val="0"/>
              </a:spcAft>
            </a:pPr>
            <a:r>
              <a:rPr lang="en-US" sz="1100" dirty="0">
                <a:solidFill>
                  <a:srgbClr val="FF0000"/>
                </a:solidFill>
              </a:rPr>
              <a:t>The Transaction Translator</a:t>
            </a:r>
            <a:r>
              <a:rPr lang="en-US" sz="1100" dirty="0"/>
              <a:t>:  </a:t>
            </a:r>
            <a:r>
              <a:rPr lang="en-US" sz="1100" dirty="0">
                <a:solidFill>
                  <a:srgbClr val="FF0000"/>
                </a:solidFill>
              </a:rPr>
              <a:t>responds to high-speed split</a:t>
            </a:r>
            <a:r>
              <a:rPr lang="en-US" sz="1100" dirty="0"/>
              <a:t> </a:t>
            </a:r>
            <a:r>
              <a:rPr lang="en-US" sz="1100" dirty="0">
                <a:solidFill>
                  <a:srgbClr val="FF0000"/>
                </a:solidFill>
              </a:rPr>
              <a:t>transactions</a:t>
            </a:r>
            <a:r>
              <a:rPr lang="en-US" sz="1100" dirty="0"/>
              <a:t> and </a:t>
            </a:r>
            <a:r>
              <a:rPr lang="en-US" sz="1100" dirty="0">
                <a:solidFill>
                  <a:srgbClr val="FF0000"/>
                </a:solidFill>
              </a:rPr>
              <a:t>translates</a:t>
            </a:r>
            <a:r>
              <a:rPr lang="en-US" sz="1100" dirty="0"/>
              <a:t> </a:t>
            </a:r>
            <a:r>
              <a:rPr lang="en-US" sz="1100" dirty="0">
                <a:solidFill>
                  <a:srgbClr val="FF0000"/>
                </a:solidFill>
              </a:rPr>
              <a:t>them to full-/low-speed transactions </a:t>
            </a:r>
            <a:r>
              <a:rPr lang="en-US" sz="1100" dirty="0"/>
              <a:t>with full-/low-speed devices attached on downstream facing ports.</a:t>
            </a:r>
          </a:p>
        </p:txBody>
      </p:sp>
      <p:pic>
        <p:nvPicPr>
          <p:cNvPr id="5" name="Picture 4">
            <a:extLst>
              <a:ext uri="{FF2B5EF4-FFF2-40B4-BE49-F238E27FC236}">
                <a16:creationId xmlns:a16="http://schemas.microsoft.com/office/drawing/2014/main" id="{AA963700-1802-422B-8337-A367D9E76D03}"/>
              </a:ext>
            </a:extLst>
          </p:cNvPr>
          <p:cNvPicPr>
            <a:picLocks noChangeAspect="1"/>
          </p:cNvPicPr>
          <p:nvPr/>
        </p:nvPicPr>
        <p:blipFill>
          <a:blip r:embed="rId4"/>
          <a:stretch>
            <a:fillRect/>
          </a:stretch>
        </p:blipFill>
        <p:spPr>
          <a:xfrm>
            <a:off x="241299" y="1306486"/>
            <a:ext cx="6669721" cy="4522561"/>
          </a:xfrm>
          <a:prstGeom prst="rect">
            <a:avLst/>
          </a:prstGeom>
        </p:spPr>
      </p:pic>
    </p:spTree>
    <p:custDataLst>
      <p:tags r:id="rId1"/>
    </p:custDataLst>
    <p:extLst>
      <p:ext uri="{BB962C8B-B14F-4D97-AF65-F5344CB8AC3E}">
        <p14:creationId xmlns:p14="http://schemas.microsoft.com/office/powerpoint/2010/main" val="92779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1.1 USB Device states</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8000" y="1424991"/>
            <a:ext cx="11244574" cy="1991571"/>
          </a:xfrm>
        </p:spPr>
        <p:txBody>
          <a:bodyPr/>
          <a:lstStyle/>
          <a:p>
            <a:r>
              <a:rPr lang="en-US" sz="1800" b="1" i="0" u="none" strike="noStrike" baseline="0" dirty="0"/>
              <a:t>Visible Device States</a:t>
            </a:r>
          </a:p>
          <a:p>
            <a:endParaRPr lang="en-US" sz="1800" b="1" i="0" u="none" strike="noStrike" baseline="0" dirty="0"/>
          </a:p>
          <a:p>
            <a:endParaRPr lang="en-US" sz="1800" b="1" dirty="0"/>
          </a:p>
          <a:p>
            <a:pPr marL="0" indent="0">
              <a:buNone/>
            </a:pPr>
            <a:endParaRPr lang="en-US" sz="1800" b="1" i="0" u="none" strike="noStrike" baseline="0" dirty="0"/>
          </a:p>
        </p:txBody>
      </p:sp>
      <p:pic>
        <p:nvPicPr>
          <p:cNvPr id="9" name="Picture 8">
            <a:extLst>
              <a:ext uri="{FF2B5EF4-FFF2-40B4-BE49-F238E27FC236}">
                <a16:creationId xmlns:a16="http://schemas.microsoft.com/office/drawing/2014/main" id="{4397D023-1763-45B7-A5FB-12C488F4CA90}"/>
              </a:ext>
            </a:extLst>
          </p:cNvPr>
          <p:cNvPicPr>
            <a:picLocks noChangeAspect="1"/>
          </p:cNvPicPr>
          <p:nvPr/>
        </p:nvPicPr>
        <p:blipFill>
          <a:blip r:embed="rId4"/>
          <a:stretch>
            <a:fillRect/>
          </a:stretch>
        </p:blipFill>
        <p:spPr>
          <a:xfrm>
            <a:off x="6771720" y="-14695"/>
            <a:ext cx="5420280" cy="6858000"/>
          </a:xfrm>
          <a:prstGeom prst="rect">
            <a:avLst/>
          </a:prstGeom>
        </p:spPr>
      </p:pic>
      <p:sp>
        <p:nvSpPr>
          <p:cNvPr id="10" name="Rectangle 9">
            <a:extLst>
              <a:ext uri="{FF2B5EF4-FFF2-40B4-BE49-F238E27FC236}">
                <a16:creationId xmlns:a16="http://schemas.microsoft.com/office/drawing/2014/main" id="{0E998BEF-DEB7-4BE3-AE8F-A14541EDA2A9}"/>
              </a:ext>
            </a:extLst>
          </p:cNvPr>
          <p:cNvSpPr/>
          <p:nvPr/>
        </p:nvSpPr>
        <p:spPr>
          <a:xfrm>
            <a:off x="10760872" y="4762123"/>
            <a:ext cx="1195058" cy="4074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Diagram 10">
            <a:extLst>
              <a:ext uri="{FF2B5EF4-FFF2-40B4-BE49-F238E27FC236}">
                <a16:creationId xmlns:a16="http://schemas.microsoft.com/office/drawing/2014/main" id="{EC226C3E-12E8-432E-8692-6DA03A2ED846}"/>
              </a:ext>
            </a:extLst>
          </p:cNvPr>
          <p:cNvGraphicFramePr/>
          <p:nvPr>
            <p:extLst>
              <p:ext uri="{D42A27DB-BD31-4B8C-83A1-F6EECF244321}">
                <p14:modId xmlns:p14="http://schemas.microsoft.com/office/powerpoint/2010/main" val="2459619318"/>
              </p:ext>
            </p:extLst>
          </p:nvPr>
        </p:nvGraphicFramePr>
        <p:xfrm>
          <a:off x="196389" y="1127177"/>
          <a:ext cx="6306241" cy="28164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6" name="Picture 15">
            <a:extLst>
              <a:ext uri="{FF2B5EF4-FFF2-40B4-BE49-F238E27FC236}">
                <a16:creationId xmlns:a16="http://schemas.microsoft.com/office/drawing/2014/main" id="{29824E64-DFF2-41C6-BD36-F6553915E408}"/>
              </a:ext>
            </a:extLst>
          </p:cNvPr>
          <p:cNvPicPr>
            <a:picLocks noChangeAspect="1"/>
          </p:cNvPicPr>
          <p:nvPr/>
        </p:nvPicPr>
        <p:blipFill>
          <a:blip r:embed="rId10"/>
          <a:stretch>
            <a:fillRect/>
          </a:stretch>
        </p:blipFill>
        <p:spPr>
          <a:xfrm>
            <a:off x="6771720" y="9775"/>
            <a:ext cx="5326380" cy="6858000"/>
          </a:xfrm>
          <a:prstGeom prst="rect">
            <a:avLst/>
          </a:prstGeom>
        </p:spPr>
      </p:pic>
    </p:spTree>
    <p:custDataLst>
      <p:tags r:id="rId1"/>
    </p:custDataLst>
    <p:extLst>
      <p:ext uri="{BB962C8B-B14F-4D97-AF65-F5344CB8AC3E}">
        <p14:creationId xmlns:p14="http://schemas.microsoft.com/office/powerpoint/2010/main" val="2644852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2"/>
            <a:ext cx="11244575" cy="637097"/>
          </a:xfrm>
        </p:spPr>
        <p:txBody>
          <a:bodyPr/>
          <a:lstStyle/>
          <a:p>
            <a:r>
              <a:rPr lang="en-US" dirty="0">
                <a:latin typeface="+mn-lt"/>
              </a:rPr>
              <a:t>III. Hub Specification</a:t>
            </a:r>
            <a:br>
              <a:rPr lang="en-US" dirty="0">
                <a:latin typeface="+mn-lt"/>
              </a:rPr>
            </a:br>
            <a:r>
              <a:rPr lang="en-US" sz="1400" dirty="0">
                <a:latin typeface="+mn-lt"/>
              </a:rPr>
              <a:t>3.1 Overview</a:t>
            </a:r>
          </a:p>
        </p:txBody>
      </p:sp>
      <p:sp>
        <p:nvSpPr>
          <p:cNvPr id="3" name="Content Placeholder 3">
            <a:extLst>
              <a:ext uri="{FF2B5EF4-FFF2-40B4-BE49-F238E27FC236}">
                <a16:creationId xmlns:a16="http://schemas.microsoft.com/office/drawing/2014/main" id="{522EEF4C-407A-4A62-B877-309B969F707F}"/>
              </a:ext>
            </a:extLst>
          </p:cNvPr>
          <p:cNvSpPr txBox="1">
            <a:spLocks/>
          </p:cNvSpPr>
          <p:nvPr/>
        </p:nvSpPr>
        <p:spPr>
          <a:xfrm>
            <a:off x="311638" y="1189752"/>
            <a:ext cx="11244575" cy="3028330"/>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dirty="0"/>
              <a:t>Hub Frame/</a:t>
            </a:r>
            <a:r>
              <a:rPr lang="en-US" sz="1100" dirty="0" err="1"/>
              <a:t>Microframe</a:t>
            </a:r>
            <a:r>
              <a:rPr lang="en-US" sz="1100" dirty="0"/>
              <a:t> Timer : Each hub has a (micro)frame timer whose timing is derived from the hub’s local clock and is synchronized to the host (micro)frame period by the host-generated Start-of-(micro)frame (SOF)</a:t>
            </a:r>
          </a:p>
          <a:p>
            <a:pPr algn="l">
              <a:spcAft>
                <a:spcPts val="0"/>
              </a:spcAft>
            </a:pPr>
            <a:r>
              <a:rPr lang="en-US" sz="1100" dirty="0">
                <a:solidFill>
                  <a:srgbClr val="FF0000"/>
                </a:solidFill>
              </a:rPr>
              <a:t>High-speed </a:t>
            </a:r>
            <a:r>
              <a:rPr lang="en-US" sz="1100" dirty="0" err="1">
                <a:solidFill>
                  <a:srgbClr val="FF0000"/>
                </a:solidFill>
              </a:rPr>
              <a:t>Microframe</a:t>
            </a:r>
            <a:r>
              <a:rPr lang="en-US" sz="1100" dirty="0">
                <a:solidFill>
                  <a:srgbClr val="FF0000"/>
                </a:solidFill>
              </a:rPr>
              <a:t> Timer Range</a:t>
            </a:r>
            <a:r>
              <a:rPr lang="en-US" sz="1100" dirty="0"/>
              <a:t>: The range for a </a:t>
            </a:r>
            <a:r>
              <a:rPr lang="en-US" sz="1100" dirty="0" err="1"/>
              <a:t>microframe</a:t>
            </a:r>
            <a:r>
              <a:rPr lang="en-US" sz="1100" dirty="0"/>
              <a:t> timer must be from </a:t>
            </a:r>
            <a:r>
              <a:rPr lang="en-US" sz="1100" dirty="0">
                <a:solidFill>
                  <a:srgbClr val="FF0000"/>
                </a:solidFill>
              </a:rPr>
              <a:t>59904 to 60096 high-speed bits</a:t>
            </a:r>
            <a:r>
              <a:rPr lang="en-US" sz="1100" dirty="0"/>
              <a:t>.</a:t>
            </a:r>
          </a:p>
          <a:p>
            <a:pPr algn="l">
              <a:spcAft>
                <a:spcPts val="0"/>
              </a:spcAft>
            </a:pPr>
            <a:r>
              <a:rPr lang="en-US" sz="1100" dirty="0">
                <a:solidFill>
                  <a:srgbClr val="FF0000"/>
                </a:solidFill>
              </a:rPr>
              <a:t>Full-speed Frame Timer Range: </a:t>
            </a:r>
            <a:r>
              <a:rPr lang="en-US" sz="1100" dirty="0"/>
              <a:t>The range of the frame timer must be from </a:t>
            </a:r>
            <a:r>
              <a:rPr lang="en-US" sz="1100" dirty="0">
                <a:solidFill>
                  <a:srgbClr val="FF0000"/>
                </a:solidFill>
              </a:rPr>
              <a:t>11958 to 12042 full-speed bits</a:t>
            </a:r>
            <a:r>
              <a:rPr lang="en-US" sz="1100" dirty="0"/>
              <a:t>.</a:t>
            </a:r>
          </a:p>
          <a:p>
            <a:pPr algn="l">
              <a:spcAft>
                <a:spcPts val="0"/>
              </a:spcAft>
            </a:pPr>
            <a:endParaRPr lang="en-US" sz="1100" dirty="0"/>
          </a:p>
          <a:p>
            <a:pPr algn="l">
              <a:spcAft>
                <a:spcPts val="0"/>
              </a:spcAft>
            </a:pPr>
            <a:r>
              <a:rPr lang="en-US" sz="1100" dirty="0"/>
              <a:t>Frame/</a:t>
            </a:r>
            <a:r>
              <a:rPr lang="en-US" sz="1100" dirty="0" err="1"/>
              <a:t>Microframe</a:t>
            </a:r>
            <a:r>
              <a:rPr lang="en-US" sz="1100" dirty="0"/>
              <a:t> Timer Synchronization:</a:t>
            </a:r>
          </a:p>
          <a:p>
            <a:pPr lvl="3">
              <a:spcAft>
                <a:spcPts val="0"/>
              </a:spcAft>
            </a:pPr>
            <a:r>
              <a:rPr lang="en-US" sz="1100" dirty="0"/>
              <a:t>A hub’s (micro)frame timer is clocked by the hub’s clock source</a:t>
            </a:r>
          </a:p>
          <a:p>
            <a:pPr lvl="3">
              <a:spcAft>
                <a:spcPts val="0"/>
              </a:spcAft>
            </a:pPr>
            <a:r>
              <a:rPr lang="en-US" sz="1100" dirty="0"/>
              <a:t>After a reset or resume, the hub’s (micro)frame timer is not synchronized. Whenever the hub receives two consecutive SOF packets, its (micro)frame timer must be synchronized. </a:t>
            </a:r>
          </a:p>
          <a:p>
            <a:pPr lvl="3">
              <a:spcAft>
                <a:spcPts val="0"/>
              </a:spcAft>
            </a:pPr>
            <a:endParaRPr lang="en-US" sz="1100" dirty="0"/>
          </a:p>
          <a:p>
            <a:pPr lvl="3">
              <a:spcAft>
                <a:spcPts val="0"/>
              </a:spcAft>
            </a:pPr>
            <a:endParaRPr lang="en-US" sz="1100" dirty="0"/>
          </a:p>
          <a:p>
            <a:pPr marL="177800" lvl="3" indent="-177800">
              <a:spcAft>
                <a:spcPts val="0"/>
              </a:spcAft>
              <a:buClr>
                <a:schemeClr val="tx2"/>
              </a:buClr>
              <a:buFont typeface="Wingdings" panose="05000000000000000000" pitchFamily="2" charset="2"/>
              <a:buChar char="§"/>
              <a:tabLst>
                <a:tab pos="7177088" algn="r"/>
              </a:tabLst>
            </a:pPr>
            <a:r>
              <a:rPr lang="en-US" sz="1100" dirty="0">
                <a:solidFill>
                  <a:schemeClr val="bg1">
                    <a:lumMod val="50000"/>
                  </a:schemeClr>
                </a:solidFill>
              </a:rPr>
              <a:t>Please refer USB 2.0 spec for below advanced part:</a:t>
            </a:r>
          </a:p>
          <a:p>
            <a:pPr lvl="3">
              <a:spcAft>
                <a:spcPts val="0"/>
              </a:spcAft>
              <a:buClr>
                <a:schemeClr val="tx2"/>
              </a:buClr>
              <a:tabLst>
                <a:tab pos="7177088" algn="r"/>
              </a:tabLst>
            </a:pPr>
            <a:r>
              <a:rPr lang="en-US" sz="1100" dirty="0" err="1">
                <a:solidFill>
                  <a:schemeClr val="bg1">
                    <a:lumMod val="50000"/>
                  </a:schemeClr>
                </a:solidFill>
              </a:rPr>
              <a:t>Microframe</a:t>
            </a:r>
            <a:r>
              <a:rPr lang="en-US" sz="1100" dirty="0">
                <a:solidFill>
                  <a:schemeClr val="bg1">
                    <a:lumMod val="50000"/>
                  </a:schemeClr>
                </a:solidFill>
              </a:rPr>
              <a:t> Jitter Related to Frame Jitter</a:t>
            </a:r>
          </a:p>
          <a:p>
            <a:pPr lvl="3">
              <a:spcAft>
                <a:spcPts val="0"/>
              </a:spcAft>
              <a:buClr>
                <a:schemeClr val="tx2"/>
              </a:buClr>
              <a:tabLst>
                <a:tab pos="7177088" algn="r"/>
              </a:tabLst>
            </a:pPr>
            <a:r>
              <a:rPr lang="en-US" sz="1100" dirty="0">
                <a:solidFill>
                  <a:schemeClr val="bg1">
                    <a:lumMod val="50000"/>
                  </a:schemeClr>
                </a:solidFill>
              </a:rPr>
              <a:t>EOF1 and EOF2 Timing Points</a:t>
            </a:r>
          </a:p>
          <a:p>
            <a:pPr lvl="3">
              <a:spcAft>
                <a:spcPts val="0"/>
              </a:spcAft>
              <a:buClr>
                <a:schemeClr val="tx2"/>
              </a:buClr>
              <a:tabLst>
                <a:tab pos="7177088" algn="r"/>
              </a:tabLst>
            </a:pPr>
            <a:r>
              <a:rPr lang="en-US" sz="1100" dirty="0">
                <a:solidFill>
                  <a:schemeClr val="bg1">
                    <a:lumMod val="50000"/>
                  </a:schemeClr>
                </a:solidFill>
              </a:rPr>
              <a:t>…</a:t>
            </a:r>
          </a:p>
        </p:txBody>
      </p:sp>
    </p:spTree>
    <p:custDataLst>
      <p:tags r:id="rId1"/>
    </p:custDataLst>
    <p:extLst>
      <p:ext uri="{BB962C8B-B14F-4D97-AF65-F5344CB8AC3E}">
        <p14:creationId xmlns:p14="http://schemas.microsoft.com/office/powerpoint/2010/main" val="3462389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2"/>
            <a:ext cx="11244575" cy="637097"/>
          </a:xfrm>
        </p:spPr>
        <p:txBody>
          <a:bodyPr/>
          <a:lstStyle/>
          <a:p>
            <a:r>
              <a:rPr lang="en-US" dirty="0">
                <a:latin typeface="+mn-lt"/>
              </a:rPr>
              <a:t>III. Hub Specification</a:t>
            </a:r>
            <a:br>
              <a:rPr lang="en-US" dirty="0">
                <a:latin typeface="+mn-lt"/>
              </a:rPr>
            </a:br>
            <a:r>
              <a:rPr lang="en-US" sz="1400" dirty="0">
                <a:latin typeface="+mn-lt"/>
              </a:rPr>
              <a:t>3.2 Descriptors</a:t>
            </a:r>
          </a:p>
        </p:txBody>
      </p:sp>
      <p:sp>
        <p:nvSpPr>
          <p:cNvPr id="3" name="Content Placeholder 3">
            <a:extLst>
              <a:ext uri="{FF2B5EF4-FFF2-40B4-BE49-F238E27FC236}">
                <a16:creationId xmlns:a16="http://schemas.microsoft.com/office/drawing/2014/main" id="{7E6F9D51-3919-49AE-BED1-DBDF1D9C7F45}"/>
              </a:ext>
            </a:extLst>
          </p:cNvPr>
          <p:cNvSpPr txBox="1">
            <a:spLocks/>
          </p:cNvSpPr>
          <p:nvPr/>
        </p:nvSpPr>
        <p:spPr>
          <a:xfrm>
            <a:off x="311638" y="1189752"/>
            <a:ext cx="11244575" cy="201266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100" dirty="0"/>
              <a:t>Hub descriptors are derived from the general USB device framework. Hub descriptors define a hub device and the ports on that hub. The host accesses hub descriptors through the hub’s default pipe.</a:t>
            </a:r>
          </a:p>
          <a:p>
            <a:pPr algn="l">
              <a:spcAft>
                <a:spcPts val="0"/>
              </a:spcAft>
            </a:pPr>
            <a:r>
              <a:rPr lang="en-US" sz="1100" dirty="0"/>
              <a:t>The USB specification (refer to Chapter 9) defines the following descriptors:</a:t>
            </a:r>
          </a:p>
          <a:p>
            <a:pPr lvl="3">
              <a:spcAft>
                <a:spcPts val="0"/>
              </a:spcAft>
            </a:pPr>
            <a:r>
              <a:rPr lang="en-US" sz="1100" dirty="0"/>
              <a:t>Device</a:t>
            </a:r>
          </a:p>
          <a:p>
            <a:pPr lvl="3">
              <a:spcAft>
                <a:spcPts val="0"/>
              </a:spcAft>
            </a:pPr>
            <a:r>
              <a:rPr lang="en-US" sz="1100" dirty="0"/>
              <a:t>Configuration</a:t>
            </a:r>
          </a:p>
          <a:p>
            <a:pPr lvl="3">
              <a:spcAft>
                <a:spcPts val="0"/>
              </a:spcAft>
            </a:pPr>
            <a:r>
              <a:rPr lang="en-US" sz="1100" dirty="0"/>
              <a:t>Interface</a:t>
            </a:r>
          </a:p>
          <a:p>
            <a:pPr lvl="3">
              <a:spcAft>
                <a:spcPts val="0"/>
              </a:spcAft>
            </a:pPr>
            <a:r>
              <a:rPr lang="en-US" sz="1100" dirty="0"/>
              <a:t>Endpoint</a:t>
            </a:r>
          </a:p>
          <a:p>
            <a:pPr lvl="3">
              <a:spcAft>
                <a:spcPts val="0"/>
              </a:spcAft>
            </a:pPr>
            <a:r>
              <a:rPr lang="en-US" sz="1100" dirty="0"/>
              <a:t>String (optional)</a:t>
            </a:r>
          </a:p>
          <a:p>
            <a:pPr algn="l">
              <a:spcAft>
                <a:spcPts val="0"/>
              </a:spcAft>
            </a:pPr>
            <a:r>
              <a:rPr lang="en-US" sz="1100" dirty="0"/>
              <a:t>The hub class defines additional descriptors (refer to Section 11.23.2). In addition, vendor-specific descriptors are allowed in the USB device framework. Hubs support standard USB device commands as defined in Chapter 9.</a:t>
            </a:r>
            <a:endParaRPr lang="en-US" sz="1100" dirty="0">
              <a:solidFill>
                <a:schemeClr val="bg1">
                  <a:lumMod val="50000"/>
                </a:schemeClr>
              </a:solidFill>
            </a:endParaRPr>
          </a:p>
        </p:txBody>
      </p:sp>
    </p:spTree>
    <p:custDataLst>
      <p:tags r:id="rId1"/>
    </p:custDataLst>
    <p:extLst>
      <p:ext uri="{BB962C8B-B14F-4D97-AF65-F5344CB8AC3E}">
        <p14:creationId xmlns:p14="http://schemas.microsoft.com/office/powerpoint/2010/main" val="1257565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2"/>
            <a:ext cx="11244575" cy="637097"/>
          </a:xfrm>
        </p:spPr>
        <p:txBody>
          <a:bodyPr/>
          <a:lstStyle/>
          <a:p>
            <a:r>
              <a:rPr lang="en-US" dirty="0">
                <a:latin typeface="+mn-lt"/>
              </a:rPr>
              <a:t>III. Hub Specification</a:t>
            </a:r>
            <a:br>
              <a:rPr lang="en-US" dirty="0">
                <a:latin typeface="+mn-lt"/>
              </a:rPr>
            </a:br>
            <a:r>
              <a:rPr lang="en-US" sz="1400" dirty="0">
                <a:latin typeface="+mn-lt"/>
              </a:rPr>
              <a:t>3.2 Descriptors</a:t>
            </a:r>
          </a:p>
        </p:txBody>
      </p:sp>
      <p:sp>
        <p:nvSpPr>
          <p:cNvPr id="3" name="Content Placeholder 3">
            <a:extLst>
              <a:ext uri="{FF2B5EF4-FFF2-40B4-BE49-F238E27FC236}">
                <a16:creationId xmlns:a16="http://schemas.microsoft.com/office/drawing/2014/main" id="{7E6F9D51-3919-49AE-BED1-DBDF1D9C7F45}"/>
              </a:ext>
            </a:extLst>
          </p:cNvPr>
          <p:cNvSpPr txBox="1">
            <a:spLocks/>
          </p:cNvSpPr>
          <p:nvPr/>
        </p:nvSpPr>
        <p:spPr>
          <a:xfrm>
            <a:off x="311638" y="1189752"/>
            <a:ext cx="11244575" cy="301878"/>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800" b="1" i="0" u="none" strike="noStrike" baseline="0" dirty="0"/>
              <a:t>Class-specific Descriptors: Hub Descriptor</a:t>
            </a:r>
            <a:endParaRPr lang="en-US" sz="1100" dirty="0">
              <a:solidFill>
                <a:schemeClr val="bg1">
                  <a:lumMod val="50000"/>
                </a:schemeClr>
              </a:solidFill>
            </a:endParaRPr>
          </a:p>
        </p:txBody>
      </p:sp>
      <p:pic>
        <p:nvPicPr>
          <p:cNvPr id="5" name="Picture 4">
            <a:extLst>
              <a:ext uri="{FF2B5EF4-FFF2-40B4-BE49-F238E27FC236}">
                <a16:creationId xmlns:a16="http://schemas.microsoft.com/office/drawing/2014/main" id="{7472CD7D-D1E0-48D7-BDCE-8DEFC24C7880}"/>
              </a:ext>
            </a:extLst>
          </p:cNvPr>
          <p:cNvPicPr>
            <a:picLocks noChangeAspect="1"/>
          </p:cNvPicPr>
          <p:nvPr/>
        </p:nvPicPr>
        <p:blipFill>
          <a:blip r:embed="rId4"/>
          <a:stretch>
            <a:fillRect/>
          </a:stretch>
        </p:blipFill>
        <p:spPr>
          <a:xfrm>
            <a:off x="311638" y="1491630"/>
            <a:ext cx="5574812" cy="4790631"/>
          </a:xfrm>
          <a:prstGeom prst="rect">
            <a:avLst/>
          </a:prstGeom>
        </p:spPr>
      </p:pic>
      <p:pic>
        <p:nvPicPr>
          <p:cNvPr id="7" name="Picture 6">
            <a:extLst>
              <a:ext uri="{FF2B5EF4-FFF2-40B4-BE49-F238E27FC236}">
                <a16:creationId xmlns:a16="http://schemas.microsoft.com/office/drawing/2014/main" id="{FF716F84-2EE6-4E94-8F50-128F9DC18FC6}"/>
              </a:ext>
            </a:extLst>
          </p:cNvPr>
          <p:cNvPicPr>
            <a:picLocks noChangeAspect="1"/>
          </p:cNvPicPr>
          <p:nvPr/>
        </p:nvPicPr>
        <p:blipFill>
          <a:blip r:embed="rId5"/>
          <a:stretch>
            <a:fillRect/>
          </a:stretch>
        </p:blipFill>
        <p:spPr>
          <a:xfrm>
            <a:off x="5991663" y="128242"/>
            <a:ext cx="4733487" cy="6184573"/>
          </a:xfrm>
          <a:prstGeom prst="rect">
            <a:avLst/>
          </a:prstGeom>
        </p:spPr>
      </p:pic>
      <p:sp>
        <p:nvSpPr>
          <p:cNvPr id="8" name="Rectangle 7">
            <a:extLst>
              <a:ext uri="{FF2B5EF4-FFF2-40B4-BE49-F238E27FC236}">
                <a16:creationId xmlns:a16="http://schemas.microsoft.com/office/drawing/2014/main" id="{E93FB861-BBDE-4CFB-9D7D-ADC094DB679B}"/>
              </a:ext>
            </a:extLst>
          </p:cNvPr>
          <p:cNvSpPr/>
          <p:nvPr/>
        </p:nvSpPr>
        <p:spPr>
          <a:xfrm>
            <a:off x="952938" y="2193452"/>
            <a:ext cx="4812861" cy="486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87699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2"/>
            <a:ext cx="11244575" cy="637097"/>
          </a:xfrm>
        </p:spPr>
        <p:txBody>
          <a:bodyPr/>
          <a:lstStyle/>
          <a:p>
            <a:r>
              <a:rPr lang="en-US" dirty="0">
                <a:latin typeface="+mn-lt"/>
              </a:rPr>
              <a:t>III. Hub Specification</a:t>
            </a:r>
            <a:br>
              <a:rPr lang="en-US" dirty="0">
                <a:latin typeface="+mn-lt"/>
              </a:rPr>
            </a:br>
            <a:r>
              <a:rPr lang="en-US" sz="1400" dirty="0">
                <a:latin typeface="+mn-lt"/>
              </a:rPr>
              <a:t>3.3 Requests</a:t>
            </a:r>
          </a:p>
        </p:txBody>
      </p:sp>
      <p:sp>
        <p:nvSpPr>
          <p:cNvPr id="3" name="Content Placeholder 3">
            <a:extLst>
              <a:ext uri="{FF2B5EF4-FFF2-40B4-BE49-F238E27FC236}">
                <a16:creationId xmlns:a16="http://schemas.microsoft.com/office/drawing/2014/main" id="{4B70E227-6274-46F4-BB7A-BB933DBB5229}"/>
              </a:ext>
            </a:extLst>
          </p:cNvPr>
          <p:cNvSpPr txBox="1">
            <a:spLocks/>
          </p:cNvSpPr>
          <p:nvPr/>
        </p:nvSpPr>
        <p:spPr>
          <a:xfrm>
            <a:off x="311638" y="1189752"/>
            <a:ext cx="11244575" cy="2141933"/>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800" b="1" i="0" u="none" strike="noStrike" baseline="0" dirty="0"/>
              <a:t>Standard Requests:</a:t>
            </a:r>
          </a:p>
          <a:p>
            <a:pPr algn="l">
              <a:spcAft>
                <a:spcPts val="0"/>
              </a:spcAft>
            </a:pPr>
            <a:r>
              <a:rPr lang="en-US" sz="1100" dirty="0">
                <a:solidFill>
                  <a:schemeClr val="bg1">
                    <a:lumMod val="50000"/>
                  </a:schemeClr>
                </a:solidFill>
              </a:rPr>
              <a:t>Hubs have tighter constraints on request processing timing than specified in Section 9.2.6 for standard devices because they are crucial to the "time to availability" of all devices attached to USB. The worst case request timing requirements are listed below (apply to both Standard and Hub Class requests):</a:t>
            </a:r>
          </a:p>
          <a:p>
            <a:pPr lvl="2">
              <a:spcAft>
                <a:spcPts val="0"/>
              </a:spcAft>
            </a:pPr>
            <a:r>
              <a:rPr lang="en-US" sz="1100" dirty="0">
                <a:solidFill>
                  <a:schemeClr val="bg1">
                    <a:lumMod val="50000"/>
                  </a:schemeClr>
                </a:solidFill>
              </a:rPr>
              <a:t>Completion time for requests with no data stage: 50 </a:t>
            </a:r>
            <a:r>
              <a:rPr lang="en-US" sz="1100" dirty="0" err="1">
                <a:solidFill>
                  <a:schemeClr val="bg1">
                    <a:lumMod val="50000"/>
                  </a:schemeClr>
                </a:solidFill>
              </a:rPr>
              <a:t>ms</a:t>
            </a:r>
            <a:endParaRPr lang="en-US" sz="1100" dirty="0">
              <a:solidFill>
                <a:schemeClr val="bg1">
                  <a:lumMod val="50000"/>
                </a:schemeClr>
              </a:solidFill>
            </a:endParaRPr>
          </a:p>
          <a:p>
            <a:pPr lvl="2">
              <a:spcAft>
                <a:spcPts val="0"/>
              </a:spcAft>
            </a:pPr>
            <a:r>
              <a:rPr lang="en-US" sz="1100" dirty="0">
                <a:solidFill>
                  <a:schemeClr val="bg1">
                    <a:lumMod val="50000"/>
                  </a:schemeClr>
                </a:solidFill>
              </a:rPr>
              <a:t>Completion times for standard requests with data stage(s):</a:t>
            </a:r>
          </a:p>
          <a:p>
            <a:pPr lvl="3">
              <a:spcAft>
                <a:spcPts val="0"/>
              </a:spcAft>
            </a:pPr>
            <a:r>
              <a:rPr lang="en-US" sz="1100" dirty="0">
                <a:solidFill>
                  <a:schemeClr val="bg1">
                    <a:lumMod val="50000"/>
                  </a:schemeClr>
                </a:solidFill>
              </a:rPr>
              <a:t>Time from setup packet to first data stage: 50 </a:t>
            </a:r>
            <a:r>
              <a:rPr lang="en-US" sz="1100" dirty="0" err="1">
                <a:solidFill>
                  <a:schemeClr val="bg1">
                    <a:lumMod val="50000"/>
                  </a:schemeClr>
                </a:solidFill>
              </a:rPr>
              <a:t>ms</a:t>
            </a:r>
            <a:endParaRPr lang="en-US" sz="1100" dirty="0">
              <a:solidFill>
                <a:schemeClr val="bg1">
                  <a:lumMod val="50000"/>
                </a:schemeClr>
              </a:solidFill>
            </a:endParaRPr>
          </a:p>
          <a:p>
            <a:pPr lvl="3">
              <a:spcAft>
                <a:spcPts val="0"/>
              </a:spcAft>
            </a:pPr>
            <a:r>
              <a:rPr lang="en-US" sz="1100" dirty="0">
                <a:solidFill>
                  <a:schemeClr val="bg1">
                    <a:lumMod val="50000"/>
                  </a:schemeClr>
                </a:solidFill>
              </a:rPr>
              <a:t>Time between each subsequent data stage: 50 </a:t>
            </a:r>
            <a:r>
              <a:rPr lang="en-US" sz="1100" dirty="0" err="1">
                <a:solidFill>
                  <a:schemeClr val="bg1">
                    <a:lumMod val="50000"/>
                  </a:schemeClr>
                </a:solidFill>
              </a:rPr>
              <a:t>ms</a:t>
            </a:r>
            <a:endParaRPr lang="en-US" sz="1100" dirty="0">
              <a:solidFill>
                <a:schemeClr val="bg1">
                  <a:lumMod val="50000"/>
                </a:schemeClr>
              </a:solidFill>
            </a:endParaRPr>
          </a:p>
          <a:p>
            <a:pPr lvl="3">
              <a:spcAft>
                <a:spcPts val="0"/>
              </a:spcAft>
            </a:pPr>
            <a:r>
              <a:rPr lang="en-US" sz="1100" dirty="0">
                <a:solidFill>
                  <a:schemeClr val="bg1">
                    <a:lumMod val="50000"/>
                  </a:schemeClr>
                </a:solidFill>
              </a:rPr>
              <a:t>Time between last data stage and status stage: 50 </a:t>
            </a:r>
            <a:r>
              <a:rPr lang="en-US" sz="1100" dirty="0" err="1">
                <a:solidFill>
                  <a:schemeClr val="bg1">
                    <a:lumMod val="50000"/>
                  </a:schemeClr>
                </a:solidFill>
              </a:rPr>
              <a:t>ms</a:t>
            </a:r>
            <a:endParaRPr lang="en-US" sz="1100" dirty="0">
              <a:solidFill>
                <a:schemeClr val="bg1">
                  <a:lumMod val="50000"/>
                </a:schemeClr>
              </a:solidFill>
            </a:endParaRPr>
          </a:p>
          <a:p>
            <a:pPr algn="l">
              <a:spcAft>
                <a:spcPts val="0"/>
              </a:spcAft>
            </a:pPr>
            <a:r>
              <a:rPr lang="en-US" sz="1100" dirty="0">
                <a:solidFill>
                  <a:schemeClr val="bg1">
                    <a:lumMod val="50000"/>
                  </a:schemeClr>
                </a:solidFill>
              </a:rPr>
              <a:t>As hubs play such a crucial role in bus enumeration, it is recommended that hubs average response times be</a:t>
            </a:r>
          </a:p>
          <a:p>
            <a:pPr algn="l">
              <a:spcAft>
                <a:spcPts val="0"/>
              </a:spcAft>
            </a:pPr>
            <a:r>
              <a:rPr lang="en-US" sz="1100" dirty="0">
                <a:solidFill>
                  <a:schemeClr val="bg1">
                    <a:lumMod val="50000"/>
                  </a:schemeClr>
                </a:solidFill>
              </a:rPr>
              <a:t>less than 5 </a:t>
            </a:r>
            <a:r>
              <a:rPr lang="en-US" sz="1100" dirty="0" err="1">
                <a:solidFill>
                  <a:schemeClr val="bg1">
                    <a:lumMod val="50000"/>
                  </a:schemeClr>
                </a:solidFill>
              </a:rPr>
              <a:t>ms</a:t>
            </a:r>
            <a:r>
              <a:rPr lang="en-US" sz="1100" dirty="0">
                <a:solidFill>
                  <a:schemeClr val="bg1">
                    <a:lumMod val="50000"/>
                  </a:schemeClr>
                </a:solidFill>
              </a:rPr>
              <a:t> for all requests.</a:t>
            </a:r>
          </a:p>
        </p:txBody>
      </p:sp>
    </p:spTree>
    <p:custDataLst>
      <p:tags r:id="rId1"/>
    </p:custDataLst>
    <p:extLst>
      <p:ext uri="{BB962C8B-B14F-4D97-AF65-F5344CB8AC3E}">
        <p14:creationId xmlns:p14="http://schemas.microsoft.com/office/powerpoint/2010/main" val="2299954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2"/>
            <a:ext cx="11244575" cy="637097"/>
          </a:xfrm>
        </p:spPr>
        <p:txBody>
          <a:bodyPr/>
          <a:lstStyle/>
          <a:p>
            <a:r>
              <a:rPr lang="en-US" dirty="0">
                <a:latin typeface="+mn-lt"/>
              </a:rPr>
              <a:t>III. Hub Specification</a:t>
            </a:r>
            <a:br>
              <a:rPr lang="en-US" dirty="0">
                <a:latin typeface="+mn-lt"/>
              </a:rPr>
            </a:br>
            <a:r>
              <a:rPr lang="en-US" sz="1400" dirty="0">
                <a:latin typeface="+mn-lt"/>
              </a:rPr>
              <a:t>3.3 Requests</a:t>
            </a:r>
          </a:p>
        </p:txBody>
      </p:sp>
      <p:sp>
        <p:nvSpPr>
          <p:cNvPr id="3" name="Content Placeholder 3">
            <a:extLst>
              <a:ext uri="{FF2B5EF4-FFF2-40B4-BE49-F238E27FC236}">
                <a16:creationId xmlns:a16="http://schemas.microsoft.com/office/drawing/2014/main" id="{4B70E227-6274-46F4-BB7A-BB933DBB5229}"/>
              </a:ext>
            </a:extLst>
          </p:cNvPr>
          <p:cNvSpPr txBox="1">
            <a:spLocks/>
          </p:cNvSpPr>
          <p:nvPr/>
        </p:nvSpPr>
        <p:spPr>
          <a:xfrm>
            <a:off x="311639" y="1189752"/>
            <a:ext cx="6305062" cy="2751331"/>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800" b="1" i="0" u="none" strike="noStrike" baseline="0" dirty="0"/>
              <a:t>Standard Requests:</a:t>
            </a:r>
          </a:p>
          <a:p>
            <a:pPr algn="l">
              <a:spcAft>
                <a:spcPts val="0"/>
              </a:spcAft>
            </a:pPr>
            <a:r>
              <a:rPr lang="en-US" sz="1100" dirty="0">
                <a:solidFill>
                  <a:schemeClr val="bg1">
                    <a:lumMod val="50000"/>
                  </a:schemeClr>
                </a:solidFill>
              </a:rPr>
              <a:t>Hubs have tighter constraints on request processing timing than specified in Section 9.2.6 for standard devices because they are crucial to the "time to availability" of all devices attached to USB. The worst case request timing requirements are listed below (apply to both Standard and Hub Class requests):</a:t>
            </a:r>
          </a:p>
          <a:p>
            <a:pPr lvl="2">
              <a:spcAft>
                <a:spcPts val="0"/>
              </a:spcAft>
            </a:pPr>
            <a:r>
              <a:rPr lang="en-US" sz="1100" dirty="0">
                <a:solidFill>
                  <a:schemeClr val="bg1">
                    <a:lumMod val="50000"/>
                  </a:schemeClr>
                </a:solidFill>
              </a:rPr>
              <a:t>Completion time for requests with no data stage: 50 </a:t>
            </a:r>
            <a:r>
              <a:rPr lang="en-US" sz="1100" dirty="0" err="1">
                <a:solidFill>
                  <a:schemeClr val="bg1">
                    <a:lumMod val="50000"/>
                  </a:schemeClr>
                </a:solidFill>
              </a:rPr>
              <a:t>ms</a:t>
            </a:r>
            <a:endParaRPr lang="en-US" sz="1100" dirty="0">
              <a:solidFill>
                <a:schemeClr val="bg1">
                  <a:lumMod val="50000"/>
                </a:schemeClr>
              </a:solidFill>
            </a:endParaRPr>
          </a:p>
          <a:p>
            <a:pPr lvl="2">
              <a:spcAft>
                <a:spcPts val="0"/>
              </a:spcAft>
            </a:pPr>
            <a:r>
              <a:rPr lang="en-US" sz="1100" dirty="0">
                <a:solidFill>
                  <a:schemeClr val="bg1">
                    <a:lumMod val="50000"/>
                  </a:schemeClr>
                </a:solidFill>
              </a:rPr>
              <a:t>Completion times for standard requests with data stage(s):</a:t>
            </a:r>
          </a:p>
          <a:p>
            <a:pPr lvl="3">
              <a:spcAft>
                <a:spcPts val="0"/>
              </a:spcAft>
            </a:pPr>
            <a:r>
              <a:rPr lang="en-US" sz="1100" dirty="0">
                <a:solidFill>
                  <a:schemeClr val="bg1">
                    <a:lumMod val="50000"/>
                  </a:schemeClr>
                </a:solidFill>
              </a:rPr>
              <a:t>Time from setup packet to first data stage: 50 </a:t>
            </a:r>
            <a:r>
              <a:rPr lang="en-US" sz="1100" dirty="0" err="1">
                <a:solidFill>
                  <a:schemeClr val="bg1">
                    <a:lumMod val="50000"/>
                  </a:schemeClr>
                </a:solidFill>
              </a:rPr>
              <a:t>ms</a:t>
            </a:r>
            <a:endParaRPr lang="en-US" sz="1100" dirty="0">
              <a:solidFill>
                <a:schemeClr val="bg1">
                  <a:lumMod val="50000"/>
                </a:schemeClr>
              </a:solidFill>
            </a:endParaRPr>
          </a:p>
          <a:p>
            <a:pPr lvl="3">
              <a:spcAft>
                <a:spcPts val="0"/>
              </a:spcAft>
            </a:pPr>
            <a:r>
              <a:rPr lang="en-US" sz="1100" dirty="0">
                <a:solidFill>
                  <a:schemeClr val="bg1">
                    <a:lumMod val="50000"/>
                  </a:schemeClr>
                </a:solidFill>
              </a:rPr>
              <a:t>Time between each subsequent data stage: 50 </a:t>
            </a:r>
            <a:r>
              <a:rPr lang="en-US" sz="1100" dirty="0" err="1">
                <a:solidFill>
                  <a:schemeClr val="bg1">
                    <a:lumMod val="50000"/>
                  </a:schemeClr>
                </a:solidFill>
              </a:rPr>
              <a:t>ms</a:t>
            </a:r>
            <a:endParaRPr lang="en-US" sz="1100" dirty="0">
              <a:solidFill>
                <a:schemeClr val="bg1">
                  <a:lumMod val="50000"/>
                </a:schemeClr>
              </a:solidFill>
            </a:endParaRPr>
          </a:p>
          <a:p>
            <a:pPr lvl="3">
              <a:spcAft>
                <a:spcPts val="0"/>
              </a:spcAft>
            </a:pPr>
            <a:r>
              <a:rPr lang="en-US" sz="1100" dirty="0">
                <a:solidFill>
                  <a:schemeClr val="bg1">
                    <a:lumMod val="50000"/>
                  </a:schemeClr>
                </a:solidFill>
              </a:rPr>
              <a:t>Time between last data stage and status stage: 50 </a:t>
            </a:r>
            <a:r>
              <a:rPr lang="en-US" sz="1100" dirty="0" err="1">
                <a:solidFill>
                  <a:schemeClr val="bg1">
                    <a:lumMod val="50000"/>
                  </a:schemeClr>
                </a:solidFill>
              </a:rPr>
              <a:t>ms</a:t>
            </a:r>
            <a:endParaRPr lang="en-US" sz="1100" dirty="0">
              <a:solidFill>
                <a:schemeClr val="bg1">
                  <a:lumMod val="50000"/>
                </a:schemeClr>
              </a:solidFill>
            </a:endParaRPr>
          </a:p>
          <a:p>
            <a:pPr algn="l">
              <a:spcAft>
                <a:spcPts val="0"/>
              </a:spcAft>
            </a:pPr>
            <a:r>
              <a:rPr lang="en-US" sz="1100" dirty="0">
                <a:solidFill>
                  <a:schemeClr val="bg1">
                    <a:lumMod val="50000"/>
                  </a:schemeClr>
                </a:solidFill>
              </a:rPr>
              <a:t>As hubs play such a crucial role in bus enumeration, it is recommended that hubs average response times be</a:t>
            </a:r>
          </a:p>
          <a:p>
            <a:pPr algn="l">
              <a:spcAft>
                <a:spcPts val="0"/>
              </a:spcAft>
            </a:pPr>
            <a:r>
              <a:rPr lang="en-US" sz="1100" dirty="0">
                <a:solidFill>
                  <a:schemeClr val="bg1">
                    <a:lumMod val="50000"/>
                  </a:schemeClr>
                </a:solidFill>
              </a:rPr>
              <a:t>less than 5 </a:t>
            </a:r>
            <a:r>
              <a:rPr lang="en-US" sz="1100" dirty="0" err="1">
                <a:solidFill>
                  <a:schemeClr val="bg1">
                    <a:lumMod val="50000"/>
                  </a:schemeClr>
                </a:solidFill>
              </a:rPr>
              <a:t>ms</a:t>
            </a:r>
            <a:r>
              <a:rPr lang="en-US" sz="1100" dirty="0">
                <a:solidFill>
                  <a:schemeClr val="bg1">
                    <a:lumMod val="50000"/>
                  </a:schemeClr>
                </a:solidFill>
              </a:rPr>
              <a:t> for all requests.</a:t>
            </a:r>
          </a:p>
        </p:txBody>
      </p:sp>
      <p:pic>
        <p:nvPicPr>
          <p:cNvPr id="5" name="Picture 4">
            <a:extLst>
              <a:ext uri="{FF2B5EF4-FFF2-40B4-BE49-F238E27FC236}">
                <a16:creationId xmlns:a16="http://schemas.microsoft.com/office/drawing/2014/main" id="{E5BCEE94-E755-497A-BCEE-00F4ECEAB0D9}"/>
              </a:ext>
            </a:extLst>
          </p:cNvPr>
          <p:cNvPicPr>
            <a:picLocks noChangeAspect="1"/>
          </p:cNvPicPr>
          <p:nvPr/>
        </p:nvPicPr>
        <p:blipFill>
          <a:blip r:embed="rId4"/>
          <a:stretch>
            <a:fillRect/>
          </a:stretch>
        </p:blipFill>
        <p:spPr>
          <a:xfrm>
            <a:off x="6432061" y="793229"/>
            <a:ext cx="5448300" cy="4914900"/>
          </a:xfrm>
          <a:prstGeom prst="rect">
            <a:avLst/>
          </a:prstGeom>
        </p:spPr>
      </p:pic>
    </p:spTree>
    <p:custDataLst>
      <p:tags r:id="rId1"/>
    </p:custDataLst>
    <p:extLst>
      <p:ext uri="{BB962C8B-B14F-4D97-AF65-F5344CB8AC3E}">
        <p14:creationId xmlns:p14="http://schemas.microsoft.com/office/powerpoint/2010/main" val="3863109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2"/>
            <a:ext cx="11244575" cy="637097"/>
          </a:xfrm>
        </p:spPr>
        <p:txBody>
          <a:bodyPr/>
          <a:lstStyle/>
          <a:p>
            <a:r>
              <a:rPr lang="en-US" dirty="0">
                <a:latin typeface="+mn-lt"/>
              </a:rPr>
              <a:t>III. Hub Specification</a:t>
            </a:r>
            <a:br>
              <a:rPr lang="en-US" dirty="0">
                <a:latin typeface="+mn-lt"/>
              </a:rPr>
            </a:br>
            <a:r>
              <a:rPr lang="en-US" sz="1400" dirty="0">
                <a:latin typeface="+mn-lt"/>
              </a:rPr>
              <a:t>3.3 Requests</a:t>
            </a:r>
          </a:p>
        </p:txBody>
      </p:sp>
      <p:sp>
        <p:nvSpPr>
          <p:cNvPr id="3" name="Content Placeholder 3">
            <a:extLst>
              <a:ext uri="{FF2B5EF4-FFF2-40B4-BE49-F238E27FC236}">
                <a16:creationId xmlns:a16="http://schemas.microsoft.com/office/drawing/2014/main" id="{4B70E227-6274-46F4-BB7A-BB933DBB5229}"/>
              </a:ext>
            </a:extLst>
          </p:cNvPr>
          <p:cNvSpPr txBox="1">
            <a:spLocks/>
          </p:cNvSpPr>
          <p:nvPr/>
        </p:nvSpPr>
        <p:spPr>
          <a:xfrm>
            <a:off x="311639" y="1189752"/>
            <a:ext cx="6305062" cy="301878"/>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spcAft>
                <a:spcPts val="0"/>
              </a:spcAft>
            </a:pPr>
            <a:r>
              <a:rPr lang="en-US" sz="1800" b="1" i="0" u="none" strike="noStrike" baseline="0" dirty="0"/>
              <a:t>Class-specific Requests:</a:t>
            </a:r>
          </a:p>
        </p:txBody>
      </p:sp>
      <p:pic>
        <p:nvPicPr>
          <p:cNvPr id="6" name="Picture 5">
            <a:extLst>
              <a:ext uri="{FF2B5EF4-FFF2-40B4-BE49-F238E27FC236}">
                <a16:creationId xmlns:a16="http://schemas.microsoft.com/office/drawing/2014/main" id="{47E1F0A5-1314-425E-8F3E-1EF1E0823414}"/>
              </a:ext>
            </a:extLst>
          </p:cNvPr>
          <p:cNvPicPr>
            <a:picLocks noChangeAspect="1"/>
          </p:cNvPicPr>
          <p:nvPr/>
        </p:nvPicPr>
        <p:blipFill>
          <a:blip r:embed="rId4"/>
          <a:stretch>
            <a:fillRect/>
          </a:stretch>
        </p:blipFill>
        <p:spPr>
          <a:xfrm>
            <a:off x="561987" y="1491630"/>
            <a:ext cx="4416414" cy="4813062"/>
          </a:xfrm>
          <a:prstGeom prst="rect">
            <a:avLst/>
          </a:prstGeom>
        </p:spPr>
      </p:pic>
      <p:pic>
        <p:nvPicPr>
          <p:cNvPr id="8" name="Picture 7">
            <a:extLst>
              <a:ext uri="{FF2B5EF4-FFF2-40B4-BE49-F238E27FC236}">
                <a16:creationId xmlns:a16="http://schemas.microsoft.com/office/drawing/2014/main" id="{40D84A77-4C01-4865-9B65-D39DDF7D19F6}"/>
              </a:ext>
            </a:extLst>
          </p:cNvPr>
          <p:cNvPicPr>
            <a:picLocks noChangeAspect="1"/>
          </p:cNvPicPr>
          <p:nvPr/>
        </p:nvPicPr>
        <p:blipFill>
          <a:blip r:embed="rId5"/>
          <a:stretch>
            <a:fillRect/>
          </a:stretch>
        </p:blipFill>
        <p:spPr>
          <a:xfrm>
            <a:off x="4978401" y="1529730"/>
            <a:ext cx="2780720" cy="3702670"/>
          </a:xfrm>
          <a:prstGeom prst="rect">
            <a:avLst/>
          </a:prstGeom>
        </p:spPr>
      </p:pic>
      <p:pic>
        <p:nvPicPr>
          <p:cNvPr id="10" name="Picture 9">
            <a:extLst>
              <a:ext uri="{FF2B5EF4-FFF2-40B4-BE49-F238E27FC236}">
                <a16:creationId xmlns:a16="http://schemas.microsoft.com/office/drawing/2014/main" id="{75CFEEB6-F94F-486B-9588-23E05DF36314}"/>
              </a:ext>
            </a:extLst>
          </p:cNvPr>
          <p:cNvPicPr>
            <a:picLocks noChangeAspect="1"/>
          </p:cNvPicPr>
          <p:nvPr/>
        </p:nvPicPr>
        <p:blipFill>
          <a:blip r:embed="rId6"/>
          <a:stretch>
            <a:fillRect/>
          </a:stretch>
        </p:blipFill>
        <p:spPr>
          <a:xfrm>
            <a:off x="7872412" y="1491630"/>
            <a:ext cx="3604355" cy="2115170"/>
          </a:xfrm>
          <a:prstGeom prst="rect">
            <a:avLst/>
          </a:prstGeom>
        </p:spPr>
      </p:pic>
      <p:pic>
        <p:nvPicPr>
          <p:cNvPr id="12" name="Picture 11">
            <a:extLst>
              <a:ext uri="{FF2B5EF4-FFF2-40B4-BE49-F238E27FC236}">
                <a16:creationId xmlns:a16="http://schemas.microsoft.com/office/drawing/2014/main" id="{4D85B2B5-5571-4A97-862B-3C885C9B7D9E}"/>
              </a:ext>
            </a:extLst>
          </p:cNvPr>
          <p:cNvPicPr>
            <a:picLocks noChangeAspect="1"/>
          </p:cNvPicPr>
          <p:nvPr/>
        </p:nvPicPr>
        <p:blipFill>
          <a:blip r:embed="rId7"/>
          <a:stretch>
            <a:fillRect/>
          </a:stretch>
        </p:blipFill>
        <p:spPr>
          <a:xfrm>
            <a:off x="7872412" y="3556000"/>
            <a:ext cx="3607694" cy="2252317"/>
          </a:xfrm>
          <a:prstGeom prst="rect">
            <a:avLst/>
          </a:prstGeom>
        </p:spPr>
      </p:pic>
      <p:sp>
        <p:nvSpPr>
          <p:cNvPr id="13" name="Rectangle 12">
            <a:extLst>
              <a:ext uri="{FF2B5EF4-FFF2-40B4-BE49-F238E27FC236}">
                <a16:creationId xmlns:a16="http://schemas.microsoft.com/office/drawing/2014/main" id="{5DA46E8A-40FB-4A88-BD48-1F32DB2EE4EB}"/>
              </a:ext>
            </a:extLst>
          </p:cNvPr>
          <p:cNvSpPr/>
          <p:nvPr/>
        </p:nvSpPr>
        <p:spPr>
          <a:xfrm>
            <a:off x="1972442" y="5085146"/>
            <a:ext cx="1548523" cy="5831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567F7FFC-69B4-4C93-B1AB-1DC135916E5F}"/>
              </a:ext>
            </a:extLst>
          </p:cNvPr>
          <p:cNvCxnSpPr>
            <a:cxnSpLocks/>
            <a:stCxn id="13" idx="3"/>
          </p:cNvCxnSpPr>
          <p:nvPr/>
        </p:nvCxnSpPr>
        <p:spPr>
          <a:xfrm>
            <a:off x="3520965" y="5376697"/>
            <a:ext cx="435144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14627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247763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1.1 USB Device states</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8000" y="1424991"/>
            <a:ext cx="11244574" cy="1991571"/>
          </a:xfrm>
        </p:spPr>
        <p:txBody>
          <a:bodyPr/>
          <a:lstStyle/>
          <a:p>
            <a:r>
              <a:rPr lang="en-US" sz="1800" b="1" i="0" u="none" strike="noStrike" baseline="0" dirty="0"/>
              <a:t>Visible Device States</a:t>
            </a:r>
          </a:p>
          <a:p>
            <a:endParaRPr lang="en-US" sz="1800" b="1" i="0" u="none" strike="noStrike" baseline="0" dirty="0"/>
          </a:p>
          <a:p>
            <a:endParaRPr lang="en-US" sz="1800" b="1" dirty="0"/>
          </a:p>
          <a:p>
            <a:pPr marL="0" indent="0">
              <a:buNone/>
            </a:pPr>
            <a:endParaRPr lang="en-US" sz="1800" b="1" i="0" u="none" strike="noStrike" baseline="0" dirty="0"/>
          </a:p>
        </p:txBody>
      </p:sp>
      <p:pic>
        <p:nvPicPr>
          <p:cNvPr id="9" name="Picture 8">
            <a:extLst>
              <a:ext uri="{FF2B5EF4-FFF2-40B4-BE49-F238E27FC236}">
                <a16:creationId xmlns:a16="http://schemas.microsoft.com/office/drawing/2014/main" id="{4397D023-1763-45B7-A5FB-12C488F4CA90}"/>
              </a:ext>
            </a:extLst>
          </p:cNvPr>
          <p:cNvPicPr>
            <a:picLocks noChangeAspect="1"/>
          </p:cNvPicPr>
          <p:nvPr/>
        </p:nvPicPr>
        <p:blipFill>
          <a:blip r:embed="rId4"/>
          <a:stretch>
            <a:fillRect/>
          </a:stretch>
        </p:blipFill>
        <p:spPr>
          <a:xfrm>
            <a:off x="6771720" y="-14695"/>
            <a:ext cx="5420280" cy="6858000"/>
          </a:xfrm>
          <a:prstGeom prst="rect">
            <a:avLst/>
          </a:prstGeom>
        </p:spPr>
      </p:pic>
      <p:sp>
        <p:nvSpPr>
          <p:cNvPr id="10" name="Rectangle 9">
            <a:extLst>
              <a:ext uri="{FF2B5EF4-FFF2-40B4-BE49-F238E27FC236}">
                <a16:creationId xmlns:a16="http://schemas.microsoft.com/office/drawing/2014/main" id="{0E998BEF-DEB7-4BE3-AE8F-A14541EDA2A9}"/>
              </a:ext>
            </a:extLst>
          </p:cNvPr>
          <p:cNvSpPr/>
          <p:nvPr/>
        </p:nvSpPr>
        <p:spPr>
          <a:xfrm>
            <a:off x="10760872" y="4762123"/>
            <a:ext cx="1195058" cy="4074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Diagram 10">
            <a:extLst>
              <a:ext uri="{FF2B5EF4-FFF2-40B4-BE49-F238E27FC236}">
                <a16:creationId xmlns:a16="http://schemas.microsoft.com/office/drawing/2014/main" id="{EC226C3E-12E8-432E-8692-6DA03A2ED846}"/>
              </a:ext>
            </a:extLst>
          </p:cNvPr>
          <p:cNvGraphicFramePr/>
          <p:nvPr>
            <p:extLst>
              <p:ext uri="{D42A27DB-BD31-4B8C-83A1-F6EECF244321}">
                <p14:modId xmlns:p14="http://schemas.microsoft.com/office/powerpoint/2010/main" val="3385987617"/>
              </p:ext>
            </p:extLst>
          </p:nvPr>
        </p:nvGraphicFramePr>
        <p:xfrm>
          <a:off x="314997" y="1154176"/>
          <a:ext cx="6306241" cy="28164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TextBox 12">
            <a:extLst>
              <a:ext uri="{FF2B5EF4-FFF2-40B4-BE49-F238E27FC236}">
                <a16:creationId xmlns:a16="http://schemas.microsoft.com/office/drawing/2014/main" id="{06E1E776-7DDD-4AEF-92F4-3B30A7B97E14}"/>
              </a:ext>
            </a:extLst>
          </p:cNvPr>
          <p:cNvSpPr txBox="1"/>
          <p:nvPr/>
        </p:nvSpPr>
        <p:spPr>
          <a:xfrm>
            <a:off x="1923725" y="1930496"/>
            <a:ext cx="742385" cy="369332"/>
          </a:xfrm>
          <a:prstGeom prst="rect">
            <a:avLst/>
          </a:prstGeom>
          <a:noFill/>
        </p:spPr>
        <p:txBody>
          <a:bodyPr wrap="square" rtlCol="0">
            <a:spAutoFit/>
          </a:bodyPr>
          <a:lstStyle/>
          <a:p>
            <a:r>
              <a:rPr lang="en-US" dirty="0"/>
              <a:t>reset</a:t>
            </a:r>
          </a:p>
        </p:txBody>
      </p:sp>
      <p:sp>
        <p:nvSpPr>
          <p:cNvPr id="14" name="TextBox 13">
            <a:extLst>
              <a:ext uri="{FF2B5EF4-FFF2-40B4-BE49-F238E27FC236}">
                <a16:creationId xmlns:a16="http://schemas.microsoft.com/office/drawing/2014/main" id="{F3C1DED1-2B7B-426B-A352-4DD115C37B75}"/>
              </a:ext>
            </a:extLst>
          </p:cNvPr>
          <p:cNvSpPr txBox="1"/>
          <p:nvPr/>
        </p:nvSpPr>
        <p:spPr>
          <a:xfrm>
            <a:off x="2764188" y="2870547"/>
            <a:ext cx="1572421" cy="646331"/>
          </a:xfrm>
          <a:prstGeom prst="rect">
            <a:avLst/>
          </a:prstGeom>
          <a:noFill/>
        </p:spPr>
        <p:txBody>
          <a:bodyPr wrap="square" rtlCol="0">
            <a:spAutoFit/>
          </a:bodyPr>
          <a:lstStyle/>
          <a:p>
            <a:r>
              <a:rPr lang="en-US" dirty="0"/>
              <a:t>Operate at correct speed</a:t>
            </a:r>
          </a:p>
        </p:txBody>
      </p:sp>
    </p:spTree>
    <p:custDataLst>
      <p:tags r:id="rId1"/>
    </p:custDataLst>
    <p:extLst>
      <p:ext uri="{BB962C8B-B14F-4D97-AF65-F5344CB8AC3E}">
        <p14:creationId xmlns:p14="http://schemas.microsoft.com/office/powerpoint/2010/main" val="1011208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1.1 USB Device states</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124052" y="1620219"/>
            <a:ext cx="5966234" cy="4515595"/>
          </a:xfrm>
        </p:spPr>
        <p:txBody>
          <a:bodyPr/>
          <a:lstStyle/>
          <a:p>
            <a:pPr marL="0" indent="0">
              <a:spcAft>
                <a:spcPts val="0"/>
              </a:spcAft>
              <a:buNone/>
            </a:pPr>
            <a:r>
              <a:rPr lang="en-US" sz="1800" b="1" i="0" u="none" strike="noStrike" baseline="0" dirty="0"/>
              <a:t>### NOTE ###</a:t>
            </a:r>
          </a:p>
          <a:p>
            <a:pPr>
              <a:spcAft>
                <a:spcPts val="0"/>
              </a:spcAft>
            </a:pPr>
            <a:r>
              <a:rPr lang="en-US" sz="1800" b="1" i="0" u="none" strike="noStrike" baseline="0" dirty="0"/>
              <a:t>Powered:</a:t>
            </a:r>
          </a:p>
          <a:p>
            <a:pPr lvl="2">
              <a:spcAft>
                <a:spcPts val="0"/>
              </a:spcAft>
            </a:pPr>
            <a:r>
              <a:rPr lang="en-US" sz="1100" b="0" i="0" u="none" strike="noStrike" baseline="0" dirty="0"/>
              <a:t>USB devices may </a:t>
            </a:r>
            <a:r>
              <a:rPr lang="en-US" sz="1100" b="0" i="0" u="none" strike="noStrike" baseline="0" dirty="0">
                <a:solidFill>
                  <a:srgbClr val="FF0000"/>
                </a:solidFill>
              </a:rPr>
              <a:t>obtain power from an external source</a:t>
            </a:r>
            <a:r>
              <a:rPr lang="en-US" sz="1100" b="0" i="0" u="none" strike="noStrike" baseline="0" dirty="0"/>
              <a:t> and/or </a:t>
            </a:r>
            <a:r>
              <a:rPr lang="en-US" sz="1100" b="0" i="0" u="none" strike="noStrike" baseline="0" dirty="0">
                <a:solidFill>
                  <a:srgbClr val="FF0000"/>
                </a:solidFill>
              </a:rPr>
              <a:t>from the USB through the hub </a:t>
            </a:r>
            <a:r>
              <a:rPr lang="en-US" sz="1100" b="0" i="0" u="none" strike="noStrike" baseline="0" dirty="0"/>
              <a:t>to which they are attached. </a:t>
            </a:r>
          </a:p>
          <a:p>
            <a:pPr lvl="2">
              <a:spcAft>
                <a:spcPts val="0"/>
              </a:spcAft>
            </a:pPr>
            <a:r>
              <a:rPr lang="en-US" sz="1100" i="0" u="none" strike="noStrike" baseline="0" dirty="0">
                <a:solidFill>
                  <a:srgbClr val="FF0000"/>
                </a:solidFill>
              </a:rPr>
              <a:t>Externally powered USB devices are termed self-powered</a:t>
            </a:r>
            <a:r>
              <a:rPr lang="en-US" sz="1100" b="0" i="0" u="none" strike="noStrike" baseline="0" dirty="0"/>
              <a:t>. Although self-powered devices may already be powered before they are attached to the USB, they are not considered to be in the Powered state until they are attached to the USB and VBUS is applied to the device.</a:t>
            </a:r>
          </a:p>
          <a:p>
            <a:pPr lvl="2">
              <a:spcAft>
                <a:spcPts val="0"/>
              </a:spcAft>
            </a:pPr>
            <a:r>
              <a:rPr lang="en-US" sz="1100" b="0" i="0" u="none" strike="noStrike" baseline="0" dirty="0"/>
              <a:t>If a configuration supports only one power mode </a:t>
            </a:r>
            <a:r>
              <a:rPr lang="en-US" sz="1100" b="0" i="0" u="none" strike="noStrike" baseline="0" dirty="0">
                <a:solidFill>
                  <a:srgbClr val="FF0000"/>
                </a:solidFill>
              </a:rPr>
              <a:t>and the power source of the device changes</a:t>
            </a:r>
            <a:r>
              <a:rPr lang="en-US" sz="1100" b="0" i="0" u="none" strike="noStrike" baseline="0" dirty="0"/>
              <a:t>, the device will </a:t>
            </a:r>
            <a:r>
              <a:rPr lang="en-US" sz="1100" b="0" i="0" u="none" strike="noStrike" baseline="0" dirty="0">
                <a:solidFill>
                  <a:srgbClr val="FF0000"/>
                </a:solidFill>
              </a:rPr>
              <a:t>lose its current configuration and address and return to the Powered state</a:t>
            </a:r>
            <a:r>
              <a:rPr lang="en-US" sz="1100" b="0" i="0" u="none" strike="noStrike" baseline="0" dirty="0"/>
              <a:t>.</a:t>
            </a:r>
          </a:p>
          <a:p>
            <a:pPr lvl="2">
              <a:spcAft>
                <a:spcPts val="0"/>
              </a:spcAft>
            </a:pPr>
            <a:r>
              <a:rPr lang="en-US" sz="1100" b="0" i="0" u="none" strike="noStrike" baseline="0" dirty="0"/>
              <a:t>A hub port must be powered in order to detect port status changes, including attach and detach. Bus powered hubs do not provide any downstream power until they are configured, at which point they will provide power as allowed by their configuration and power source.</a:t>
            </a:r>
            <a:endParaRPr lang="en-US" sz="1100" b="1" i="0" u="none" strike="noStrike" baseline="0" dirty="0"/>
          </a:p>
          <a:p>
            <a:pPr>
              <a:spcAft>
                <a:spcPts val="0"/>
              </a:spcAft>
            </a:pPr>
            <a:r>
              <a:rPr lang="en-US" sz="1800" b="1" dirty="0"/>
              <a:t>Default:</a:t>
            </a:r>
          </a:p>
          <a:p>
            <a:pPr lvl="2">
              <a:spcAft>
                <a:spcPts val="0"/>
              </a:spcAft>
            </a:pPr>
            <a:r>
              <a:rPr lang="en-US" sz="1100" b="0" i="0" u="none" strike="noStrike" baseline="0" dirty="0"/>
              <a:t>After the device has been powered, it must </a:t>
            </a:r>
            <a:r>
              <a:rPr lang="en-US" sz="1100" b="0" i="0" u="none" strike="noStrike" baseline="0" dirty="0">
                <a:solidFill>
                  <a:srgbClr val="FF0000"/>
                </a:solidFill>
              </a:rPr>
              <a:t>not respond to any bus transactions until it has received a reset from the bus</a:t>
            </a:r>
            <a:r>
              <a:rPr lang="en-US" sz="1100" b="0" i="0" u="none" strike="noStrike" baseline="0" dirty="0"/>
              <a:t>. After receiving a reset, the device is then </a:t>
            </a:r>
            <a:r>
              <a:rPr lang="en-US" sz="1100" b="0" i="0" u="none" strike="noStrike" baseline="0" dirty="0">
                <a:solidFill>
                  <a:srgbClr val="FF0000"/>
                </a:solidFill>
              </a:rPr>
              <a:t>addressable at the default address</a:t>
            </a:r>
            <a:r>
              <a:rPr lang="en-US" sz="1100" b="0" i="0" u="none" strike="noStrike" baseline="0" dirty="0"/>
              <a:t>.</a:t>
            </a:r>
          </a:p>
          <a:p>
            <a:pPr>
              <a:spcAft>
                <a:spcPts val="0"/>
              </a:spcAft>
            </a:pPr>
            <a:endParaRPr lang="en-US" dirty="0"/>
          </a:p>
        </p:txBody>
      </p:sp>
      <p:graphicFrame>
        <p:nvGraphicFramePr>
          <p:cNvPr id="11" name="Diagram 10">
            <a:extLst>
              <a:ext uri="{FF2B5EF4-FFF2-40B4-BE49-F238E27FC236}">
                <a16:creationId xmlns:a16="http://schemas.microsoft.com/office/drawing/2014/main" id="{EC226C3E-12E8-432E-8692-6DA03A2ED846}"/>
              </a:ext>
            </a:extLst>
          </p:cNvPr>
          <p:cNvGraphicFramePr/>
          <p:nvPr>
            <p:extLst>
              <p:ext uri="{D42A27DB-BD31-4B8C-83A1-F6EECF244321}">
                <p14:modId xmlns:p14="http://schemas.microsoft.com/office/powerpoint/2010/main" val="4214918726"/>
              </p:ext>
            </p:extLst>
          </p:nvPr>
        </p:nvGraphicFramePr>
        <p:xfrm>
          <a:off x="4640989" y="0"/>
          <a:ext cx="7541912" cy="29798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Content Placeholder 3">
            <a:extLst>
              <a:ext uri="{FF2B5EF4-FFF2-40B4-BE49-F238E27FC236}">
                <a16:creationId xmlns:a16="http://schemas.microsoft.com/office/drawing/2014/main" id="{F5D59487-7C6D-4358-B56E-74D78FF7AEF9}"/>
              </a:ext>
            </a:extLst>
          </p:cNvPr>
          <p:cNvSpPr txBox="1">
            <a:spLocks/>
          </p:cNvSpPr>
          <p:nvPr/>
        </p:nvSpPr>
        <p:spPr>
          <a:xfrm>
            <a:off x="6158026" y="2296394"/>
            <a:ext cx="5966234" cy="4238596"/>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2">
              <a:spcAft>
                <a:spcPts val="0"/>
              </a:spcAft>
            </a:pPr>
            <a:r>
              <a:rPr lang="en-US" sz="1100" b="0" i="0" u="none" strike="noStrike" baseline="0" dirty="0"/>
              <a:t>When </a:t>
            </a:r>
            <a:r>
              <a:rPr lang="en-US" sz="1100" b="0" i="0" u="none" strike="noStrike" baseline="0" dirty="0">
                <a:solidFill>
                  <a:srgbClr val="FF0000"/>
                </a:solidFill>
              </a:rPr>
              <a:t>the reset process is complete</a:t>
            </a:r>
            <a:r>
              <a:rPr lang="en-US" sz="1100" b="0" i="0" u="none" strike="noStrike" baseline="0" dirty="0"/>
              <a:t>, the USB device is </a:t>
            </a:r>
            <a:r>
              <a:rPr lang="en-US" sz="1100" b="0" i="0" u="none" strike="noStrike" baseline="0" dirty="0">
                <a:solidFill>
                  <a:srgbClr val="FF0000"/>
                </a:solidFill>
              </a:rPr>
              <a:t>operating at the correct speed</a:t>
            </a:r>
            <a:r>
              <a:rPr lang="en-US" sz="1100" dirty="0"/>
              <a:t>:</a:t>
            </a:r>
          </a:p>
          <a:p>
            <a:pPr lvl="3">
              <a:spcAft>
                <a:spcPts val="0"/>
              </a:spcAft>
            </a:pPr>
            <a:r>
              <a:rPr lang="en-US" sz="1100" b="0" i="0" u="none" strike="noStrike" baseline="0" dirty="0"/>
              <a:t>The speed selection for </a:t>
            </a:r>
            <a:r>
              <a:rPr lang="en-US" sz="1100" b="0" i="0" u="none" strike="noStrike" baseline="0" dirty="0">
                <a:solidFill>
                  <a:srgbClr val="FF0000"/>
                </a:solidFill>
              </a:rPr>
              <a:t>low- and full-speed</a:t>
            </a:r>
            <a:r>
              <a:rPr lang="en-US" sz="1100" b="0" i="0" u="none" strike="noStrike" baseline="0" dirty="0"/>
              <a:t> is determined by </a:t>
            </a:r>
            <a:r>
              <a:rPr lang="en-US" sz="1100" b="0" i="0" u="none" strike="noStrike" baseline="0" dirty="0">
                <a:solidFill>
                  <a:srgbClr val="FF0000"/>
                </a:solidFill>
              </a:rPr>
              <a:t>the device termination resistors</a:t>
            </a:r>
            <a:r>
              <a:rPr lang="en-US" sz="1100" b="0" i="0" u="none" strike="noStrike" baseline="0" dirty="0"/>
              <a:t>.</a:t>
            </a:r>
          </a:p>
          <a:p>
            <a:pPr lvl="3">
              <a:spcAft>
                <a:spcPts val="0"/>
              </a:spcAft>
            </a:pPr>
            <a:r>
              <a:rPr lang="en-US" sz="1100" b="0" i="0" u="none" strike="noStrike" baseline="0" dirty="0"/>
              <a:t>A device that is capable of </a:t>
            </a:r>
            <a:r>
              <a:rPr lang="en-US" sz="1100" b="0" i="0" u="none" strike="noStrike" baseline="0" dirty="0">
                <a:solidFill>
                  <a:srgbClr val="FF0000"/>
                </a:solidFill>
              </a:rPr>
              <a:t>high-speed</a:t>
            </a:r>
            <a:r>
              <a:rPr lang="en-US" sz="1100" b="0" i="0" u="none" strike="noStrike" baseline="0" dirty="0"/>
              <a:t> operation determines whether it will operate at high-speed as a part </a:t>
            </a:r>
            <a:r>
              <a:rPr lang="en-US" sz="1100" b="0" i="0" u="none" strike="noStrike" baseline="0" dirty="0">
                <a:solidFill>
                  <a:srgbClr val="FF0000"/>
                </a:solidFill>
              </a:rPr>
              <a:t>of the reset process</a:t>
            </a:r>
            <a:endParaRPr lang="en-US" sz="1800" b="1" dirty="0"/>
          </a:p>
          <a:p>
            <a:pPr>
              <a:spcAft>
                <a:spcPts val="0"/>
              </a:spcAft>
            </a:pPr>
            <a:r>
              <a:rPr lang="en-US" sz="1800" b="1" dirty="0"/>
              <a:t>Address:</a:t>
            </a:r>
          </a:p>
          <a:p>
            <a:pPr lvl="2">
              <a:spcAft>
                <a:spcPts val="0"/>
              </a:spcAft>
            </a:pPr>
            <a:r>
              <a:rPr lang="en-US" sz="1100" b="0" i="0" u="none" strike="noStrike" baseline="0" dirty="0"/>
              <a:t>Each USB device is assigned a </a:t>
            </a:r>
            <a:r>
              <a:rPr lang="en-US" sz="1100" b="0" i="0" u="none" strike="noStrike" baseline="0" dirty="0">
                <a:solidFill>
                  <a:srgbClr val="FF0000"/>
                </a:solidFill>
              </a:rPr>
              <a:t>unique address by the host</a:t>
            </a:r>
            <a:r>
              <a:rPr lang="en-US" sz="1100" b="0" i="0" u="none" strike="noStrike" baseline="0" dirty="0"/>
              <a:t> after attachment or after reset.</a:t>
            </a:r>
            <a:endParaRPr lang="en-US" sz="1100" b="1" dirty="0"/>
          </a:p>
          <a:p>
            <a:pPr>
              <a:spcAft>
                <a:spcPts val="0"/>
              </a:spcAft>
            </a:pPr>
            <a:r>
              <a:rPr lang="en-US" sz="1800" b="1" dirty="0"/>
              <a:t>Configured:</a:t>
            </a:r>
          </a:p>
          <a:p>
            <a:pPr lvl="2">
              <a:spcAft>
                <a:spcPts val="0"/>
              </a:spcAft>
            </a:pPr>
            <a:r>
              <a:rPr lang="en-US" sz="1100" b="0" i="0" u="none" strike="noStrike" baseline="0" dirty="0"/>
              <a:t>Before a USB device’s function may be used, </a:t>
            </a:r>
            <a:r>
              <a:rPr lang="en-US" sz="1100" b="0" i="0" u="none" strike="noStrike" baseline="0" dirty="0">
                <a:solidFill>
                  <a:srgbClr val="FF0000"/>
                </a:solidFill>
              </a:rPr>
              <a:t>the device must be configured</a:t>
            </a:r>
            <a:r>
              <a:rPr lang="en-US" sz="1100" b="0" i="0" u="none" strike="noStrike" baseline="0" dirty="0"/>
              <a:t>. From the device’s perspective, </a:t>
            </a:r>
            <a:r>
              <a:rPr lang="en-US" sz="1100" b="0" i="0" u="none" strike="noStrike" baseline="0" dirty="0">
                <a:solidFill>
                  <a:srgbClr val="FF0000"/>
                </a:solidFill>
              </a:rPr>
              <a:t>configuration involves correctly processing a </a:t>
            </a:r>
            <a:r>
              <a:rPr lang="en-US" sz="1100" b="0" i="0" u="none" strike="noStrike" baseline="0" dirty="0" err="1">
                <a:solidFill>
                  <a:srgbClr val="FF0000"/>
                </a:solidFill>
              </a:rPr>
              <a:t>SetConfiguration</a:t>
            </a:r>
            <a:r>
              <a:rPr lang="en-US" sz="1100" b="0" i="0" u="none" strike="noStrike" baseline="0" dirty="0">
                <a:solidFill>
                  <a:srgbClr val="FF0000"/>
                </a:solidFill>
              </a:rPr>
              <a:t>() </a:t>
            </a:r>
            <a:r>
              <a:rPr lang="en-US" sz="1100" b="0" i="0" u="none" strike="noStrike" baseline="0" dirty="0"/>
              <a:t>request with a non-zero configuration value.</a:t>
            </a:r>
            <a:endParaRPr lang="en-US" sz="1100" b="1" dirty="0"/>
          </a:p>
          <a:p>
            <a:pPr>
              <a:spcAft>
                <a:spcPts val="0"/>
              </a:spcAft>
            </a:pPr>
            <a:r>
              <a:rPr lang="en-US" sz="1800" b="1" dirty="0"/>
              <a:t>Suspended:</a:t>
            </a:r>
          </a:p>
          <a:p>
            <a:pPr lvl="2">
              <a:spcAft>
                <a:spcPts val="0"/>
              </a:spcAft>
            </a:pPr>
            <a:r>
              <a:rPr lang="en-US" sz="1100" b="0" i="0" u="none" strike="noStrike" baseline="0" dirty="0"/>
              <a:t>In order </a:t>
            </a:r>
            <a:r>
              <a:rPr lang="en-US" sz="1100" b="0" i="0" u="none" strike="noStrike" baseline="0" dirty="0">
                <a:solidFill>
                  <a:srgbClr val="FF0000"/>
                </a:solidFill>
              </a:rPr>
              <a:t>to conserve power</a:t>
            </a:r>
            <a:r>
              <a:rPr lang="en-US" sz="1100" b="0" i="0" u="none" strike="noStrike" baseline="0" dirty="0"/>
              <a:t>, USB devices </a:t>
            </a:r>
            <a:r>
              <a:rPr lang="en-US" sz="1100" b="0" i="0" u="none" strike="noStrike" baseline="0" dirty="0">
                <a:solidFill>
                  <a:srgbClr val="FF0000"/>
                </a:solidFill>
              </a:rPr>
              <a:t>automatically enter the Suspended state when the device has observed no bus traffic for a specified period</a:t>
            </a:r>
            <a:r>
              <a:rPr lang="en-US" sz="1100" b="0" i="0" u="none" strike="noStrike" baseline="0" dirty="0"/>
              <a:t>. When suspended, the USB device maintains any internal status, including its address and configuration.</a:t>
            </a:r>
          </a:p>
          <a:p>
            <a:pPr lvl="2">
              <a:spcAft>
                <a:spcPts val="0"/>
              </a:spcAft>
            </a:pPr>
            <a:r>
              <a:rPr lang="en-US" sz="1100" b="0" i="0" u="none" strike="noStrike" baseline="0" dirty="0"/>
              <a:t>A USB device </a:t>
            </a:r>
            <a:r>
              <a:rPr lang="en-US" sz="1100" b="0" i="0" u="none" strike="noStrike" baseline="0" dirty="0">
                <a:solidFill>
                  <a:srgbClr val="FF0000"/>
                </a:solidFill>
              </a:rPr>
              <a:t>exits</a:t>
            </a:r>
            <a:r>
              <a:rPr lang="en-US" sz="1100" b="0" i="0" u="none" strike="noStrike" baseline="0" dirty="0"/>
              <a:t> suspend mode when there </a:t>
            </a:r>
            <a:r>
              <a:rPr lang="en-US" sz="1100" b="0" i="0" u="none" strike="noStrike" baseline="0" dirty="0">
                <a:solidFill>
                  <a:srgbClr val="FF0000"/>
                </a:solidFill>
              </a:rPr>
              <a:t>is bus activity</a:t>
            </a:r>
            <a:endParaRPr lang="en-US" sz="1100" b="1" dirty="0">
              <a:solidFill>
                <a:srgbClr val="FF0000"/>
              </a:solidFill>
            </a:endParaRPr>
          </a:p>
          <a:p>
            <a:pPr>
              <a:spcAft>
                <a:spcPts val="0"/>
              </a:spcAft>
            </a:pPr>
            <a:endParaRPr lang="en-US" sz="1800" b="1" dirty="0"/>
          </a:p>
          <a:p>
            <a:pPr>
              <a:spcAft>
                <a:spcPts val="0"/>
              </a:spcAft>
            </a:pPr>
            <a:endParaRPr lang="en-US" dirty="0"/>
          </a:p>
        </p:txBody>
      </p:sp>
    </p:spTree>
    <p:custDataLst>
      <p:tags r:id="rId1"/>
    </p:custDataLst>
    <p:extLst>
      <p:ext uri="{BB962C8B-B14F-4D97-AF65-F5344CB8AC3E}">
        <p14:creationId xmlns:p14="http://schemas.microsoft.com/office/powerpoint/2010/main" val="3709343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1.1 USB Device states</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7999" y="1243922"/>
            <a:ext cx="11244574" cy="303096"/>
          </a:xfrm>
        </p:spPr>
        <p:txBody>
          <a:bodyPr/>
          <a:lstStyle/>
          <a:p>
            <a:pPr algn="l"/>
            <a:r>
              <a:rPr lang="en-US" sz="1800" b="1" i="0" u="none" strike="noStrike" baseline="0" dirty="0"/>
              <a:t>Bus Enumeration: </a:t>
            </a:r>
            <a:r>
              <a:rPr lang="en-US" sz="1800" b="0" i="0" u="none" strike="noStrike" baseline="0" dirty="0"/>
              <a:t>:</a:t>
            </a:r>
            <a:endParaRPr lang="en-US" dirty="0"/>
          </a:p>
        </p:txBody>
      </p:sp>
      <p:graphicFrame>
        <p:nvGraphicFramePr>
          <p:cNvPr id="3" name="Diagram 2">
            <a:extLst>
              <a:ext uri="{FF2B5EF4-FFF2-40B4-BE49-F238E27FC236}">
                <a16:creationId xmlns:a16="http://schemas.microsoft.com/office/drawing/2014/main" id="{2DD185A4-15DF-418A-BD7D-C03B9519B137}"/>
              </a:ext>
            </a:extLst>
          </p:cNvPr>
          <p:cNvGraphicFramePr/>
          <p:nvPr>
            <p:extLst>
              <p:ext uri="{D42A27DB-BD31-4B8C-83A1-F6EECF244321}">
                <p14:modId xmlns:p14="http://schemas.microsoft.com/office/powerpoint/2010/main" val="1230494095"/>
              </p:ext>
            </p:extLst>
          </p:nvPr>
        </p:nvGraphicFramePr>
        <p:xfrm>
          <a:off x="887237" y="1664714"/>
          <a:ext cx="10239471" cy="4096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EA1088C3-35AD-47E7-A3C9-BBA079D4CF2F}"/>
              </a:ext>
            </a:extLst>
          </p:cNvPr>
          <p:cNvSpPr txBox="1"/>
          <p:nvPr/>
        </p:nvSpPr>
        <p:spPr>
          <a:xfrm>
            <a:off x="549479" y="5879362"/>
            <a:ext cx="10368999" cy="430887"/>
          </a:xfrm>
          <a:prstGeom prst="rect">
            <a:avLst/>
          </a:prstGeom>
          <a:noFill/>
        </p:spPr>
        <p:txBody>
          <a:bodyPr wrap="square" rtlCol="0">
            <a:spAutoFit/>
          </a:bodyPr>
          <a:lstStyle/>
          <a:p>
            <a:pPr algn="l"/>
            <a:r>
              <a:rPr lang="en-US" sz="1100" b="0" i="0" u="none" strike="noStrike" baseline="0" dirty="0"/>
              <a:t>When the USB device is removed, the hub again sends a notification to the host. Detaching a device</a:t>
            </a:r>
          </a:p>
          <a:p>
            <a:pPr algn="l"/>
            <a:r>
              <a:rPr lang="en-US" sz="1100" b="0" i="0" u="none" strike="noStrike" baseline="0" dirty="0"/>
              <a:t>disables the port to which it had been attached</a:t>
            </a:r>
            <a:endParaRPr lang="en-US" sz="1100" dirty="0"/>
          </a:p>
        </p:txBody>
      </p:sp>
      <p:pic>
        <p:nvPicPr>
          <p:cNvPr id="1026" name="Picture 2" descr="What's the Difference Between a USB Hub &amp; USB Switch + What is Multiplexer?  | Acroname">
            <a:extLst>
              <a:ext uri="{FF2B5EF4-FFF2-40B4-BE49-F238E27FC236}">
                <a16:creationId xmlns:a16="http://schemas.microsoft.com/office/drawing/2014/main" id="{18BEB67B-B93A-46C8-BDE6-E91B57A4B51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89988" y="51732"/>
            <a:ext cx="4422585" cy="1464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532E651-B542-4BC5-B105-218C5EA438BA}"/>
              </a:ext>
            </a:extLst>
          </p:cNvPr>
          <p:cNvPicPr>
            <a:picLocks noChangeAspect="1"/>
          </p:cNvPicPr>
          <p:nvPr/>
        </p:nvPicPr>
        <p:blipFill>
          <a:blip r:embed="rId10"/>
          <a:stretch>
            <a:fillRect/>
          </a:stretch>
        </p:blipFill>
        <p:spPr>
          <a:xfrm>
            <a:off x="467999" y="4671081"/>
            <a:ext cx="2863704" cy="1044410"/>
          </a:xfrm>
          <a:prstGeom prst="rect">
            <a:avLst/>
          </a:prstGeom>
        </p:spPr>
      </p:pic>
    </p:spTree>
    <p:custDataLst>
      <p:tags r:id="rId1"/>
    </p:custDataLst>
    <p:extLst>
      <p:ext uri="{BB962C8B-B14F-4D97-AF65-F5344CB8AC3E}">
        <p14:creationId xmlns:p14="http://schemas.microsoft.com/office/powerpoint/2010/main" val="264223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1.2 Generic USB Device operations</a:t>
            </a:r>
          </a:p>
        </p:txBody>
      </p:sp>
      <p:graphicFrame>
        <p:nvGraphicFramePr>
          <p:cNvPr id="12" name="Diagram 11">
            <a:extLst>
              <a:ext uri="{FF2B5EF4-FFF2-40B4-BE49-F238E27FC236}">
                <a16:creationId xmlns:a16="http://schemas.microsoft.com/office/drawing/2014/main" id="{A042D7B8-67CD-4CE8-AEDD-8EB0768F7E0F}"/>
              </a:ext>
            </a:extLst>
          </p:cNvPr>
          <p:cNvGraphicFramePr/>
          <p:nvPr>
            <p:extLst>
              <p:ext uri="{D42A27DB-BD31-4B8C-83A1-F6EECF244321}">
                <p14:modId xmlns:p14="http://schemas.microsoft.com/office/powerpoint/2010/main" val="479848825"/>
              </p:ext>
            </p:extLst>
          </p:nvPr>
        </p:nvGraphicFramePr>
        <p:xfrm>
          <a:off x="1678915" y="1216776"/>
          <a:ext cx="7492246" cy="46590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18810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415641"/>
            <a:ext cx="11244575" cy="637097"/>
          </a:xfrm>
        </p:spPr>
        <p:txBody>
          <a:bodyPr/>
          <a:lstStyle/>
          <a:p>
            <a:r>
              <a:rPr lang="en-US" dirty="0">
                <a:latin typeface="+mn-lt"/>
              </a:rPr>
              <a:t>I. USB Device framework</a:t>
            </a:r>
            <a:br>
              <a:rPr lang="en-US" dirty="0">
                <a:latin typeface="+mn-lt"/>
              </a:rPr>
            </a:br>
            <a:r>
              <a:rPr lang="en-US" sz="1400" dirty="0">
                <a:latin typeface="+mn-lt"/>
              </a:rPr>
              <a:t>1.2 Generic USB Device operations</a:t>
            </a:r>
          </a:p>
        </p:txBody>
      </p:sp>
      <p:graphicFrame>
        <p:nvGraphicFramePr>
          <p:cNvPr id="12" name="Diagram 11">
            <a:extLst>
              <a:ext uri="{FF2B5EF4-FFF2-40B4-BE49-F238E27FC236}">
                <a16:creationId xmlns:a16="http://schemas.microsoft.com/office/drawing/2014/main" id="{A042D7B8-67CD-4CE8-AEDD-8EB0768F7E0F}"/>
              </a:ext>
            </a:extLst>
          </p:cNvPr>
          <p:cNvGraphicFramePr/>
          <p:nvPr>
            <p:extLst>
              <p:ext uri="{D42A27DB-BD31-4B8C-83A1-F6EECF244321}">
                <p14:modId xmlns:p14="http://schemas.microsoft.com/office/powerpoint/2010/main" val="1930706794"/>
              </p:ext>
            </p:extLst>
          </p:nvPr>
        </p:nvGraphicFramePr>
        <p:xfrm>
          <a:off x="6880634" y="166340"/>
          <a:ext cx="4843367" cy="28394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Content Placeholder 3">
            <a:extLst>
              <a:ext uri="{FF2B5EF4-FFF2-40B4-BE49-F238E27FC236}">
                <a16:creationId xmlns:a16="http://schemas.microsoft.com/office/drawing/2014/main" id="{4DCF762D-D256-4DFA-B420-EB7EE2D9B811}"/>
              </a:ext>
            </a:extLst>
          </p:cNvPr>
          <p:cNvSpPr txBox="1">
            <a:spLocks/>
          </p:cNvSpPr>
          <p:nvPr/>
        </p:nvSpPr>
        <p:spPr>
          <a:xfrm>
            <a:off x="561315" y="1457256"/>
            <a:ext cx="5966234" cy="3038268"/>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sz="1800" b="1" i="0" u="none" strike="noStrike" baseline="0" dirty="0"/>
              <a:t>Dynamic Attachment and Removal</a:t>
            </a:r>
            <a:r>
              <a:rPr lang="en-US" sz="1800" b="1" dirty="0"/>
              <a:t>:</a:t>
            </a:r>
          </a:p>
          <a:p>
            <a:pPr lvl="2">
              <a:spcAft>
                <a:spcPts val="0"/>
              </a:spcAft>
            </a:pPr>
            <a:r>
              <a:rPr lang="en-US" sz="1200" b="0" i="0" u="none" strike="noStrike" baseline="0" dirty="0"/>
              <a:t>USB devices may be </a:t>
            </a:r>
            <a:r>
              <a:rPr lang="en-US" sz="1200" b="0" i="0" u="none" strike="noStrike" baseline="0" dirty="0">
                <a:solidFill>
                  <a:srgbClr val="FF0000"/>
                </a:solidFill>
              </a:rPr>
              <a:t>attached and removed at any time</a:t>
            </a:r>
            <a:r>
              <a:rPr lang="en-US" sz="1200" b="0" i="0" u="none" strike="noStrike" baseline="0" dirty="0"/>
              <a:t>. The </a:t>
            </a:r>
            <a:r>
              <a:rPr lang="en-US" sz="1200" b="0" i="0" u="none" strike="noStrike" baseline="0" dirty="0">
                <a:solidFill>
                  <a:srgbClr val="FF0000"/>
                </a:solidFill>
              </a:rPr>
              <a:t>hub</a:t>
            </a:r>
            <a:r>
              <a:rPr lang="en-US" sz="1200" b="0" i="0" u="none" strike="noStrike" baseline="0" dirty="0"/>
              <a:t> that provides the attachment point or port is </a:t>
            </a:r>
            <a:r>
              <a:rPr lang="en-US" sz="1200" b="0" i="0" u="none" strike="noStrike" baseline="0" dirty="0">
                <a:solidFill>
                  <a:srgbClr val="FF0000"/>
                </a:solidFill>
              </a:rPr>
              <a:t>responsible</a:t>
            </a:r>
            <a:r>
              <a:rPr lang="en-US" sz="1200" b="0" i="0" u="none" strike="noStrike" baseline="0" dirty="0"/>
              <a:t> for </a:t>
            </a:r>
            <a:r>
              <a:rPr lang="en-US" sz="1200" b="0" i="0" u="none" strike="noStrike" baseline="0" dirty="0">
                <a:solidFill>
                  <a:srgbClr val="FF0000"/>
                </a:solidFill>
              </a:rPr>
              <a:t>reporting</a:t>
            </a:r>
            <a:r>
              <a:rPr lang="en-US" sz="1200" b="0" i="0" u="none" strike="noStrike" baseline="0" dirty="0"/>
              <a:t> </a:t>
            </a:r>
            <a:r>
              <a:rPr lang="en-US" sz="1200" b="0" i="0" u="none" strike="noStrike" baseline="0" dirty="0">
                <a:solidFill>
                  <a:srgbClr val="FF0000"/>
                </a:solidFill>
              </a:rPr>
              <a:t>any</a:t>
            </a:r>
            <a:r>
              <a:rPr lang="en-US" sz="1200" b="0" i="0" u="none" strike="noStrike" baseline="0" dirty="0"/>
              <a:t> </a:t>
            </a:r>
            <a:r>
              <a:rPr lang="en-US" sz="1200" b="0" i="0" u="none" strike="noStrike" baseline="0" dirty="0">
                <a:solidFill>
                  <a:srgbClr val="FF0000"/>
                </a:solidFill>
              </a:rPr>
              <a:t>change</a:t>
            </a:r>
            <a:r>
              <a:rPr lang="en-US" sz="1200" b="0" i="0" u="none" strike="noStrike" baseline="0" dirty="0"/>
              <a:t> in the state of the port.</a:t>
            </a:r>
          </a:p>
          <a:p>
            <a:pPr lvl="2">
              <a:spcAft>
                <a:spcPts val="0"/>
              </a:spcAft>
            </a:pPr>
            <a:r>
              <a:rPr lang="en-US" sz="1200" b="0" i="0" u="none" strike="noStrike" baseline="0" dirty="0"/>
              <a:t>The </a:t>
            </a:r>
            <a:r>
              <a:rPr lang="en-US" sz="1200" b="0" i="0" u="none" strike="noStrike" baseline="0" dirty="0">
                <a:solidFill>
                  <a:srgbClr val="FF0000"/>
                </a:solidFill>
              </a:rPr>
              <a:t>host enables the hub port</a:t>
            </a:r>
            <a:r>
              <a:rPr lang="en-US" sz="1200" b="0" i="0" u="none" strike="noStrike" baseline="0" dirty="0"/>
              <a:t> where the device is attached upon detection of an attachment, which also has the effect of </a:t>
            </a:r>
            <a:r>
              <a:rPr lang="en-US" sz="1200" b="0" i="0" u="none" strike="noStrike" baseline="0" dirty="0">
                <a:solidFill>
                  <a:srgbClr val="FF0000"/>
                </a:solidFill>
              </a:rPr>
              <a:t>resetting the device</a:t>
            </a:r>
            <a:r>
              <a:rPr lang="en-US" sz="1200" b="0" i="0" u="none" strike="noStrike" baseline="0" dirty="0"/>
              <a:t>. A reset USB device has the following characteristics:</a:t>
            </a:r>
          </a:p>
          <a:p>
            <a:pPr lvl="4">
              <a:spcAft>
                <a:spcPts val="0"/>
              </a:spcAft>
            </a:pPr>
            <a:r>
              <a:rPr lang="en-US" sz="1200" b="0" i="0" u="none" strike="noStrike" baseline="0" dirty="0"/>
              <a:t>Responds to the </a:t>
            </a:r>
            <a:r>
              <a:rPr lang="en-US" sz="1200" b="0" i="0" u="none" strike="noStrike" baseline="0" dirty="0">
                <a:solidFill>
                  <a:srgbClr val="FF0000"/>
                </a:solidFill>
              </a:rPr>
              <a:t>default USB address</a:t>
            </a:r>
          </a:p>
          <a:p>
            <a:pPr lvl="4">
              <a:spcAft>
                <a:spcPts val="0"/>
              </a:spcAft>
            </a:pPr>
            <a:r>
              <a:rPr lang="en-US" sz="1200" b="0" i="0" u="none" strike="noStrike" baseline="0" dirty="0"/>
              <a:t>Is not configured</a:t>
            </a:r>
          </a:p>
          <a:p>
            <a:pPr lvl="4">
              <a:spcAft>
                <a:spcPts val="0"/>
              </a:spcAft>
            </a:pPr>
            <a:r>
              <a:rPr lang="en-US" sz="1200" b="0" i="0" u="none" strike="noStrike" baseline="0" dirty="0"/>
              <a:t>Is not initially suspended</a:t>
            </a:r>
          </a:p>
          <a:p>
            <a:pPr lvl="2">
              <a:spcAft>
                <a:spcPts val="0"/>
              </a:spcAft>
            </a:pPr>
            <a:r>
              <a:rPr lang="en-US" sz="1200" b="0" i="0" u="none" strike="noStrike" baseline="0" dirty="0"/>
              <a:t>When </a:t>
            </a:r>
            <a:r>
              <a:rPr lang="en-US" sz="1200" b="0" i="0" u="none" strike="noStrike" baseline="0" dirty="0">
                <a:solidFill>
                  <a:srgbClr val="FF0000"/>
                </a:solidFill>
              </a:rPr>
              <a:t>a device is removed from a hub port</a:t>
            </a:r>
            <a:r>
              <a:rPr lang="en-US" sz="1200" b="0" i="0" u="none" strike="noStrike" baseline="0" dirty="0"/>
              <a:t>, </a:t>
            </a:r>
            <a:r>
              <a:rPr lang="en-US" sz="1200" b="0" i="0" u="none" strike="noStrike" baseline="0" dirty="0">
                <a:solidFill>
                  <a:srgbClr val="FF0000"/>
                </a:solidFill>
              </a:rPr>
              <a:t>the hub disables the port </a:t>
            </a:r>
            <a:r>
              <a:rPr lang="en-US" sz="1200" b="0" i="0" u="none" strike="noStrike" baseline="0" dirty="0"/>
              <a:t>where the device was attached and </a:t>
            </a:r>
            <a:r>
              <a:rPr lang="en-US" sz="1200" b="0" i="0" u="none" strike="noStrike" baseline="0" dirty="0">
                <a:solidFill>
                  <a:srgbClr val="FF0000"/>
                </a:solidFill>
              </a:rPr>
              <a:t>notifies the host of the removal</a:t>
            </a:r>
            <a:r>
              <a:rPr lang="en-US" sz="1200" b="0" i="0" u="none" strike="noStrike" baseline="0" dirty="0"/>
              <a:t>.</a:t>
            </a:r>
            <a:endParaRPr lang="en-US" sz="1200" b="1" dirty="0"/>
          </a:p>
          <a:p>
            <a:pPr>
              <a:spcAft>
                <a:spcPts val="0"/>
              </a:spcAft>
            </a:pPr>
            <a:endParaRPr lang="en-US" dirty="0"/>
          </a:p>
        </p:txBody>
      </p:sp>
    </p:spTree>
    <p:custDataLst>
      <p:tags r:id="rId1"/>
    </p:custDataLst>
    <p:extLst>
      <p:ext uri="{BB962C8B-B14F-4D97-AF65-F5344CB8AC3E}">
        <p14:creationId xmlns:p14="http://schemas.microsoft.com/office/powerpoint/2010/main" val="672353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00D71A84-D2D6-49D6-83D4-FE5C777574D2}" vid="{FF36284B-6E5C-4314-BA32-53BE134DDF82}"/>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704BD7221BEC848AF7D6B58F2D3FC5C" ma:contentTypeVersion="2" ma:contentTypeDescription="新しいドキュメントを作成します。" ma:contentTypeScope="" ma:versionID="ac3cf65156fd5a754467f3a9cdad4fdc">
  <xsd:schema xmlns:xsd="http://www.w3.org/2001/XMLSchema" xmlns:xs="http://www.w3.org/2001/XMLSchema" xmlns:p="http://schemas.microsoft.com/office/2006/metadata/properties" xmlns:ns2="5723f8b1-d3c6-42bf-8700-97f41f99a519" targetNamespace="http://schemas.microsoft.com/office/2006/metadata/properties" ma:root="true" ma:fieldsID="09d191026fa2ef3407fc2214d94dd6ec" ns2:_="">
    <xsd:import namespace="5723f8b1-d3c6-42bf-8700-97f41f99a51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23f8b1-d3c6-42bf-8700-97f41f99a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43A2A-94B1-4974-B420-34C33BDEB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23f8b1-d3c6-42bf-8700-97f41f99a5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71853E-0EF3-4973-AB23-17AA5798BB66}">
  <ds:schemaRefs>
    <ds:schemaRef ds:uri="http://schemas.microsoft.com/office/2006/metadata/properties"/>
    <ds:schemaRef ds:uri="06d9720b-8174-446e-9216-4baf272e2390"/>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1ad14a14-7fd7-4fd3-93a6-f75017eef6ac"/>
    <ds:schemaRef ds:uri="http://purl.org/dc/elements/1.1/"/>
    <ds:schemaRef ds:uri="http://www.w3.org/XML/1998/namespace"/>
  </ds:schemaRefs>
</ds:datastoreItem>
</file>

<file path=customXml/itemProps3.xml><?xml version="1.0" encoding="utf-8"?>
<ds:datastoreItem xmlns:ds="http://schemas.openxmlformats.org/officeDocument/2006/customXml" ds:itemID="{2F3BE601-7F02-4240-9AF6-86A6A55D9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EN_conf_2022_Renesas_PPTtemp</Template>
  <TotalTime>28959</TotalTime>
  <Words>10338</Words>
  <Application>Microsoft Office PowerPoint</Application>
  <PresentationFormat>Widescreen</PresentationFormat>
  <Paragraphs>783</Paragraphs>
  <Slides>46</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Arial Narrow</vt:lpstr>
      <vt:lpstr>Calibri</vt:lpstr>
      <vt:lpstr>Roboto</vt:lpstr>
      <vt:lpstr>Symbol</vt:lpstr>
      <vt:lpstr>Times New Roman</vt:lpstr>
      <vt:lpstr>Wingdings</vt:lpstr>
      <vt:lpstr>Renesas Template 2021 - EN Confidential</vt:lpstr>
      <vt:lpstr>PowerPoint Presentation</vt:lpstr>
      <vt:lpstr>agenda</vt:lpstr>
      <vt:lpstr>I. USB Device framwork</vt:lpstr>
      <vt:lpstr>I. USB Device framework 1.1 USB Device states</vt:lpstr>
      <vt:lpstr>I. USB Device framework 1.1 USB Device states</vt:lpstr>
      <vt:lpstr>I. USB Device framework 1.1 USB Device states</vt:lpstr>
      <vt:lpstr>I. USB Device framework 1.1 USB Device states</vt:lpstr>
      <vt:lpstr>I. USB Device framework 1.2 Generic USB Device operations</vt:lpstr>
      <vt:lpstr>I. USB Device framework 1.2 Generic USB Device operations</vt:lpstr>
      <vt:lpstr>I. USB Device framework 1.2 Generic USB Device operations</vt:lpstr>
      <vt:lpstr>I. USB Device framework 1.2 Generic USB Device operations</vt:lpstr>
      <vt:lpstr>I. USB Device framework 1.2 Generic USB Device operations</vt:lpstr>
      <vt:lpstr>I. USB Device framework 1.2 Generic USB Device operations</vt:lpstr>
      <vt:lpstr>I. USB Device framework 1.2 Generic USB Device operations</vt:lpstr>
      <vt:lpstr>I. USB Device framework 1.2 Generic USB Device operations</vt:lpstr>
      <vt:lpstr>I. USB Device framework 1.3 USB device request</vt:lpstr>
      <vt:lpstr>I. USB Device framework 1.3 USB device request</vt:lpstr>
      <vt:lpstr>I. USB Device framework 1.4 Standard device requests</vt:lpstr>
      <vt:lpstr>I. USB Device framework 1.4 Standard device requests</vt:lpstr>
      <vt:lpstr>I. USB Device framework 1.5 Descriptors</vt:lpstr>
      <vt:lpstr>I. USB Device framework 1.6 Standard usb descriptor defination</vt:lpstr>
      <vt:lpstr>I. USB Device framework 1.6 Standard usb descriptor defination</vt:lpstr>
      <vt:lpstr>I. USB Device framework 1.6 Standard usb descriptor defination</vt:lpstr>
      <vt:lpstr>I. USB Device framework 1.6 Standard usb descriptor defination</vt:lpstr>
      <vt:lpstr>I. USB Device framework 1.6 Standard usb descriptor defination</vt:lpstr>
      <vt:lpstr>I. USB Device framework 1.6 Standard usb descriptor defination</vt:lpstr>
      <vt:lpstr>I. USB Device framework 1.6 Standard usb descriptor defination</vt:lpstr>
      <vt:lpstr>I. USB Device framework 1.7 device class definations</vt:lpstr>
      <vt:lpstr>II. USB Host: hardware and software 2.1 overview of the usb host</vt:lpstr>
      <vt:lpstr>II. USB Host: hardware and software 2.1 overview of the usb host</vt:lpstr>
      <vt:lpstr>II. USB Host: hardware and software 2.1 overview of the usb host</vt:lpstr>
      <vt:lpstr>II. USB Host: hardware and software 2.2 HOSt controller requirements</vt:lpstr>
      <vt:lpstr>II. USB Host: hardware and software 2.3 Overview of Software Mechanisms</vt:lpstr>
      <vt:lpstr>II. USB Host: hardware and software 2.3 Overview of Software Mechanisms</vt:lpstr>
      <vt:lpstr>II. USB Host: hardware and software 2.4 Host Controller Driver</vt:lpstr>
      <vt:lpstr>II. USB Host: hardware and software 2.5 Universal Serial Bus Driver</vt:lpstr>
      <vt:lpstr>II. USB Host: hardware and software 2.5 Universal Serial Bus Driver</vt:lpstr>
      <vt:lpstr>III. Hub Specification 3.1 Overview</vt:lpstr>
      <vt:lpstr>III. Hub Specification 3.1 Overview</vt:lpstr>
      <vt:lpstr>III. Hub Specification 3.1 Overview</vt:lpstr>
      <vt:lpstr>III. Hub Specification 3.2 Descriptors</vt:lpstr>
      <vt:lpstr>III. Hub Specification 3.2 Descriptors</vt:lpstr>
      <vt:lpstr>III. Hub Specification 3.3 Requests</vt:lpstr>
      <vt:lpstr>III. Hub Specification 3.3 Requests</vt:lpstr>
      <vt:lpstr>III. Hub Specification 3.3 Requests</vt:lpstr>
      <vt:lpstr>PowerPoint Presentation</vt:lpstr>
    </vt:vector>
  </TitlesOfParts>
  <Company>Renesas Electronics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  Tool, Cloud, Kits Update PMM</dc:title>
  <dc:creator>Keita Kashima</dc:creator>
  <cp:lastModifiedBy>Hien Huynh</cp:lastModifiedBy>
  <cp:revision>353</cp:revision>
  <dcterms:created xsi:type="dcterms:W3CDTF">2022-01-18T01:42:01Z</dcterms:created>
  <dcterms:modified xsi:type="dcterms:W3CDTF">2023-09-18T06:55:07Z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0x0101005704BD7221BEC848AF7D6B58F2D3FC5C</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