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4"/>
  </p:sldMasterIdLst>
  <p:notesMasterIdLst>
    <p:notesMasterId r:id="rId14"/>
  </p:notesMasterIdLst>
  <p:sldIdLst>
    <p:sldId id="442" r:id="rId5"/>
    <p:sldId id="386" r:id="rId6"/>
    <p:sldId id="447" r:id="rId7"/>
    <p:sldId id="452" r:id="rId8"/>
    <p:sldId id="448" r:id="rId9"/>
    <p:sldId id="449" r:id="rId10"/>
    <p:sldId id="450" r:id="rId11"/>
    <p:sldId id="451" r:id="rId12"/>
    <p:sldId id="363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EBE"/>
    <a:srgbClr val="706F6F"/>
    <a:srgbClr val="999998"/>
    <a:srgbClr val="9E9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4E2B51-2623-4E02-B856-9E4112788B80}" v="8" dt="2023-03-07T06:26:51.7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7" autoAdjust="0"/>
  </p:normalViewPr>
  <p:slideViewPr>
    <p:cSldViewPr showGuides="1">
      <p:cViewPr varScale="1">
        <p:scale>
          <a:sx n="122" d="100"/>
          <a:sy n="122" d="100"/>
        </p:scale>
        <p:origin x="96" y="684"/>
      </p:cViewPr>
      <p:guideLst/>
    </p:cSldViewPr>
  </p:slideViewPr>
  <p:outlineViewPr>
    <p:cViewPr>
      <p:scale>
        <a:sx n="33" d="100"/>
        <a:sy n="33" d="100"/>
      </p:scale>
      <p:origin x="0" y="-179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br>
              <a:rPr lang="en-US" noProof="0" dirty="0"/>
            </a:b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pic>
        <p:nvPicPr>
          <p:cNvPr id="5" name="Bild 4" descr="Badge_grey.png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0"/>
            <a:ext cx="1419800" cy="127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7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7999" y="1316991"/>
            <a:ext cx="5460584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239416" y="1316991"/>
            <a:ext cx="5460584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2BAE940A-B6B2-4062-A10D-8E38DBE86AC8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AE69775-672D-4AA3-8EDA-94057BEF41E6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329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8000" y="1316991"/>
            <a:ext cx="8712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D3A74278-5E33-47CA-ADB1-29C6159D0314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4728CF0-38B4-4893-A4B1-B1730B2CF536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0299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1875385"/>
          </a:xfrm>
        </p:spPr>
        <p:txBody>
          <a:bodyPr/>
          <a:lstStyle/>
          <a:p>
            <a:pPr lvl="0"/>
            <a:r>
              <a:rPr kumimoji="1" lang="en-US" altLang="ja-JP" noProof="0"/>
              <a:t>Click to edit Master text styles</a:t>
            </a:r>
          </a:p>
          <a:p>
            <a:pPr lvl="1"/>
            <a:r>
              <a:rPr kumimoji="1" lang="en-US" altLang="ja-JP" noProof="0"/>
              <a:t>Second level</a:t>
            </a:r>
          </a:p>
          <a:p>
            <a:pPr lvl="2"/>
            <a:r>
              <a:rPr kumimoji="1" lang="en-US" altLang="ja-JP" noProof="0"/>
              <a:t>Third level</a:t>
            </a:r>
          </a:p>
          <a:p>
            <a:pPr lvl="3"/>
            <a:r>
              <a:rPr kumimoji="1" lang="en-US" altLang="ja-JP" noProof="0"/>
              <a:t>Fourth level</a:t>
            </a:r>
          </a:p>
          <a:p>
            <a:pPr lvl="4"/>
            <a:r>
              <a:rPr kumimoji="1" lang="en-US" altLang="ja-JP" noProof="0"/>
              <a:t>Fifth level</a:t>
            </a:r>
            <a:endParaRPr kumimoji="1" lang="en-US" noProof="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44D5E23-B915-4847-AEAE-600DBB5D7A81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6860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8000" y="1316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4907408" y="1316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468000" y="3620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4907408" y="3620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cxnSp>
        <p:nvCxnSpPr>
          <p:cNvPr id="10" name="Gerade Verbindung 4">
            <a:extLst>
              <a:ext uri="{FF2B5EF4-FFF2-40B4-BE49-F238E27FC236}">
                <a16:creationId xmlns:a16="http://schemas.microsoft.com/office/drawing/2014/main" id="{52C5DDBA-90B9-4961-A14B-98B9546E714F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1F78BC6-0B72-4CC4-A317-57441D7DC260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1197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468000" y="1424991"/>
            <a:ext cx="8711997" cy="4248000"/>
          </a:xfrm>
        </p:spPr>
        <p:txBody>
          <a:bodyPr/>
          <a:lstStyle/>
          <a:p>
            <a:r>
              <a:rPr lang="en-US" altLang="ja-JP"/>
              <a:t>Click icon to add table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E5422D39-5700-42E9-887F-A22446232645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FF0E8D3-434B-43F4-ACAB-F8D5845A79BD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0067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noFill/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C07C9A7-2C7A-479E-8A14-E5E5068DFD5E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2457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79376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215D4EC-C520-47A7-A87B-61E2B6F34AB7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0298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387018"/>
            <a:ext cx="5280000" cy="30033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124744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943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br>
              <a:rPr lang="en-US" noProof="0" dirty="0"/>
            </a:b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587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283153"/>
          </a:xfrm>
          <a:ln>
            <a:noFill/>
          </a:ln>
        </p:spPr>
        <p:txBody>
          <a:bodyPr wrap="square"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cxnSp>
        <p:nvCxnSpPr>
          <p:cNvPr id="6" name="Gerade Verbindung 4">
            <a:extLst>
              <a:ext uri="{FF2B5EF4-FFF2-40B4-BE49-F238E27FC236}">
                <a16:creationId xmlns:a16="http://schemas.microsoft.com/office/drawing/2014/main" id="{57979797-8531-40C9-AA25-B52E6916CE05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CA12777-30D4-4D1C-8DE6-98573AE3C7ED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400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cxnSp>
        <p:nvCxnSpPr>
          <p:cNvPr id="6" name="Gerade Verbindung 4">
            <a:extLst>
              <a:ext uri="{FF2B5EF4-FFF2-40B4-BE49-F238E27FC236}">
                <a16:creationId xmlns:a16="http://schemas.microsoft.com/office/drawing/2014/main" id="{A15355D3-CEB8-489E-88A7-11B56E874514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28D4BE4-8D41-47B8-82B8-4716B88FC765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0911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9" y="1424991"/>
            <a:ext cx="5436506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276068" y="1424991"/>
            <a:ext cx="5436506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BE3FFBE7-B0B8-40F2-A1F7-6933ED5360BE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EAF2150-6F57-40CA-BDAB-D10D46B6BCF5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039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9" y="1424991"/>
            <a:ext cx="5424002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424991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A82DFE47-0884-463E-8FD8-434DEC37F45F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C55447A-6505-45C3-AE39-4AE7D090C022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62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9" y="1424991"/>
            <a:ext cx="5424002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424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424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548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548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10" name="Gerade Verbindung 4">
            <a:extLst>
              <a:ext uri="{FF2B5EF4-FFF2-40B4-BE49-F238E27FC236}">
                <a16:creationId xmlns:a16="http://schemas.microsoft.com/office/drawing/2014/main" id="{B76D4DD0-4EDD-4DFD-9117-94AB0DE11A6B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C2371FC-0F29-480A-B969-A89E454B9A4D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330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468000" y="1424991"/>
            <a:ext cx="8712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CE41CD3C-03A4-4769-A3DC-5D30FCB02D61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491FE76-0178-4C83-9226-A156A31B3252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688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316991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8" y="1424991"/>
            <a:ext cx="5417647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cxnSp>
        <p:nvCxnSpPr>
          <p:cNvPr id="8" name="Gerade Verbindung 4">
            <a:extLst>
              <a:ext uri="{FF2B5EF4-FFF2-40B4-BE49-F238E27FC236}">
                <a16:creationId xmlns:a16="http://schemas.microsoft.com/office/drawing/2014/main" id="{48124AEF-254D-4661-97A8-FC2C4E7C939F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3DBF616-3B50-4D44-BED7-0BF75E4E5F14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495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8000" y="116632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8000" y="1423831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09924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4800"/>
            <a:ext cx="25006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2023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>
            <a:cxnSpLocks/>
          </p:cNvCxnSpPr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9">
            <a:extLst>
              <a:ext uri="{FF2B5EF4-FFF2-40B4-BE49-F238E27FC236}">
                <a16:creationId xmlns:a16="http://schemas.microsoft.com/office/drawing/2014/main" id="{29F131B3-70D8-4212-9318-49432C1DE818}"/>
              </a:ext>
            </a:extLst>
          </p:cNvPr>
          <p:cNvSpPr/>
          <p:nvPr userDrawn="1"/>
        </p:nvSpPr>
        <p:spPr>
          <a:xfrm>
            <a:off x="2999656" y="6489860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i="0" u="none" strike="noStrike" kern="1200" baseline="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RENESAS CONFIDENTIAL</a:t>
            </a:r>
            <a:endParaRPr lang="en-US" sz="1050" b="1" dirty="0">
              <a:latin typeface="+mj-lt"/>
            </a:endParaRPr>
          </a:p>
        </p:txBody>
      </p:sp>
      <p:pic>
        <p:nvPicPr>
          <p:cNvPr id="4" name="図 3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94BF021D-3B93-18B9-E1A1-842FFACFCEAA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185" y="6435022"/>
            <a:ext cx="1796415" cy="30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5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68" r:id="rId9"/>
    <p:sldLayoutId id="2147483745" r:id="rId10"/>
    <p:sldLayoutId id="2147483746" r:id="rId11"/>
    <p:sldLayoutId id="2147483769" r:id="rId12"/>
    <p:sldLayoutId id="2147483747" r:id="rId13"/>
    <p:sldLayoutId id="2147483748" r:id="rId14"/>
    <p:sldLayoutId id="2147483771" r:id="rId15"/>
    <p:sldLayoutId id="2147483750" r:id="rId16"/>
    <p:sldLayoutId id="2147483751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  <p15:guide id="6" orient="horz" pos="3884" userDrawn="1">
          <p15:clr>
            <a:srgbClr val="F26B43"/>
          </p15:clr>
        </p15:guide>
        <p15:guide id="7" orient="horz" pos="890" userDrawn="1">
          <p15:clr>
            <a:srgbClr val="F26B43"/>
          </p15:clr>
        </p15:guide>
        <p15:guide id="8" orient="horz" pos="618" userDrawn="1">
          <p15:clr>
            <a:srgbClr val="F26B43"/>
          </p15:clr>
        </p15:guide>
        <p15:guide id="9" orient="horz" pos="346" userDrawn="1">
          <p15:clr>
            <a:srgbClr val="F26B43"/>
          </p15:clr>
        </p15:guide>
        <p15:guide id="10" orient="horz" pos="4201" userDrawn="1">
          <p15:clr>
            <a:srgbClr val="F26B43"/>
          </p15:clr>
        </p15:guide>
        <p15:guide id="11" orient="horz" pos="709" userDrawn="1">
          <p15:clr>
            <a:srgbClr val="F26B43"/>
          </p15:clr>
        </p15:guide>
        <p15:guide id="12" orient="horz" pos="3984" userDrawn="1">
          <p15:clr>
            <a:srgbClr val="F26B43"/>
          </p15:clr>
        </p15:guide>
        <p15:guide id="13" pos="52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プレースホルダー 6" descr="食品 が含まれている画像&#10;&#10;自動的に生成された説明">
            <a:extLst>
              <a:ext uri="{FF2B5EF4-FFF2-40B4-BE49-F238E27FC236}">
                <a16:creationId xmlns:a16="http://schemas.microsoft.com/office/drawing/2014/main" id="{44FAC618-E25A-C993-7833-A5EEC932154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72" b="8972"/>
          <a:stretch>
            <a:fillRect/>
          </a:stretch>
        </p:blipFill>
        <p:spPr/>
      </p:pic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793D2C1-189E-426A-BA39-83C864F575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dirty="0"/>
              <a:t>Specify option on ra2a2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F39D8C0-9CEA-4B8A-ADF1-004E1B89C3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1594622"/>
          </a:xfrm>
        </p:spPr>
        <p:txBody>
          <a:bodyPr/>
          <a:lstStyle/>
          <a:p>
            <a:r>
              <a:rPr lang="en-US" altLang="ja-JP" dirty="0"/>
              <a:t>Date</a:t>
            </a:r>
          </a:p>
          <a:p>
            <a:r>
              <a:rPr lang="en-US" altLang="ja-JP" dirty="0"/>
              <a:t>Name</a:t>
            </a:r>
          </a:p>
          <a:p>
            <a:r>
              <a:rPr lang="en-US" altLang="ja-JP" dirty="0"/>
              <a:t>Position, Department, </a:t>
            </a:r>
          </a:p>
          <a:p>
            <a:r>
              <a:rPr lang="en-US" altLang="ja-JP" dirty="0"/>
              <a:t>Unit</a:t>
            </a:r>
          </a:p>
          <a:p>
            <a:r>
              <a:rPr lang="en-US" altLang="ja-JP" dirty="0"/>
              <a:t>Renesas Electronics Corporation</a:t>
            </a:r>
          </a:p>
        </p:txBody>
      </p:sp>
    </p:spTree>
    <p:extLst>
      <p:ext uri="{BB962C8B-B14F-4D97-AF65-F5344CB8AC3E}">
        <p14:creationId xmlns:p14="http://schemas.microsoft.com/office/powerpoint/2010/main" val="2705337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332539"/>
            <a:ext cx="11244575" cy="720197"/>
          </a:xfrm>
        </p:spPr>
        <p:txBody>
          <a:bodyPr/>
          <a:lstStyle/>
          <a:p>
            <a:r>
              <a:rPr lang="en-US" cap="all" dirty="0"/>
              <a:t>modify method</a:t>
            </a:r>
            <a:br>
              <a:rPr lang="en-US" cap="all" dirty="0"/>
            </a:br>
            <a:r>
              <a:rPr lang="en-US" sz="2000" cap="all" dirty="0"/>
              <a:t>step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507DBB-3BFE-4BAD-A6D2-0A6783C07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99" y="1905000"/>
            <a:ext cx="10820400" cy="525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55C25E-99C1-4C94-8FCB-78316CB6AB12}"/>
              </a:ext>
            </a:extLst>
          </p:cNvPr>
          <p:cNvSpPr txBox="1"/>
          <p:nvPr/>
        </p:nvSpPr>
        <p:spPr>
          <a:xfrm>
            <a:off x="467999" y="1430468"/>
            <a:ext cx="10878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Step 1:</a:t>
            </a:r>
            <a:r>
              <a:rPr lang="en-US" sz="1200" dirty="0"/>
              <a:t> Add your desire option to &lt;config&gt;&lt;/config&gt; field in file </a:t>
            </a:r>
            <a:r>
              <a:rPr lang="en-US" sz="1200" b="1" dirty="0">
                <a:solidFill>
                  <a:srgbClr val="FF0000"/>
                </a:solidFill>
              </a:rPr>
              <a:t>Renesas##HAL Drivers##all##&lt;</a:t>
            </a:r>
            <a:r>
              <a:rPr lang="en-US" sz="1200" b="1" dirty="0" err="1">
                <a:solidFill>
                  <a:srgbClr val="FF0000"/>
                </a:solidFill>
              </a:rPr>
              <a:t>your_module</a:t>
            </a:r>
            <a:r>
              <a:rPr lang="en-US" sz="1200" b="1" dirty="0">
                <a:solidFill>
                  <a:srgbClr val="FF0000"/>
                </a:solidFill>
              </a:rPr>
              <a:t>&gt;####x.xx.xx.xml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279956-C9A4-48BD-A371-ABDBBBB8C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3084776"/>
            <a:ext cx="5267325" cy="26860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93CCD58-D8E0-4FD5-86A7-A801245C3BFF}"/>
              </a:ext>
            </a:extLst>
          </p:cNvPr>
          <p:cNvSpPr/>
          <p:nvPr/>
        </p:nvSpPr>
        <p:spPr>
          <a:xfrm>
            <a:off x="6019800" y="4540777"/>
            <a:ext cx="4733925" cy="144199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8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332539"/>
            <a:ext cx="11244575" cy="720197"/>
          </a:xfrm>
        </p:spPr>
        <p:txBody>
          <a:bodyPr/>
          <a:lstStyle/>
          <a:p>
            <a:r>
              <a:rPr lang="en-US" cap="all" dirty="0"/>
              <a:t>modify method</a:t>
            </a:r>
            <a:br>
              <a:rPr lang="en-US" cap="all" dirty="0"/>
            </a:br>
            <a:r>
              <a:rPr lang="en-US" sz="2000" cap="all" dirty="0"/>
              <a:t>step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5C25E-99C1-4C94-8FCB-78316CB6AB12}"/>
              </a:ext>
            </a:extLst>
          </p:cNvPr>
          <p:cNvSpPr txBox="1"/>
          <p:nvPr/>
        </p:nvSpPr>
        <p:spPr>
          <a:xfrm>
            <a:off x="467999" y="1430468"/>
            <a:ext cx="10878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Step 2:</a:t>
            </a:r>
            <a:r>
              <a:rPr lang="en-US" sz="1200" dirty="0"/>
              <a:t> Add constrain field to &lt;module&gt;&lt;/module&gt; in file </a:t>
            </a:r>
            <a:r>
              <a:rPr lang="en-US" sz="1200" b="1" dirty="0">
                <a:solidFill>
                  <a:srgbClr val="FF0000"/>
                </a:solidFill>
              </a:rPr>
              <a:t>Renesas##HAL Drivers##all##&lt;</a:t>
            </a:r>
            <a:r>
              <a:rPr lang="en-US" sz="1200" b="1" dirty="0" err="1">
                <a:solidFill>
                  <a:srgbClr val="FF0000"/>
                </a:solidFill>
              </a:rPr>
              <a:t>your_module</a:t>
            </a:r>
            <a:r>
              <a:rPr lang="en-US" sz="1200" b="1" dirty="0">
                <a:solidFill>
                  <a:srgbClr val="FF0000"/>
                </a:solidFill>
              </a:rPr>
              <a:t>&gt;####x.xx.xx.xml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092B00-1B09-446B-B5C5-967C89764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63" y="2085199"/>
            <a:ext cx="10201275" cy="76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EB4F52-E7F5-404D-BFE0-97C2ABFA9271}"/>
              </a:ext>
            </a:extLst>
          </p:cNvPr>
          <p:cNvSpPr txBox="1"/>
          <p:nvPr/>
        </p:nvSpPr>
        <p:spPr>
          <a:xfrm>
            <a:off x="467999" y="3224931"/>
            <a:ext cx="11244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Meaning: “Bank swap was not supported by this MCU” will be displayed when user not use RA2A2 MCU </a:t>
            </a:r>
            <a:r>
              <a:rPr lang="en-US" sz="1400" dirty="0">
                <a:solidFill>
                  <a:srgbClr val="FF0000"/>
                </a:solidFill>
              </a:rPr>
              <a:t>and</a:t>
            </a:r>
            <a:r>
              <a:rPr lang="en-US" sz="1400" dirty="0"/>
              <a:t> the auto active swapped bank is switched to enable</a:t>
            </a:r>
          </a:p>
        </p:txBody>
      </p:sp>
    </p:spTree>
    <p:extLst>
      <p:ext uri="{BB962C8B-B14F-4D97-AF65-F5344CB8AC3E}">
        <p14:creationId xmlns:p14="http://schemas.microsoft.com/office/powerpoint/2010/main" val="1198664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E0977573-8DBB-4C3B-A62C-733E94F5A6AC}"/>
              </a:ext>
            </a:extLst>
          </p:cNvPr>
          <p:cNvSpPr txBox="1">
            <a:spLocks/>
          </p:cNvSpPr>
          <p:nvPr/>
        </p:nvSpPr>
        <p:spPr>
          <a:xfrm>
            <a:off x="467999" y="609538"/>
            <a:ext cx="11244575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to check updated MDF</a:t>
            </a:r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AD5239-31DA-42FC-B64F-922297753322}"/>
              </a:ext>
            </a:extLst>
          </p:cNvPr>
          <p:cNvSpPr txBox="1"/>
          <p:nvPr/>
        </p:nvSpPr>
        <p:spPr>
          <a:xfrm>
            <a:off x="609600" y="1447800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Step 1:</a:t>
            </a:r>
            <a:r>
              <a:rPr lang="en-US" dirty="0"/>
              <a:t> Copy your updated MDF file to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34A218-8157-447A-A594-A2D724A6233A}"/>
              </a:ext>
            </a:extLst>
          </p:cNvPr>
          <p:cNvSpPr txBox="1"/>
          <p:nvPr/>
        </p:nvSpPr>
        <p:spPr>
          <a:xfrm>
            <a:off x="609600" y="2362200"/>
            <a:ext cx="104394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u="sng" dirty="0"/>
              <a:t>Ex:</a:t>
            </a:r>
            <a:r>
              <a:rPr lang="en-US" sz="1100" dirty="0"/>
              <a:t> C:\Users\phucche\.eclipse\com.renesas.platform_1435879475\internal\projectgen\ra\modules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301255-60EC-4C93-A013-B0678D977C1D}"/>
              </a:ext>
            </a:extLst>
          </p:cNvPr>
          <p:cNvSpPr txBox="1"/>
          <p:nvPr/>
        </p:nvSpPr>
        <p:spPr>
          <a:xfrm>
            <a:off x="609600" y="1905000"/>
            <a:ext cx="10276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C:\Users\&lt;your_user&gt;\.eclipse\com.renesas.platform_1435879475\internal\projectgen\ra\modules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3041CD-8A22-49A9-BF64-35E852906196}"/>
              </a:ext>
            </a:extLst>
          </p:cNvPr>
          <p:cNvSpPr txBox="1"/>
          <p:nvPr/>
        </p:nvSpPr>
        <p:spPr>
          <a:xfrm>
            <a:off x="609600" y="2790479"/>
            <a:ext cx="6494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Step 2:</a:t>
            </a:r>
            <a:r>
              <a:rPr lang="en-US" dirty="0"/>
              <a:t> Rename updated file to the name you want to replace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1BD834-1090-4051-A8A2-8C11864B83B6}"/>
              </a:ext>
            </a:extLst>
          </p:cNvPr>
          <p:cNvSpPr txBox="1"/>
          <p:nvPr/>
        </p:nvSpPr>
        <p:spPr>
          <a:xfrm>
            <a:off x="609599" y="3429000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Step 3:</a:t>
            </a:r>
            <a:r>
              <a:rPr lang="en-US" dirty="0"/>
              <a:t> Restart the e2studio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5BA9913-7F39-4B5F-A9EF-8DEB4EE65D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r="41102" b="57904"/>
          <a:stretch/>
        </p:blipFill>
        <p:spPr>
          <a:xfrm>
            <a:off x="4116754" y="3387764"/>
            <a:ext cx="1981200" cy="294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930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332539"/>
            <a:ext cx="11244575" cy="720197"/>
          </a:xfrm>
        </p:spPr>
        <p:txBody>
          <a:bodyPr/>
          <a:lstStyle/>
          <a:p>
            <a:r>
              <a:rPr lang="en-US" cap="all" dirty="0"/>
              <a:t>example</a:t>
            </a:r>
            <a:br>
              <a:rPr lang="en-US" cap="all" dirty="0"/>
            </a:br>
            <a:r>
              <a:rPr lang="en-US" sz="2000" cap="all" dirty="0"/>
              <a:t>ra2a2 – disable auto active swapped bank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45C03E-3D4D-432F-897E-A82C20737F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992"/>
          <a:stretch/>
        </p:blipFill>
        <p:spPr>
          <a:xfrm>
            <a:off x="3690655" y="1295400"/>
            <a:ext cx="4799261" cy="460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000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45C03E-3D4D-432F-897E-A82C20737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77582" y="1371600"/>
            <a:ext cx="4836834" cy="4606737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7A8FC7FB-93EA-47CD-84CA-D1DDF77C0124}"/>
              </a:ext>
            </a:extLst>
          </p:cNvPr>
          <p:cNvSpPr txBox="1">
            <a:spLocks/>
          </p:cNvSpPr>
          <p:nvPr/>
        </p:nvSpPr>
        <p:spPr>
          <a:xfrm>
            <a:off x="467999" y="332539"/>
            <a:ext cx="11244575" cy="7201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</a:t>
            </a:r>
            <a:br>
              <a:rPr lang="en-US" dirty="0"/>
            </a:br>
            <a:r>
              <a:rPr lang="en-US" sz="2000" dirty="0"/>
              <a:t>ra2a2 – enable auto active swapped bank</a:t>
            </a:r>
          </a:p>
        </p:txBody>
      </p:sp>
    </p:spTree>
    <p:extLst>
      <p:ext uri="{BB962C8B-B14F-4D97-AF65-F5344CB8AC3E}">
        <p14:creationId xmlns:p14="http://schemas.microsoft.com/office/powerpoint/2010/main" val="389197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BF8907-9F5F-409A-8638-0ADCCB486C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r="13125" b="18159"/>
          <a:stretch/>
        </p:blipFill>
        <p:spPr>
          <a:xfrm>
            <a:off x="3082857" y="1328737"/>
            <a:ext cx="6026285" cy="4200525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452B2610-0DA2-4E4B-9159-6A3F68094E76}"/>
              </a:ext>
            </a:extLst>
          </p:cNvPr>
          <p:cNvSpPr txBox="1">
            <a:spLocks/>
          </p:cNvSpPr>
          <p:nvPr/>
        </p:nvSpPr>
        <p:spPr>
          <a:xfrm>
            <a:off x="467999" y="332539"/>
            <a:ext cx="11244575" cy="7201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</a:t>
            </a:r>
            <a:br>
              <a:rPr lang="en-US" dirty="0"/>
            </a:br>
            <a:r>
              <a:rPr lang="en-US" sz="2000" dirty="0"/>
              <a:t>ra2a1 – enable auto active swapped bank</a:t>
            </a:r>
          </a:p>
        </p:txBody>
      </p:sp>
    </p:spTree>
    <p:extLst>
      <p:ext uri="{BB962C8B-B14F-4D97-AF65-F5344CB8AC3E}">
        <p14:creationId xmlns:p14="http://schemas.microsoft.com/office/powerpoint/2010/main" val="1055418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C257BF-C54B-41E2-BA00-D71AC1A958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r="12500" b="18408"/>
          <a:stretch/>
        </p:blipFill>
        <p:spPr>
          <a:xfrm>
            <a:off x="3029414" y="1333500"/>
            <a:ext cx="6133171" cy="4191000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E0977573-8DBB-4C3B-A62C-733E94F5A6AC}"/>
              </a:ext>
            </a:extLst>
          </p:cNvPr>
          <p:cNvSpPr txBox="1">
            <a:spLocks/>
          </p:cNvSpPr>
          <p:nvPr/>
        </p:nvSpPr>
        <p:spPr>
          <a:xfrm>
            <a:off x="467999" y="332539"/>
            <a:ext cx="11244575" cy="7201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</a:t>
            </a:r>
            <a:br>
              <a:rPr lang="en-US" dirty="0"/>
            </a:br>
            <a:r>
              <a:rPr lang="en-US" sz="2000" dirty="0"/>
              <a:t>ra2a2 – disable auto active swapped bank</a:t>
            </a:r>
          </a:p>
        </p:txBody>
      </p:sp>
    </p:spTree>
    <p:extLst>
      <p:ext uri="{BB962C8B-B14F-4D97-AF65-F5344CB8AC3E}">
        <p14:creationId xmlns:p14="http://schemas.microsoft.com/office/powerpoint/2010/main" val="781001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3D737A5-6BDA-4496-BFA2-48EC8B9E9E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80000" y="1412776"/>
            <a:ext cx="5280000" cy="300339"/>
          </a:xfrm>
        </p:spPr>
        <p:txBody>
          <a:bodyPr/>
          <a:lstStyle/>
          <a:p>
            <a:r>
              <a:rPr lang="en-US" altLang="ja-JP" dirty="0"/>
              <a:t>Renesas.com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2854313"/>
      </p:ext>
    </p:extLst>
  </p:cSld>
  <p:clrMapOvr>
    <a:masterClrMapping/>
  </p:clrMapOvr>
</p:sld>
</file>

<file path=ppt/theme/theme1.xml><?xml version="1.0" encoding="utf-8"?>
<a:theme xmlns:a="http://schemas.openxmlformats.org/drawingml/2006/main" name="Renesas Template 2022 - EN Confidential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ユーザー定義 1">
      <a:majorFont>
        <a:latin typeface="Arial Narrow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125BF400-27B7-465A-8934-9CF6A6465084}" vid="{1A36E5B4-3FB3-4271-8F0B-A55F62731BE0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ACDF933AFDC72644BEC2DD4A66F8588E" ma:contentTypeVersion="28" ma:contentTypeDescription="Create a new document." ma:contentTypeScope="" ma:versionID="fc185b18514eeaee7e338656ed8c9bba">
  <xsd:schema xmlns:xsd="http://www.w3.org/2001/XMLSchema" xmlns:xs="http://www.w3.org/2001/XMLSchema" xmlns:p="http://schemas.microsoft.com/office/2006/metadata/properties" xmlns:ns2="084dd9f6-50cb-4ac1-978b-315f52073de3" xmlns:ns3="e45712e8-6429-47e4-bf94-5d5d0cff5b2d" xmlns:ns4="c24288ec-b664-4237-bfbf-b4d897279037" targetNamespace="http://schemas.microsoft.com/office/2006/metadata/properties" ma:root="true" ma:fieldsID="0e47a414ecd0ad66eaac1c720f42da7b" ns2:_="" ns3:_="" ns4:_="">
    <xsd:import namespace="084dd9f6-50cb-4ac1-978b-315f52073de3"/>
    <xsd:import namespace="e45712e8-6429-47e4-bf94-5d5d0cff5b2d"/>
    <xsd:import namespace="c24288ec-b664-4237-bfbf-b4d897279037"/>
    <xsd:element name="properties">
      <xsd:complexType>
        <xsd:sequence>
          <xsd:element name="documentManagement">
            <xsd:complexType>
              <xsd:all>
                <xsd:element ref="ns2:PublishingStartDate" minOccurs="0"/>
                <xsd:element ref="ns2:PublishingExpirationDate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4dd9f6-50cb-4ac1-978b-315f52073de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format="DateTime" ma:internalName="PublishingStartDate" ma:readOnly="fals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format="DateTime" ma:internalName="PublishingExpirationDate" ma:readOnly="false">
      <xsd:simpleType>
        <xsd:restriction base="dms:Unknown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画像タグ" ma:readOnly="false" ma:fieldId="{5cf76f15-5ced-4ddc-b409-7134ff3c332f}" ma:taxonomyMulti="true" ma:sspId="631f0850-98f7-4372-8aa8-4aaf7edce82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5712e8-6429-47e4-bf94-5d5d0cff5b2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4288ec-b664-4237-bfbf-b4d897279037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4fdab1bc-26b5-407e-99d0-649d445c7cd6}" ma:internalName="TaxCatchAll" ma:showField="CatchAllData" ma:web="e45712e8-6429-47e4-bf94-5d5d0cff5b2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084dd9f6-50cb-4ac1-978b-315f52073de3" xsi:nil="true"/>
    <PublishingStartDate xmlns="084dd9f6-50cb-4ac1-978b-315f52073de3" xsi:nil="true"/>
    <lcf76f155ced4ddcb4097134ff3c332f xmlns="084dd9f6-50cb-4ac1-978b-315f52073de3">
      <Terms xmlns="http://schemas.microsoft.com/office/infopath/2007/PartnerControls"/>
    </lcf76f155ced4ddcb4097134ff3c332f>
    <TaxCatchAll xmlns="c24288ec-b664-4237-bfbf-b4d897279037" xsi:nil="true"/>
  </documentManagement>
</p:properties>
</file>

<file path=customXml/itemProps1.xml><?xml version="1.0" encoding="utf-8"?>
<ds:datastoreItem xmlns:ds="http://schemas.openxmlformats.org/officeDocument/2006/customXml" ds:itemID="{438BB755-371C-496D-B422-CC7EAE58E8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4dd9f6-50cb-4ac1-978b-315f52073de3"/>
    <ds:schemaRef ds:uri="e45712e8-6429-47e4-bf94-5d5d0cff5b2d"/>
    <ds:schemaRef ds:uri="c24288ec-b664-4237-bfbf-b4d8972790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3BE601-7F02-4240-9AF6-86A6A55D9AE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E71853E-0EF3-4973-AB23-17AA5798BB66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084dd9f6-50cb-4ac1-978b-315f52073de3"/>
    <ds:schemaRef ds:uri="http://purl.org/dc/elements/1.1/"/>
    <ds:schemaRef ds:uri="http://schemas.microsoft.com/office/2006/metadata/properties"/>
    <ds:schemaRef ds:uri="http://schemas.microsoft.com/office/2006/documentManagement/types"/>
    <ds:schemaRef ds:uri="e45712e8-6429-47e4-bf94-5d5d0cff5b2d"/>
    <ds:schemaRef ds:uri="http://www.w3.org/XML/1998/namespace"/>
    <ds:schemaRef ds:uri="c24288ec-b664-4237-bfbf-b4d89727903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EN_conf_2023_Renesas_PPTtemp</Template>
  <TotalTime>92</TotalTime>
  <Words>243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Narrow</vt:lpstr>
      <vt:lpstr>Calibri</vt:lpstr>
      <vt:lpstr>Symbol</vt:lpstr>
      <vt:lpstr>Wingdings</vt:lpstr>
      <vt:lpstr>Renesas Template 2022 - EN Confidential</vt:lpstr>
      <vt:lpstr>PowerPoint Presentation</vt:lpstr>
      <vt:lpstr>modify method step 1</vt:lpstr>
      <vt:lpstr>modify method step 2</vt:lpstr>
      <vt:lpstr>PowerPoint Presentation</vt:lpstr>
      <vt:lpstr>example ra2a2 – disable auto active swapped bank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Phuc Che</dc:creator>
  <cp:lastModifiedBy>Phuc Che</cp:lastModifiedBy>
  <cp:revision>2</cp:revision>
  <dcterms:created xsi:type="dcterms:W3CDTF">2023-03-07T04:53:25Z</dcterms:created>
  <dcterms:modified xsi:type="dcterms:W3CDTF">2023-03-07T06:28:29Z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0x010100ACDF933AFDC72644BEC2DD4A66F8588E</vt:lpwstr>
  </property>
  <property fmtid="{D5CDD505-2E9C-101B-9397-08002B2CF9AE}" pid="3" name="xd_ProgID">
    <vt:lpwstr/>
  </property>
  <property fmtid="{D5CDD505-2E9C-101B-9397-08002B2CF9AE}" pid="4" name="ComplianceAssetId">
    <vt:lpwstr/>
  </property>
  <property fmtid="{D5CDD505-2E9C-101B-9397-08002B2CF9AE}" pid="5" name="TemplateUrl">
    <vt:lpwstr/>
  </property>
</Properties>
</file>