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4"/>
  </p:sldMasterIdLst>
  <p:notesMasterIdLst>
    <p:notesMasterId r:id="rId52"/>
  </p:notesMasterIdLst>
  <p:sldIdLst>
    <p:sldId id="443" r:id="rId5"/>
    <p:sldId id="385" r:id="rId6"/>
    <p:sldId id="445" r:id="rId7"/>
    <p:sldId id="446" r:id="rId8"/>
    <p:sldId id="447" r:id="rId9"/>
    <p:sldId id="448" r:id="rId10"/>
    <p:sldId id="450" r:id="rId11"/>
    <p:sldId id="449" r:id="rId12"/>
    <p:sldId id="451" r:id="rId13"/>
    <p:sldId id="453" r:id="rId14"/>
    <p:sldId id="454" r:id="rId15"/>
    <p:sldId id="455" r:id="rId16"/>
    <p:sldId id="489" r:id="rId17"/>
    <p:sldId id="490" r:id="rId18"/>
    <p:sldId id="491" r:id="rId19"/>
    <p:sldId id="492" r:id="rId20"/>
    <p:sldId id="494" r:id="rId21"/>
    <p:sldId id="493" r:id="rId22"/>
    <p:sldId id="495" r:id="rId23"/>
    <p:sldId id="496" r:id="rId24"/>
    <p:sldId id="456" r:id="rId25"/>
    <p:sldId id="460" r:id="rId26"/>
    <p:sldId id="462" r:id="rId27"/>
    <p:sldId id="463" r:id="rId28"/>
    <p:sldId id="464" r:id="rId29"/>
    <p:sldId id="465" r:id="rId30"/>
    <p:sldId id="466" r:id="rId31"/>
    <p:sldId id="467" r:id="rId32"/>
    <p:sldId id="497" r:id="rId33"/>
    <p:sldId id="473" r:id="rId34"/>
    <p:sldId id="474" r:id="rId35"/>
    <p:sldId id="475" r:id="rId36"/>
    <p:sldId id="476" r:id="rId37"/>
    <p:sldId id="477" r:id="rId38"/>
    <p:sldId id="478" r:id="rId39"/>
    <p:sldId id="479" r:id="rId40"/>
    <p:sldId id="480" r:id="rId41"/>
    <p:sldId id="481" r:id="rId42"/>
    <p:sldId id="482" r:id="rId43"/>
    <p:sldId id="484" r:id="rId44"/>
    <p:sldId id="483" r:id="rId45"/>
    <p:sldId id="498" r:id="rId46"/>
    <p:sldId id="485" r:id="rId47"/>
    <p:sldId id="486" r:id="rId48"/>
    <p:sldId id="487" r:id="rId49"/>
    <p:sldId id="488" r:id="rId50"/>
    <p:sldId id="363" r:id="rId5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0AEFC19-75E5-45CA-A8BF-F7185B7EAC79}">
          <p14:sldIdLst>
            <p14:sldId id="443"/>
            <p14:sldId id="385"/>
          </p14:sldIdLst>
        </p14:section>
        <p14:section name="overview" id="{8A8D7251-5F4A-4934-AFF3-FA33C72AF583}">
          <p14:sldIdLst>
            <p14:sldId id="445"/>
            <p14:sldId id="446"/>
            <p14:sldId id="447"/>
            <p14:sldId id="448"/>
            <p14:sldId id="450"/>
          </p14:sldIdLst>
        </p14:section>
        <p14:section name="zephyr sdk" id="{7EA275C2-C38C-4560-9F8F-6FD650BB74ED}">
          <p14:sldIdLst>
            <p14:sldId id="449"/>
            <p14:sldId id="451"/>
            <p14:sldId id="453"/>
            <p14:sldId id="454"/>
            <p14:sldId id="455"/>
            <p14:sldId id="489"/>
            <p14:sldId id="490"/>
            <p14:sldId id="491"/>
            <p14:sldId id="492"/>
            <p14:sldId id="494"/>
            <p14:sldId id="493"/>
            <p14:sldId id="495"/>
            <p14:sldId id="496"/>
            <p14:sldId id="456"/>
          </p14:sldIdLst>
        </p14:section>
        <p14:section name="hardware support" id="{A8387692-2FEE-443B-B4FD-6CBDFAB8F8D4}">
          <p14:sldIdLst>
            <p14:sldId id="460"/>
            <p14:sldId id="462"/>
            <p14:sldId id="463"/>
            <p14:sldId id="464"/>
            <p14:sldId id="465"/>
            <p14:sldId id="466"/>
            <p14:sldId id="467"/>
            <p14:sldId id="497"/>
          </p14:sldIdLst>
        </p14:section>
        <p14:section name="zephyr kernel" id="{353AA131-11CE-4696-8B1E-685BAE61F11A}">
          <p14:sldIdLst>
            <p14:sldId id="473"/>
            <p14:sldId id="474"/>
            <p14:sldId id="475"/>
            <p14:sldId id="476"/>
            <p14:sldId id="477"/>
            <p14:sldId id="478"/>
            <p14:sldId id="479"/>
            <p14:sldId id="480"/>
            <p14:sldId id="481"/>
            <p14:sldId id="482"/>
            <p14:sldId id="484"/>
            <p14:sldId id="483"/>
          </p14:sldIdLst>
        </p14:section>
        <p14:section name="device driver model" id="{78CCA137-1134-40DD-AC41-30F06DF2989E}">
          <p14:sldIdLst>
            <p14:sldId id="498"/>
            <p14:sldId id="485"/>
            <p14:sldId id="486"/>
            <p14:sldId id="487"/>
            <p14:sldId id="488"/>
            <p14:sldId id="36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e Nguyen" initials="TN" lastIdx="3" clrIdx="0">
    <p:extLst>
      <p:ext uri="{19B8F6BF-5375-455C-9EA6-DF929625EA0E}">
        <p15:presenceInfo xmlns:p15="http://schemas.microsoft.com/office/powerpoint/2012/main" userId="S::the.nguyen.yf@renesas.com::c9daebcf-96ad-44e9-8a9f-fe81c66a416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EBE"/>
    <a:srgbClr val="706F6F"/>
    <a:srgbClr val="999998"/>
    <a:srgbClr val="9E9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4ED5DA-30EE-4974-B696-804B1F1222CA}" v="630" dt="2023-10-11T08:10:59.677"/>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27" autoAdjust="0"/>
  </p:normalViewPr>
  <p:slideViewPr>
    <p:cSldViewPr showGuides="1">
      <p:cViewPr varScale="1">
        <p:scale>
          <a:sx n="113" d="100"/>
          <a:sy n="113" d="100"/>
        </p:scale>
        <p:origin x="246" y="96"/>
      </p:cViewPr>
      <p:guideLst/>
    </p:cSldViewPr>
  </p:slideViewPr>
  <p:outlineViewPr>
    <p:cViewPr>
      <p:scale>
        <a:sx n="33" d="100"/>
        <a:sy n="33" d="100"/>
      </p:scale>
      <p:origin x="0" y="-17940"/>
    </p:cViewPr>
  </p:outlineViewPr>
  <p:notesTextViewPr>
    <p:cViewPr>
      <p:scale>
        <a:sx n="1" d="1"/>
        <a:sy n="1" d="1"/>
      </p:scale>
      <p:origin x="0" y="0"/>
    </p:cViewPr>
  </p:notesTextViewPr>
  <p:sorterViewPr>
    <p:cViewPr>
      <p:scale>
        <a:sx n="76" d="100"/>
        <a:sy n="7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ommentAuthors" Target="commentAuthors.xml"/><Relationship Id="rId58" Type="http://schemas.microsoft.com/office/2016/11/relationships/changesInfo" Target="changesInfos/changesInfo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e Nguyen" userId="c9daebcf-96ad-44e9-8a9f-fe81c66a4169" providerId="ADAL" clId="{2F4ED5DA-30EE-4974-B696-804B1F1222CA}"/>
    <pc:docChg chg="undo redo custSel addSld delSld modSld sldOrd addSection modSection">
      <pc:chgData name="The Nguyen" userId="c9daebcf-96ad-44e9-8a9f-fe81c66a4169" providerId="ADAL" clId="{2F4ED5DA-30EE-4974-B696-804B1F1222CA}" dt="2023-10-12T02:03:37.927" v="6198" actId="14100"/>
      <pc:docMkLst>
        <pc:docMk/>
      </pc:docMkLst>
      <pc:sldChg chg="del">
        <pc:chgData name="The Nguyen" userId="c9daebcf-96ad-44e9-8a9f-fe81c66a4169" providerId="ADAL" clId="{2F4ED5DA-30EE-4974-B696-804B1F1222CA}" dt="2023-09-29T03:55:10.382" v="186" actId="47"/>
        <pc:sldMkLst>
          <pc:docMk/>
          <pc:sldMk cId="3565124972" sldId="370"/>
        </pc:sldMkLst>
      </pc:sldChg>
      <pc:sldChg chg="modSp mod">
        <pc:chgData name="The Nguyen" userId="c9daebcf-96ad-44e9-8a9f-fe81c66a4169" providerId="ADAL" clId="{2F4ED5DA-30EE-4974-B696-804B1F1222CA}" dt="2023-10-11T08:13:20.482" v="6195" actId="20577"/>
        <pc:sldMkLst>
          <pc:docMk/>
          <pc:sldMk cId="2292503041" sldId="385"/>
        </pc:sldMkLst>
        <pc:spChg chg="mod">
          <ac:chgData name="The Nguyen" userId="c9daebcf-96ad-44e9-8a9f-fe81c66a4169" providerId="ADAL" clId="{2F4ED5DA-30EE-4974-B696-804B1F1222CA}" dt="2023-10-11T08:13:20.482" v="6195" actId="20577"/>
          <ac:spMkLst>
            <pc:docMk/>
            <pc:sldMk cId="2292503041" sldId="385"/>
            <ac:spMk id="4" creationId="{00000000-0000-0000-0000-000000000000}"/>
          </ac:spMkLst>
        </pc:spChg>
      </pc:sldChg>
      <pc:sldChg chg="del">
        <pc:chgData name="The Nguyen" userId="c9daebcf-96ad-44e9-8a9f-fe81c66a4169" providerId="ADAL" clId="{2F4ED5DA-30EE-4974-B696-804B1F1222CA}" dt="2023-09-29T03:53:49.630" v="157" actId="47"/>
        <pc:sldMkLst>
          <pc:docMk/>
          <pc:sldMk cId="343798364" sldId="386"/>
        </pc:sldMkLst>
      </pc:sldChg>
      <pc:sldChg chg="del">
        <pc:chgData name="The Nguyen" userId="c9daebcf-96ad-44e9-8a9f-fe81c66a4169" providerId="ADAL" clId="{2F4ED5DA-30EE-4974-B696-804B1F1222CA}" dt="2023-09-29T03:53:49.033" v="156" actId="47"/>
        <pc:sldMkLst>
          <pc:docMk/>
          <pc:sldMk cId="1258932244" sldId="387"/>
        </pc:sldMkLst>
      </pc:sldChg>
      <pc:sldChg chg="del">
        <pc:chgData name="The Nguyen" userId="c9daebcf-96ad-44e9-8a9f-fe81c66a4169" providerId="ADAL" clId="{2F4ED5DA-30EE-4974-B696-804B1F1222CA}" dt="2023-09-29T03:53:48.383" v="155" actId="47"/>
        <pc:sldMkLst>
          <pc:docMk/>
          <pc:sldMk cId="719138458" sldId="388"/>
        </pc:sldMkLst>
      </pc:sldChg>
      <pc:sldChg chg="del">
        <pc:chgData name="The Nguyen" userId="c9daebcf-96ad-44e9-8a9f-fe81c66a4169" providerId="ADAL" clId="{2F4ED5DA-30EE-4974-B696-804B1F1222CA}" dt="2023-09-29T03:53:47.681" v="154" actId="47"/>
        <pc:sldMkLst>
          <pc:docMk/>
          <pc:sldMk cId="2105040390" sldId="389"/>
        </pc:sldMkLst>
      </pc:sldChg>
      <pc:sldChg chg="del">
        <pc:chgData name="The Nguyen" userId="c9daebcf-96ad-44e9-8a9f-fe81c66a4169" providerId="ADAL" clId="{2F4ED5DA-30EE-4974-B696-804B1F1222CA}" dt="2023-09-29T03:55:13.927" v="192" actId="47"/>
        <pc:sldMkLst>
          <pc:docMk/>
          <pc:sldMk cId="2581163582" sldId="408"/>
        </pc:sldMkLst>
      </pc:sldChg>
      <pc:sldChg chg="del">
        <pc:chgData name="The Nguyen" userId="c9daebcf-96ad-44e9-8a9f-fe81c66a4169" providerId="ADAL" clId="{2F4ED5DA-30EE-4974-B696-804B1F1222CA}" dt="2023-09-29T03:55:09.943" v="185" actId="47"/>
        <pc:sldMkLst>
          <pc:docMk/>
          <pc:sldMk cId="752978931" sldId="415"/>
        </pc:sldMkLst>
      </pc:sldChg>
      <pc:sldChg chg="del">
        <pc:chgData name="The Nguyen" userId="c9daebcf-96ad-44e9-8a9f-fe81c66a4169" providerId="ADAL" clId="{2F4ED5DA-30EE-4974-B696-804B1F1222CA}" dt="2023-09-29T03:55:12.164" v="190" actId="47"/>
        <pc:sldMkLst>
          <pc:docMk/>
          <pc:sldMk cId="1009908875" sldId="419"/>
        </pc:sldMkLst>
      </pc:sldChg>
      <pc:sldChg chg="del">
        <pc:chgData name="The Nguyen" userId="c9daebcf-96ad-44e9-8a9f-fe81c66a4169" providerId="ADAL" clId="{2F4ED5DA-30EE-4974-B696-804B1F1222CA}" dt="2023-09-29T03:55:12.695" v="191" actId="47"/>
        <pc:sldMkLst>
          <pc:docMk/>
          <pc:sldMk cId="3033474914" sldId="420"/>
        </pc:sldMkLst>
      </pc:sldChg>
      <pc:sldChg chg="del">
        <pc:chgData name="The Nguyen" userId="c9daebcf-96ad-44e9-8a9f-fe81c66a4169" providerId="ADAL" clId="{2F4ED5DA-30EE-4974-B696-804B1F1222CA}" dt="2023-09-29T03:55:11.230" v="188" actId="47"/>
        <pc:sldMkLst>
          <pc:docMk/>
          <pc:sldMk cId="3533984545" sldId="422"/>
        </pc:sldMkLst>
      </pc:sldChg>
      <pc:sldChg chg="del">
        <pc:chgData name="The Nguyen" userId="c9daebcf-96ad-44e9-8a9f-fe81c66a4169" providerId="ADAL" clId="{2F4ED5DA-30EE-4974-B696-804B1F1222CA}" dt="2023-09-29T03:55:10.849" v="187" actId="47"/>
        <pc:sldMkLst>
          <pc:docMk/>
          <pc:sldMk cId="1746928226" sldId="425"/>
        </pc:sldMkLst>
      </pc:sldChg>
      <pc:sldChg chg="del">
        <pc:chgData name="The Nguyen" userId="c9daebcf-96ad-44e9-8a9f-fe81c66a4169" providerId="ADAL" clId="{2F4ED5DA-30EE-4974-B696-804B1F1222CA}" dt="2023-09-29T03:55:11.731" v="189" actId="47"/>
        <pc:sldMkLst>
          <pc:docMk/>
          <pc:sldMk cId="2521078298" sldId="435"/>
        </pc:sldMkLst>
      </pc:sldChg>
      <pc:sldChg chg="del">
        <pc:chgData name="The Nguyen" userId="c9daebcf-96ad-44e9-8a9f-fe81c66a4169" providerId="ADAL" clId="{2F4ED5DA-30EE-4974-B696-804B1F1222CA}" dt="2023-09-29T03:54:19.320" v="183" actId="47"/>
        <pc:sldMkLst>
          <pc:docMk/>
          <pc:sldMk cId="2837825574" sldId="438"/>
        </pc:sldMkLst>
      </pc:sldChg>
      <pc:sldChg chg="del">
        <pc:chgData name="The Nguyen" userId="c9daebcf-96ad-44e9-8a9f-fe81c66a4169" providerId="ADAL" clId="{2F4ED5DA-30EE-4974-B696-804B1F1222CA}" dt="2023-09-29T03:53:51.983" v="158" actId="47"/>
        <pc:sldMkLst>
          <pc:docMk/>
          <pc:sldMk cId="4215966388" sldId="439"/>
        </pc:sldMkLst>
      </pc:sldChg>
      <pc:sldChg chg="del">
        <pc:chgData name="The Nguyen" userId="c9daebcf-96ad-44e9-8a9f-fe81c66a4169" providerId="ADAL" clId="{2F4ED5DA-30EE-4974-B696-804B1F1222CA}" dt="2023-09-29T03:52:19.357" v="0" actId="47"/>
        <pc:sldMkLst>
          <pc:docMk/>
          <pc:sldMk cId="2716823070" sldId="440"/>
        </pc:sldMkLst>
      </pc:sldChg>
      <pc:sldChg chg="del">
        <pc:chgData name="The Nguyen" userId="c9daebcf-96ad-44e9-8a9f-fe81c66a4169" providerId="ADAL" clId="{2F4ED5DA-30EE-4974-B696-804B1F1222CA}" dt="2023-09-29T03:52:20.139" v="1" actId="47"/>
        <pc:sldMkLst>
          <pc:docMk/>
          <pc:sldMk cId="2929276644" sldId="441"/>
        </pc:sldMkLst>
      </pc:sldChg>
      <pc:sldChg chg="del">
        <pc:chgData name="The Nguyen" userId="c9daebcf-96ad-44e9-8a9f-fe81c66a4169" providerId="ADAL" clId="{2F4ED5DA-30EE-4974-B696-804B1F1222CA}" dt="2023-09-29T03:52:20.922" v="2" actId="47"/>
        <pc:sldMkLst>
          <pc:docMk/>
          <pc:sldMk cId="2705337140" sldId="442"/>
        </pc:sldMkLst>
      </pc:sldChg>
      <pc:sldChg chg="modSp mod">
        <pc:chgData name="The Nguyen" userId="c9daebcf-96ad-44e9-8a9f-fe81c66a4169" providerId="ADAL" clId="{2F4ED5DA-30EE-4974-B696-804B1F1222CA}" dt="2023-09-29T03:53:35.014" v="153" actId="20577"/>
        <pc:sldMkLst>
          <pc:docMk/>
          <pc:sldMk cId="2329584670" sldId="443"/>
        </pc:sldMkLst>
        <pc:spChg chg="mod">
          <ac:chgData name="The Nguyen" userId="c9daebcf-96ad-44e9-8a9f-fe81c66a4169" providerId="ADAL" clId="{2F4ED5DA-30EE-4974-B696-804B1F1222CA}" dt="2023-09-29T03:52:43.464" v="56" actId="20577"/>
          <ac:spMkLst>
            <pc:docMk/>
            <pc:sldMk cId="2329584670" sldId="443"/>
            <ac:spMk id="6" creationId="{7006131E-FB56-425D-89D8-786378BA6FAA}"/>
          </ac:spMkLst>
        </pc:spChg>
        <pc:spChg chg="mod">
          <ac:chgData name="The Nguyen" userId="c9daebcf-96ad-44e9-8a9f-fe81c66a4169" providerId="ADAL" clId="{2F4ED5DA-30EE-4974-B696-804B1F1222CA}" dt="2023-09-29T03:53:35.014" v="153" actId="20577"/>
          <ac:spMkLst>
            <pc:docMk/>
            <pc:sldMk cId="2329584670" sldId="443"/>
            <ac:spMk id="7" creationId="{1AB9B509-0B62-403A-B8A8-5AB7BF69492A}"/>
          </ac:spMkLst>
        </pc:spChg>
      </pc:sldChg>
      <pc:sldChg chg="modSp mod">
        <pc:chgData name="The Nguyen" userId="c9daebcf-96ad-44e9-8a9f-fe81c66a4169" providerId="ADAL" clId="{2F4ED5DA-30EE-4974-B696-804B1F1222CA}" dt="2023-09-29T03:54:15.122" v="182" actId="20577"/>
        <pc:sldMkLst>
          <pc:docMk/>
          <pc:sldMk cId="2748107220" sldId="445"/>
        </pc:sldMkLst>
        <pc:spChg chg="mod">
          <ac:chgData name="The Nguyen" userId="c9daebcf-96ad-44e9-8a9f-fe81c66a4169" providerId="ADAL" clId="{2F4ED5DA-30EE-4974-B696-804B1F1222CA}" dt="2023-09-29T03:54:15.122" v="182" actId="20577"/>
          <ac:spMkLst>
            <pc:docMk/>
            <pc:sldMk cId="2748107220" sldId="445"/>
            <ac:spMk id="3" creationId="{39AE6B75-404A-4668-9B1C-C01856604112}"/>
          </ac:spMkLst>
        </pc:spChg>
      </pc:sldChg>
      <pc:sldChg chg="del">
        <pc:chgData name="The Nguyen" userId="c9daebcf-96ad-44e9-8a9f-fe81c66a4169" providerId="ADAL" clId="{2F4ED5DA-30EE-4974-B696-804B1F1222CA}" dt="2023-09-29T03:54:19.834" v="184" actId="47"/>
        <pc:sldMkLst>
          <pc:docMk/>
          <pc:sldMk cId="329552180" sldId="446"/>
        </pc:sldMkLst>
      </pc:sldChg>
      <pc:sldChg chg="addSp delSp modSp new mod setBg modClrScheme chgLayout">
        <pc:chgData name="The Nguyen" userId="c9daebcf-96ad-44e9-8a9f-fe81c66a4169" providerId="ADAL" clId="{2F4ED5DA-30EE-4974-B696-804B1F1222CA}" dt="2023-09-29T04:00:56.049" v="307" actId="20577"/>
        <pc:sldMkLst>
          <pc:docMk/>
          <pc:sldMk cId="3831091355" sldId="446"/>
        </pc:sldMkLst>
        <pc:spChg chg="del">
          <ac:chgData name="The Nguyen" userId="c9daebcf-96ad-44e9-8a9f-fe81c66a4169" providerId="ADAL" clId="{2F4ED5DA-30EE-4974-B696-804B1F1222CA}" dt="2023-09-29T03:55:37.271" v="194" actId="700"/>
          <ac:spMkLst>
            <pc:docMk/>
            <pc:sldMk cId="3831091355" sldId="446"/>
            <ac:spMk id="2" creationId="{809108FA-035E-4E30-9904-63DD545815F9}"/>
          </ac:spMkLst>
        </pc:spChg>
        <pc:spChg chg="del mod ord">
          <ac:chgData name="The Nguyen" userId="c9daebcf-96ad-44e9-8a9f-fe81c66a4169" providerId="ADAL" clId="{2F4ED5DA-30EE-4974-B696-804B1F1222CA}" dt="2023-09-29T03:55:37.271" v="194" actId="700"/>
          <ac:spMkLst>
            <pc:docMk/>
            <pc:sldMk cId="3831091355" sldId="446"/>
            <ac:spMk id="3" creationId="{E21CF56C-1D14-4FE6-9F87-5DA20DFD8DBF}"/>
          </ac:spMkLst>
        </pc:spChg>
        <pc:spChg chg="add mod ord">
          <ac:chgData name="The Nguyen" userId="c9daebcf-96ad-44e9-8a9f-fe81c66a4169" providerId="ADAL" clId="{2F4ED5DA-30EE-4974-B696-804B1F1222CA}" dt="2023-09-29T03:55:55.867" v="228" actId="255"/>
          <ac:spMkLst>
            <pc:docMk/>
            <pc:sldMk cId="3831091355" sldId="446"/>
            <ac:spMk id="4" creationId="{59425344-873E-4EAC-96D9-65AD384547BC}"/>
          </ac:spMkLst>
        </pc:spChg>
        <pc:spChg chg="add mod ord">
          <ac:chgData name="The Nguyen" userId="c9daebcf-96ad-44e9-8a9f-fe81c66a4169" providerId="ADAL" clId="{2F4ED5DA-30EE-4974-B696-804B1F1222CA}" dt="2023-09-29T04:00:56.049" v="307" actId="20577"/>
          <ac:spMkLst>
            <pc:docMk/>
            <pc:sldMk cId="3831091355" sldId="446"/>
            <ac:spMk id="5" creationId="{D06FAFD2-73BA-4F93-87F9-A01616AA37DF}"/>
          </ac:spMkLst>
        </pc:spChg>
        <pc:graphicFrameChg chg="add del mod">
          <ac:chgData name="The Nguyen" userId="c9daebcf-96ad-44e9-8a9f-fe81c66a4169" providerId="ADAL" clId="{2F4ED5DA-30EE-4974-B696-804B1F1222CA}" dt="2023-09-29T03:58:24.477" v="249"/>
          <ac:graphicFrameMkLst>
            <pc:docMk/>
            <pc:sldMk cId="3831091355" sldId="446"/>
            <ac:graphicFrameMk id="6" creationId="{F9219ABB-34A8-410B-835D-8E9E89417D95}"/>
          </ac:graphicFrameMkLst>
        </pc:graphicFrameChg>
        <pc:graphicFrameChg chg="add del mod">
          <ac:chgData name="The Nguyen" userId="c9daebcf-96ad-44e9-8a9f-fe81c66a4169" providerId="ADAL" clId="{2F4ED5DA-30EE-4974-B696-804B1F1222CA}" dt="2023-09-29T03:58:59.957" v="262"/>
          <ac:graphicFrameMkLst>
            <pc:docMk/>
            <pc:sldMk cId="3831091355" sldId="446"/>
            <ac:graphicFrameMk id="7" creationId="{E34DFE4A-FD0D-4894-86EB-8BB10E67CF55}"/>
          </ac:graphicFrameMkLst>
        </pc:graphicFrameChg>
        <pc:graphicFrameChg chg="add del mod">
          <ac:chgData name="The Nguyen" userId="c9daebcf-96ad-44e9-8a9f-fe81c66a4169" providerId="ADAL" clId="{2F4ED5DA-30EE-4974-B696-804B1F1222CA}" dt="2023-09-29T03:59:27.060" v="269"/>
          <ac:graphicFrameMkLst>
            <pc:docMk/>
            <pc:sldMk cId="3831091355" sldId="446"/>
            <ac:graphicFrameMk id="8" creationId="{BDEB9132-1D65-4AED-8E72-40E8CCB05E32}"/>
          </ac:graphicFrameMkLst>
        </pc:graphicFrameChg>
        <pc:picChg chg="add del mod">
          <ac:chgData name="The Nguyen" userId="c9daebcf-96ad-44e9-8a9f-fe81c66a4169" providerId="ADAL" clId="{2F4ED5DA-30EE-4974-B696-804B1F1222CA}" dt="2023-09-29T03:59:27.060" v="269"/>
          <ac:picMkLst>
            <pc:docMk/>
            <pc:sldMk cId="3831091355" sldId="446"/>
            <ac:picMk id="1026" creationId="{900F2A48-87AA-4DF4-B212-D76C3AF9B9A7}"/>
          </ac:picMkLst>
        </pc:picChg>
      </pc:sldChg>
      <pc:sldChg chg="delSp modSp add mod">
        <pc:chgData name="The Nguyen" userId="c9daebcf-96ad-44e9-8a9f-fe81c66a4169" providerId="ADAL" clId="{2F4ED5DA-30EE-4974-B696-804B1F1222CA}" dt="2023-09-29T04:02:50.694" v="362" actId="15"/>
        <pc:sldMkLst>
          <pc:docMk/>
          <pc:sldMk cId="3183248789" sldId="447"/>
        </pc:sldMkLst>
        <pc:spChg chg="mod">
          <ac:chgData name="The Nguyen" userId="c9daebcf-96ad-44e9-8a9f-fe81c66a4169" providerId="ADAL" clId="{2F4ED5DA-30EE-4974-B696-804B1F1222CA}" dt="2023-09-29T04:01:33.546" v="334" actId="255"/>
          <ac:spMkLst>
            <pc:docMk/>
            <pc:sldMk cId="3183248789" sldId="447"/>
            <ac:spMk id="4" creationId="{59425344-873E-4EAC-96D9-65AD384547BC}"/>
          </ac:spMkLst>
        </pc:spChg>
        <pc:spChg chg="mod">
          <ac:chgData name="The Nguyen" userId="c9daebcf-96ad-44e9-8a9f-fe81c66a4169" providerId="ADAL" clId="{2F4ED5DA-30EE-4974-B696-804B1F1222CA}" dt="2023-09-29T04:02:50.694" v="362" actId="15"/>
          <ac:spMkLst>
            <pc:docMk/>
            <pc:sldMk cId="3183248789" sldId="447"/>
            <ac:spMk id="5" creationId="{D06FAFD2-73BA-4F93-87F9-A01616AA37DF}"/>
          </ac:spMkLst>
        </pc:spChg>
        <pc:picChg chg="del">
          <ac:chgData name="The Nguyen" userId="c9daebcf-96ad-44e9-8a9f-fe81c66a4169" providerId="ADAL" clId="{2F4ED5DA-30EE-4974-B696-804B1F1222CA}" dt="2023-09-29T04:01:39.574" v="335" actId="478"/>
          <ac:picMkLst>
            <pc:docMk/>
            <pc:sldMk cId="3183248789" sldId="447"/>
            <ac:picMk id="2050" creationId="{9ECCB587-8F6C-41EE-A9C7-955707688B9F}"/>
          </ac:picMkLst>
        </pc:picChg>
      </pc:sldChg>
      <pc:sldChg chg="addSp delSp modSp add mod">
        <pc:chgData name="The Nguyen" userId="c9daebcf-96ad-44e9-8a9f-fe81c66a4169" providerId="ADAL" clId="{2F4ED5DA-30EE-4974-B696-804B1F1222CA}" dt="2023-09-29T04:31:49.654" v="1148" actId="20577"/>
        <pc:sldMkLst>
          <pc:docMk/>
          <pc:sldMk cId="2689424127" sldId="448"/>
        </pc:sldMkLst>
        <pc:spChg chg="mod">
          <ac:chgData name="The Nguyen" userId="c9daebcf-96ad-44e9-8a9f-fe81c66a4169" providerId="ADAL" clId="{2F4ED5DA-30EE-4974-B696-804B1F1222CA}" dt="2023-09-29T04:03:19.608" v="398" actId="20577"/>
          <ac:spMkLst>
            <pc:docMk/>
            <pc:sldMk cId="2689424127" sldId="448"/>
            <ac:spMk id="4" creationId="{59425344-873E-4EAC-96D9-65AD384547BC}"/>
          </ac:spMkLst>
        </pc:spChg>
        <pc:spChg chg="del mod">
          <ac:chgData name="The Nguyen" userId="c9daebcf-96ad-44e9-8a9f-fe81c66a4169" providerId="ADAL" clId="{2F4ED5DA-30EE-4974-B696-804B1F1222CA}" dt="2023-09-29T04:04:16.512" v="400" actId="3680"/>
          <ac:spMkLst>
            <pc:docMk/>
            <pc:sldMk cId="2689424127" sldId="448"/>
            <ac:spMk id="5" creationId="{D06FAFD2-73BA-4F93-87F9-A01616AA37DF}"/>
          </ac:spMkLst>
        </pc:spChg>
        <pc:graphicFrameChg chg="add mod ord modGraphic">
          <ac:chgData name="The Nguyen" userId="c9daebcf-96ad-44e9-8a9f-fe81c66a4169" providerId="ADAL" clId="{2F4ED5DA-30EE-4974-B696-804B1F1222CA}" dt="2023-09-29T04:31:49.654" v="1148" actId="20577"/>
          <ac:graphicFrameMkLst>
            <pc:docMk/>
            <pc:sldMk cId="2689424127" sldId="448"/>
            <ac:graphicFrameMk id="2" creationId="{7FFDF40E-CE84-47BC-B62F-052A15E39DC7}"/>
          </ac:graphicFrameMkLst>
        </pc:graphicFrameChg>
      </pc:sldChg>
      <pc:sldChg chg="new del">
        <pc:chgData name="The Nguyen" userId="c9daebcf-96ad-44e9-8a9f-fe81c66a4169" providerId="ADAL" clId="{2F4ED5DA-30EE-4974-B696-804B1F1222CA}" dt="2023-09-29T04:33:17.242" v="1150" actId="47"/>
        <pc:sldMkLst>
          <pc:docMk/>
          <pc:sldMk cId="45953337" sldId="449"/>
        </pc:sldMkLst>
      </pc:sldChg>
      <pc:sldChg chg="modSp add mod">
        <pc:chgData name="The Nguyen" userId="c9daebcf-96ad-44e9-8a9f-fe81c66a4169" providerId="ADAL" clId="{2F4ED5DA-30EE-4974-B696-804B1F1222CA}" dt="2023-09-29T04:59:22.910" v="1617" actId="20577"/>
        <pc:sldMkLst>
          <pc:docMk/>
          <pc:sldMk cId="1200719633" sldId="449"/>
        </pc:sldMkLst>
        <pc:spChg chg="mod">
          <ac:chgData name="The Nguyen" userId="c9daebcf-96ad-44e9-8a9f-fe81c66a4169" providerId="ADAL" clId="{2F4ED5DA-30EE-4974-B696-804B1F1222CA}" dt="2023-09-29T04:59:22.910" v="1617" actId="20577"/>
          <ac:spMkLst>
            <pc:docMk/>
            <pc:sldMk cId="1200719633" sldId="449"/>
            <ac:spMk id="3" creationId="{39AE6B75-404A-4668-9B1C-C01856604112}"/>
          </ac:spMkLst>
        </pc:spChg>
      </pc:sldChg>
      <pc:sldChg chg="addSp delSp modSp new mod ord modClrScheme chgLayout">
        <pc:chgData name="The Nguyen" userId="c9daebcf-96ad-44e9-8a9f-fe81c66a4169" providerId="ADAL" clId="{2F4ED5DA-30EE-4974-B696-804B1F1222CA}" dt="2023-09-29T04:43:46.512" v="1536"/>
        <pc:sldMkLst>
          <pc:docMk/>
          <pc:sldMk cId="1311716346" sldId="450"/>
        </pc:sldMkLst>
        <pc:spChg chg="del">
          <ac:chgData name="The Nguyen" userId="c9daebcf-96ad-44e9-8a9f-fe81c66a4169" providerId="ADAL" clId="{2F4ED5DA-30EE-4974-B696-804B1F1222CA}" dt="2023-09-29T04:33:55.638" v="1169" actId="700"/>
          <ac:spMkLst>
            <pc:docMk/>
            <pc:sldMk cId="1311716346" sldId="450"/>
            <ac:spMk id="2" creationId="{494A6049-C37D-4D5A-B4B1-535414E40AD8}"/>
          </ac:spMkLst>
        </pc:spChg>
        <pc:spChg chg="del mod ord">
          <ac:chgData name="The Nguyen" userId="c9daebcf-96ad-44e9-8a9f-fe81c66a4169" providerId="ADAL" clId="{2F4ED5DA-30EE-4974-B696-804B1F1222CA}" dt="2023-09-29T04:33:55.638" v="1169" actId="700"/>
          <ac:spMkLst>
            <pc:docMk/>
            <pc:sldMk cId="1311716346" sldId="450"/>
            <ac:spMk id="3" creationId="{A9DA13CB-BD5A-4ADC-BFDD-ED08B122BC8B}"/>
          </ac:spMkLst>
        </pc:spChg>
        <pc:spChg chg="add mod ord">
          <ac:chgData name="The Nguyen" userId="c9daebcf-96ad-44e9-8a9f-fe81c66a4169" providerId="ADAL" clId="{2F4ED5DA-30EE-4974-B696-804B1F1222CA}" dt="2023-09-29T04:34:11.933" v="1199" actId="255"/>
          <ac:spMkLst>
            <pc:docMk/>
            <pc:sldMk cId="1311716346" sldId="450"/>
            <ac:spMk id="4" creationId="{7D489A76-6FBB-479C-8AAC-A362B4364929}"/>
          </ac:spMkLst>
        </pc:spChg>
        <pc:spChg chg="add mod ord">
          <ac:chgData name="The Nguyen" userId="c9daebcf-96ad-44e9-8a9f-fe81c66a4169" providerId="ADAL" clId="{2F4ED5DA-30EE-4974-B696-804B1F1222CA}" dt="2023-09-29T04:43:03.144" v="1534" actId="20577"/>
          <ac:spMkLst>
            <pc:docMk/>
            <pc:sldMk cId="1311716346" sldId="450"/>
            <ac:spMk id="5" creationId="{B2A88253-D39C-425D-8A4F-98CCEC6BF0F6}"/>
          </ac:spMkLst>
        </pc:spChg>
        <pc:picChg chg="add del mod">
          <ac:chgData name="The Nguyen" userId="c9daebcf-96ad-44e9-8a9f-fe81c66a4169" providerId="ADAL" clId="{2F4ED5DA-30EE-4974-B696-804B1F1222CA}" dt="2023-09-29T04:37:07.108" v="1208" actId="478"/>
          <ac:picMkLst>
            <pc:docMk/>
            <pc:sldMk cId="1311716346" sldId="450"/>
            <ac:picMk id="7" creationId="{05BABD78-94B8-442F-A3AF-340B88748B22}"/>
          </ac:picMkLst>
        </pc:picChg>
        <pc:picChg chg="add mod">
          <ac:chgData name="The Nguyen" userId="c9daebcf-96ad-44e9-8a9f-fe81c66a4169" providerId="ADAL" clId="{2F4ED5DA-30EE-4974-B696-804B1F1222CA}" dt="2023-09-29T04:37:23.104" v="1214" actId="1076"/>
          <ac:picMkLst>
            <pc:docMk/>
            <pc:sldMk cId="1311716346" sldId="450"/>
            <ac:picMk id="9" creationId="{23496D90-A170-4E05-B4DF-B530822ABB39}"/>
          </ac:picMkLst>
        </pc:picChg>
      </pc:sldChg>
      <pc:sldChg chg="addSp delSp modSp new mod modClrScheme chgLayout">
        <pc:chgData name="The Nguyen" userId="c9daebcf-96ad-44e9-8a9f-fe81c66a4169" providerId="ADAL" clId="{2F4ED5DA-30EE-4974-B696-804B1F1222CA}" dt="2023-09-29T06:33:13.835" v="2396" actId="12"/>
        <pc:sldMkLst>
          <pc:docMk/>
          <pc:sldMk cId="472323902" sldId="451"/>
        </pc:sldMkLst>
        <pc:spChg chg="del">
          <ac:chgData name="The Nguyen" userId="c9daebcf-96ad-44e9-8a9f-fe81c66a4169" providerId="ADAL" clId="{2F4ED5DA-30EE-4974-B696-804B1F1222CA}" dt="2023-09-29T04:59:32.708" v="1619" actId="700"/>
          <ac:spMkLst>
            <pc:docMk/>
            <pc:sldMk cId="472323902" sldId="451"/>
            <ac:spMk id="2" creationId="{CE1D8164-074D-4E19-9A12-3073E0F76B6C}"/>
          </ac:spMkLst>
        </pc:spChg>
        <pc:spChg chg="del mod ord">
          <ac:chgData name="The Nguyen" userId="c9daebcf-96ad-44e9-8a9f-fe81c66a4169" providerId="ADAL" clId="{2F4ED5DA-30EE-4974-B696-804B1F1222CA}" dt="2023-09-29T04:59:32.708" v="1619" actId="700"/>
          <ac:spMkLst>
            <pc:docMk/>
            <pc:sldMk cId="472323902" sldId="451"/>
            <ac:spMk id="3" creationId="{B535FAF9-E3F3-499A-9E78-4BB9D6963BB4}"/>
          </ac:spMkLst>
        </pc:spChg>
        <pc:spChg chg="add mod ord">
          <ac:chgData name="The Nguyen" userId="c9daebcf-96ad-44e9-8a9f-fe81c66a4169" providerId="ADAL" clId="{2F4ED5DA-30EE-4974-B696-804B1F1222CA}" dt="2023-09-29T06:30:44.361" v="2174" actId="20577"/>
          <ac:spMkLst>
            <pc:docMk/>
            <pc:sldMk cId="472323902" sldId="451"/>
            <ac:spMk id="4" creationId="{652A0E34-E6C9-47B2-ACCE-F2223969D973}"/>
          </ac:spMkLst>
        </pc:spChg>
        <pc:spChg chg="add mod ord">
          <ac:chgData name="The Nguyen" userId="c9daebcf-96ad-44e9-8a9f-fe81c66a4169" providerId="ADAL" clId="{2F4ED5DA-30EE-4974-B696-804B1F1222CA}" dt="2023-09-29T06:33:13.835" v="2396" actId="12"/>
          <ac:spMkLst>
            <pc:docMk/>
            <pc:sldMk cId="472323902" sldId="451"/>
            <ac:spMk id="5" creationId="{E3621170-4966-47F2-A5BC-B5FBB1ABD4FA}"/>
          </ac:spMkLst>
        </pc:spChg>
        <pc:graphicFrameChg chg="add del">
          <ac:chgData name="The Nguyen" userId="c9daebcf-96ad-44e9-8a9f-fe81c66a4169" providerId="ADAL" clId="{2F4ED5DA-30EE-4974-B696-804B1F1222CA}" dt="2023-09-29T06:17:17.821" v="1839" actId="3680"/>
          <ac:graphicFrameMkLst>
            <pc:docMk/>
            <pc:sldMk cId="472323902" sldId="451"/>
            <ac:graphicFrameMk id="8" creationId="{8BE25D56-AFEB-4939-8BC3-F4187CF4F051}"/>
          </ac:graphicFrameMkLst>
        </pc:graphicFrameChg>
        <pc:picChg chg="add del mod">
          <ac:chgData name="The Nguyen" userId="c9daebcf-96ad-44e9-8a9f-fe81c66a4169" providerId="ADAL" clId="{2F4ED5DA-30EE-4974-B696-804B1F1222CA}" dt="2023-09-29T06:14:05.213" v="1698" actId="478"/>
          <ac:picMkLst>
            <pc:docMk/>
            <pc:sldMk cId="472323902" sldId="451"/>
            <ac:picMk id="7" creationId="{C133F4C4-9DDF-4449-88C7-1DD7D5C0167C}"/>
          </ac:picMkLst>
        </pc:picChg>
      </pc:sldChg>
      <pc:sldChg chg="modSp add del mod">
        <pc:chgData name="The Nguyen" userId="c9daebcf-96ad-44e9-8a9f-fe81c66a4169" providerId="ADAL" clId="{2F4ED5DA-30EE-4974-B696-804B1F1222CA}" dt="2023-09-29T08:08:38.708" v="2654" actId="20577"/>
        <pc:sldMkLst>
          <pc:docMk/>
          <pc:sldMk cId="3821796147" sldId="452"/>
        </pc:sldMkLst>
        <pc:spChg chg="mod">
          <ac:chgData name="The Nguyen" userId="c9daebcf-96ad-44e9-8a9f-fe81c66a4169" providerId="ADAL" clId="{2F4ED5DA-30EE-4974-B696-804B1F1222CA}" dt="2023-09-29T08:08:38.708" v="2654" actId="20577"/>
          <ac:spMkLst>
            <pc:docMk/>
            <pc:sldMk cId="3821796147" sldId="452"/>
            <ac:spMk id="5" creationId="{E3621170-4966-47F2-A5BC-B5FBB1ABD4FA}"/>
          </ac:spMkLst>
        </pc:spChg>
        <pc:picChg chg="mod">
          <ac:chgData name="The Nguyen" userId="c9daebcf-96ad-44e9-8a9f-fe81c66a4169" providerId="ADAL" clId="{2F4ED5DA-30EE-4974-B696-804B1F1222CA}" dt="2023-09-29T06:33:52.502" v="2411" actId="1076"/>
          <ac:picMkLst>
            <pc:docMk/>
            <pc:sldMk cId="3821796147" sldId="452"/>
            <ac:picMk id="7" creationId="{C133F4C4-9DDF-4449-88C7-1DD7D5C0167C}"/>
          </ac:picMkLst>
        </pc:picChg>
      </pc:sldChg>
      <pc:sldChg chg="modSp new mod">
        <pc:chgData name="The Nguyen" userId="c9daebcf-96ad-44e9-8a9f-fe81c66a4169" providerId="ADAL" clId="{2F4ED5DA-30EE-4974-B696-804B1F1222CA}" dt="2023-09-29T06:43:00.591" v="2539" actId="14100"/>
        <pc:sldMkLst>
          <pc:docMk/>
          <pc:sldMk cId="3471813" sldId="453"/>
        </pc:sldMkLst>
        <pc:spChg chg="mod">
          <ac:chgData name="The Nguyen" userId="c9daebcf-96ad-44e9-8a9f-fe81c66a4169" providerId="ADAL" clId="{2F4ED5DA-30EE-4974-B696-804B1F1222CA}" dt="2023-09-29T06:38:46.121" v="2484" actId="255"/>
          <ac:spMkLst>
            <pc:docMk/>
            <pc:sldMk cId="3471813" sldId="453"/>
            <ac:spMk id="2" creationId="{62685C69-AD84-45E7-9C58-AF79E575C9FA}"/>
          </ac:spMkLst>
        </pc:spChg>
        <pc:spChg chg="mod">
          <ac:chgData name="The Nguyen" userId="c9daebcf-96ad-44e9-8a9f-fe81c66a4169" providerId="ADAL" clId="{2F4ED5DA-30EE-4974-B696-804B1F1222CA}" dt="2023-09-29T06:43:00.591" v="2539" actId="14100"/>
          <ac:spMkLst>
            <pc:docMk/>
            <pc:sldMk cId="3471813" sldId="453"/>
            <ac:spMk id="3" creationId="{7A5B336F-AD7A-4434-BFDF-33FBD274FA99}"/>
          </ac:spMkLst>
        </pc:spChg>
      </pc:sldChg>
      <pc:sldChg chg="modSp add del mod">
        <pc:chgData name="The Nguyen" userId="c9daebcf-96ad-44e9-8a9f-fe81c66a4169" providerId="ADAL" clId="{2F4ED5DA-30EE-4974-B696-804B1F1222CA}" dt="2023-09-29T06:33:19.619" v="2397" actId="47"/>
        <pc:sldMkLst>
          <pc:docMk/>
          <pc:sldMk cId="1874076566" sldId="453"/>
        </pc:sldMkLst>
        <pc:spChg chg="mod">
          <ac:chgData name="The Nguyen" userId="c9daebcf-96ad-44e9-8a9f-fe81c66a4169" providerId="ADAL" clId="{2F4ED5DA-30EE-4974-B696-804B1F1222CA}" dt="2023-09-29T06:29:50.734" v="2147" actId="20577"/>
          <ac:spMkLst>
            <pc:docMk/>
            <pc:sldMk cId="1874076566" sldId="453"/>
            <ac:spMk id="4" creationId="{652A0E34-E6C9-47B2-ACCE-F2223969D973}"/>
          </ac:spMkLst>
        </pc:spChg>
        <pc:spChg chg="mod">
          <ac:chgData name="The Nguyen" userId="c9daebcf-96ad-44e9-8a9f-fe81c66a4169" providerId="ADAL" clId="{2F4ED5DA-30EE-4974-B696-804B1F1222CA}" dt="2023-09-29T06:29:07.525" v="2136" actId="113"/>
          <ac:spMkLst>
            <pc:docMk/>
            <pc:sldMk cId="1874076566" sldId="453"/>
            <ac:spMk id="5" creationId="{E3621170-4966-47F2-A5BC-B5FBB1ABD4FA}"/>
          </ac:spMkLst>
        </pc:spChg>
      </pc:sldChg>
      <pc:sldChg chg="addSp delSp modSp new mod">
        <pc:chgData name="The Nguyen" userId="c9daebcf-96ad-44e9-8a9f-fe81c66a4169" providerId="ADAL" clId="{2F4ED5DA-30EE-4974-B696-804B1F1222CA}" dt="2023-09-29T08:28:59.281" v="2900" actId="14100"/>
        <pc:sldMkLst>
          <pc:docMk/>
          <pc:sldMk cId="1390185322" sldId="454"/>
        </pc:sldMkLst>
        <pc:spChg chg="mod">
          <ac:chgData name="The Nguyen" userId="c9daebcf-96ad-44e9-8a9f-fe81c66a4169" providerId="ADAL" clId="{2F4ED5DA-30EE-4974-B696-804B1F1222CA}" dt="2023-09-29T08:10:23.878" v="2697" actId="20577"/>
          <ac:spMkLst>
            <pc:docMk/>
            <pc:sldMk cId="1390185322" sldId="454"/>
            <ac:spMk id="2" creationId="{10A7CF06-5596-460B-B990-DA8B7F55E3B3}"/>
          </ac:spMkLst>
        </pc:spChg>
        <pc:spChg chg="mod">
          <ac:chgData name="The Nguyen" userId="c9daebcf-96ad-44e9-8a9f-fe81c66a4169" providerId="ADAL" clId="{2F4ED5DA-30EE-4974-B696-804B1F1222CA}" dt="2023-09-29T08:28:59.281" v="2900" actId="14100"/>
          <ac:spMkLst>
            <pc:docMk/>
            <pc:sldMk cId="1390185322" sldId="454"/>
            <ac:spMk id="3" creationId="{88339906-AB4D-4839-9D6D-8DB2A75609D1}"/>
          </ac:spMkLst>
        </pc:spChg>
        <pc:picChg chg="add del mod">
          <ac:chgData name="The Nguyen" userId="c9daebcf-96ad-44e9-8a9f-fe81c66a4169" providerId="ADAL" clId="{2F4ED5DA-30EE-4974-B696-804B1F1222CA}" dt="2023-09-29T08:28:55.197" v="2899" actId="478"/>
          <ac:picMkLst>
            <pc:docMk/>
            <pc:sldMk cId="1390185322" sldId="454"/>
            <ac:picMk id="5" creationId="{51989FC0-A8E7-4765-AA2F-B8A36234C9CE}"/>
          </ac:picMkLst>
        </pc:picChg>
      </pc:sldChg>
      <pc:sldChg chg="modSp add mod">
        <pc:chgData name="The Nguyen" userId="c9daebcf-96ad-44e9-8a9f-fe81c66a4169" providerId="ADAL" clId="{2F4ED5DA-30EE-4974-B696-804B1F1222CA}" dt="2023-09-29T08:40:16.857" v="3017"/>
        <pc:sldMkLst>
          <pc:docMk/>
          <pc:sldMk cId="3666719221" sldId="455"/>
        </pc:sldMkLst>
        <pc:spChg chg="mod">
          <ac:chgData name="The Nguyen" userId="c9daebcf-96ad-44e9-8a9f-fe81c66a4169" providerId="ADAL" clId="{2F4ED5DA-30EE-4974-B696-804B1F1222CA}" dt="2023-09-29T08:40:16.857" v="3017"/>
          <ac:spMkLst>
            <pc:docMk/>
            <pc:sldMk cId="3666719221" sldId="455"/>
            <ac:spMk id="3" creationId="{88339906-AB4D-4839-9D6D-8DB2A75609D1}"/>
          </ac:spMkLst>
        </pc:spChg>
        <pc:picChg chg="mod">
          <ac:chgData name="The Nguyen" userId="c9daebcf-96ad-44e9-8a9f-fe81c66a4169" providerId="ADAL" clId="{2F4ED5DA-30EE-4974-B696-804B1F1222CA}" dt="2023-09-29T08:17:43.121" v="2852" actId="1076"/>
          <ac:picMkLst>
            <pc:docMk/>
            <pc:sldMk cId="3666719221" sldId="455"/>
            <ac:picMk id="5" creationId="{51989FC0-A8E7-4765-AA2F-B8A36234C9CE}"/>
          </ac:picMkLst>
        </pc:picChg>
      </pc:sldChg>
      <pc:sldChg chg="addSp modSp modCm">
        <pc:chgData name="The Nguyen" userId="c9daebcf-96ad-44e9-8a9f-fe81c66a4169" providerId="ADAL" clId="{2F4ED5DA-30EE-4974-B696-804B1F1222CA}" dt="2023-10-09T07:58:49.151" v="3185"/>
        <pc:sldMkLst>
          <pc:docMk/>
          <pc:sldMk cId="489369131" sldId="456"/>
        </pc:sldMkLst>
        <pc:spChg chg="add mod">
          <ac:chgData name="The Nguyen" userId="c9daebcf-96ad-44e9-8a9f-fe81c66a4169" providerId="ADAL" clId="{2F4ED5DA-30EE-4974-B696-804B1F1222CA}" dt="2023-10-02T01:31:56.430" v="3049" actId="767"/>
          <ac:spMkLst>
            <pc:docMk/>
            <pc:sldMk cId="489369131" sldId="456"/>
            <ac:spMk id="5" creationId="{6DCAE35A-7412-4DCE-92DF-5FDF7166440C}"/>
          </ac:spMkLst>
        </pc:spChg>
        <pc:spChg chg="add mod">
          <ac:chgData name="The Nguyen" userId="c9daebcf-96ad-44e9-8a9f-fe81c66a4169" providerId="ADAL" clId="{2F4ED5DA-30EE-4974-B696-804B1F1222CA}" dt="2023-10-02T01:33:32.668" v="3050" actId="571"/>
          <ac:spMkLst>
            <pc:docMk/>
            <pc:sldMk cId="489369131" sldId="456"/>
            <ac:spMk id="6" creationId="{E5491F4B-B084-45E0-A0E1-347555B6D004}"/>
          </ac:spMkLst>
        </pc:spChg>
        <pc:spChg chg="add mod">
          <ac:chgData name="The Nguyen" userId="c9daebcf-96ad-44e9-8a9f-fe81c66a4169" providerId="ADAL" clId="{2F4ED5DA-30EE-4974-B696-804B1F1222CA}" dt="2023-10-02T04:08:59.478" v="3057"/>
          <ac:spMkLst>
            <pc:docMk/>
            <pc:sldMk cId="489369131" sldId="456"/>
            <ac:spMk id="7" creationId="{ED549068-2371-4C32-9613-DADF7EAD58F2}"/>
          </ac:spMkLst>
        </pc:spChg>
        <pc:spChg chg="add mod">
          <ac:chgData name="The Nguyen" userId="c9daebcf-96ad-44e9-8a9f-fe81c66a4169" providerId="ADAL" clId="{2F4ED5DA-30EE-4974-B696-804B1F1222CA}" dt="2023-10-02T01:36:49.187" v="3052" actId="571"/>
          <ac:spMkLst>
            <pc:docMk/>
            <pc:sldMk cId="489369131" sldId="456"/>
            <ac:spMk id="8" creationId="{A146FF79-BDD7-4CE1-89FF-F25396FC9415}"/>
          </ac:spMkLst>
        </pc:spChg>
        <pc:spChg chg="add mod">
          <ac:chgData name="The Nguyen" userId="c9daebcf-96ad-44e9-8a9f-fe81c66a4169" providerId="ADAL" clId="{2F4ED5DA-30EE-4974-B696-804B1F1222CA}" dt="2023-10-02T01:37:30.765" v="3053" actId="571"/>
          <ac:spMkLst>
            <pc:docMk/>
            <pc:sldMk cId="489369131" sldId="456"/>
            <ac:spMk id="9" creationId="{0D5C9CD2-F35A-4840-B534-61CD4A6F0F30}"/>
          </ac:spMkLst>
        </pc:spChg>
        <pc:graphicFrameChg chg="mod">
          <ac:chgData name="The Nguyen" userId="c9daebcf-96ad-44e9-8a9f-fe81c66a4169" providerId="ADAL" clId="{2F4ED5DA-30EE-4974-B696-804B1F1222CA}" dt="2023-10-02T01:31:24.539" v="3048"/>
          <ac:graphicFrameMkLst>
            <pc:docMk/>
            <pc:sldMk cId="489369131" sldId="456"/>
            <ac:graphicFrameMk id="4" creationId="{7B0AE65E-D1EF-453A-8AB4-7BA6452B4C07}"/>
          </ac:graphicFrameMkLst>
        </pc:graphicFrameChg>
      </pc:sldChg>
      <pc:sldChg chg="addSp delSp">
        <pc:chgData name="The Nguyen" userId="c9daebcf-96ad-44e9-8a9f-fe81c66a4169" providerId="ADAL" clId="{2F4ED5DA-30EE-4974-B696-804B1F1222CA}" dt="2023-10-02T04:00:10.721" v="3055"/>
        <pc:sldMkLst>
          <pc:docMk/>
          <pc:sldMk cId="3679793191" sldId="458"/>
        </pc:sldMkLst>
        <pc:spChg chg="add del">
          <ac:chgData name="The Nguyen" userId="c9daebcf-96ad-44e9-8a9f-fe81c66a4169" providerId="ADAL" clId="{2F4ED5DA-30EE-4974-B696-804B1F1222CA}" dt="2023-10-02T04:00:10.721" v="3055"/>
          <ac:spMkLst>
            <pc:docMk/>
            <pc:sldMk cId="3679793191" sldId="458"/>
            <ac:spMk id="7" creationId="{1E2E4189-47BE-4D8E-826F-471EBA1C7227}"/>
          </ac:spMkLst>
        </pc:spChg>
      </pc:sldChg>
      <pc:sldChg chg="modCm">
        <pc:chgData name="The Nguyen" userId="c9daebcf-96ad-44e9-8a9f-fe81c66a4169" providerId="ADAL" clId="{2F4ED5DA-30EE-4974-B696-804B1F1222CA}" dt="2023-10-02T04:51:44.852" v="3059"/>
        <pc:sldMkLst>
          <pc:docMk/>
          <pc:sldMk cId="1207678737" sldId="459"/>
        </pc:sldMkLst>
      </pc:sldChg>
      <pc:sldChg chg="add">
        <pc:chgData name="The Nguyen" userId="c9daebcf-96ad-44e9-8a9f-fe81c66a4169" providerId="ADAL" clId="{2F4ED5DA-30EE-4974-B696-804B1F1222CA}" dt="2023-10-02T04:52:36.093" v="3060"/>
        <pc:sldMkLst>
          <pc:docMk/>
          <pc:sldMk cId="464823818" sldId="460"/>
        </pc:sldMkLst>
      </pc:sldChg>
      <pc:sldChg chg="modSp">
        <pc:chgData name="The Nguyen" userId="c9daebcf-96ad-44e9-8a9f-fe81c66a4169" providerId="ADAL" clId="{2F4ED5DA-30EE-4974-B696-804B1F1222CA}" dt="2023-10-02T06:22:11.606" v="3109"/>
        <pc:sldMkLst>
          <pc:docMk/>
          <pc:sldMk cId="2257890748" sldId="461"/>
        </pc:sldMkLst>
        <pc:graphicFrameChg chg="mod">
          <ac:chgData name="The Nguyen" userId="c9daebcf-96ad-44e9-8a9f-fe81c66a4169" providerId="ADAL" clId="{2F4ED5DA-30EE-4974-B696-804B1F1222CA}" dt="2023-10-02T06:22:11.606" v="3109"/>
          <ac:graphicFrameMkLst>
            <pc:docMk/>
            <pc:sldMk cId="2257890748" sldId="461"/>
            <ac:graphicFrameMk id="6" creationId="{16DF5995-EF51-41EC-8B55-97CE93461ADA}"/>
          </ac:graphicFrameMkLst>
        </pc:graphicFrameChg>
      </pc:sldChg>
      <pc:sldChg chg="modSp ord">
        <pc:chgData name="The Nguyen" userId="c9daebcf-96ad-44e9-8a9f-fe81c66a4169" providerId="ADAL" clId="{2F4ED5DA-30EE-4974-B696-804B1F1222CA}" dt="2023-10-02T06:26:09.183" v="3117"/>
        <pc:sldMkLst>
          <pc:docMk/>
          <pc:sldMk cId="4179449061" sldId="462"/>
        </pc:sldMkLst>
        <pc:graphicFrameChg chg="mod">
          <ac:chgData name="The Nguyen" userId="c9daebcf-96ad-44e9-8a9f-fe81c66a4169" providerId="ADAL" clId="{2F4ED5DA-30EE-4974-B696-804B1F1222CA}" dt="2023-10-02T06:25:14.495" v="3116"/>
          <ac:graphicFrameMkLst>
            <pc:docMk/>
            <pc:sldMk cId="4179449061" sldId="462"/>
            <ac:graphicFrameMk id="6" creationId="{16DF5995-EF51-41EC-8B55-97CE93461ADA}"/>
          </ac:graphicFrameMkLst>
        </pc:graphicFrameChg>
      </pc:sldChg>
      <pc:sldChg chg="modSp">
        <pc:chgData name="The Nguyen" userId="c9daebcf-96ad-44e9-8a9f-fe81c66a4169" providerId="ADAL" clId="{2F4ED5DA-30EE-4974-B696-804B1F1222CA}" dt="2023-10-02T07:18:38.496" v="3149"/>
        <pc:sldMkLst>
          <pc:docMk/>
          <pc:sldMk cId="194608864" sldId="463"/>
        </pc:sldMkLst>
        <pc:graphicFrameChg chg="mod">
          <ac:chgData name="The Nguyen" userId="c9daebcf-96ad-44e9-8a9f-fe81c66a4169" providerId="ADAL" clId="{2F4ED5DA-30EE-4974-B696-804B1F1222CA}" dt="2023-10-02T07:18:38.496" v="3149"/>
          <ac:graphicFrameMkLst>
            <pc:docMk/>
            <pc:sldMk cId="194608864" sldId="463"/>
            <ac:graphicFrameMk id="6" creationId="{16DF5995-EF51-41EC-8B55-97CE93461ADA}"/>
          </ac:graphicFrameMkLst>
        </pc:graphicFrameChg>
      </pc:sldChg>
      <pc:sldChg chg="addSp delSp modSp">
        <pc:chgData name="The Nguyen" userId="c9daebcf-96ad-44e9-8a9f-fe81c66a4169" providerId="ADAL" clId="{2F4ED5DA-30EE-4974-B696-804B1F1222CA}" dt="2023-10-02T07:03:22.976" v="3123"/>
        <pc:sldMkLst>
          <pc:docMk/>
          <pc:sldMk cId="1012028675" sldId="463"/>
        </pc:sldMkLst>
        <pc:spChg chg="add del">
          <ac:chgData name="The Nguyen" userId="c9daebcf-96ad-44e9-8a9f-fe81c66a4169" providerId="ADAL" clId="{2F4ED5DA-30EE-4974-B696-804B1F1222CA}" dt="2023-10-02T07:02:23.406" v="3120"/>
          <ac:spMkLst>
            <pc:docMk/>
            <pc:sldMk cId="1012028675" sldId="463"/>
            <ac:spMk id="2" creationId="{975AA990-1F57-487C-9ADC-1566A4C845DB}"/>
          </ac:spMkLst>
        </pc:spChg>
        <pc:spChg chg="mod">
          <ac:chgData name="The Nguyen" userId="c9daebcf-96ad-44e9-8a9f-fe81c66a4169" providerId="ADAL" clId="{2F4ED5DA-30EE-4974-B696-804B1F1222CA}" dt="2023-10-02T07:03:22.976" v="3123"/>
          <ac:spMkLst>
            <pc:docMk/>
            <pc:sldMk cId="1012028675" sldId="463"/>
            <ac:spMk id="5" creationId="{DD785CDE-547C-4E26-8DBF-A0D8F4A3BFBB}"/>
          </ac:spMkLst>
        </pc:spChg>
      </pc:sldChg>
      <pc:sldChg chg="modSp">
        <pc:chgData name="The Nguyen" userId="c9daebcf-96ad-44e9-8a9f-fe81c66a4169" providerId="ADAL" clId="{2F4ED5DA-30EE-4974-B696-804B1F1222CA}" dt="2023-10-02T07:23:20.686" v="3171"/>
        <pc:sldMkLst>
          <pc:docMk/>
          <pc:sldMk cId="549746248" sldId="464"/>
        </pc:sldMkLst>
        <pc:graphicFrameChg chg="mod">
          <ac:chgData name="The Nguyen" userId="c9daebcf-96ad-44e9-8a9f-fe81c66a4169" providerId="ADAL" clId="{2F4ED5DA-30EE-4974-B696-804B1F1222CA}" dt="2023-10-02T07:23:20.686" v="3171"/>
          <ac:graphicFrameMkLst>
            <pc:docMk/>
            <pc:sldMk cId="549746248" sldId="464"/>
            <ac:graphicFrameMk id="6" creationId="{16DF5995-EF51-41EC-8B55-97CE93461ADA}"/>
          </ac:graphicFrameMkLst>
        </pc:graphicFrameChg>
      </pc:sldChg>
      <pc:sldChg chg="modSp">
        <pc:chgData name="The Nguyen" userId="c9daebcf-96ad-44e9-8a9f-fe81c66a4169" providerId="ADAL" clId="{2F4ED5DA-30EE-4974-B696-804B1F1222CA}" dt="2023-10-02T07:07:50.925" v="3125"/>
        <pc:sldMkLst>
          <pc:docMk/>
          <pc:sldMk cId="1938780612" sldId="464"/>
        </pc:sldMkLst>
        <pc:spChg chg="mod">
          <ac:chgData name="The Nguyen" userId="c9daebcf-96ad-44e9-8a9f-fe81c66a4169" providerId="ADAL" clId="{2F4ED5DA-30EE-4974-B696-804B1F1222CA}" dt="2023-10-02T07:07:50.925" v="3125"/>
          <ac:spMkLst>
            <pc:docMk/>
            <pc:sldMk cId="1938780612" sldId="464"/>
            <ac:spMk id="5" creationId="{DD785CDE-547C-4E26-8DBF-A0D8F4A3BFBB}"/>
          </ac:spMkLst>
        </pc:spChg>
      </pc:sldChg>
      <pc:sldChg chg="modSp">
        <pc:chgData name="The Nguyen" userId="c9daebcf-96ad-44e9-8a9f-fe81c66a4169" providerId="ADAL" clId="{2F4ED5DA-30EE-4974-B696-804B1F1222CA}" dt="2023-10-11T08:10:16.376" v="5955" actId="20578"/>
        <pc:sldMkLst>
          <pc:docMk/>
          <pc:sldMk cId="2488250268" sldId="465"/>
        </pc:sldMkLst>
        <pc:spChg chg="mod">
          <ac:chgData name="The Nguyen" userId="c9daebcf-96ad-44e9-8a9f-fe81c66a4169" providerId="ADAL" clId="{2F4ED5DA-30EE-4974-B696-804B1F1222CA}" dt="2023-10-11T08:10:16.376" v="5955" actId="20578"/>
          <ac:spMkLst>
            <pc:docMk/>
            <pc:sldMk cId="2488250268" sldId="465"/>
            <ac:spMk id="3" creationId="{1358EB35-C1A2-4C0C-89F0-F1675FC6D482}"/>
          </ac:spMkLst>
        </pc:spChg>
      </pc:sldChg>
      <pc:sldChg chg="modSp">
        <pc:chgData name="The Nguyen" userId="c9daebcf-96ad-44e9-8a9f-fe81c66a4169" providerId="ADAL" clId="{2F4ED5DA-30EE-4974-B696-804B1F1222CA}" dt="2023-10-09T04:36:56.340" v="3172" actId="20578"/>
        <pc:sldMkLst>
          <pc:docMk/>
          <pc:sldMk cId="2176953640" sldId="466"/>
        </pc:sldMkLst>
        <pc:spChg chg="mod">
          <ac:chgData name="The Nguyen" userId="c9daebcf-96ad-44e9-8a9f-fe81c66a4169" providerId="ADAL" clId="{2F4ED5DA-30EE-4974-B696-804B1F1222CA}" dt="2023-10-09T04:36:56.340" v="3172" actId="20578"/>
          <ac:spMkLst>
            <pc:docMk/>
            <pc:sldMk cId="2176953640" sldId="466"/>
            <ac:spMk id="3" creationId="{1358EB35-C1A2-4C0C-89F0-F1675FC6D482}"/>
          </ac:spMkLst>
        </pc:spChg>
      </pc:sldChg>
      <pc:sldChg chg="modSp mod">
        <pc:chgData name="The Nguyen" userId="c9daebcf-96ad-44e9-8a9f-fe81c66a4169" providerId="ADAL" clId="{2F4ED5DA-30EE-4974-B696-804B1F1222CA}" dt="2023-10-11T08:42:44.687" v="6197" actId="20577"/>
        <pc:sldMkLst>
          <pc:docMk/>
          <pc:sldMk cId="532323138" sldId="467"/>
        </pc:sldMkLst>
        <pc:spChg chg="mod">
          <ac:chgData name="The Nguyen" userId="c9daebcf-96ad-44e9-8a9f-fe81c66a4169" providerId="ADAL" clId="{2F4ED5DA-30EE-4974-B696-804B1F1222CA}" dt="2023-10-11T08:42:44.687" v="6197" actId="20577"/>
          <ac:spMkLst>
            <pc:docMk/>
            <pc:sldMk cId="532323138" sldId="467"/>
            <ac:spMk id="3" creationId="{1358EB35-C1A2-4C0C-89F0-F1675FC6D482}"/>
          </ac:spMkLst>
        </pc:spChg>
      </pc:sldChg>
      <pc:sldChg chg="del">
        <pc:chgData name="The Nguyen" userId="c9daebcf-96ad-44e9-8a9f-fe81c66a4169" providerId="ADAL" clId="{2F4ED5DA-30EE-4974-B696-804B1F1222CA}" dt="2023-10-11T08:10:03.363" v="5953" actId="47"/>
        <pc:sldMkLst>
          <pc:docMk/>
          <pc:sldMk cId="1720282899" sldId="468"/>
        </pc:sldMkLst>
      </pc:sldChg>
      <pc:sldChg chg="modSp del mod">
        <pc:chgData name="The Nguyen" userId="c9daebcf-96ad-44e9-8a9f-fe81c66a4169" providerId="ADAL" clId="{2F4ED5DA-30EE-4974-B696-804B1F1222CA}" dt="2023-10-11T08:09:14.279" v="5951" actId="47"/>
        <pc:sldMkLst>
          <pc:docMk/>
          <pc:sldMk cId="3207611549" sldId="469"/>
        </pc:sldMkLst>
        <pc:spChg chg="mod">
          <ac:chgData name="The Nguyen" userId="c9daebcf-96ad-44e9-8a9f-fe81c66a4169" providerId="ADAL" clId="{2F4ED5DA-30EE-4974-B696-804B1F1222CA}" dt="2023-10-11T08:08:50.195" v="5946" actId="20577"/>
          <ac:spMkLst>
            <pc:docMk/>
            <pc:sldMk cId="3207611549" sldId="469"/>
            <ac:spMk id="3" creationId="{1358EB35-C1A2-4C0C-89F0-F1675FC6D482}"/>
          </ac:spMkLst>
        </pc:spChg>
      </pc:sldChg>
      <pc:sldChg chg="del">
        <pc:chgData name="The Nguyen" userId="c9daebcf-96ad-44e9-8a9f-fe81c66a4169" providerId="ADAL" clId="{2F4ED5DA-30EE-4974-B696-804B1F1222CA}" dt="2023-10-11T08:09:09.244" v="5950" actId="47"/>
        <pc:sldMkLst>
          <pc:docMk/>
          <pc:sldMk cId="4275996728" sldId="470"/>
        </pc:sldMkLst>
      </pc:sldChg>
      <pc:sldChg chg="del">
        <pc:chgData name="The Nguyen" userId="c9daebcf-96ad-44e9-8a9f-fe81c66a4169" providerId="ADAL" clId="{2F4ED5DA-30EE-4974-B696-804B1F1222CA}" dt="2023-10-11T08:09:29.243" v="5952" actId="47"/>
        <pc:sldMkLst>
          <pc:docMk/>
          <pc:sldMk cId="1837402912" sldId="471"/>
        </pc:sldMkLst>
      </pc:sldChg>
      <pc:sldChg chg="add del">
        <pc:chgData name="The Nguyen" userId="c9daebcf-96ad-44e9-8a9f-fe81c66a4169" providerId="ADAL" clId="{2F4ED5DA-30EE-4974-B696-804B1F1222CA}" dt="2023-10-11T08:09:06.605" v="5949" actId="47"/>
        <pc:sldMkLst>
          <pc:docMk/>
          <pc:sldMk cId="3012546021" sldId="472"/>
        </pc:sldMkLst>
      </pc:sldChg>
      <pc:sldChg chg="modSp add mod">
        <pc:chgData name="The Nguyen" userId="c9daebcf-96ad-44e9-8a9f-fe81c66a4169" providerId="ADAL" clId="{2F4ED5DA-30EE-4974-B696-804B1F1222CA}" dt="2023-10-11T08:10:45.309" v="5967" actId="6549"/>
        <pc:sldMkLst>
          <pc:docMk/>
          <pc:sldMk cId="3607741825" sldId="473"/>
        </pc:sldMkLst>
        <pc:spChg chg="mod">
          <ac:chgData name="The Nguyen" userId="c9daebcf-96ad-44e9-8a9f-fe81c66a4169" providerId="ADAL" clId="{2F4ED5DA-30EE-4974-B696-804B1F1222CA}" dt="2023-10-11T08:10:45.309" v="5967" actId="6549"/>
          <ac:spMkLst>
            <pc:docMk/>
            <pc:sldMk cId="3607741825" sldId="473"/>
            <ac:spMk id="3" creationId="{39AE6B75-404A-4668-9B1C-C01856604112}"/>
          </ac:spMkLst>
        </pc:spChg>
      </pc:sldChg>
      <pc:sldChg chg="addSp modSp mod">
        <pc:chgData name="The Nguyen" userId="c9daebcf-96ad-44e9-8a9f-fe81c66a4169" providerId="ADAL" clId="{2F4ED5DA-30EE-4974-B696-804B1F1222CA}" dt="2023-10-10T02:25:18.345" v="3290" actId="20577"/>
        <pc:sldMkLst>
          <pc:docMk/>
          <pc:sldMk cId="3959268750" sldId="475"/>
        </pc:sldMkLst>
        <pc:spChg chg="mod">
          <ac:chgData name="The Nguyen" userId="c9daebcf-96ad-44e9-8a9f-fe81c66a4169" providerId="ADAL" clId="{2F4ED5DA-30EE-4974-B696-804B1F1222CA}" dt="2023-10-10T02:25:18.345" v="3290" actId="20577"/>
          <ac:spMkLst>
            <pc:docMk/>
            <pc:sldMk cId="3959268750" sldId="475"/>
            <ac:spMk id="5" creationId="{94B28920-3026-4DDB-ADB3-58E617B4A3E5}"/>
          </ac:spMkLst>
        </pc:spChg>
        <pc:spChg chg="add mod">
          <ac:chgData name="The Nguyen" userId="c9daebcf-96ad-44e9-8a9f-fe81c66a4169" providerId="ADAL" clId="{2F4ED5DA-30EE-4974-B696-804B1F1222CA}" dt="2023-10-09T06:37:03.177" v="3174" actId="767"/>
          <ac:spMkLst>
            <pc:docMk/>
            <pc:sldMk cId="3959268750" sldId="475"/>
            <ac:spMk id="6" creationId="{F02D1A92-BF39-4101-A5EB-1BE77A31AC45}"/>
          </ac:spMkLst>
        </pc:spChg>
        <pc:spChg chg="add mod">
          <ac:chgData name="The Nguyen" userId="c9daebcf-96ad-44e9-8a9f-fe81c66a4169" providerId="ADAL" clId="{2F4ED5DA-30EE-4974-B696-804B1F1222CA}" dt="2023-10-09T06:40:55.726" v="3177" actId="20578"/>
          <ac:spMkLst>
            <pc:docMk/>
            <pc:sldMk cId="3959268750" sldId="475"/>
            <ac:spMk id="12" creationId="{A07E875A-4786-4F83-ABCC-7F05C8EECBBC}"/>
          </ac:spMkLst>
        </pc:spChg>
        <pc:spChg chg="add mod">
          <ac:chgData name="The Nguyen" userId="c9daebcf-96ad-44e9-8a9f-fe81c66a4169" providerId="ADAL" clId="{2F4ED5DA-30EE-4974-B696-804B1F1222CA}" dt="2023-10-09T06:44:51.289" v="3178" actId="767"/>
          <ac:spMkLst>
            <pc:docMk/>
            <pc:sldMk cId="3959268750" sldId="475"/>
            <ac:spMk id="15" creationId="{37C9296C-8BD3-4C7A-82A4-D9419A8FAEA9}"/>
          </ac:spMkLst>
        </pc:spChg>
        <pc:spChg chg="add mod">
          <ac:chgData name="The Nguyen" userId="c9daebcf-96ad-44e9-8a9f-fe81c66a4169" providerId="ADAL" clId="{2F4ED5DA-30EE-4974-B696-804B1F1222CA}" dt="2023-10-09T06:49:09.835" v="3179" actId="767"/>
          <ac:spMkLst>
            <pc:docMk/>
            <pc:sldMk cId="3959268750" sldId="475"/>
            <ac:spMk id="19" creationId="{875827A0-AC01-4144-8B5E-DC6B797AFEEE}"/>
          </ac:spMkLst>
        </pc:spChg>
        <pc:spChg chg="add mod">
          <ac:chgData name="The Nguyen" userId="c9daebcf-96ad-44e9-8a9f-fe81c66a4169" providerId="ADAL" clId="{2F4ED5DA-30EE-4974-B696-804B1F1222CA}" dt="2023-10-09T06:54:42.304" v="3180" actId="767"/>
          <ac:spMkLst>
            <pc:docMk/>
            <pc:sldMk cId="3959268750" sldId="475"/>
            <ac:spMk id="26" creationId="{61E35F2B-67C1-4300-8BE7-D9BC66A395A7}"/>
          </ac:spMkLst>
        </pc:spChg>
        <pc:spChg chg="add mod">
          <ac:chgData name="The Nguyen" userId="c9daebcf-96ad-44e9-8a9f-fe81c66a4169" providerId="ADAL" clId="{2F4ED5DA-30EE-4974-B696-804B1F1222CA}" dt="2023-10-09T07:00:19.193" v="3181" actId="767"/>
          <ac:spMkLst>
            <pc:docMk/>
            <pc:sldMk cId="3959268750" sldId="475"/>
            <ac:spMk id="29" creationId="{16A62458-73F0-457C-8A57-3F17168EE7DE}"/>
          </ac:spMkLst>
        </pc:spChg>
        <pc:spChg chg="add mod">
          <ac:chgData name="The Nguyen" userId="c9daebcf-96ad-44e9-8a9f-fe81c66a4169" providerId="ADAL" clId="{2F4ED5DA-30EE-4974-B696-804B1F1222CA}" dt="2023-10-09T07:00:46.821" v="3182" actId="767"/>
          <ac:spMkLst>
            <pc:docMk/>
            <pc:sldMk cId="3959268750" sldId="475"/>
            <ac:spMk id="30" creationId="{DFE040D9-2D8D-4735-A185-53B0349547B0}"/>
          </ac:spMkLst>
        </pc:spChg>
      </pc:sldChg>
      <pc:sldChg chg="modSp mod">
        <pc:chgData name="The Nguyen" userId="c9daebcf-96ad-44e9-8a9f-fe81c66a4169" providerId="ADAL" clId="{2F4ED5DA-30EE-4974-B696-804B1F1222CA}" dt="2023-10-10T02:25:24.875" v="3291" actId="6549"/>
        <pc:sldMkLst>
          <pc:docMk/>
          <pc:sldMk cId="1363367158" sldId="476"/>
        </pc:sldMkLst>
        <pc:spChg chg="mod">
          <ac:chgData name="The Nguyen" userId="c9daebcf-96ad-44e9-8a9f-fe81c66a4169" providerId="ADAL" clId="{2F4ED5DA-30EE-4974-B696-804B1F1222CA}" dt="2023-10-10T02:25:24.875" v="3291" actId="6549"/>
          <ac:spMkLst>
            <pc:docMk/>
            <pc:sldMk cId="1363367158" sldId="476"/>
            <ac:spMk id="3" creationId="{E225CF34-1895-4613-BB14-034A9AA176E1}"/>
          </ac:spMkLst>
        </pc:spChg>
      </pc:sldChg>
      <pc:sldChg chg="modSp mod">
        <pc:chgData name="The Nguyen" userId="c9daebcf-96ad-44e9-8a9f-fe81c66a4169" providerId="ADAL" clId="{2F4ED5DA-30EE-4974-B696-804B1F1222CA}" dt="2023-10-10T02:25:41.437" v="3305" actId="20577"/>
        <pc:sldMkLst>
          <pc:docMk/>
          <pc:sldMk cId="3818985976" sldId="477"/>
        </pc:sldMkLst>
        <pc:spChg chg="mod">
          <ac:chgData name="The Nguyen" userId="c9daebcf-96ad-44e9-8a9f-fe81c66a4169" providerId="ADAL" clId="{2F4ED5DA-30EE-4974-B696-804B1F1222CA}" dt="2023-10-10T02:25:41.437" v="3305" actId="20577"/>
          <ac:spMkLst>
            <pc:docMk/>
            <pc:sldMk cId="3818985976" sldId="477"/>
            <ac:spMk id="3" creationId="{E225CF34-1895-4613-BB14-034A9AA176E1}"/>
          </ac:spMkLst>
        </pc:spChg>
      </pc:sldChg>
      <pc:sldChg chg="addSp delSp modSp mod">
        <pc:chgData name="The Nguyen" userId="c9daebcf-96ad-44e9-8a9f-fe81c66a4169" providerId="ADAL" clId="{2F4ED5DA-30EE-4974-B696-804B1F1222CA}" dt="2023-10-10T02:25:47.317" v="3306" actId="6549"/>
        <pc:sldMkLst>
          <pc:docMk/>
          <pc:sldMk cId="2680570928" sldId="478"/>
        </pc:sldMkLst>
        <pc:spChg chg="mod">
          <ac:chgData name="The Nguyen" userId="c9daebcf-96ad-44e9-8a9f-fe81c66a4169" providerId="ADAL" clId="{2F4ED5DA-30EE-4974-B696-804B1F1222CA}" dt="2023-10-10T02:25:47.317" v="3306" actId="6549"/>
          <ac:spMkLst>
            <pc:docMk/>
            <pc:sldMk cId="2680570928" sldId="478"/>
            <ac:spMk id="3" creationId="{847520A1-B905-49C8-A444-13C3AE2A5C8F}"/>
          </ac:spMkLst>
        </pc:spChg>
        <pc:spChg chg="add del">
          <ac:chgData name="The Nguyen" userId="c9daebcf-96ad-44e9-8a9f-fe81c66a4169" providerId="ADAL" clId="{2F4ED5DA-30EE-4974-B696-804B1F1222CA}" dt="2023-10-09T09:37:22.971" v="3189"/>
          <ac:spMkLst>
            <pc:docMk/>
            <pc:sldMk cId="2680570928" sldId="478"/>
            <ac:spMk id="4" creationId="{BA6C1BEA-25E9-4C1F-9C6E-4D699A22A5EA}"/>
          </ac:spMkLst>
        </pc:spChg>
        <pc:spChg chg="add del">
          <ac:chgData name="The Nguyen" userId="c9daebcf-96ad-44e9-8a9f-fe81c66a4169" providerId="ADAL" clId="{2F4ED5DA-30EE-4974-B696-804B1F1222CA}" dt="2023-10-09T09:37:26.330" v="3191"/>
          <ac:spMkLst>
            <pc:docMk/>
            <pc:sldMk cId="2680570928" sldId="478"/>
            <ac:spMk id="5" creationId="{A409D2F4-80BD-42D1-A033-7AFE59C5482C}"/>
          </ac:spMkLst>
        </pc:spChg>
        <pc:spChg chg="add del">
          <ac:chgData name="The Nguyen" userId="c9daebcf-96ad-44e9-8a9f-fe81c66a4169" providerId="ADAL" clId="{2F4ED5DA-30EE-4974-B696-804B1F1222CA}" dt="2023-10-09T09:37:34.714" v="3193"/>
          <ac:spMkLst>
            <pc:docMk/>
            <pc:sldMk cId="2680570928" sldId="478"/>
            <ac:spMk id="6" creationId="{EFC61296-C5BD-4F71-BA53-6DA6547DF9D1}"/>
          </ac:spMkLst>
        </pc:spChg>
      </pc:sldChg>
      <pc:sldChg chg="addSp modSp new mod">
        <pc:chgData name="The Nguyen" userId="c9daebcf-96ad-44e9-8a9f-fe81c66a4169" providerId="ADAL" clId="{2F4ED5DA-30EE-4974-B696-804B1F1222CA}" dt="2023-10-10T09:34:26.959" v="4231" actId="14100"/>
        <pc:sldMkLst>
          <pc:docMk/>
          <pc:sldMk cId="2049055615" sldId="479"/>
        </pc:sldMkLst>
        <pc:spChg chg="mod">
          <ac:chgData name="The Nguyen" userId="c9daebcf-96ad-44e9-8a9f-fe81c66a4169" providerId="ADAL" clId="{2F4ED5DA-30EE-4974-B696-804B1F1222CA}" dt="2023-10-10T02:17:01.823" v="3203" actId="255"/>
          <ac:spMkLst>
            <pc:docMk/>
            <pc:sldMk cId="2049055615" sldId="479"/>
            <ac:spMk id="2" creationId="{CAA7BB45-3B61-422D-BD0F-B4C6FA52C81E}"/>
          </ac:spMkLst>
        </pc:spChg>
        <pc:spChg chg="mod">
          <ac:chgData name="The Nguyen" userId="c9daebcf-96ad-44e9-8a9f-fe81c66a4169" providerId="ADAL" clId="{2F4ED5DA-30EE-4974-B696-804B1F1222CA}" dt="2023-10-10T02:25:52.038" v="3307" actId="6549"/>
          <ac:spMkLst>
            <pc:docMk/>
            <pc:sldMk cId="2049055615" sldId="479"/>
            <ac:spMk id="3" creationId="{A03B743E-3A1E-4F9E-8579-46543DC4450E}"/>
          </ac:spMkLst>
        </pc:spChg>
        <pc:spChg chg="add mod">
          <ac:chgData name="The Nguyen" userId="c9daebcf-96ad-44e9-8a9f-fe81c66a4169" providerId="ADAL" clId="{2F4ED5DA-30EE-4974-B696-804B1F1222CA}" dt="2023-10-10T07:27:24.457" v="4038" actId="14100"/>
          <ac:spMkLst>
            <pc:docMk/>
            <pc:sldMk cId="2049055615" sldId="479"/>
            <ac:spMk id="4" creationId="{38FCCC3C-5699-418B-AFA8-B20590C1345D}"/>
          </ac:spMkLst>
        </pc:spChg>
        <pc:spChg chg="add mod">
          <ac:chgData name="The Nguyen" userId="c9daebcf-96ad-44e9-8a9f-fe81c66a4169" providerId="ADAL" clId="{2F4ED5DA-30EE-4974-B696-804B1F1222CA}" dt="2023-10-10T09:34:26.959" v="4231" actId="14100"/>
          <ac:spMkLst>
            <pc:docMk/>
            <pc:sldMk cId="2049055615" sldId="479"/>
            <ac:spMk id="5" creationId="{71733945-9B7D-4B0F-A796-C92C742AB89C}"/>
          </ac:spMkLst>
        </pc:spChg>
      </pc:sldChg>
      <pc:sldChg chg="del">
        <pc:chgData name="The Nguyen" userId="c9daebcf-96ad-44e9-8a9f-fe81c66a4169" providerId="ADAL" clId="{2F4ED5DA-30EE-4974-B696-804B1F1222CA}" dt="2023-10-10T02:15:06.492" v="3199" actId="47"/>
        <pc:sldMkLst>
          <pc:docMk/>
          <pc:sldMk cId="3601214461" sldId="479"/>
        </pc:sldMkLst>
      </pc:sldChg>
      <pc:sldChg chg="modSp add mod">
        <pc:chgData name="The Nguyen" userId="c9daebcf-96ad-44e9-8a9f-fe81c66a4169" providerId="ADAL" clId="{2F4ED5DA-30EE-4974-B696-804B1F1222CA}" dt="2023-10-10T02:30:26.201" v="3355" actId="20577"/>
        <pc:sldMkLst>
          <pc:docMk/>
          <pc:sldMk cId="416990834" sldId="480"/>
        </pc:sldMkLst>
        <pc:spChg chg="mod">
          <ac:chgData name="The Nguyen" userId="c9daebcf-96ad-44e9-8a9f-fe81c66a4169" providerId="ADAL" clId="{2F4ED5DA-30EE-4974-B696-804B1F1222CA}" dt="2023-10-10T02:30:26.201" v="3355" actId="20577"/>
          <ac:spMkLst>
            <pc:docMk/>
            <pc:sldMk cId="416990834" sldId="480"/>
            <ac:spMk id="5" creationId="{94B28920-3026-4DDB-ADB3-58E617B4A3E5}"/>
          </ac:spMkLst>
        </pc:spChg>
      </pc:sldChg>
      <pc:sldChg chg="addSp modSp add mod">
        <pc:chgData name="The Nguyen" userId="c9daebcf-96ad-44e9-8a9f-fe81c66a4169" providerId="ADAL" clId="{2F4ED5DA-30EE-4974-B696-804B1F1222CA}" dt="2023-10-10T03:22:57.887" v="3457" actId="14100"/>
        <pc:sldMkLst>
          <pc:docMk/>
          <pc:sldMk cId="1161331954" sldId="481"/>
        </pc:sldMkLst>
        <pc:spChg chg="mod">
          <ac:chgData name="The Nguyen" userId="c9daebcf-96ad-44e9-8a9f-fe81c66a4169" providerId="ADAL" clId="{2F4ED5DA-30EE-4974-B696-804B1F1222CA}" dt="2023-10-10T03:22:57.887" v="3457" actId="14100"/>
          <ac:spMkLst>
            <pc:docMk/>
            <pc:sldMk cId="1161331954" sldId="481"/>
            <ac:spMk id="5" creationId="{94B28920-3026-4DDB-ADB3-58E617B4A3E5}"/>
          </ac:spMkLst>
        </pc:spChg>
        <pc:picChg chg="add mod ord">
          <ac:chgData name="The Nguyen" userId="c9daebcf-96ad-44e9-8a9f-fe81c66a4169" providerId="ADAL" clId="{2F4ED5DA-30EE-4974-B696-804B1F1222CA}" dt="2023-10-10T03:22:53.817" v="3456" actId="14100"/>
          <ac:picMkLst>
            <pc:docMk/>
            <pc:sldMk cId="1161331954" sldId="481"/>
            <ac:picMk id="3" creationId="{E6C2B599-22DE-4128-819F-B7A176C05BEF}"/>
          </ac:picMkLst>
        </pc:picChg>
      </pc:sldChg>
      <pc:sldChg chg="addSp delSp modSp add mod">
        <pc:chgData name="The Nguyen" userId="c9daebcf-96ad-44e9-8a9f-fe81c66a4169" providerId="ADAL" clId="{2F4ED5DA-30EE-4974-B696-804B1F1222CA}" dt="2023-10-10T03:22:10.827" v="3446" actId="15"/>
        <pc:sldMkLst>
          <pc:docMk/>
          <pc:sldMk cId="81335940" sldId="482"/>
        </pc:sldMkLst>
        <pc:spChg chg="mod">
          <ac:chgData name="The Nguyen" userId="c9daebcf-96ad-44e9-8a9f-fe81c66a4169" providerId="ADAL" clId="{2F4ED5DA-30EE-4974-B696-804B1F1222CA}" dt="2023-10-10T03:22:10.827" v="3446" actId="15"/>
          <ac:spMkLst>
            <pc:docMk/>
            <pc:sldMk cId="81335940" sldId="482"/>
            <ac:spMk id="5" creationId="{94B28920-3026-4DDB-ADB3-58E617B4A3E5}"/>
          </ac:spMkLst>
        </pc:spChg>
        <pc:picChg chg="del">
          <ac:chgData name="The Nguyen" userId="c9daebcf-96ad-44e9-8a9f-fe81c66a4169" providerId="ADAL" clId="{2F4ED5DA-30EE-4974-B696-804B1F1222CA}" dt="2023-10-10T03:16:54.869" v="3413" actId="478"/>
          <ac:picMkLst>
            <pc:docMk/>
            <pc:sldMk cId="81335940" sldId="482"/>
            <ac:picMk id="3" creationId="{E6C2B599-22DE-4128-819F-B7A176C05BEF}"/>
          </ac:picMkLst>
        </pc:picChg>
        <pc:picChg chg="add mod">
          <ac:chgData name="The Nguyen" userId="c9daebcf-96ad-44e9-8a9f-fe81c66a4169" providerId="ADAL" clId="{2F4ED5DA-30EE-4974-B696-804B1F1222CA}" dt="2023-10-10T03:18:56.550" v="3435" actId="14100"/>
          <ac:picMkLst>
            <pc:docMk/>
            <pc:sldMk cId="81335940" sldId="482"/>
            <ac:picMk id="6" creationId="{CAACC555-6D30-4D02-841D-337A8805E58B}"/>
          </ac:picMkLst>
        </pc:picChg>
        <pc:picChg chg="add mod">
          <ac:chgData name="The Nguyen" userId="c9daebcf-96ad-44e9-8a9f-fe81c66a4169" providerId="ADAL" clId="{2F4ED5DA-30EE-4974-B696-804B1F1222CA}" dt="2023-10-10T03:18:59.450" v="3436" actId="14100"/>
          <ac:picMkLst>
            <pc:docMk/>
            <pc:sldMk cId="81335940" sldId="482"/>
            <ac:picMk id="8" creationId="{08E98B68-77D5-42D6-9A75-B6A0778A5668}"/>
          </ac:picMkLst>
        </pc:picChg>
      </pc:sldChg>
      <pc:sldChg chg="addSp delSp modSp add mod">
        <pc:chgData name="The Nguyen" userId="c9daebcf-96ad-44e9-8a9f-fe81c66a4169" providerId="ADAL" clId="{2F4ED5DA-30EE-4974-B696-804B1F1222CA}" dt="2023-10-10T04:11:04.848" v="3619" actId="1076"/>
        <pc:sldMkLst>
          <pc:docMk/>
          <pc:sldMk cId="1818242213" sldId="483"/>
        </pc:sldMkLst>
        <pc:spChg chg="mod">
          <ac:chgData name="The Nguyen" userId="c9daebcf-96ad-44e9-8a9f-fe81c66a4169" providerId="ADAL" clId="{2F4ED5DA-30EE-4974-B696-804B1F1222CA}" dt="2023-10-10T04:11:01.451" v="3618" actId="5793"/>
          <ac:spMkLst>
            <pc:docMk/>
            <pc:sldMk cId="1818242213" sldId="483"/>
            <ac:spMk id="5" creationId="{94B28920-3026-4DDB-ADB3-58E617B4A3E5}"/>
          </ac:spMkLst>
        </pc:spChg>
        <pc:picChg chg="add mod ord">
          <ac:chgData name="The Nguyen" userId="c9daebcf-96ad-44e9-8a9f-fe81c66a4169" providerId="ADAL" clId="{2F4ED5DA-30EE-4974-B696-804B1F1222CA}" dt="2023-10-10T04:11:04.848" v="3619" actId="1076"/>
          <ac:picMkLst>
            <pc:docMk/>
            <pc:sldMk cId="1818242213" sldId="483"/>
            <ac:picMk id="3" creationId="{EA7560A3-AA8A-4AAF-B0F9-3C547C321F6B}"/>
          </ac:picMkLst>
        </pc:picChg>
        <pc:picChg chg="del">
          <ac:chgData name="The Nguyen" userId="c9daebcf-96ad-44e9-8a9f-fe81c66a4169" providerId="ADAL" clId="{2F4ED5DA-30EE-4974-B696-804B1F1222CA}" dt="2023-10-10T04:02:35.148" v="3512" actId="478"/>
          <ac:picMkLst>
            <pc:docMk/>
            <pc:sldMk cId="1818242213" sldId="483"/>
            <ac:picMk id="6" creationId="{CAACC555-6D30-4D02-841D-337A8805E58B}"/>
          </ac:picMkLst>
        </pc:picChg>
        <pc:picChg chg="del">
          <ac:chgData name="The Nguyen" userId="c9daebcf-96ad-44e9-8a9f-fe81c66a4169" providerId="ADAL" clId="{2F4ED5DA-30EE-4974-B696-804B1F1222CA}" dt="2023-10-10T04:02:35.879" v="3513" actId="478"/>
          <ac:picMkLst>
            <pc:docMk/>
            <pc:sldMk cId="1818242213" sldId="483"/>
            <ac:picMk id="8" creationId="{08E98B68-77D5-42D6-9A75-B6A0778A5668}"/>
          </ac:picMkLst>
        </pc:picChg>
      </pc:sldChg>
      <pc:sldChg chg="delSp modSp add mod">
        <pc:chgData name="The Nguyen" userId="c9daebcf-96ad-44e9-8a9f-fe81c66a4169" providerId="ADAL" clId="{2F4ED5DA-30EE-4974-B696-804B1F1222CA}" dt="2023-10-10T04:07:52.811" v="3616"/>
        <pc:sldMkLst>
          <pc:docMk/>
          <pc:sldMk cId="1340084446" sldId="484"/>
        </pc:sldMkLst>
        <pc:spChg chg="mod">
          <ac:chgData name="The Nguyen" userId="c9daebcf-96ad-44e9-8a9f-fe81c66a4169" providerId="ADAL" clId="{2F4ED5DA-30EE-4974-B696-804B1F1222CA}" dt="2023-10-10T04:07:52.811" v="3616"/>
          <ac:spMkLst>
            <pc:docMk/>
            <pc:sldMk cId="1340084446" sldId="484"/>
            <ac:spMk id="5" creationId="{94B28920-3026-4DDB-ADB3-58E617B4A3E5}"/>
          </ac:spMkLst>
        </pc:spChg>
        <pc:picChg chg="del">
          <ac:chgData name="The Nguyen" userId="c9daebcf-96ad-44e9-8a9f-fe81c66a4169" providerId="ADAL" clId="{2F4ED5DA-30EE-4974-B696-804B1F1222CA}" dt="2023-10-10T04:04:38.539" v="3524" actId="478"/>
          <ac:picMkLst>
            <pc:docMk/>
            <pc:sldMk cId="1340084446" sldId="484"/>
            <ac:picMk id="6" creationId="{CAACC555-6D30-4D02-841D-337A8805E58B}"/>
          </ac:picMkLst>
        </pc:picChg>
        <pc:picChg chg="del">
          <ac:chgData name="The Nguyen" userId="c9daebcf-96ad-44e9-8a9f-fe81c66a4169" providerId="ADAL" clId="{2F4ED5DA-30EE-4974-B696-804B1F1222CA}" dt="2023-10-10T04:04:38.224" v="3523" actId="478"/>
          <ac:picMkLst>
            <pc:docMk/>
            <pc:sldMk cId="1340084446" sldId="484"/>
            <ac:picMk id="8" creationId="{08E98B68-77D5-42D6-9A75-B6A0778A5668}"/>
          </ac:picMkLst>
        </pc:picChg>
      </pc:sldChg>
      <pc:sldChg chg="addSp delSp modSp new mod">
        <pc:chgData name="The Nguyen" userId="c9daebcf-96ad-44e9-8a9f-fe81c66a4169" providerId="ADAL" clId="{2F4ED5DA-30EE-4974-B696-804B1F1222CA}" dt="2023-10-11T01:31:13.472" v="4232" actId="208"/>
        <pc:sldMkLst>
          <pc:docMk/>
          <pc:sldMk cId="1062381446" sldId="485"/>
        </pc:sldMkLst>
        <pc:spChg chg="mod">
          <ac:chgData name="The Nguyen" userId="c9daebcf-96ad-44e9-8a9f-fe81c66a4169" providerId="ADAL" clId="{2F4ED5DA-30EE-4974-B696-804B1F1222CA}" dt="2023-10-10T04:30:48.737" v="3664" actId="255"/>
          <ac:spMkLst>
            <pc:docMk/>
            <pc:sldMk cId="1062381446" sldId="485"/>
            <ac:spMk id="2" creationId="{C0695E51-5150-4B13-9D16-5297160D9658}"/>
          </ac:spMkLst>
        </pc:spChg>
        <pc:spChg chg="mod">
          <ac:chgData name="The Nguyen" userId="c9daebcf-96ad-44e9-8a9f-fe81c66a4169" providerId="ADAL" clId="{2F4ED5DA-30EE-4974-B696-804B1F1222CA}" dt="2023-10-10T04:38:44.340" v="3686" actId="14100"/>
          <ac:spMkLst>
            <pc:docMk/>
            <pc:sldMk cId="1062381446" sldId="485"/>
            <ac:spMk id="3" creationId="{FAF7926B-BA6C-4B9B-BF80-0E9D759E5E49}"/>
          </ac:spMkLst>
        </pc:spChg>
        <pc:picChg chg="add del mod">
          <ac:chgData name="The Nguyen" userId="c9daebcf-96ad-44e9-8a9f-fe81c66a4169" providerId="ADAL" clId="{2F4ED5DA-30EE-4974-B696-804B1F1222CA}" dt="2023-10-10T04:35:47.454" v="3667" actId="478"/>
          <ac:picMkLst>
            <pc:docMk/>
            <pc:sldMk cId="1062381446" sldId="485"/>
            <ac:picMk id="5" creationId="{1139EE03-D018-4123-81A6-8C63FA2C0F7E}"/>
          </ac:picMkLst>
        </pc:picChg>
        <pc:picChg chg="add mod">
          <ac:chgData name="The Nguyen" userId="c9daebcf-96ad-44e9-8a9f-fe81c66a4169" providerId="ADAL" clId="{2F4ED5DA-30EE-4974-B696-804B1F1222CA}" dt="2023-10-11T01:31:13.472" v="4232" actId="208"/>
          <ac:picMkLst>
            <pc:docMk/>
            <pc:sldMk cId="1062381446" sldId="485"/>
            <ac:picMk id="7" creationId="{EFB4194A-18D5-4E06-A521-CC1F8C226B4B}"/>
          </ac:picMkLst>
        </pc:picChg>
      </pc:sldChg>
      <pc:sldChg chg="addSp delSp modSp add mod">
        <pc:chgData name="The Nguyen" userId="c9daebcf-96ad-44e9-8a9f-fe81c66a4169" providerId="ADAL" clId="{2F4ED5DA-30EE-4974-B696-804B1F1222CA}" dt="2023-10-10T07:28:12.339" v="4047" actId="14100"/>
        <pc:sldMkLst>
          <pc:docMk/>
          <pc:sldMk cId="3711184970" sldId="486"/>
        </pc:sldMkLst>
        <pc:spChg chg="mod">
          <ac:chgData name="The Nguyen" userId="c9daebcf-96ad-44e9-8a9f-fe81c66a4169" providerId="ADAL" clId="{2F4ED5DA-30EE-4974-B696-804B1F1222CA}" dt="2023-10-10T06:29:30.011" v="3914" actId="20577"/>
          <ac:spMkLst>
            <pc:docMk/>
            <pc:sldMk cId="3711184970" sldId="486"/>
            <ac:spMk id="3" creationId="{FAF7926B-BA6C-4B9B-BF80-0E9D759E5E49}"/>
          </ac:spMkLst>
        </pc:spChg>
        <pc:spChg chg="add mod">
          <ac:chgData name="The Nguyen" userId="c9daebcf-96ad-44e9-8a9f-fe81c66a4169" providerId="ADAL" clId="{2F4ED5DA-30EE-4974-B696-804B1F1222CA}" dt="2023-10-10T07:27:58.212" v="4043" actId="2711"/>
          <ac:spMkLst>
            <pc:docMk/>
            <pc:sldMk cId="3711184970" sldId="486"/>
            <ac:spMk id="4" creationId="{37A4B752-BD24-476A-8D56-3671BA3AD9B3}"/>
          </ac:spMkLst>
        </pc:spChg>
        <pc:spChg chg="add mod">
          <ac:chgData name="The Nguyen" userId="c9daebcf-96ad-44e9-8a9f-fe81c66a4169" providerId="ADAL" clId="{2F4ED5DA-30EE-4974-B696-804B1F1222CA}" dt="2023-10-10T07:28:12.339" v="4047" actId="14100"/>
          <ac:spMkLst>
            <pc:docMk/>
            <pc:sldMk cId="3711184970" sldId="486"/>
            <ac:spMk id="5" creationId="{2DB182D8-C231-47FD-81AF-756314764FCF}"/>
          </ac:spMkLst>
        </pc:spChg>
        <pc:spChg chg="add del mod">
          <ac:chgData name="The Nguyen" userId="c9daebcf-96ad-44e9-8a9f-fe81c66a4169" providerId="ADAL" clId="{2F4ED5DA-30EE-4974-B696-804B1F1222CA}" dt="2023-10-10T06:10:54.697" v="3772" actId="478"/>
          <ac:spMkLst>
            <pc:docMk/>
            <pc:sldMk cId="3711184970" sldId="486"/>
            <ac:spMk id="6" creationId="{621CD9E4-4DCB-437E-BCF9-D0894322093B}"/>
          </ac:spMkLst>
        </pc:spChg>
        <pc:picChg chg="del">
          <ac:chgData name="The Nguyen" userId="c9daebcf-96ad-44e9-8a9f-fe81c66a4169" providerId="ADAL" clId="{2F4ED5DA-30EE-4974-B696-804B1F1222CA}" dt="2023-10-10T06:05:14.625" v="3688" actId="478"/>
          <ac:picMkLst>
            <pc:docMk/>
            <pc:sldMk cId="3711184970" sldId="486"/>
            <ac:picMk id="7" creationId="{EFB4194A-18D5-4E06-A521-CC1F8C226B4B}"/>
          </ac:picMkLst>
        </pc:picChg>
      </pc:sldChg>
      <pc:sldChg chg="addSp delSp modSp add mod">
        <pc:chgData name="The Nguyen" userId="c9daebcf-96ad-44e9-8a9f-fe81c66a4169" providerId="ADAL" clId="{2F4ED5DA-30EE-4974-B696-804B1F1222CA}" dt="2023-10-11T01:31:39.153" v="4235" actId="2711"/>
        <pc:sldMkLst>
          <pc:docMk/>
          <pc:sldMk cId="1195399100" sldId="487"/>
        </pc:sldMkLst>
        <pc:spChg chg="mod">
          <ac:chgData name="The Nguyen" userId="c9daebcf-96ad-44e9-8a9f-fe81c66a4169" providerId="ADAL" clId="{2F4ED5DA-30EE-4974-B696-804B1F1222CA}" dt="2023-10-10T06:20:08.151" v="3847" actId="21"/>
          <ac:spMkLst>
            <pc:docMk/>
            <pc:sldMk cId="1195399100" sldId="487"/>
            <ac:spMk id="3" creationId="{FAF7926B-BA6C-4B9B-BF80-0E9D759E5E49}"/>
          </ac:spMkLst>
        </pc:spChg>
        <pc:spChg chg="del">
          <ac:chgData name="The Nguyen" userId="c9daebcf-96ad-44e9-8a9f-fe81c66a4169" providerId="ADAL" clId="{2F4ED5DA-30EE-4974-B696-804B1F1222CA}" dt="2023-10-10T06:11:51.445" v="3783" actId="478"/>
          <ac:spMkLst>
            <pc:docMk/>
            <pc:sldMk cId="1195399100" sldId="487"/>
            <ac:spMk id="4" creationId="{37A4B752-BD24-476A-8D56-3671BA3AD9B3}"/>
          </ac:spMkLst>
        </pc:spChg>
        <pc:spChg chg="del">
          <ac:chgData name="The Nguyen" userId="c9daebcf-96ad-44e9-8a9f-fe81c66a4169" providerId="ADAL" clId="{2F4ED5DA-30EE-4974-B696-804B1F1222CA}" dt="2023-10-10T06:11:52.666" v="3784" actId="478"/>
          <ac:spMkLst>
            <pc:docMk/>
            <pc:sldMk cId="1195399100" sldId="487"/>
            <ac:spMk id="5" creationId="{2DB182D8-C231-47FD-81AF-756314764FCF}"/>
          </ac:spMkLst>
        </pc:spChg>
        <pc:spChg chg="mod">
          <ac:chgData name="The Nguyen" userId="c9daebcf-96ad-44e9-8a9f-fe81c66a4169" providerId="ADAL" clId="{2F4ED5DA-30EE-4974-B696-804B1F1222CA}" dt="2023-10-11T01:31:32.508" v="4233" actId="2711"/>
          <ac:spMkLst>
            <pc:docMk/>
            <pc:sldMk cId="1195399100" sldId="487"/>
            <ac:spMk id="6" creationId="{621CD9E4-4DCB-437E-BCF9-D0894322093B}"/>
          </ac:spMkLst>
        </pc:spChg>
        <pc:spChg chg="add mod">
          <ac:chgData name="The Nguyen" userId="c9daebcf-96ad-44e9-8a9f-fe81c66a4169" providerId="ADAL" clId="{2F4ED5DA-30EE-4974-B696-804B1F1222CA}" dt="2023-10-11T01:31:39.153" v="4235" actId="2711"/>
          <ac:spMkLst>
            <pc:docMk/>
            <pc:sldMk cId="1195399100" sldId="487"/>
            <ac:spMk id="7" creationId="{DB038CF8-C0BC-4E18-B74C-E87786B9C8F2}"/>
          </ac:spMkLst>
        </pc:spChg>
      </pc:sldChg>
      <pc:sldChg chg="modSp add mod">
        <pc:chgData name="The Nguyen" userId="c9daebcf-96ad-44e9-8a9f-fe81c66a4169" providerId="ADAL" clId="{2F4ED5DA-30EE-4974-B696-804B1F1222CA}" dt="2023-10-11T01:31:58.960" v="4239" actId="255"/>
        <pc:sldMkLst>
          <pc:docMk/>
          <pc:sldMk cId="1129294679" sldId="488"/>
        </pc:sldMkLst>
        <pc:spChg chg="mod">
          <ac:chgData name="The Nguyen" userId="c9daebcf-96ad-44e9-8a9f-fe81c66a4169" providerId="ADAL" clId="{2F4ED5DA-30EE-4974-B696-804B1F1222CA}" dt="2023-10-10T06:20:19.894" v="3849"/>
          <ac:spMkLst>
            <pc:docMk/>
            <pc:sldMk cId="1129294679" sldId="488"/>
            <ac:spMk id="3" creationId="{FAF7926B-BA6C-4B9B-BF80-0E9D759E5E49}"/>
          </ac:spMkLst>
        </pc:spChg>
        <pc:spChg chg="mod">
          <ac:chgData name="The Nguyen" userId="c9daebcf-96ad-44e9-8a9f-fe81c66a4169" providerId="ADAL" clId="{2F4ED5DA-30EE-4974-B696-804B1F1222CA}" dt="2023-10-11T01:31:52.836" v="4237" actId="255"/>
          <ac:spMkLst>
            <pc:docMk/>
            <pc:sldMk cId="1129294679" sldId="488"/>
            <ac:spMk id="6" creationId="{621CD9E4-4DCB-437E-BCF9-D0894322093B}"/>
          </ac:spMkLst>
        </pc:spChg>
        <pc:spChg chg="mod">
          <ac:chgData name="The Nguyen" userId="c9daebcf-96ad-44e9-8a9f-fe81c66a4169" providerId="ADAL" clId="{2F4ED5DA-30EE-4974-B696-804B1F1222CA}" dt="2023-10-11T01:31:58.960" v="4239" actId="255"/>
          <ac:spMkLst>
            <pc:docMk/>
            <pc:sldMk cId="1129294679" sldId="488"/>
            <ac:spMk id="7" creationId="{DB038CF8-C0BC-4E18-B74C-E87786B9C8F2}"/>
          </ac:spMkLst>
        </pc:spChg>
      </pc:sldChg>
      <pc:sldChg chg="addSp delSp modSp add mod">
        <pc:chgData name="The Nguyen" userId="c9daebcf-96ad-44e9-8a9f-fe81c66a4169" providerId="ADAL" clId="{2F4ED5DA-30EE-4974-B696-804B1F1222CA}" dt="2023-10-10T07:38:41.013" v="4075" actId="14100"/>
        <pc:sldMkLst>
          <pc:docMk/>
          <pc:sldMk cId="1665392734" sldId="489"/>
        </pc:sldMkLst>
        <pc:spChg chg="mod">
          <ac:chgData name="The Nguyen" userId="c9daebcf-96ad-44e9-8a9f-fe81c66a4169" providerId="ADAL" clId="{2F4ED5DA-30EE-4974-B696-804B1F1222CA}" dt="2023-10-10T07:38:18.836" v="4070" actId="123"/>
          <ac:spMkLst>
            <pc:docMk/>
            <pc:sldMk cId="1665392734" sldId="489"/>
            <ac:spMk id="3" creationId="{88339906-AB4D-4839-9D6D-8DB2A75609D1}"/>
          </ac:spMkLst>
        </pc:spChg>
        <pc:spChg chg="add mod">
          <ac:chgData name="The Nguyen" userId="c9daebcf-96ad-44e9-8a9f-fe81c66a4169" providerId="ADAL" clId="{2F4ED5DA-30EE-4974-B696-804B1F1222CA}" dt="2023-10-10T07:38:12.894" v="4069" actId="14100"/>
          <ac:spMkLst>
            <pc:docMk/>
            <pc:sldMk cId="1665392734" sldId="489"/>
            <ac:spMk id="4" creationId="{CE83B27D-8189-4105-9364-1A6B742229BD}"/>
          </ac:spMkLst>
        </pc:spChg>
        <pc:spChg chg="add mod">
          <ac:chgData name="The Nguyen" userId="c9daebcf-96ad-44e9-8a9f-fe81c66a4169" providerId="ADAL" clId="{2F4ED5DA-30EE-4974-B696-804B1F1222CA}" dt="2023-10-10T07:38:41.013" v="4075" actId="14100"/>
          <ac:spMkLst>
            <pc:docMk/>
            <pc:sldMk cId="1665392734" sldId="489"/>
            <ac:spMk id="5" creationId="{4004DC65-311A-4342-A0F3-DA090638F109}"/>
          </ac:spMkLst>
        </pc:spChg>
        <pc:picChg chg="del">
          <ac:chgData name="The Nguyen" userId="c9daebcf-96ad-44e9-8a9f-fe81c66a4169" providerId="ADAL" clId="{2F4ED5DA-30EE-4974-B696-804B1F1222CA}" dt="2023-10-10T07:20:11.827" v="3950" actId="478"/>
          <ac:picMkLst>
            <pc:docMk/>
            <pc:sldMk cId="1665392734" sldId="489"/>
            <ac:picMk id="8" creationId="{2645F106-4008-48D7-8F2B-A4913D2B21E6}"/>
          </ac:picMkLst>
        </pc:picChg>
      </pc:sldChg>
      <pc:sldChg chg="addSp delSp modSp add mod">
        <pc:chgData name="The Nguyen" userId="c9daebcf-96ad-44e9-8a9f-fe81c66a4169" providerId="ADAL" clId="{2F4ED5DA-30EE-4974-B696-804B1F1222CA}" dt="2023-10-11T03:20:15.717" v="4569" actId="1076"/>
        <pc:sldMkLst>
          <pc:docMk/>
          <pc:sldMk cId="2900556937" sldId="490"/>
        </pc:sldMkLst>
        <pc:spChg chg="mod">
          <ac:chgData name="The Nguyen" userId="c9daebcf-96ad-44e9-8a9f-fe81c66a4169" providerId="ADAL" clId="{2F4ED5DA-30EE-4974-B696-804B1F1222CA}" dt="2023-10-10T08:19:03.383" v="4225" actId="14100"/>
          <ac:spMkLst>
            <pc:docMk/>
            <pc:sldMk cId="2900556937" sldId="490"/>
            <ac:spMk id="3" creationId="{88339906-AB4D-4839-9D6D-8DB2A75609D1}"/>
          </ac:spMkLst>
        </pc:spChg>
        <pc:spChg chg="mod">
          <ac:chgData name="The Nguyen" userId="c9daebcf-96ad-44e9-8a9f-fe81c66a4169" providerId="ADAL" clId="{2F4ED5DA-30EE-4974-B696-804B1F1222CA}" dt="2023-10-10T08:30:34.148" v="4226" actId="14100"/>
          <ac:spMkLst>
            <pc:docMk/>
            <pc:sldMk cId="2900556937" sldId="490"/>
            <ac:spMk id="4" creationId="{CE83B27D-8189-4105-9364-1A6B742229BD}"/>
          </ac:spMkLst>
        </pc:spChg>
        <pc:spChg chg="del">
          <ac:chgData name="The Nguyen" userId="c9daebcf-96ad-44e9-8a9f-fe81c66a4169" providerId="ADAL" clId="{2F4ED5DA-30EE-4974-B696-804B1F1222CA}" dt="2023-10-10T07:42:42.216" v="4085" actId="478"/>
          <ac:spMkLst>
            <pc:docMk/>
            <pc:sldMk cId="2900556937" sldId="490"/>
            <ac:spMk id="5" creationId="{4004DC65-311A-4342-A0F3-DA090638F109}"/>
          </ac:spMkLst>
        </pc:spChg>
        <pc:spChg chg="add del mod">
          <ac:chgData name="The Nguyen" userId="c9daebcf-96ad-44e9-8a9f-fe81c66a4169" providerId="ADAL" clId="{2F4ED5DA-30EE-4974-B696-804B1F1222CA}" dt="2023-10-10T07:49:41.575" v="4212" actId="478"/>
          <ac:spMkLst>
            <pc:docMk/>
            <pc:sldMk cId="2900556937" sldId="490"/>
            <ac:spMk id="8" creationId="{99746A2F-6626-42DA-A50B-57F53C647798}"/>
          </ac:spMkLst>
        </pc:spChg>
        <pc:spChg chg="add del mod">
          <ac:chgData name="The Nguyen" userId="c9daebcf-96ad-44e9-8a9f-fe81c66a4169" providerId="ADAL" clId="{2F4ED5DA-30EE-4974-B696-804B1F1222CA}" dt="2023-10-10T07:44:00.894" v="4107" actId="478"/>
          <ac:spMkLst>
            <pc:docMk/>
            <pc:sldMk cId="2900556937" sldId="490"/>
            <ac:spMk id="9" creationId="{6D96E0B8-9E5D-4185-8D84-C2239C7D2035}"/>
          </ac:spMkLst>
        </pc:spChg>
        <pc:spChg chg="add mod">
          <ac:chgData name="The Nguyen" userId="c9daebcf-96ad-44e9-8a9f-fe81c66a4169" providerId="ADAL" clId="{2F4ED5DA-30EE-4974-B696-804B1F1222CA}" dt="2023-10-11T03:20:15.717" v="4569" actId="1076"/>
          <ac:spMkLst>
            <pc:docMk/>
            <pc:sldMk cId="2900556937" sldId="490"/>
            <ac:spMk id="12" creationId="{6C5F75B6-DF4F-4AA2-8465-3E7DAD0F1750}"/>
          </ac:spMkLst>
        </pc:spChg>
        <pc:picChg chg="add del mod">
          <ac:chgData name="The Nguyen" userId="c9daebcf-96ad-44e9-8a9f-fe81c66a4169" providerId="ADAL" clId="{2F4ED5DA-30EE-4974-B696-804B1F1222CA}" dt="2023-10-10T07:45:55.916" v="4177" actId="478"/>
          <ac:picMkLst>
            <pc:docMk/>
            <pc:sldMk cId="2900556937" sldId="490"/>
            <ac:picMk id="7" creationId="{A361D162-37B6-4D2F-9181-A33549CB86E5}"/>
          </ac:picMkLst>
        </pc:picChg>
        <pc:picChg chg="add del mod">
          <ac:chgData name="The Nguyen" userId="c9daebcf-96ad-44e9-8a9f-fe81c66a4169" providerId="ADAL" clId="{2F4ED5DA-30EE-4974-B696-804B1F1222CA}" dt="2023-10-10T07:46:03.852" v="4183" actId="22"/>
          <ac:picMkLst>
            <pc:docMk/>
            <pc:sldMk cId="2900556937" sldId="490"/>
            <ac:picMk id="11" creationId="{0E3E6108-BF29-43C9-B258-99CF41CE24AF}"/>
          </ac:picMkLst>
        </pc:picChg>
        <pc:picChg chg="add mod">
          <ac:chgData name="The Nguyen" userId="c9daebcf-96ad-44e9-8a9f-fe81c66a4169" providerId="ADAL" clId="{2F4ED5DA-30EE-4974-B696-804B1F1222CA}" dt="2023-10-10T08:30:57.049" v="4229" actId="1582"/>
          <ac:picMkLst>
            <pc:docMk/>
            <pc:sldMk cId="2900556937" sldId="490"/>
            <ac:picMk id="1026" creationId="{E1DC3AD5-4657-4438-B79E-C9C025E44E90}"/>
          </ac:picMkLst>
        </pc:picChg>
      </pc:sldChg>
      <pc:sldChg chg="addSp delSp modSp add mod">
        <pc:chgData name="The Nguyen" userId="c9daebcf-96ad-44e9-8a9f-fe81c66a4169" providerId="ADAL" clId="{2F4ED5DA-30EE-4974-B696-804B1F1222CA}" dt="2023-10-11T03:20:43.101" v="4570" actId="120"/>
        <pc:sldMkLst>
          <pc:docMk/>
          <pc:sldMk cId="2633391255" sldId="491"/>
        </pc:sldMkLst>
        <pc:spChg chg="mod">
          <ac:chgData name="The Nguyen" userId="c9daebcf-96ad-44e9-8a9f-fe81c66a4169" providerId="ADAL" clId="{2F4ED5DA-30EE-4974-B696-804B1F1222CA}" dt="2023-10-11T03:20:43.101" v="4570" actId="120"/>
          <ac:spMkLst>
            <pc:docMk/>
            <pc:sldMk cId="2633391255" sldId="491"/>
            <ac:spMk id="3" creationId="{88339906-AB4D-4839-9D6D-8DB2A75609D1}"/>
          </ac:spMkLst>
        </pc:spChg>
        <pc:spChg chg="del mod">
          <ac:chgData name="The Nguyen" userId="c9daebcf-96ad-44e9-8a9f-fe81c66a4169" providerId="ADAL" clId="{2F4ED5DA-30EE-4974-B696-804B1F1222CA}" dt="2023-10-11T02:12:19.034" v="4289" actId="478"/>
          <ac:spMkLst>
            <pc:docMk/>
            <pc:sldMk cId="2633391255" sldId="491"/>
            <ac:spMk id="4" creationId="{CE83B27D-8189-4105-9364-1A6B742229BD}"/>
          </ac:spMkLst>
        </pc:spChg>
        <pc:spChg chg="add del">
          <ac:chgData name="The Nguyen" userId="c9daebcf-96ad-44e9-8a9f-fe81c66a4169" providerId="ADAL" clId="{2F4ED5DA-30EE-4974-B696-804B1F1222CA}" dt="2023-10-11T02:15:21.110" v="4352"/>
          <ac:spMkLst>
            <pc:docMk/>
            <pc:sldMk cId="2633391255" sldId="491"/>
            <ac:spMk id="5" creationId="{90F97F26-9E24-4ED7-A508-3B2F6564AB1C}"/>
          </ac:spMkLst>
        </pc:spChg>
        <pc:spChg chg="add mod">
          <ac:chgData name="The Nguyen" userId="c9daebcf-96ad-44e9-8a9f-fe81c66a4169" providerId="ADAL" clId="{2F4ED5DA-30EE-4974-B696-804B1F1222CA}" dt="2023-10-11T02:38:00.847" v="4544" actId="1076"/>
          <ac:spMkLst>
            <pc:docMk/>
            <pc:sldMk cId="2633391255" sldId="491"/>
            <ac:spMk id="8" creationId="{EE45F633-9846-44BE-A320-B9D6AD08D1AB}"/>
          </ac:spMkLst>
        </pc:spChg>
        <pc:spChg chg="del">
          <ac:chgData name="The Nguyen" userId="c9daebcf-96ad-44e9-8a9f-fe81c66a4169" providerId="ADAL" clId="{2F4ED5DA-30EE-4974-B696-804B1F1222CA}" dt="2023-10-11T02:12:17.053" v="4287" actId="478"/>
          <ac:spMkLst>
            <pc:docMk/>
            <pc:sldMk cId="2633391255" sldId="491"/>
            <ac:spMk id="12" creationId="{6C5F75B6-DF4F-4AA2-8465-3E7DAD0F1750}"/>
          </ac:spMkLst>
        </pc:spChg>
        <pc:picChg chg="del">
          <ac:chgData name="The Nguyen" userId="c9daebcf-96ad-44e9-8a9f-fe81c66a4169" providerId="ADAL" clId="{2F4ED5DA-30EE-4974-B696-804B1F1222CA}" dt="2023-10-11T02:12:16.589" v="4286" actId="478"/>
          <ac:picMkLst>
            <pc:docMk/>
            <pc:sldMk cId="2633391255" sldId="491"/>
            <ac:picMk id="1026" creationId="{E1DC3AD5-4657-4438-B79E-C9C025E44E90}"/>
          </ac:picMkLst>
        </pc:picChg>
      </pc:sldChg>
      <pc:sldChg chg="addSp delSp modSp add mod">
        <pc:chgData name="The Nguyen" userId="c9daebcf-96ad-44e9-8a9f-fe81c66a4169" providerId="ADAL" clId="{2F4ED5DA-30EE-4974-B696-804B1F1222CA}" dt="2023-10-11T04:14:57.707" v="4854" actId="20577"/>
        <pc:sldMkLst>
          <pc:docMk/>
          <pc:sldMk cId="286172381" sldId="492"/>
        </pc:sldMkLst>
        <pc:spChg chg="mod">
          <ac:chgData name="The Nguyen" userId="c9daebcf-96ad-44e9-8a9f-fe81c66a4169" providerId="ADAL" clId="{2F4ED5DA-30EE-4974-B696-804B1F1222CA}" dt="2023-10-11T04:14:57.707" v="4854" actId="20577"/>
          <ac:spMkLst>
            <pc:docMk/>
            <pc:sldMk cId="286172381" sldId="492"/>
            <ac:spMk id="3" creationId="{88339906-AB4D-4839-9D6D-8DB2A75609D1}"/>
          </ac:spMkLst>
        </pc:spChg>
        <pc:spChg chg="add mod">
          <ac:chgData name="The Nguyen" userId="c9daebcf-96ad-44e9-8a9f-fe81c66a4169" providerId="ADAL" clId="{2F4ED5DA-30EE-4974-B696-804B1F1222CA}" dt="2023-10-11T03:21:22.020" v="4573" actId="1076"/>
          <ac:spMkLst>
            <pc:docMk/>
            <pc:sldMk cId="286172381" sldId="492"/>
            <ac:spMk id="4" creationId="{9FC410BD-52DC-41C8-8B7E-386ECBA28F13}"/>
          </ac:spMkLst>
        </pc:spChg>
        <pc:spChg chg="add del">
          <ac:chgData name="The Nguyen" userId="c9daebcf-96ad-44e9-8a9f-fe81c66a4169" providerId="ADAL" clId="{2F4ED5DA-30EE-4974-B696-804B1F1222CA}" dt="2023-10-11T02:21:15.636" v="4436"/>
          <ac:spMkLst>
            <pc:docMk/>
            <pc:sldMk cId="286172381" sldId="492"/>
            <ac:spMk id="5" creationId="{D4A5306A-5ECA-4DB9-B0C8-DE2ABABD4AE1}"/>
          </ac:spMkLst>
        </pc:spChg>
        <pc:spChg chg="add del">
          <ac:chgData name="The Nguyen" userId="c9daebcf-96ad-44e9-8a9f-fe81c66a4169" providerId="ADAL" clId="{2F4ED5DA-30EE-4974-B696-804B1F1222CA}" dt="2023-10-11T02:21:18.545" v="4438"/>
          <ac:spMkLst>
            <pc:docMk/>
            <pc:sldMk cId="286172381" sldId="492"/>
            <ac:spMk id="6" creationId="{BEFB6605-5705-4ABF-8DE4-ED1DC75A56F1}"/>
          </ac:spMkLst>
        </pc:spChg>
        <pc:spChg chg="add mod">
          <ac:chgData name="The Nguyen" userId="c9daebcf-96ad-44e9-8a9f-fe81c66a4169" providerId="ADAL" clId="{2F4ED5DA-30EE-4974-B696-804B1F1222CA}" dt="2023-10-11T03:23:24.468" v="4596" actId="1076"/>
          <ac:spMkLst>
            <pc:docMk/>
            <pc:sldMk cId="286172381" sldId="492"/>
            <ac:spMk id="7" creationId="{14058208-F2F4-448B-A495-E8239F125B7F}"/>
          </ac:spMkLst>
        </pc:spChg>
        <pc:spChg chg="add mod">
          <ac:chgData name="The Nguyen" userId="c9daebcf-96ad-44e9-8a9f-fe81c66a4169" providerId="ADAL" clId="{2F4ED5DA-30EE-4974-B696-804B1F1222CA}" dt="2023-10-11T03:24:37.004" v="4619" actId="20577"/>
          <ac:spMkLst>
            <pc:docMk/>
            <pc:sldMk cId="286172381" sldId="492"/>
            <ac:spMk id="8" creationId="{38EA6552-3C3A-480F-8FA9-541A95C99310}"/>
          </ac:spMkLst>
        </pc:spChg>
        <pc:spChg chg="add del">
          <ac:chgData name="The Nguyen" userId="c9daebcf-96ad-44e9-8a9f-fe81c66a4169" providerId="ADAL" clId="{2F4ED5DA-30EE-4974-B696-804B1F1222CA}" dt="2023-10-11T04:10:34.700" v="4754"/>
          <ac:spMkLst>
            <pc:docMk/>
            <pc:sldMk cId="286172381" sldId="492"/>
            <ac:spMk id="9" creationId="{10CAE630-4CF0-4BCA-91B6-1F13DC8DBACD}"/>
          </ac:spMkLst>
        </pc:spChg>
      </pc:sldChg>
      <pc:sldChg chg="addSp delSp modSp add mod">
        <pc:chgData name="The Nguyen" userId="c9daebcf-96ad-44e9-8a9f-fe81c66a4169" providerId="ADAL" clId="{2F4ED5DA-30EE-4974-B696-804B1F1222CA}" dt="2023-10-11T04:15:57.997" v="4910" actId="20577"/>
        <pc:sldMkLst>
          <pc:docMk/>
          <pc:sldMk cId="1400794789" sldId="493"/>
        </pc:sldMkLst>
        <pc:spChg chg="mod">
          <ac:chgData name="The Nguyen" userId="c9daebcf-96ad-44e9-8a9f-fe81c66a4169" providerId="ADAL" clId="{2F4ED5DA-30EE-4974-B696-804B1F1222CA}" dt="2023-10-11T04:15:57.997" v="4910" actId="20577"/>
          <ac:spMkLst>
            <pc:docMk/>
            <pc:sldMk cId="1400794789" sldId="493"/>
            <ac:spMk id="3" creationId="{88339906-AB4D-4839-9D6D-8DB2A75609D1}"/>
          </ac:spMkLst>
        </pc:spChg>
        <pc:spChg chg="add del mod">
          <ac:chgData name="The Nguyen" userId="c9daebcf-96ad-44e9-8a9f-fe81c66a4169" providerId="ADAL" clId="{2F4ED5DA-30EE-4974-B696-804B1F1222CA}" dt="2023-10-11T04:14:54.057" v="4842" actId="1076"/>
          <ac:spMkLst>
            <pc:docMk/>
            <pc:sldMk cId="1400794789" sldId="493"/>
            <ac:spMk id="4" creationId="{9FC410BD-52DC-41C8-8B7E-386ECBA28F13}"/>
          </ac:spMkLst>
        </pc:spChg>
        <pc:spChg chg="add del">
          <ac:chgData name="The Nguyen" userId="c9daebcf-96ad-44e9-8a9f-fe81c66a4169" providerId="ADAL" clId="{2F4ED5DA-30EE-4974-B696-804B1F1222CA}" dt="2023-10-11T04:10:43.542" v="4758"/>
          <ac:spMkLst>
            <pc:docMk/>
            <pc:sldMk cId="1400794789" sldId="493"/>
            <ac:spMk id="5" creationId="{CB9BFA5C-658D-4953-9E86-B99AA6DB9298}"/>
          </ac:spMkLst>
        </pc:spChg>
        <pc:spChg chg="add del">
          <ac:chgData name="The Nguyen" userId="c9daebcf-96ad-44e9-8a9f-fe81c66a4169" providerId="ADAL" clId="{2F4ED5DA-30EE-4974-B696-804B1F1222CA}" dt="2023-10-11T04:10:49.234" v="4761"/>
          <ac:spMkLst>
            <pc:docMk/>
            <pc:sldMk cId="1400794789" sldId="493"/>
            <ac:spMk id="6" creationId="{AFF95EF6-40C6-464E-AEBF-48DB454AAAFF}"/>
          </ac:spMkLst>
        </pc:spChg>
        <pc:spChg chg="del">
          <ac:chgData name="The Nguyen" userId="c9daebcf-96ad-44e9-8a9f-fe81c66a4169" providerId="ADAL" clId="{2F4ED5DA-30EE-4974-B696-804B1F1222CA}" dt="2023-10-11T03:28:59.307" v="4628" actId="478"/>
          <ac:spMkLst>
            <pc:docMk/>
            <pc:sldMk cId="1400794789" sldId="493"/>
            <ac:spMk id="7" creationId="{14058208-F2F4-448B-A495-E8239F125B7F}"/>
          </ac:spMkLst>
        </pc:spChg>
        <pc:spChg chg="del">
          <ac:chgData name="The Nguyen" userId="c9daebcf-96ad-44e9-8a9f-fe81c66a4169" providerId="ADAL" clId="{2F4ED5DA-30EE-4974-B696-804B1F1222CA}" dt="2023-10-11T03:27:38.504" v="4621" actId="478"/>
          <ac:spMkLst>
            <pc:docMk/>
            <pc:sldMk cId="1400794789" sldId="493"/>
            <ac:spMk id="8" creationId="{38EA6552-3C3A-480F-8FA9-541A95C99310}"/>
          </ac:spMkLst>
        </pc:spChg>
        <pc:spChg chg="add mod">
          <ac:chgData name="The Nguyen" userId="c9daebcf-96ad-44e9-8a9f-fe81c66a4169" providerId="ADAL" clId="{2F4ED5DA-30EE-4974-B696-804B1F1222CA}" dt="2023-10-11T04:14:54.357" v="4843" actId="1076"/>
          <ac:spMkLst>
            <pc:docMk/>
            <pc:sldMk cId="1400794789" sldId="493"/>
            <ac:spMk id="9" creationId="{8E132694-4B89-4484-A8AA-F9C113A9A478}"/>
          </ac:spMkLst>
        </pc:spChg>
      </pc:sldChg>
      <pc:sldChg chg="delSp modSp add mod">
        <pc:chgData name="The Nguyen" userId="c9daebcf-96ad-44e9-8a9f-fe81c66a4169" providerId="ADAL" clId="{2F4ED5DA-30EE-4974-B696-804B1F1222CA}" dt="2023-10-11T04:19:52.954" v="4988" actId="14100"/>
        <pc:sldMkLst>
          <pc:docMk/>
          <pc:sldMk cId="2572343323" sldId="494"/>
        </pc:sldMkLst>
        <pc:spChg chg="mod">
          <ac:chgData name="The Nguyen" userId="c9daebcf-96ad-44e9-8a9f-fe81c66a4169" providerId="ADAL" clId="{2F4ED5DA-30EE-4974-B696-804B1F1222CA}" dt="2023-10-11T04:19:52.954" v="4988" actId="14100"/>
          <ac:spMkLst>
            <pc:docMk/>
            <pc:sldMk cId="2572343323" sldId="494"/>
            <ac:spMk id="3" creationId="{88339906-AB4D-4839-9D6D-8DB2A75609D1}"/>
          </ac:spMkLst>
        </pc:spChg>
        <pc:spChg chg="del">
          <ac:chgData name="The Nguyen" userId="c9daebcf-96ad-44e9-8a9f-fe81c66a4169" providerId="ADAL" clId="{2F4ED5DA-30EE-4974-B696-804B1F1222CA}" dt="2023-10-11T04:15:16.938" v="4871" actId="478"/>
          <ac:spMkLst>
            <pc:docMk/>
            <pc:sldMk cId="2572343323" sldId="494"/>
            <ac:spMk id="7" creationId="{14058208-F2F4-448B-A495-E8239F125B7F}"/>
          </ac:spMkLst>
        </pc:spChg>
        <pc:spChg chg="del">
          <ac:chgData name="The Nguyen" userId="c9daebcf-96ad-44e9-8a9f-fe81c66a4169" providerId="ADAL" clId="{2F4ED5DA-30EE-4974-B696-804B1F1222CA}" dt="2023-10-11T04:15:18.048" v="4872" actId="478"/>
          <ac:spMkLst>
            <pc:docMk/>
            <pc:sldMk cId="2572343323" sldId="494"/>
            <ac:spMk id="8" creationId="{38EA6552-3C3A-480F-8FA9-541A95C99310}"/>
          </ac:spMkLst>
        </pc:spChg>
      </pc:sldChg>
      <pc:sldChg chg="addSp delSp modSp add mod">
        <pc:chgData name="The Nguyen" userId="c9daebcf-96ad-44e9-8a9f-fe81c66a4169" providerId="ADAL" clId="{2F4ED5DA-30EE-4974-B696-804B1F1222CA}" dt="2023-10-12T02:03:37.927" v="6198" actId="14100"/>
        <pc:sldMkLst>
          <pc:docMk/>
          <pc:sldMk cId="1804620792" sldId="495"/>
        </pc:sldMkLst>
        <pc:spChg chg="mod">
          <ac:chgData name="The Nguyen" userId="c9daebcf-96ad-44e9-8a9f-fe81c66a4169" providerId="ADAL" clId="{2F4ED5DA-30EE-4974-B696-804B1F1222CA}" dt="2023-10-12T02:03:37.927" v="6198" actId="14100"/>
          <ac:spMkLst>
            <pc:docMk/>
            <pc:sldMk cId="1804620792" sldId="495"/>
            <ac:spMk id="3" creationId="{88339906-AB4D-4839-9D6D-8DB2A75609D1}"/>
          </ac:spMkLst>
        </pc:spChg>
        <pc:spChg chg="del">
          <ac:chgData name="The Nguyen" userId="c9daebcf-96ad-44e9-8a9f-fe81c66a4169" providerId="ADAL" clId="{2F4ED5DA-30EE-4974-B696-804B1F1222CA}" dt="2023-10-11T06:26:45.071" v="5003" actId="478"/>
          <ac:spMkLst>
            <pc:docMk/>
            <pc:sldMk cId="1804620792" sldId="495"/>
            <ac:spMk id="4" creationId="{9FC410BD-52DC-41C8-8B7E-386ECBA28F13}"/>
          </ac:spMkLst>
        </pc:spChg>
        <pc:spChg chg="add mod">
          <ac:chgData name="The Nguyen" userId="c9daebcf-96ad-44e9-8a9f-fe81c66a4169" providerId="ADAL" clId="{2F4ED5DA-30EE-4974-B696-804B1F1222CA}" dt="2023-10-11T07:06:29.592" v="5396" actId="1076"/>
          <ac:spMkLst>
            <pc:docMk/>
            <pc:sldMk cId="1804620792" sldId="495"/>
            <ac:spMk id="5" creationId="{62DD1550-6149-4DE0-93DA-B611B3AE522D}"/>
          </ac:spMkLst>
        </pc:spChg>
        <pc:spChg chg="add mod">
          <ac:chgData name="The Nguyen" userId="c9daebcf-96ad-44e9-8a9f-fe81c66a4169" providerId="ADAL" clId="{2F4ED5DA-30EE-4974-B696-804B1F1222CA}" dt="2023-10-11T07:06:54.016" v="5400" actId="1076"/>
          <ac:spMkLst>
            <pc:docMk/>
            <pc:sldMk cId="1804620792" sldId="495"/>
            <ac:spMk id="7" creationId="{30DB9F20-11AD-4996-A1EA-9A4A2B78C36E}"/>
          </ac:spMkLst>
        </pc:spChg>
        <pc:spChg chg="del">
          <ac:chgData name="The Nguyen" userId="c9daebcf-96ad-44e9-8a9f-fe81c66a4169" providerId="ADAL" clId="{2F4ED5DA-30EE-4974-B696-804B1F1222CA}" dt="2023-10-11T06:26:46.087" v="5004" actId="478"/>
          <ac:spMkLst>
            <pc:docMk/>
            <pc:sldMk cId="1804620792" sldId="495"/>
            <ac:spMk id="9" creationId="{8E132694-4B89-4484-A8AA-F9C113A9A478}"/>
          </ac:spMkLst>
        </pc:spChg>
        <pc:spChg chg="add del mod">
          <ac:chgData name="The Nguyen" userId="c9daebcf-96ad-44e9-8a9f-fe81c66a4169" providerId="ADAL" clId="{2F4ED5DA-30EE-4974-B696-804B1F1222CA}" dt="2023-10-11T07:03:06.051" v="5366"/>
          <ac:spMkLst>
            <pc:docMk/>
            <pc:sldMk cId="1804620792" sldId="495"/>
            <ac:spMk id="12" creationId="{03E70180-C951-4B57-B2D0-6161C92DA152}"/>
          </ac:spMkLst>
        </pc:spChg>
        <pc:spChg chg="add del mod">
          <ac:chgData name="The Nguyen" userId="c9daebcf-96ad-44e9-8a9f-fe81c66a4169" providerId="ADAL" clId="{2F4ED5DA-30EE-4974-B696-804B1F1222CA}" dt="2023-10-11T07:03:06.051" v="5366"/>
          <ac:spMkLst>
            <pc:docMk/>
            <pc:sldMk cId="1804620792" sldId="495"/>
            <ac:spMk id="13" creationId="{0B832755-6378-440F-97D6-722E8FDDD4B0}"/>
          </ac:spMkLst>
        </pc:spChg>
        <pc:spChg chg="add mod">
          <ac:chgData name="The Nguyen" userId="c9daebcf-96ad-44e9-8a9f-fe81c66a4169" providerId="ADAL" clId="{2F4ED5DA-30EE-4974-B696-804B1F1222CA}" dt="2023-10-11T07:08:39.571" v="5415" actId="1076"/>
          <ac:spMkLst>
            <pc:docMk/>
            <pc:sldMk cId="1804620792" sldId="495"/>
            <ac:spMk id="14" creationId="{26660F79-1561-4499-9BFE-62C577CD6867}"/>
          </ac:spMkLst>
        </pc:spChg>
        <pc:spChg chg="add mod">
          <ac:chgData name="The Nguyen" userId="c9daebcf-96ad-44e9-8a9f-fe81c66a4169" providerId="ADAL" clId="{2F4ED5DA-30EE-4974-B696-804B1F1222CA}" dt="2023-10-11T07:08:39.571" v="5415" actId="1076"/>
          <ac:spMkLst>
            <pc:docMk/>
            <pc:sldMk cId="1804620792" sldId="495"/>
            <ac:spMk id="15" creationId="{BDE77A8A-604D-48E1-AC0B-461A29314EAE}"/>
          </ac:spMkLst>
        </pc:spChg>
        <pc:picChg chg="add mod">
          <ac:chgData name="The Nguyen" userId="c9daebcf-96ad-44e9-8a9f-fe81c66a4169" providerId="ADAL" clId="{2F4ED5DA-30EE-4974-B696-804B1F1222CA}" dt="2023-10-11T07:08:11.437" v="5413" actId="1076"/>
          <ac:picMkLst>
            <pc:docMk/>
            <pc:sldMk cId="1804620792" sldId="495"/>
            <ac:picMk id="8" creationId="{C2B54375-D990-4E94-9BCE-A502AADE6DAF}"/>
          </ac:picMkLst>
        </pc:picChg>
        <pc:picChg chg="add mod">
          <ac:chgData name="The Nguyen" userId="c9daebcf-96ad-44e9-8a9f-fe81c66a4169" providerId="ADAL" clId="{2F4ED5DA-30EE-4974-B696-804B1F1222CA}" dt="2023-10-11T07:08:24.120" v="5414" actId="1076"/>
          <ac:picMkLst>
            <pc:docMk/>
            <pc:sldMk cId="1804620792" sldId="495"/>
            <ac:picMk id="11" creationId="{01A5946C-2AA3-49CB-A3BD-CDC52D22F6CA}"/>
          </ac:picMkLst>
        </pc:picChg>
      </pc:sldChg>
      <pc:sldChg chg="modSp add del mod">
        <pc:chgData name="The Nguyen" userId="c9daebcf-96ad-44e9-8a9f-fe81c66a4169" providerId="ADAL" clId="{2F4ED5DA-30EE-4974-B696-804B1F1222CA}" dt="2023-10-11T04:23:25.614" v="5001" actId="2696"/>
        <pc:sldMkLst>
          <pc:docMk/>
          <pc:sldMk cId="3049068384" sldId="495"/>
        </pc:sldMkLst>
        <pc:spChg chg="mod">
          <ac:chgData name="The Nguyen" userId="c9daebcf-96ad-44e9-8a9f-fe81c66a4169" providerId="ADAL" clId="{2F4ED5DA-30EE-4974-B696-804B1F1222CA}" dt="2023-10-11T04:20:19.444" v="5000" actId="12"/>
          <ac:spMkLst>
            <pc:docMk/>
            <pc:sldMk cId="3049068384" sldId="495"/>
            <ac:spMk id="3" creationId="{88339906-AB4D-4839-9D6D-8DB2A75609D1}"/>
          </ac:spMkLst>
        </pc:spChg>
      </pc:sldChg>
      <pc:sldChg chg="addSp delSp modSp add mod">
        <pc:chgData name="The Nguyen" userId="c9daebcf-96ad-44e9-8a9f-fe81c66a4169" providerId="ADAL" clId="{2F4ED5DA-30EE-4974-B696-804B1F1222CA}" dt="2023-10-11T07:41:44.171" v="5832" actId="1076"/>
        <pc:sldMkLst>
          <pc:docMk/>
          <pc:sldMk cId="2144702408" sldId="496"/>
        </pc:sldMkLst>
        <pc:spChg chg="mod">
          <ac:chgData name="The Nguyen" userId="c9daebcf-96ad-44e9-8a9f-fe81c66a4169" providerId="ADAL" clId="{2F4ED5DA-30EE-4974-B696-804B1F1222CA}" dt="2023-10-11T07:31:32.759" v="5662" actId="14100"/>
          <ac:spMkLst>
            <pc:docMk/>
            <pc:sldMk cId="2144702408" sldId="496"/>
            <ac:spMk id="3" creationId="{88339906-AB4D-4839-9D6D-8DB2A75609D1}"/>
          </ac:spMkLst>
        </pc:spChg>
        <pc:spChg chg="del">
          <ac:chgData name="The Nguyen" userId="c9daebcf-96ad-44e9-8a9f-fe81c66a4169" providerId="ADAL" clId="{2F4ED5DA-30EE-4974-B696-804B1F1222CA}" dt="2023-10-11T07:17:17.761" v="5425" actId="478"/>
          <ac:spMkLst>
            <pc:docMk/>
            <pc:sldMk cId="2144702408" sldId="496"/>
            <ac:spMk id="5" creationId="{62DD1550-6149-4DE0-93DA-B611B3AE522D}"/>
          </ac:spMkLst>
        </pc:spChg>
        <pc:spChg chg="del">
          <ac:chgData name="The Nguyen" userId="c9daebcf-96ad-44e9-8a9f-fe81c66a4169" providerId="ADAL" clId="{2F4ED5DA-30EE-4974-B696-804B1F1222CA}" dt="2023-10-11T07:17:16.823" v="5424" actId="478"/>
          <ac:spMkLst>
            <pc:docMk/>
            <pc:sldMk cId="2144702408" sldId="496"/>
            <ac:spMk id="7" creationId="{30DB9F20-11AD-4996-A1EA-9A4A2B78C36E}"/>
          </ac:spMkLst>
        </pc:spChg>
        <pc:spChg chg="del mod">
          <ac:chgData name="The Nguyen" userId="c9daebcf-96ad-44e9-8a9f-fe81c66a4169" providerId="ADAL" clId="{2F4ED5DA-30EE-4974-B696-804B1F1222CA}" dt="2023-10-11T07:17:13.091" v="5420" actId="478"/>
          <ac:spMkLst>
            <pc:docMk/>
            <pc:sldMk cId="2144702408" sldId="496"/>
            <ac:spMk id="14" creationId="{26660F79-1561-4499-9BFE-62C577CD6867}"/>
          </ac:spMkLst>
        </pc:spChg>
        <pc:spChg chg="del mod">
          <ac:chgData name="The Nguyen" userId="c9daebcf-96ad-44e9-8a9f-fe81c66a4169" providerId="ADAL" clId="{2F4ED5DA-30EE-4974-B696-804B1F1222CA}" dt="2023-10-11T07:17:14.691" v="5422" actId="478"/>
          <ac:spMkLst>
            <pc:docMk/>
            <pc:sldMk cId="2144702408" sldId="496"/>
            <ac:spMk id="15" creationId="{BDE77A8A-604D-48E1-AC0B-461A29314EAE}"/>
          </ac:spMkLst>
        </pc:spChg>
        <pc:spChg chg="add mod">
          <ac:chgData name="The Nguyen" userId="c9daebcf-96ad-44e9-8a9f-fe81c66a4169" providerId="ADAL" clId="{2F4ED5DA-30EE-4974-B696-804B1F1222CA}" dt="2023-10-11T07:41:44.171" v="5832" actId="1076"/>
          <ac:spMkLst>
            <pc:docMk/>
            <pc:sldMk cId="2144702408" sldId="496"/>
            <ac:spMk id="16" creationId="{5175FD0C-B633-4675-A6E6-C62493844B3E}"/>
          </ac:spMkLst>
        </pc:spChg>
        <pc:graphicFrameChg chg="add del mod modGraphic">
          <ac:chgData name="The Nguyen" userId="c9daebcf-96ad-44e9-8a9f-fe81c66a4169" providerId="ADAL" clId="{2F4ED5DA-30EE-4974-B696-804B1F1222CA}" dt="2023-10-11T07:19:27.308" v="5445" actId="478"/>
          <ac:graphicFrameMkLst>
            <pc:docMk/>
            <pc:sldMk cId="2144702408" sldId="496"/>
            <ac:graphicFrameMk id="9" creationId="{8B6248DE-9B23-4EC6-B506-BEB6A18DBDE4}"/>
          </ac:graphicFrameMkLst>
        </pc:graphicFrameChg>
        <pc:graphicFrameChg chg="add del modGraphic">
          <ac:chgData name="The Nguyen" userId="c9daebcf-96ad-44e9-8a9f-fe81c66a4169" providerId="ADAL" clId="{2F4ED5DA-30EE-4974-B696-804B1F1222CA}" dt="2023-10-11T07:21:16.888" v="5447" actId="1032"/>
          <ac:graphicFrameMkLst>
            <pc:docMk/>
            <pc:sldMk cId="2144702408" sldId="496"/>
            <ac:graphicFrameMk id="10" creationId="{E828AFE9-1277-4DCB-AE8E-B8A8A6D25355}"/>
          </ac:graphicFrameMkLst>
        </pc:graphicFrameChg>
        <pc:graphicFrameChg chg="add del mod modGraphic">
          <ac:chgData name="The Nguyen" userId="c9daebcf-96ad-44e9-8a9f-fe81c66a4169" providerId="ADAL" clId="{2F4ED5DA-30EE-4974-B696-804B1F1222CA}" dt="2023-10-11T07:27:34.841" v="5570" actId="478"/>
          <ac:graphicFrameMkLst>
            <pc:docMk/>
            <pc:sldMk cId="2144702408" sldId="496"/>
            <ac:graphicFrameMk id="12" creationId="{60AF03E1-3F49-4218-96F0-CC03F6A3A0AF}"/>
          </ac:graphicFrameMkLst>
        </pc:graphicFrameChg>
        <pc:graphicFrameChg chg="add mod modGraphic">
          <ac:chgData name="The Nguyen" userId="c9daebcf-96ad-44e9-8a9f-fe81c66a4169" providerId="ADAL" clId="{2F4ED5DA-30EE-4974-B696-804B1F1222CA}" dt="2023-10-11T07:41:44.171" v="5832" actId="1076"/>
          <ac:graphicFrameMkLst>
            <pc:docMk/>
            <pc:sldMk cId="2144702408" sldId="496"/>
            <ac:graphicFrameMk id="13" creationId="{88CDF99A-2AC1-4985-9BEC-D324C3BD186C}"/>
          </ac:graphicFrameMkLst>
        </pc:graphicFrameChg>
        <pc:graphicFrameChg chg="add mod modGraphic">
          <ac:chgData name="The Nguyen" userId="c9daebcf-96ad-44e9-8a9f-fe81c66a4169" providerId="ADAL" clId="{2F4ED5DA-30EE-4974-B696-804B1F1222CA}" dt="2023-10-11T07:41:13.072" v="5831"/>
          <ac:graphicFrameMkLst>
            <pc:docMk/>
            <pc:sldMk cId="2144702408" sldId="496"/>
            <ac:graphicFrameMk id="17" creationId="{D30A3558-94E7-4B2B-A93F-486AAB2D2A78}"/>
          </ac:graphicFrameMkLst>
        </pc:graphicFrameChg>
        <pc:graphicFrameChg chg="add del modGraphic">
          <ac:chgData name="The Nguyen" userId="c9daebcf-96ad-44e9-8a9f-fe81c66a4169" providerId="ADAL" clId="{2F4ED5DA-30EE-4974-B696-804B1F1222CA}" dt="2023-10-11T07:37:20.942" v="5754" actId="1032"/>
          <ac:graphicFrameMkLst>
            <pc:docMk/>
            <pc:sldMk cId="2144702408" sldId="496"/>
            <ac:graphicFrameMk id="18" creationId="{4115A033-B9A6-4385-BF08-F5DA0B2EE0B7}"/>
          </ac:graphicFrameMkLst>
        </pc:graphicFrameChg>
        <pc:picChg chg="del">
          <ac:chgData name="The Nguyen" userId="c9daebcf-96ad-44e9-8a9f-fe81c66a4169" providerId="ADAL" clId="{2F4ED5DA-30EE-4974-B696-804B1F1222CA}" dt="2023-10-11T07:17:15.393" v="5423" actId="478"/>
          <ac:picMkLst>
            <pc:docMk/>
            <pc:sldMk cId="2144702408" sldId="496"/>
            <ac:picMk id="8" creationId="{C2B54375-D990-4E94-9BCE-A502AADE6DAF}"/>
          </ac:picMkLst>
        </pc:picChg>
        <pc:picChg chg="del">
          <ac:chgData name="The Nguyen" userId="c9daebcf-96ad-44e9-8a9f-fe81c66a4169" providerId="ADAL" clId="{2F4ED5DA-30EE-4974-B696-804B1F1222CA}" dt="2023-10-11T07:17:11.578" v="5418" actId="478"/>
          <ac:picMkLst>
            <pc:docMk/>
            <pc:sldMk cId="2144702408" sldId="496"/>
            <ac:picMk id="11" creationId="{01A5946C-2AA3-49CB-A3BD-CDC52D22F6CA}"/>
          </ac:picMkLst>
        </pc:picChg>
      </pc:sldChg>
      <pc:sldChg chg="addSp delSp modSp add del mod">
        <pc:chgData name="The Nguyen" userId="c9daebcf-96ad-44e9-8a9f-fe81c66a4169" providerId="ADAL" clId="{2F4ED5DA-30EE-4974-B696-804B1F1222CA}" dt="2023-10-11T07:08:45.006" v="5416" actId="47"/>
        <pc:sldMkLst>
          <pc:docMk/>
          <pc:sldMk cId="2450147228" sldId="496"/>
        </pc:sldMkLst>
        <pc:spChg chg="mod">
          <ac:chgData name="The Nguyen" userId="c9daebcf-96ad-44e9-8a9f-fe81c66a4169" providerId="ADAL" clId="{2F4ED5DA-30EE-4974-B696-804B1F1222CA}" dt="2023-10-11T06:56:01.370" v="5360" actId="20577"/>
          <ac:spMkLst>
            <pc:docMk/>
            <pc:sldMk cId="2450147228" sldId="496"/>
            <ac:spMk id="3" creationId="{88339906-AB4D-4839-9D6D-8DB2A75609D1}"/>
          </ac:spMkLst>
        </pc:spChg>
        <pc:spChg chg="add mod">
          <ac:chgData name="The Nguyen" userId="c9daebcf-96ad-44e9-8a9f-fe81c66a4169" providerId="ADAL" clId="{2F4ED5DA-30EE-4974-B696-804B1F1222CA}" dt="2023-10-11T07:02:42.460" v="5362" actId="14100"/>
          <ac:spMkLst>
            <pc:docMk/>
            <pc:sldMk cId="2450147228" sldId="496"/>
            <ac:spMk id="4" creationId="{0FCDF8C3-6E81-4E27-A989-DA1E4728687C}"/>
          </ac:spMkLst>
        </pc:spChg>
        <pc:spChg chg="del">
          <ac:chgData name="The Nguyen" userId="c9daebcf-96ad-44e9-8a9f-fe81c66a4169" providerId="ADAL" clId="{2F4ED5DA-30EE-4974-B696-804B1F1222CA}" dt="2023-10-11T06:43:26.458" v="5286" actId="478"/>
          <ac:spMkLst>
            <pc:docMk/>
            <pc:sldMk cId="2450147228" sldId="496"/>
            <ac:spMk id="5" creationId="{62DD1550-6149-4DE0-93DA-B611B3AE522D}"/>
          </ac:spMkLst>
        </pc:spChg>
        <pc:spChg chg="mod">
          <ac:chgData name="The Nguyen" userId="c9daebcf-96ad-44e9-8a9f-fe81c66a4169" providerId="ADAL" clId="{2F4ED5DA-30EE-4974-B696-804B1F1222CA}" dt="2023-10-11T07:02:42.460" v="5362" actId="14100"/>
          <ac:spMkLst>
            <pc:docMk/>
            <pc:sldMk cId="2450147228" sldId="496"/>
            <ac:spMk id="7" creationId="{30DB9F20-11AD-4996-A1EA-9A4A2B78C36E}"/>
          </ac:spMkLst>
        </pc:spChg>
        <pc:picChg chg="del">
          <ac:chgData name="The Nguyen" userId="c9daebcf-96ad-44e9-8a9f-fe81c66a4169" providerId="ADAL" clId="{2F4ED5DA-30EE-4974-B696-804B1F1222CA}" dt="2023-10-11T06:43:24.581" v="5284" actId="478"/>
          <ac:picMkLst>
            <pc:docMk/>
            <pc:sldMk cId="2450147228" sldId="496"/>
            <ac:picMk id="8" creationId="{C2B54375-D990-4E94-9BCE-A502AADE6DAF}"/>
          </ac:picMkLst>
        </pc:picChg>
        <pc:picChg chg="del">
          <ac:chgData name="The Nguyen" userId="c9daebcf-96ad-44e9-8a9f-fe81c66a4169" providerId="ADAL" clId="{2F4ED5DA-30EE-4974-B696-804B1F1222CA}" dt="2023-10-11T06:43:24.923" v="5285" actId="478"/>
          <ac:picMkLst>
            <pc:docMk/>
            <pc:sldMk cId="2450147228" sldId="496"/>
            <ac:picMk id="11" creationId="{01A5946C-2AA3-49CB-A3BD-CDC52D22F6CA}"/>
          </ac:picMkLst>
        </pc:picChg>
      </pc:sldChg>
      <pc:sldChg chg="modSp add mod">
        <pc:chgData name="The Nguyen" userId="c9daebcf-96ad-44e9-8a9f-fe81c66a4169" providerId="ADAL" clId="{2F4ED5DA-30EE-4974-B696-804B1F1222CA}" dt="2023-10-11T08:08:21.736" v="5943" actId="20577"/>
        <pc:sldMkLst>
          <pc:docMk/>
          <pc:sldMk cId="3041237158" sldId="497"/>
        </pc:sldMkLst>
        <pc:spChg chg="mod">
          <ac:chgData name="The Nguyen" userId="c9daebcf-96ad-44e9-8a9f-fe81c66a4169" providerId="ADAL" clId="{2F4ED5DA-30EE-4974-B696-804B1F1222CA}" dt="2023-10-11T08:08:21.736" v="5943" actId="20577"/>
          <ac:spMkLst>
            <pc:docMk/>
            <pc:sldMk cId="3041237158" sldId="497"/>
            <ac:spMk id="3" creationId="{1358EB35-C1A2-4C0C-89F0-F1675FC6D482}"/>
          </ac:spMkLst>
        </pc:spChg>
      </pc:sldChg>
      <pc:sldChg chg="modSp add mod">
        <pc:chgData name="The Nguyen" userId="c9daebcf-96ad-44e9-8a9f-fe81c66a4169" providerId="ADAL" clId="{2F4ED5DA-30EE-4974-B696-804B1F1222CA}" dt="2023-10-11T08:12:15.085" v="6109" actId="20577"/>
        <pc:sldMkLst>
          <pc:docMk/>
          <pc:sldMk cId="355647362" sldId="498"/>
        </pc:sldMkLst>
        <pc:spChg chg="mod">
          <ac:chgData name="The Nguyen" userId="c9daebcf-96ad-44e9-8a9f-fe81c66a4169" providerId="ADAL" clId="{2F4ED5DA-30EE-4974-B696-804B1F1222CA}" dt="2023-10-11T08:12:15.085" v="6109" actId="20577"/>
          <ac:spMkLst>
            <pc:docMk/>
            <pc:sldMk cId="355647362" sldId="498"/>
            <ac:spMk id="3" creationId="{39AE6B75-404A-4668-9B1C-C01856604112}"/>
          </ac:spMkLst>
        </pc:spChg>
      </pc:sldChg>
      <pc:sldChg chg="new del">
        <pc:chgData name="The Nguyen" userId="c9daebcf-96ad-44e9-8a9f-fe81c66a4169" providerId="ADAL" clId="{2F4ED5DA-30EE-4974-B696-804B1F1222CA}" dt="2023-10-11T08:12:19.772" v="6111" actId="47"/>
        <pc:sldMkLst>
          <pc:docMk/>
          <pc:sldMk cId="1120003162" sldId="499"/>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CA1AF6-CBCB-4B9E-B060-20DAF2EB103F}"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18D020DD-AC6A-4F8F-9763-FE28B3075641}">
      <dgm:prSet phldrT="[Text]" custT="1"/>
      <dgm:spPr/>
      <dgm:t>
        <a:bodyPr/>
        <a:lstStyle/>
        <a:p>
          <a:r>
            <a:rPr lang="en-US" sz="1400" dirty="0">
              <a:latin typeface="+mj-lt"/>
            </a:rPr>
            <a:t>Describe the presence of the radio hardware</a:t>
          </a:r>
        </a:p>
      </dgm:t>
    </dgm:pt>
    <dgm:pt modelId="{0F07F639-1070-404F-A918-A094CB0DE6CF}" type="parTrans" cxnId="{1F10E231-92B7-47EF-B283-E7D1704BEB8C}">
      <dgm:prSet/>
      <dgm:spPr/>
      <dgm:t>
        <a:bodyPr/>
        <a:lstStyle/>
        <a:p>
          <a:endParaRPr lang="en-US" sz="1600"/>
        </a:p>
      </dgm:t>
    </dgm:pt>
    <dgm:pt modelId="{7D060810-DFB5-4ABA-85BE-7CF922F8FBC3}" type="sibTrans" cxnId="{1F10E231-92B7-47EF-B283-E7D1704BEB8C}">
      <dgm:prSet/>
      <dgm:spPr/>
      <dgm:t>
        <a:bodyPr/>
        <a:lstStyle/>
        <a:p>
          <a:endParaRPr lang="en-US" sz="1600"/>
        </a:p>
      </dgm:t>
    </dgm:pt>
    <dgm:pt modelId="{D7AE1470-89C9-4198-86F1-3C10CD4054F7}">
      <dgm:prSet phldrT="[Text]" custT="1"/>
      <dgm:spPr/>
      <dgm:t>
        <a:bodyPr/>
        <a:lstStyle/>
        <a:p>
          <a:pPr>
            <a:buFont typeface="Wingdings" panose="05000000000000000000" pitchFamily="2" charset="2"/>
            <a:buChar char="§"/>
          </a:pPr>
          <a:r>
            <a:rPr lang="en-US" sz="1400" dirty="0">
              <a:latin typeface="+mj-lt"/>
            </a:rPr>
            <a:t>TX power in dBm be specified using </a:t>
          </a:r>
          <a:r>
            <a:rPr lang="en-US" sz="1400" dirty="0" err="1">
              <a:latin typeface="+mj-lt"/>
            </a:rPr>
            <a:t>devicetree</a:t>
          </a:r>
          <a:r>
            <a:rPr lang="en-US" sz="1400" dirty="0">
              <a:latin typeface="+mj-lt"/>
            </a:rPr>
            <a:t>.</a:t>
          </a:r>
        </a:p>
      </dgm:t>
    </dgm:pt>
    <dgm:pt modelId="{90FF00B0-A456-4B67-96E0-796B16C86221}" type="parTrans" cxnId="{9F5EFFD6-4D37-4412-8B88-2E27C1A488E0}">
      <dgm:prSet/>
      <dgm:spPr/>
      <dgm:t>
        <a:bodyPr/>
        <a:lstStyle/>
        <a:p>
          <a:endParaRPr lang="en-US" sz="1600"/>
        </a:p>
      </dgm:t>
    </dgm:pt>
    <dgm:pt modelId="{F5CC24DA-AF6B-4CC2-A09A-9133216DA787}" type="sibTrans" cxnId="{9F5EFFD6-4D37-4412-8B88-2E27C1A488E0}">
      <dgm:prSet/>
      <dgm:spPr/>
      <dgm:t>
        <a:bodyPr/>
        <a:lstStyle/>
        <a:p>
          <a:endParaRPr lang="en-US" sz="1600"/>
        </a:p>
      </dgm:t>
    </dgm:pt>
    <dgm:pt modelId="{AE8AFAA1-02F4-443C-BD29-AC79825572E1}">
      <dgm:prSet phldrT="[Text]" custT="1"/>
      <dgm:spPr/>
      <dgm:t>
        <a:bodyPr/>
        <a:lstStyle/>
        <a:p>
          <a:r>
            <a:rPr lang="en-US" sz="1400" dirty="0" err="1">
              <a:latin typeface="+mj-lt"/>
            </a:rPr>
            <a:t>Kconfig</a:t>
          </a:r>
          <a:endParaRPr lang="en-US" sz="1400" dirty="0">
            <a:latin typeface="+mj-lt"/>
          </a:endParaRPr>
        </a:p>
      </dgm:t>
    </dgm:pt>
    <dgm:pt modelId="{AB88F9C3-AEED-4085-BCA8-F6D7D4142AD5}" type="parTrans" cxnId="{3D503342-1CD2-4DB9-8AF5-0D49270088C5}">
      <dgm:prSet/>
      <dgm:spPr/>
      <dgm:t>
        <a:bodyPr/>
        <a:lstStyle/>
        <a:p>
          <a:endParaRPr lang="en-US" sz="1600"/>
        </a:p>
      </dgm:t>
    </dgm:pt>
    <dgm:pt modelId="{4E52ED20-7D1A-4960-9525-1CF1BADBF2D9}" type="sibTrans" cxnId="{3D503342-1CD2-4DB9-8AF5-0D49270088C5}">
      <dgm:prSet/>
      <dgm:spPr/>
      <dgm:t>
        <a:bodyPr/>
        <a:lstStyle/>
        <a:p>
          <a:endParaRPr lang="en-US" sz="1600"/>
        </a:p>
      </dgm:t>
    </dgm:pt>
    <dgm:pt modelId="{EDCA4C0A-30EB-4C28-A320-A7A4276082BC}">
      <dgm:prSet phldrT="[Text]" custT="1"/>
      <dgm:spPr/>
      <dgm:t>
        <a:bodyPr/>
        <a:lstStyle/>
        <a:p>
          <a:r>
            <a:rPr lang="en-US" sz="1400" dirty="0">
              <a:latin typeface="+mj-lt"/>
            </a:rPr>
            <a:t>Determine which software features should be built for the radio:</a:t>
          </a:r>
        </a:p>
      </dgm:t>
    </dgm:pt>
    <dgm:pt modelId="{8E8CF5F6-6F2C-42D7-A422-334456FEF7CB}" type="parTrans" cxnId="{DD0F6810-E219-499C-9622-766AD33863FB}">
      <dgm:prSet/>
      <dgm:spPr/>
      <dgm:t>
        <a:bodyPr/>
        <a:lstStyle/>
        <a:p>
          <a:endParaRPr lang="en-US" sz="1600"/>
        </a:p>
      </dgm:t>
    </dgm:pt>
    <dgm:pt modelId="{77F0A43F-51C6-444C-9ADA-97A3C746F729}" type="sibTrans" cxnId="{DD0F6810-E219-499C-9622-766AD33863FB}">
      <dgm:prSet/>
      <dgm:spPr/>
      <dgm:t>
        <a:bodyPr/>
        <a:lstStyle/>
        <a:p>
          <a:endParaRPr lang="en-US" sz="1600"/>
        </a:p>
      </dgm:t>
    </dgm:pt>
    <dgm:pt modelId="{A2B56879-55BB-431C-AACE-767ADF128B97}">
      <dgm:prSet phldrT="[Text]" custT="1"/>
      <dgm:spPr/>
      <dgm:t>
        <a:bodyPr/>
        <a:lstStyle/>
        <a:p>
          <a:pPr>
            <a:buFont typeface="Wingdings" panose="05000000000000000000" pitchFamily="2" charset="2"/>
            <a:buChar char="§"/>
          </a:pPr>
          <a:r>
            <a:rPr lang="en-US" sz="1400" dirty="0">
              <a:latin typeface="+mj-lt"/>
            </a:rPr>
            <a:t>BLE or 802.15.4 protocol stack.</a:t>
          </a:r>
        </a:p>
      </dgm:t>
    </dgm:pt>
    <dgm:pt modelId="{1E34C816-6771-43E0-8755-A5A6C2EA95D3}" type="parTrans" cxnId="{48A84FD6-0CC6-400E-886C-3ABB04EA8C03}">
      <dgm:prSet/>
      <dgm:spPr/>
      <dgm:t>
        <a:bodyPr/>
        <a:lstStyle/>
        <a:p>
          <a:endParaRPr lang="en-US"/>
        </a:p>
      </dgm:t>
    </dgm:pt>
    <dgm:pt modelId="{8A5745E7-99D4-4E7B-82C8-6CAD3E3EE045}" type="sibTrans" cxnId="{48A84FD6-0CC6-400E-886C-3ABB04EA8C03}">
      <dgm:prSet/>
      <dgm:spPr/>
      <dgm:t>
        <a:bodyPr/>
        <a:lstStyle/>
        <a:p>
          <a:endParaRPr lang="en-US"/>
        </a:p>
      </dgm:t>
    </dgm:pt>
    <dgm:pt modelId="{F4C66757-E8F0-42FE-8665-3DFFEA7D596A}">
      <dgm:prSet phldrT="[Text]" custT="1"/>
      <dgm:spPr/>
      <dgm:t>
        <a:bodyPr/>
        <a:lstStyle/>
        <a:p>
          <a:r>
            <a:rPr lang="en-US" sz="1400" dirty="0">
              <a:latin typeface="+mj-lt"/>
            </a:rPr>
            <a:t>Boot-time configuration</a:t>
          </a:r>
        </a:p>
      </dgm:t>
    </dgm:pt>
    <dgm:pt modelId="{B0F3A30C-6529-49DC-8FC7-7C39BBAD6CBB}" type="parTrans" cxnId="{6DC75B25-2BEB-4F60-9350-1D2D0AF7FF8B}">
      <dgm:prSet/>
      <dgm:spPr/>
      <dgm:t>
        <a:bodyPr/>
        <a:lstStyle/>
        <a:p>
          <a:endParaRPr lang="en-US"/>
        </a:p>
      </dgm:t>
    </dgm:pt>
    <dgm:pt modelId="{9C85706D-5784-44D2-BB85-30B70937834E}" type="sibTrans" cxnId="{6DC75B25-2BEB-4F60-9350-1D2D0AF7FF8B}">
      <dgm:prSet/>
      <dgm:spPr/>
      <dgm:t>
        <a:bodyPr/>
        <a:lstStyle/>
        <a:p>
          <a:endParaRPr lang="en-US"/>
        </a:p>
      </dgm:t>
    </dgm:pt>
    <dgm:pt modelId="{9B4B9DBB-67FA-4918-81DD-5014704FF694}">
      <dgm:prSet phldrT="[Text]" custT="1"/>
      <dgm:spPr/>
      <dgm:t>
        <a:bodyPr/>
        <a:lstStyle/>
        <a:p>
          <a:r>
            <a:rPr lang="en-US" sz="1400" dirty="0" err="1">
              <a:latin typeface="+mj-lt"/>
            </a:rPr>
            <a:t>devicetree</a:t>
          </a:r>
          <a:endParaRPr lang="en-US" sz="1400" dirty="0">
            <a:latin typeface="+mj-lt"/>
          </a:endParaRPr>
        </a:p>
      </dgm:t>
    </dgm:pt>
    <dgm:pt modelId="{2889B130-CE6E-4D92-A58A-A6E601C74BC2}" type="sibTrans" cxnId="{2FBB0CE5-4B46-40AF-BF8E-FA83D208C4AA}">
      <dgm:prSet/>
      <dgm:spPr/>
      <dgm:t>
        <a:bodyPr/>
        <a:lstStyle/>
        <a:p>
          <a:endParaRPr lang="en-US" sz="1600"/>
        </a:p>
      </dgm:t>
    </dgm:pt>
    <dgm:pt modelId="{70961638-9481-415C-8D64-ACF31FCE76EC}" type="parTrans" cxnId="{2FBB0CE5-4B46-40AF-BF8E-FA83D208C4AA}">
      <dgm:prSet/>
      <dgm:spPr/>
      <dgm:t>
        <a:bodyPr/>
        <a:lstStyle/>
        <a:p>
          <a:endParaRPr lang="en-US" sz="1600"/>
        </a:p>
      </dgm:t>
    </dgm:pt>
    <dgm:pt modelId="{853F0736-0474-4782-A5D1-A453E2275A68}">
      <dgm:prSet phldrT="[Text]" custT="1"/>
      <dgm:spPr/>
      <dgm:t>
        <a:bodyPr/>
        <a:lstStyle/>
        <a:p>
          <a:pPr>
            <a:buFont typeface="Wingdings" panose="05000000000000000000" pitchFamily="2" charset="2"/>
            <a:buChar char="§"/>
          </a:pPr>
          <a:r>
            <a:rPr lang="en-US" sz="1400" dirty="0">
              <a:latin typeface="+mj-lt"/>
            </a:rPr>
            <a:t>What driver or drivers it’s compatible with</a:t>
          </a:r>
        </a:p>
      </dgm:t>
    </dgm:pt>
    <dgm:pt modelId="{66E7AB26-EDA5-4E0D-B812-74ABB0BF0FF0}" type="sibTrans" cxnId="{16C38145-4686-4C68-8627-B2606398B082}">
      <dgm:prSet/>
      <dgm:spPr/>
      <dgm:t>
        <a:bodyPr/>
        <a:lstStyle/>
        <a:p>
          <a:endParaRPr lang="en-US"/>
        </a:p>
      </dgm:t>
    </dgm:pt>
    <dgm:pt modelId="{7D9FDAD4-6FF4-4E76-918D-728478DE5EE4}" type="parTrans" cxnId="{16C38145-4686-4C68-8627-B2606398B082}">
      <dgm:prSet/>
      <dgm:spPr/>
      <dgm:t>
        <a:bodyPr/>
        <a:lstStyle/>
        <a:p>
          <a:endParaRPr lang="en-US"/>
        </a:p>
      </dgm:t>
    </dgm:pt>
    <dgm:pt modelId="{329AA909-088B-4ACA-ACB9-4D9AE7D583B1}" type="pres">
      <dgm:prSet presAssocID="{D8CA1AF6-CBCB-4B9E-B060-20DAF2EB103F}" presName="diagram" presStyleCnt="0">
        <dgm:presLayoutVars>
          <dgm:chPref val="1"/>
          <dgm:dir/>
          <dgm:animOne val="branch"/>
          <dgm:animLvl val="lvl"/>
          <dgm:resizeHandles/>
        </dgm:presLayoutVars>
      </dgm:prSet>
      <dgm:spPr/>
    </dgm:pt>
    <dgm:pt modelId="{95390EB0-F5F9-46FA-89C4-AE616C68DDAC}" type="pres">
      <dgm:prSet presAssocID="{9B4B9DBB-67FA-4918-81DD-5014704FF694}" presName="root" presStyleCnt="0"/>
      <dgm:spPr/>
    </dgm:pt>
    <dgm:pt modelId="{C6F1171F-7418-4B68-88BA-7D2FB1FF246C}" type="pres">
      <dgm:prSet presAssocID="{9B4B9DBB-67FA-4918-81DD-5014704FF694}" presName="rootComposite" presStyleCnt="0"/>
      <dgm:spPr/>
    </dgm:pt>
    <dgm:pt modelId="{D50DAFC3-6051-4BA3-B844-3C9B67C83F0E}" type="pres">
      <dgm:prSet presAssocID="{9B4B9DBB-67FA-4918-81DD-5014704FF694}" presName="rootText" presStyleLbl="node1" presStyleIdx="0" presStyleCnt="2"/>
      <dgm:spPr/>
    </dgm:pt>
    <dgm:pt modelId="{7F230F2F-0633-45A3-A093-075E9619E077}" type="pres">
      <dgm:prSet presAssocID="{9B4B9DBB-67FA-4918-81DD-5014704FF694}" presName="rootConnector" presStyleLbl="node1" presStyleIdx="0" presStyleCnt="2"/>
      <dgm:spPr/>
    </dgm:pt>
    <dgm:pt modelId="{B947FF2D-EB17-474A-AD65-21E07B019D15}" type="pres">
      <dgm:prSet presAssocID="{9B4B9DBB-67FA-4918-81DD-5014704FF694}" presName="childShape" presStyleCnt="0"/>
      <dgm:spPr/>
    </dgm:pt>
    <dgm:pt modelId="{1402DBD1-F610-4B72-8E53-DC60966D9731}" type="pres">
      <dgm:prSet presAssocID="{0F07F639-1070-404F-A918-A094CB0DE6CF}" presName="Name13" presStyleLbl="parChTrans1D2" presStyleIdx="0" presStyleCnt="3"/>
      <dgm:spPr/>
    </dgm:pt>
    <dgm:pt modelId="{A825196C-7547-4B64-BDFD-647D668D6308}" type="pres">
      <dgm:prSet presAssocID="{18D020DD-AC6A-4F8F-9763-FE28B3075641}" presName="childText" presStyleLbl="bgAcc1" presStyleIdx="0" presStyleCnt="3" custScaleX="213044">
        <dgm:presLayoutVars>
          <dgm:bulletEnabled val="1"/>
        </dgm:presLayoutVars>
      </dgm:prSet>
      <dgm:spPr/>
    </dgm:pt>
    <dgm:pt modelId="{35771558-DDFA-4B89-96DC-49BBC4C12E8E}" type="pres">
      <dgm:prSet presAssocID="{B0F3A30C-6529-49DC-8FC7-7C39BBAD6CBB}" presName="Name13" presStyleLbl="parChTrans1D2" presStyleIdx="1" presStyleCnt="3"/>
      <dgm:spPr/>
    </dgm:pt>
    <dgm:pt modelId="{018D030E-E480-4460-AEBC-153417B61BDD}" type="pres">
      <dgm:prSet presAssocID="{F4C66757-E8F0-42FE-8665-3DFFEA7D596A}" presName="childText" presStyleLbl="bgAcc1" presStyleIdx="1" presStyleCnt="3" custScaleX="219310">
        <dgm:presLayoutVars>
          <dgm:bulletEnabled val="1"/>
        </dgm:presLayoutVars>
      </dgm:prSet>
      <dgm:spPr/>
    </dgm:pt>
    <dgm:pt modelId="{F36F023D-26ED-4A8B-BF2F-285F70F6F6B8}" type="pres">
      <dgm:prSet presAssocID="{AE8AFAA1-02F4-443C-BD29-AC79825572E1}" presName="root" presStyleCnt="0"/>
      <dgm:spPr/>
    </dgm:pt>
    <dgm:pt modelId="{270F6379-31EB-4A9C-B991-3FC068B760FC}" type="pres">
      <dgm:prSet presAssocID="{AE8AFAA1-02F4-443C-BD29-AC79825572E1}" presName="rootComposite" presStyleCnt="0"/>
      <dgm:spPr/>
    </dgm:pt>
    <dgm:pt modelId="{E8616207-C807-4BD3-AE21-D9E8BA93DB69}" type="pres">
      <dgm:prSet presAssocID="{AE8AFAA1-02F4-443C-BD29-AC79825572E1}" presName="rootText" presStyleLbl="node1" presStyleIdx="1" presStyleCnt="2"/>
      <dgm:spPr/>
    </dgm:pt>
    <dgm:pt modelId="{F6152CEF-EFDF-4EA6-8DCC-E7E565262BC0}" type="pres">
      <dgm:prSet presAssocID="{AE8AFAA1-02F4-443C-BD29-AC79825572E1}" presName="rootConnector" presStyleLbl="node1" presStyleIdx="1" presStyleCnt="2"/>
      <dgm:spPr/>
    </dgm:pt>
    <dgm:pt modelId="{B67017E6-1F5B-43DC-81BB-09AF2C990C42}" type="pres">
      <dgm:prSet presAssocID="{AE8AFAA1-02F4-443C-BD29-AC79825572E1}" presName="childShape" presStyleCnt="0"/>
      <dgm:spPr/>
    </dgm:pt>
    <dgm:pt modelId="{818CA7C0-C155-4F35-8CCC-7238C799EBEC}" type="pres">
      <dgm:prSet presAssocID="{8E8CF5F6-6F2C-42D7-A422-334456FEF7CB}" presName="Name13" presStyleLbl="parChTrans1D2" presStyleIdx="2" presStyleCnt="3"/>
      <dgm:spPr/>
    </dgm:pt>
    <dgm:pt modelId="{7840FE44-4D5C-42D0-AF93-3670E6E014B2}" type="pres">
      <dgm:prSet presAssocID="{EDCA4C0A-30EB-4C28-A320-A7A4276082BC}" presName="childText" presStyleLbl="bgAcc1" presStyleIdx="2" presStyleCnt="3" custScaleX="219310">
        <dgm:presLayoutVars>
          <dgm:bulletEnabled val="1"/>
        </dgm:presLayoutVars>
      </dgm:prSet>
      <dgm:spPr/>
    </dgm:pt>
  </dgm:ptLst>
  <dgm:cxnLst>
    <dgm:cxn modelId="{9DA8B304-7EA5-49BE-AA19-2A9897B1B6D9}" type="presOf" srcId="{AE8AFAA1-02F4-443C-BD29-AC79825572E1}" destId="{F6152CEF-EFDF-4EA6-8DCC-E7E565262BC0}" srcOrd="1" destOrd="0" presId="urn:microsoft.com/office/officeart/2005/8/layout/hierarchy3"/>
    <dgm:cxn modelId="{B4C2ED0A-1C10-4C45-A32C-1B3C24D8996E}" type="presOf" srcId="{18D020DD-AC6A-4F8F-9763-FE28B3075641}" destId="{A825196C-7547-4B64-BDFD-647D668D6308}" srcOrd="0" destOrd="0" presId="urn:microsoft.com/office/officeart/2005/8/layout/hierarchy3"/>
    <dgm:cxn modelId="{DD0F6810-E219-499C-9622-766AD33863FB}" srcId="{AE8AFAA1-02F4-443C-BD29-AC79825572E1}" destId="{EDCA4C0A-30EB-4C28-A320-A7A4276082BC}" srcOrd="0" destOrd="0" parTransId="{8E8CF5F6-6F2C-42D7-A422-334456FEF7CB}" sibTransId="{77F0A43F-51C6-444C-9ADA-97A3C746F729}"/>
    <dgm:cxn modelId="{DCEB3C1A-2BCD-4FFD-896A-6ABD2754C173}" type="presOf" srcId="{F4C66757-E8F0-42FE-8665-3DFFEA7D596A}" destId="{018D030E-E480-4460-AEBC-153417B61BDD}" srcOrd="0" destOrd="0" presId="urn:microsoft.com/office/officeart/2005/8/layout/hierarchy3"/>
    <dgm:cxn modelId="{6DC75B25-2BEB-4F60-9350-1D2D0AF7FF8B}" srcId="{9B4B9DBB-67FA-4918-81DD-5014704FF694}" destId="{F4C66757-E8F0-42FE-8665-3DFFEA7D596A}" srcOrd="1" destOrd="0" parTransId="{B0F3A30C-6529-49DC-8FC7-7C39BBAD6CBB}" sibTransId="{9C85706D-5784-44D2-BB85-30B70937834E}"/>
    <dgm:cxn modelId="{1F10E231-92B7-47EF-B283-E7D1704BEB8C}" srcId="{9B4B9DBB-67FA-4918-81DD-5014704FF694}" destId="{18D020DD-AC6A-4F8F-9763-FE28B3075641}" srcOrd="0" destOrd="0" parTransId="{0F07F639-1070-404F-A918-A094CB0DE6CF}" sibTransId="{7D060810-DFB5-4ABA-85BE-7CF922F8FBC3}"/>
    <dgm:cxn modelId="{8429DC5C-05F1-4112-9216-8C562E179880}" type="presOf" srcId="{9B4B9DBB-67FA-4918-81DD-5014704FF694}" destId="{7F230F2F-0633-45A3-A093-075E9619E077}" srcOrd="1" destOrd="0" presId="urn:microsoft.com/office/officeart/2005/8/layout/hierarchy3"/>
    <dgm:cxn modelId="{C0041F5F-83ED-41C2-B7CF-DC391E2CDF99}" type="presOf" srcId="{853F0736-0474-4782-A5D1-A453E2275A68}" destId="{A825196C-7547-4B64-BDFD-647D668D6308}" srcOrd="0" destOrd="1" presId="urn:microsoft.com/office/officeart/2005/8/layout/hierarchy3"/>
    <dgm:cxn modelId="{3D503342-1CD2-4DB9-8AF5-0D49270088C5}" srcId="{D8CA1AF6-CBCB-4B9E-B060-20DAF2EB103F}" destId="{AE8AFAA1-02F4-443C-BD29-AC79825572E1}" srcOrd="1" destOrd="0" parTransId="{AB88F9C3-AEED-4085-BCA8-F6D7D4142AD5}" sibTransId="{4E52ED20-7D1A-4960-9525-1CF1BADBF2D9}"/>
    <dgm:cxn modelId="{16C38145-4686-4C68-8627-B2606398B082}" srcId="{18D020DD-AC6A-4F8F-9763-FE28B3075641}" destId="{853F0736-0474-4782-A5D1-A453E2275A68}" srcOrd="0" destOrd="0" parTransId="{7D9FDAD4-6FF4-4E76-918D-728478DE5EE4}" sibTransId="{66E7AB26-EDA5-4E0D-B812-74ABB0BF0FF0}"/>
    <dgm:cxn modelId="{E0EF6D69-42DD-4312-8424-77384C9BD7B7}" type="presOf" srcId="{EDCA4C0A-30EB-4C28-A320-A7A4276082BC}" destId="{7840FE44-4D5C-42D0-AF93-3670E6E014B2}" srcOrd="0" destOrd="0" presId="urn:microsoft.com/office/officeart/2005/8/layout/hierarchy3"/>
    <dgm:cxn modelId="{B6B0AF4A-18F6-49F1-934F-898759E8D661}" type="presOf" srcId="{A2B56879-55BB-431C-AACE-767ADF128B97}" destId="{7840FE44-4D5C-42D0-AF93-3670E6E014B2}" srcOrd="0" destOrd="1" presId="urn:microsoft.com/office/officeart/2005/8/layout/hierarchy3"/>
    <dgm:cxn modelId="{12455E56-E015-4ADD-A862-0A8AD9A58532}" type="presOf" srcId="{B0F3A30C-6529-49DC-8FC7-7C39BBAD6CBB}" destId="{35771558-DDFA-4B89-96DC-49BBC4C12E8E}" srcOrd="0" destOrd="0" presId="urn:microsoft.com/office/officeart/2005/8/layout/hierarchy3"/>
    <dgm:cxn modelId="{2F72947C-A14F-4791-8CFB-9CE0E1E2BA06}" type="presOf" srcId="{AE8AFAA1-02F4-443C-BD29-AC79825572E1}" destId="{E8616207-C807-4BD3-AE21-D9E8BA93DB69}" srcOrd="0" destOrd="0" presId="urn:microsoft.com/office/officeart/2005/8/layout/hierarchy3"/>
    <dgm:cxn modelId="{815E0696-BADC-45F5-99A6-48EA851B23DC}" type="presOf" srcId="{D7AE1470-89C9-4198-86F1-3C10CD4054F7}" destId="{018D030E-E480-4460-AEBC-153417B61BDD}" srcOrd="0" destOrd="1" presId="urn:microsoft.com/office/officeart/2005/8/layout/hierarchy3"/>
    <dgm:cxn modelId="{8396E5A8-A15A-43DE-82EB-03C21AAC84C1}" type="presOf" srcId="{0F07F639-1070-404F-A918-A094CB0DE6CF}" destId="{1402DBD1-F610-4B72-8E53-DC60966D9731}" srcOrd="0" destOrd="0" presId="urn:microsoft.com/office/officeart/2005/8/layout/hierarchy3"/>
    <dgm:cxn modelId="{D83EADBA-C98F-473E-812F-31D124B1D261}" type="presOf" srcId="{9B4B9DBB-67FA-4918-81DD-5014704FF694}" destId="{D50DAFC3-6051-4BA3-B844-3C9B67C83F0E}" srcOrd="0" destOrd="0" presId="urn:microsoft.com/office/officeart/2005/8/layout/hierarchy3"/>
    <dgm:cxn modelId="{AA7A05C2-64A8-4578-9223-9EE299A80BB5}" type="presOf" srcId="{D8CA1AF6-CBCB-4B9E-B060-20DAF2EB103F}" destId="{329AA909-088B-4ACA-ACB9-4D9AE7D583B1}" srcOrd="0" destOrd="0" presId="urn:microsoft.com/office/officeart/2005/8/layout/hierarchy3"/>
    <dgm:cxn modelId="{48A84FD6-0CC6-400E-886C-3ABB04EA8C03}" srcId="{EDCA4C0A-30EB-4C28-A320-A7A4276082BC}" destId="{A2B56879-55BB-431C-AACE-767ADF128B97}" srcOrd="0" destOrd="0" parTransId="{1E34C816-6771-43E0-8755-A5A6C2EA95D3}" sibTransId="{8A5745E7-99D4-4E7B-82C8-6CAD3E3EE045}"/>
    <dgm:cxn modelId="{9F5EFFD6-4D37-4412-8B88-2E27C1A488E0}" srcId="{F4C66757-E8F0-42FE-8665-3DFFEA7D596A}" destId="{D7AE1470-89C9-4198-86F1-3C10CD4054F7}" srcOrd="0" destOrd="0" parTransId="{90FF00B0-A456-4B67-96E0-796B16C86221}" sibTransId="{F5CC24DA-AF6B-4CC2-A09A-9133216DA787}"/>
    <dgm:cxn modelId="{2A9A69D7-9BBB-4226-94A4-E3D583BB7C92}" type="presOf" srcId="{8E8CF5F6-6F2C-42D7-A422-334456FEF7CB}" destId="{818CA7C0-C155-4F35-8CCC-7238C799EBEC}" srcOrd="0" destOrd="0" presId="urn:microsoft.com/office/officeart/2005/8/layout/hierarchy3"/>
    <dgm:cxn modelId="{2FBB0CE5-4B46-40AF-BF8E-FA83D208C4AA}" srcId="{D8CA1AF6-CBCB-4B9E-B060-20DAF2EB103F}" destId="{9B4B9DBB-67FA-4918-81DD-5014704FF694}" srcOrd="0" destOrd="0" parTransId="{70961638-9481-415C-8D64-ACF31FCE76EC}" sibTransId="{2889B130-CE6E-4D92-A58A-A6E601C74BC2}"/>
    <dgm:cxn modelId="{E3D53074-628E-40F6-8EAC-44667BF33E08}" type="presParOf" srcId="{329AA909-088B-4ACA-ACB9-4D9AE7D583B1}" destId="{95390EB0-F5F9-46FA-89C4-AE616C68DDAC}" srcOrd="0" destOrd="0" presId="urn:microsoft.com/office/officeart/2005/8/layout/hierarchy3"/>
    <dgm:cxn modelId="{45F0C520-1337-4F47-94FA-15BAA91C79A5}" type="presParOf" srcId="{95390EB0-F5F9-46FA-89C4-AE616C68DDAC}" destId="{C6F1171F-7418-4B68-88BA-7D2FB1FF246C}" srcOrd="0" destOrd="0" presId="urn:microsoft.com/office/officeart/2005/8/layout/hierarchy3"/>
    <dgm:cxn modelId="{540EC043-6709-4730-B319-546BF50712DB}" type="presParOf" srcId="{C6F1171F-7418-4B68-88BA-7D2FB1FF246C}" destId="{D50DAFC3-6051-4BA3-B844-3C9B67C83F0E}" srcOrd="0" destOrd="0" presId="urn:microsoft.com/office/officeart/2005/8/layout/hierarchy3"/>
    <dgm:cxn modelId="{39B4D2FC-4745-4771-A707-4178D029AF82}" type="presParOf" srcId="{C6F1171F-7418-4B68-88BA-7D2FB1FF246C}" destId="{7F230F2F-0633-45A3-A093-075E9619E077}" srcOrd="1" destOrd="0" presId="urn:microsoft.com/office/officeart/2005/8/layout/hierarchy3"/>
    <dgm:cxn modelId="{E3D22016-27D2-485D-AF33-82E85D536396}" type="presParOf" srcId="{95390EB0-F5F9-46FA-89C4-AE616C68DDAC}" destId="{B947FF2D-EB17-474A-AD65-21E07B019D15}" srcOrd="1" destOrd="0" presId="urn:microsoft.com/office/officeart/2005/8/layout/hierarchy3"/>
    <dgm:cxn modelId="{F8085DD9-24A2-48D4-ABCD-ABA0DD7E6521}" type="presParOf" srcId="{B947FF2D-EB17-474A-AD65-21E07B019D15}" destId="{1402DBD1-F610-4B72-8E53-DC60966D9731}" srcOrd="0" destOrd="0" presId="urn:microsoft.com/office/officeart/2005/8/layout/hierarchy3"/>
    <dgm:cxn modelId="{5826C4FB-CE39-4E85-B7A0-F06A7F621BAE}" type="presParOf" srcId="{B947FF2D-EB17-474A-AD65-21E07B019D15}" destId="{A825196C-7547-4B64-BDFD-647D668D6308}" srcOrd="1" destOrd="0" presId="urn:microsoft.com/office/officeart/2005/8/layout/hierarchy3"/>
    <dgm:cxn modelId="{50986455-192B-49BB-9035-CB5937029829}" type="presParOf" srcId="{B947FF2D-EB17-474A-AD65-21E07B019D15}" destId="{35771558-DDFA-4B89-96DC-49BBC4C12E8E}" srcOrd="2" destOrd="0" presId="urn:microsoft.com/office/officeart/2005/8/layout/hierarchy3"/>
    <dgm:cxn modelId="{57E5AF1F-2B10-42AE-89CB-E329A265C48A}" type="presParOf" srcId="{B947FF2D-EB17-474A-AD65-21E07B019D15}" destId="{018D030E-E480-4460-AEBC-153417B61BDD}" srcOrd="3" destOrd="0" presId="urn:microsoft.com/office/officeart/2005/8/layout/hierarchy3"/>
    <dgm:cxn modelId="{2A873AF0-D360-40E4-813A-22D69776E178}" type="presParOf" srcId="{329AA909-088B-4ACA-ACB9-4D9AE7D583B1}" destId="{F36F023D-26ED-4A8B-BF2F-285F70F6F6B8}" srcOrd="1" destOrd="0" presId="urn:microsoft.com/office/officeart/2005/8/layout/hierarchy3"/>
    <dgm:cxn modelId="{E8EF3EAE-C374-4F76-A552-37F16CC7F864}" type="presParOf" srcId="{F36F023D-26ED-4A8B-BF2F-285F70F6F6B8}" destId="{270F6379-31EB-4A9C-B991-3FC068B760FC}" srcOrd="0" destOrd="0" presId="urn:microsoft.com/office/officeart/2005/8/layout/hierarchy3"/>
    <dgm:cxn modelId="{46254B55-40F3-4C2F-A9EC-9006504B2B4B}" type="presParOf" srcId="{270F6379-31EB-4A9C-B991-3FC068B760FC}" destId="{E8616207-C807-4BD3-AE21-D9E8BA93DB69}" srcOrd="0" destOrd="0" presId="urn:microsoft.com/office/officeart/2005/8/layout/hierarchy3"/>
    <dgm:cxn modelId="{C80CEA67-BCE7-435A-B095-5578E5365454}" type="presParOf" srcId="{270F6379-31EB-4A9C-B991-3FC068B760FC}" destId="{F6152CEF-EFDF-4EA6-8DCC-E7E565262BC0}" srcOrd="1" destOrd="0" presId="urn:microsoft.com/office/officeart/2005/8/layout/hierarchy3"/>
    <dgm:cxn modelId="{8E8E0AB2-6279-4295-87E4-F61E1FBE513C}" type="presParOf" srcId="{F36F023D-26ED-4A8B-BF2F-285F70F6F6B8}" destId="{B67017E6-1F5B-43DC-81BB-09AF2C990C42}" srcOrd="1" destOrd="0" presId="urn:microsoft.com/office/officeart/2005/8/layout/hierarchy3"/>
    <dgm:cxn modelId="{BE4A2FF9-AF31-49A5-8310-62D84911AC1D}" type="presParOf" srcId="{B67017E6-1F5B-43DC-81BB-09AF2C990C42}" destId="{818CA7C0-C155-4F35-8CCC-7238C799EBEC}" srcOrd="0" destOrd="0" presId="urn:microsoft.com/office/officeart/2005/8/layout/hierarchy3"/>
    <dgm:cxn modelId="{1F287F95-8E92-429A-A9A5-BE62D03D222C}" type="presParOf" srcId="{B67017E6-1F5B-43DC-81BB-09AF2C990C42}" destId="{7840FE44-4D5C-42D0-AF93-3670E6E014B2}" srcOrd="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6F97BD-EBCD-4FDB-B817-430786CF69AA}" type="doc">
      <dgm:prSet loTypeId="urn:microsoft.com/office/officeart/2005/8/layout/process4" loCatId="process" qsTypeId="urn:microsoft.com/office/officeart/2005/8/quickstyle/simple1" qsCatId="simple" csTypeId="urn:microsoft.com/office/officeart/2005/8/colors/accent1_2" csCatId="accent1" phldr="1"/>
      <dgm:spPr/>
    </dgm:pt>
    <dgm:pt modelId="{F39B42D8-46D4-4045-B699-1A1F53798B46}">
      <dgm:prSet phldrT="[Text]"/>
      <dgm:spPr/>
      <dgm:t>
        <a:bodyPr/>
        <a:lstStyle/>
        <a:p>
          <a:r>
            <a:rPr lang="en-US" dirty="0"/>
            <a:t>Pre-build</a:t>
          </a:r>
        </a:p>
      </dgm:t>
    </dgm:pt>
    <dgm:pt modelId="{4D21398A-DA64-4BC2-A384-DDD3A3EBF9B3}" type="parTrans" cxnId="{0B09CC53-BCC3-47E9-AD58-79BCB6EA9459}">
      <dgm:prSet/>
      <dgm:spPr/>
      <dgm:t>
        <a:bodyPr/>
        <a:lstStyle/>
        <a:p>
          <a:endParaRPr lang="en-US"/>
        </a:p>
      </dgm:t>
    </dgm:pt>
    <dgm:pt modelId="{B88DE504-FC14-4662-8B01-2DC2F7E25346}" type="sibTrans" cxnId="{0B09CC53-BCC3-47E9-AD58-79BCB6EA9459}">
      <dgm:prSet/>
      <dgm:spPr/>
      <dgm:t>
        <a:bodyPr/>
        <a:lstStyle/>
        <a:p>
          <a:endParaRPr lang="en-US"/>
        </a:p>
      </dgm:t>
    </dgm:pt>
    <dgm:pt modelId="{22A6B2A1-A3C9-45D0-8ECB-D36514F96B9A}">
      <dgm:prSet phldrT="[Text]"/>
      <dgm:spPr/>
      <dgm:t>
        <a:bodyPr/>
        <a:lstStyle/>
        <a:p>
          <a:r>
            <a:rPr lang="en-US" dirty="0"/>
            <a:t>Intermediate binaries</a:t>
          </a:r>
        </a:p>
      </dgm:t>
    </dgm:pt>
    <dgm:pt modelId="{BBB24B29-09E0-4F76-85A3-AAB8B3EB069C}" type="parTrans" cxnId="{3BA37CE9-750F-49C1-8712-68C0F60DF132}">
      <dgm:prSet/>
      <dgm:spPr/>
      <dgm:t>
        <a:bodyPr/>
        <a:lstStyle/>
        <a:p>
          <a:endParaRPr lang="en-US"/>
        </a:p>
      </dgm:t>
    </dgm:pt>
    <dgm:pt modelId="{A4650765-FF00-4B4D-92EC-8509BA6AACF4}" type="sibTrans" cxnId="{3BA37CE9-750F-49C1-8712-68C0F60DF132}">
      <dgm:prSet/>
      <dgm:spPr/>
      <dgm:t>
        <a:bodyPr/>
        <a:lstStyle/>
        <a:p>
          <a:endParaRPr lang="en-US"/>
        </a:p>
      </dgm:t>
    </dgm:pt>
    <dgm:pt modelId="{C31AB255-0AC8-47DC-82E1-AA66A588146B}">
      <dgm:prSet phldrT="[Text]"/>
      <dgm:spPr/>
      <dgm:t>
        <a:bodyPr/>
        <a:lstStyle/>
        <a:p>
          <a:r>
            <a:rPr lang="en-US" dirty="0"/>
            <a:t>Intermediate binaries post-processing</a:t>
          </a:r>
        </a:p>
      </dgm:t>
    </dgm:pt>
    <dgm:pt modelId="{3484FDFB-AF9B-491A-91EC-14C2EB588B5B}" type="parTrans" cxnId="{759912EE-9984-4914-88E9-470DC36CBB01}">
      <dgm:prSet/>
      <dgm:spPr/>
      <dgm:t>
        <a:bodyPr/>
        <a:lstStyle/>
        <a:p>
          <a:endParaRPr lang="en-US"/>
        </a:p>
      </dgm:t>
    </dgm:pt>
    <dgm:pt modelId="{A6EA0CE2-DFF7-4845-9532-D3A9A119064A}" type="sibTrans" cxnId="{759912EE-9984-4914-88E9-470DC36CBB01}">
      <dgm:prSet/>
      <dgm:spPr/>
      <dgm:t>
        <a:bodyPr/>
        <a:lstStyle/>
        <a:p>
          <a:endParaRPr lang="en-US"/>
        </a:p>
      </dgm:t>
    </dgm:pt>
    <dgm:pt modelId="{74902D96-2BB7-4B6A-90E4-D17D94A797B9}">
      <dgm:prSet/>
      <dgm:spPr/>
      <dgm:t>
        <a:bodyPr/>
        <a:lstStyle/>
        <a:p>
          <a:r>
            <a:rPr lang="en-US" dirty="0"/>
            <a:t>Post processing</a:t>
          </a:r>
        </a:p>
      </dgm:t>
    </dgm:pt>
    <dgm:pt modelId="{1A1F50BC-CF57-4BD3-8560-0B043A3675F2}" type="parTrans" cxnId="{927D5A00-471A-4E79-93D7-A7FB143B1B96}">
      <dgm:prSet/>
      <dgm:spPr/>
      <dgm:t>
        <a:bodyPr/>
        <a:lstStyle/>
        <a:p>
          <a:endParaRPr lang="en-US"/>
        </a:p>
      </dgm:t>
    </dgm:pt>
    <dgm:pt modelId="{DDA51345-9FAC-453A-A034-761E24ED99C8}" type="sibTrans" cxnId="{927D5A00-471A-4E79-93D7-A7FB143B1B96}">
      <dgm:prSet/>
      <dgm:spPr/>
      <dgm:t>
        <a:bodyPr/>
        <a:lstStyle/>
        <a:p>
          <a:endParaRPr lang="en-US"/>
        </a:p>
      </dgm:t>
    </dgm:pt>
    <dgm:pt modelId="{BA47DA97-9BDF-4EEE-AD82-62F7E8850DB5}">
      <dgm:prSet/>
      <dgm:spPr/>
      <dgm:t>
        <a:bodyPr/>
        <a:lstStyle/>
        <a:p>
          <a:r>
            <a:rPr lang="en-US" dirty="0"/>
            <a:t>Final binary</a:t>
          </a:r>
        </a:p>
      </dgm:t>
    </dgm:pt>
    <dgm:pt modelId="{787ACFEA-FA05-4CAE-B8BC-D566D5E01A10}" type="parTrans" cxnId="{A9CF6770-03CB-49EB-B6B5-A3A3F92C1EA5}">
      <dgm:prSet/>
      <dgm:spPr/>
      <dgm:t>
        <a:bodyPr/>
        <a:lstStyle/>
        <a:p>
          <a:endParaRPr lang="en-US"/>
        </a:p>
      </dgm:t>
    </dgm:pt>
    <dgm:pt modelId="{F72E6345-DE59-4E11-B2CD-8336D332DC28}" type="sibTrans" cxnId="{A9CF6770-03CB-49EB-B6B5-A3A3F92C1EA5}">
      <dgm:prSet/>
      <dgm:spPr/>
      <dgm:t>
        <a:bodyPr/>
        <a:lstStyle/>
        <a:p>
          <a:endParaRPr lang="en-US"/>
        </a:p>
      </dgm:t>
    </dgm:pt>
    <dgm:pt modelId="{20296097-642E-4726-BC69-6A74425181FA}" type="pres">
      <dgm:prSet presAssocID="{3B6F97BD-EBCD-4FDB-B817-430786CF69AA}" presName="Name0" presStyleCnt="0">
        <dgm:presLayoutVars>
          <dgm:dir/>
          <dgm:animLvl val="lvl"/>
          <dgm:resizeHandles val="exact"/>
        </dgm:presLayoutVars>
      </dgm:prSet>
      <dgm:spPr/>
    </dgm:pt>
    <dgm:pt modelId="{2E227254-8163-48B7-844B-7941E9542C58}" type="pres">
      <dgm:prSet presAssocID="{74902D96-2BB7-4B6A-90E4-D17D94A797B9}" presName="boxAndChildren" presStyleCnt="0"/>
      <dgm:spPr/>
    </dgm:pt>
    <dgm:pt modelId="{6CCE6AB5-AF96-47D1-85BF-9CF649D5D366}" type="pres">
      <dgm:prSet presAssocID="{74902D96-2BB7-4B6A-90E4-D17D94A797B9}" presName="parentTextBox" presStyleLbl="node1" presStyleIdx="0" presStyleCnt="5"/>
      <dgm:spPr/>
    </dgm:pt>
    <dgm:pt modelId="{678A0F8F-2397-4C20-AE5B-87EAB551FD84}" type="pres">
      <dgm:prSet presAssocID="{F72E6345-DE59-4E11-B2CD-8336D332DC28}" presName="sp" presStyleCnt="0"/>
      <dgm:spPr/>
    </dgm:pt>
    <dgm:pt modelId="{E6A8E880-BC42-49E5-900D-3624E50C8901}" type="pres">
      <dgm:prSet presAssocID="{BA47DA97-9BDF-4EEE-AD82-62F7E8850DB5}" presName="arrowAndChildren" presStyleCnt="0"/>
      <dgm:spPr/>
    </dgm:pt>
    <dgm:pt modelId="{7A02D9B5-12C2-43E5-A700-6F9DAD00E32A}" type="pres">
      <dgm:prSet presAssocID="{BA47DA97-9BDF-4EEE-AD82-62F7E8850DB5}" presName="parentTextArrow" presStyleLbl="node1" presStyleIdx="1" presStyleCnt="5"/>
      <dgm:spPr/>
    </dgm:pt>
    <dgm:pt modelId="{91C8CC8E-332F-4DD8-8EFC-8AEA612F5517}" type="pres">
      <dgm:prSet presAssocID="{A6EA0CE2-DFF7-4845-9532-D3A9A119064A}" presName="sp" presStyleCnt="0"/>
      <dgm:spPr/>
    </dgm:pt>
    <dgm:pt modelId="{1EA0BF7B-ED78-472E-B8A7-D8EDE8B825A4}" type="pres">
      <dgm:prSet presAssocID="{C31AB255-0AC8-47DC-82E1-AA66A588146B}" presName="arrowAndChildren" presStyleCnt="0"/>
      <dgm:spPr/>
    </dgm:pt>
    <dgm:pt modelId="{E34BD723-B155-495B-B3BC-C4D5448B35FE}" type="pres">
      <dgm:prSet presAssocID="{C31AB255-0AC8-47DC-82E1-AA66A588146B}" presName="parentTextArrow" presStyleLbl="node1" presStyleIdx="2" presStyleCnt="5"/>
      <dgm:spPr/>
    </dgm:pt>
    <dgm:pt modelId="{B033F8A9-EAE1-42E5-B67E-C428672B4D28}" type="pres">
      <dgm:prSet presAssocID="{A4650765-FF00-4B4D-92EC-8509BA6AACF4}" presName="sp" presStyleCnt="0"/>
      <dgm:spPr/>
    </dgm:pt>
    <dgm:pt modelId="{59E2178C-F393-4C7F-AB86-DF73B92F71D2}" type="pres">
      <dgm:prSet presAssocID="{22A6B2A1-A3C9-45D0-8ECB-D36514F96B9A}" presName="arrowAndChildren" presStyleCnt="0"/>
      <dgm:spPr/>
    </dgm:pt>
    <dgm:pt modelId="{D3DA0F5D-27AE-4CB2-9C76-79E8A673C2FF}" type="pres">
      <dgm:prSet presAssocID="{22A6B2A1-A3C9-45D0-8ECB-D36514F96B9A}" presName="parentTextArrow" presStyleLbl="node1" presStyleIdx="3" presStyleCnt="5"/>
      <dgm:spPr/>
    </dgm:pt>
    <dgm:pt modelId="{289F9CDA-BA5D-45CF-899D-E28CB4E65EC6}" type="pres">
      <dgm:prSet presAssocID="{B88DE504-FC14-4662-8B01-2DC2F7E25346}" presName="sp" presStyleCnt="0"/>
      <dgm:spPr/>
    </dgm:pt>
    <dgm:pt modelId="{511C2D79-E029-4F13-B35F-FC2755BF9987}" type="pres">
      <dgm:prSet presAssocID="{F39B42D8-46D4-4045-B699-1A1F53798B46}" presName="arrowAndChildren" presStyleCnt="0"/>
      <dgm:spPr/>
    </dgm:pt>
    <dgm:pt modelId="{50A59C7C-38EA-490D-92E1-6BAC651055E4}" type="pres">
      <dgm:prSet presAssocID="{F39B42D8-46D4-4045-B699-1A1F53798B46}" presName="parentTextArrow" presStyleLbl="node1" presStyleIdx="4" presStyleCnt="5" custLinFactNeighborX="-43047" custLinFactNeighborY="-221"/>
      <dgm:spPr/>
    </dgm:pt>
  </dgm:ptLst>
  <dgm:cxnLst>
    <dgm:cxn modelId="{927D5A00-471A-4E79-93D7-A7FB143B1B96}" srcId="{3B6F97BD-EBCD-4FDB-B817-430786CF69AA}" destId="{74902D96-2BB7-4B6A-90E4-D17D94A797B9}" srcOrd="4" destOrd="0" parTransId="{1A1F50BC-CF57-4BD3-8560-0B043A3675F2}" sibTransId="{DDA51345-9FAC-453A-A034-761E24ED99C8}"/>
    <dgm:cxn modelId="{C75B242D-A801-4A04-82D4-DB26F56D84D1}" type="presOf" srcId="{22A6B2A1-A3C9-45D0-8ECB-D36514F96B9A}" destId="{D3DA0F5D-27AE-4CB2-9C76-79E8A673C2FF}" srcOrd="0" destOrd="0" presId="urn:microsoft.com/office/officeart/2005/8/layout/process4"/>
    <dgm:cxn modelId="{D333385B-152B-4CDB-B768-822F1C19B0B0}" type="presOf" srcId="{3B6F97BD-EBCD-4FDB-B817-430786CF69AA}" destId="{20296097-642E-4726-BC69-6A74425181FA}" srcOrd="0" destOrd="0" presId="urn:microsoft.com/office/officeart/2005/8/layout/process4"/>
    <dgm:cxn modelId="{A9CF6770-03CB-49EB-B6B5-A3A3F92C1EA5}" srcId="{3B6F97BD-EBCD-4FDB-B817-430786CF69AA}" destId="{BA47DA97-9BDF-4EEE-AD82-62F7E8850DB5}" srcOrd="3" destOrd="0" parTransId="{787ACFEA-FA05-4CAE-B8BC-D566D5E01A10}" sibTransId="{F72E6345-DE59-4E11-B2CD-8336D332DC28}"/>
    <dgm:cxn modelId="{A88E9F71-553A-4FD2-ACAE-77283461F6BA}" type="presOf" srcId="{F39B42D8-46D4-4045-B699-1A1F53798B46}" destId="{50A59C7C-38EA-490D-92E1-6BAC651055E4}" srcOrd="0" destOrd="0" presId="urn:microsoft.com/office/officeart/2005/8/layout/process4"/>
    <dgm:cxn modelId="{0B09CC53-BCC3-47E9-AD58-79BCB6EA9459}" srcId="{3B6F97BD-EBCD-4FDB-B817-430786CF69AA}" destId="{F39B42D8-46D4-4045-B699-1A1F53798B46}" srcOrd="0" destOrd="0" parTransId="{4D21398A-DA64-4BC2-A384-DDD3A3EBF9B3}" sibTransId="{B88DE504-FC14-4662-8B01-2DC2F7E25346}"/>
    <dgm:cxn modelId="{1ACEF5BA-9E13-419C-8FD1-1AFA86DBF391}" type="presOf" srcId="{C31AB255-0AC8-47DC-82E1-AA66A588146B}" destId="{E34BD723-B155-495B-B3BC-C4D5448B35FE}" srcOrd="0" destOrd="0" presId="urn:microsoft.com/office/officeart/2005/8/layout/process4"/>
    <dgm:cxn modelId="{EF662BE0-D689-4345-9154-E9421BEED35B}" type="presOf" srcId="{74902D96-2BB7-4B6A-90E4-D17D94A797B9}" destId="{6CCE6AB5-AF96-47D1-85BF-9CF649D5D366}" srcOrd="0" destOrd="0" presId="urn:microsoft.com/office/officeart/2005/8/layout/process4"/>
    <dgm:cxn modelId="{9F4FEDE7-9F46-4B8C-B2DD-059445C97770}" type="presOf" srcId="{BA47DA97-9BDF-4EEE-AD82-62F7E8850DB5}" destId="{7A02D9B5-12C2-43E5-A700-6F9DAD00E32A}" srcOrd="0" destOrd="0" presId="urn:microsoft.com/office/officeart/2005/8/layout/process4"/>
    <dgm:cxn modelId="{3BA37CE9-750F-49C1-8712-68C0F60DF132}" srcId="{3B6F97BD-EBCD-4FDB-B817-430786CF69AA}" destId="{22A6B2A1-A3C9-45D0-8ECB-D36514F96B9A}" srcOrd="1" destOrd="0" parTransId="{BBB24B29-09E0-4F76-85A3-AAB8B3EB069C}" sibTransId="{A4650765-FF00-4B4D-92EC-8509BA6AACF4}"/>
    <dgm:cxn modelId="{759912EE-9984-4914-88E9-470DC36CBB01}" srcId="{3B6F97BD-EBCD-4FDB-B817-430786CF69AA}" destId="{C31AB255-0AC8-47DC-82E1-AA66A588146B}" srcOrd="2" destOrd="0" parTransId="{3484FDFB-AF9B-491A-91EC-14C2EB588B5B}" sibTransId="{A6EA0CE2-DFF7-4845-9532-D3A9A119064A}"/>
    <dgm:cxn modelId="{0C9DE0DB-00E5-46C9-A0A8-1962D1CAB44F}" type="presParOf" srcId="{20296097-642E-4726-BC69-6A74425181FA}" destId="{2E227254-8163-48B7-844B-7941E9542C58}" srcOrd="0" destOrd="0" presId="urn:microsoft.com/office/officeart/2005/8/layout/process4"/>
    <dgm:cxn modelId="{32639EF1-4101-4A19-8502-B9ED9F4656FB}" type="presParOf" srcId="{2E227254-8163-48B7-844B-7941E9542C58}" destId="{6CCE6AB5-AF96-47D1-85BF-9CF649D5D366}" srcOrd="0" destOrd="0" presId="urn:microsoft.com/office/officeart/2005/8/layout/process4"/>
    <dgm:cxn modelId="{040EC6BD-1291-4A02-A04F-392B3E2D7332}" type="presParOf" srcId="{20296097-642E-4726-BC69-6A74425181FA}" destId="{678A0F8F-2397-4C20-AE5B-87EAB551FD84}" srcOrd="1" destOrd="0" presId="urn:microsoft.com/office/officeart/2005/8/layout/process4"/>
    <dgm:cxn modelId="{CB07B530-7C2E-4327-B759-8890D1E8CD30}" type="presParOf" srcId="{20296097-642E-4726-BC69-6A74425181FA}" destId="{E6A8E880-BC42-49E5-900D-3624E50C8901}" srcOrd="2" destOrd="0" presId="urn:microsoft.com/office/officeart/2005/8/layout/process4"/>
    <dgm:cxn modelId="{9E733AEA-7C5F-483F-A88F-670823569D8B}" type="presParOf" srcId="{E6A8E880-BC42-49E5-900D-3624E50C8901}" destId="{7A02D9B5-12C2-43E5-A700-6F9DAD00E32A}" srcOrd="0" destOrd="0" presId="urn:microsoft.com/office/officeart/2005/8/layout/process4"/>
    <dgm:cxn modelId="{8278DE70-6973-4E8F-8ACF-59C395F048F2}" type="presParOf" srcId="{20296097-642E-4726-BC69-6A74425181FA}" destId="{91C8CC8E-332F-4DD8-8EFC-8AEA612F5517}" srcOrd="3" destOrd="0" presId="urn:microsoft.com/office/officeart/2005/8/layout/process4"/>
    <dgm:cxn modelId="{CA8CF6C6-CAB2-4B5E-A50D-2F392D5442A6}" type="presParOf" srcId="{20296097-642E-4726-BC69-6A74425181FA}" destId="{1EA0BF7B-ED78-472E-B8A7-D8EDE8B825A4}" srcOrd="4" destOrd="0" presId="urn:microsoft.com/office/officeart/2005/8/layout/process4"/>
    <dgm:cxn modelId="{57FA92AA-D726-40C3-A43D-114D4760B050}" type="presParOf" srcId="{1EA0BF7B-ED78-472E-B8A7-D8EDE8B825A4}" destId="{E34BD723-B155-495B-B3BC-C4D5448B35FE}" srcOrd="0" destOrd="0" presId="urn:microsoft.com/office/officeart/2005/8/layout/process4"/>
    <dgm:cxn modelId="{EAE63A0A-D7E2-4564-BDAB-FEA27B6A1A2B}" type="presParOf" srcId="{20296097-642E-4726-BC69-6A74425181FA}" destId="{B033F8A9-EAE1-42E5-B67E-C428672B4D28}" srcOrd="5" destOrd="0" presId="urn:microsoft.com/office/officeart/2005/8/layout/process4"/>
    <dgm:cxn modelId="{1D8E894F-44EE-4FAE-A3C5-3D77C39175A1}" type="presParOf" srcId="{20296097-642E-4726-BC69-6A74425181FA}" destId="{59E2178C-F393-4C7F-AB86-DF73B92F71D2}" srcOrd="6" destOrd="0" presId="urn:microsoft.com/office/officeart/2005/8/layout/process4"/>
    <dgm:cxn modelId="{3BF56943-34D5-4E66-830F-23DAA87F1708}" type="presParOf" srcId="{59E2178C-F393-4C7F-AB86-DF73B92F71D2}" destId="{D3DA0F5D-27AE-4CB2-9C76-79E8A673C2FF}" srcOrd="0" destOrd="0" presId="urn:microsoft.com/office/officeart/2005/8/layout/process4"/>
    <dgm:cxn modelId="{9601183C-9E83-497E-BFC5-EB55F9587E93}" type="presParOf" srcId="{20296097-642E-4726-BC69-6A74425181FA}" destId="{289F9CDA-BA5D-45CF-899D-E28CB4E65EC6}" srcOrd="7" destOrd="0" presId="urn:microsoft.com/office/officeart/2005/8/layout/process4"/>
    <dgm:cxn modelId="{C9C1303F-54C1-49AE-809A-8B73735D4B6F}" type="presParOf" srcId="{20296097-642E-4726-BC69-6A74425181FA}" destId="{511C2D79-E029-4F13-B35F-FC2755BF9987}" srcOrd="8" destOrd="0" presId="urn:microsoft.com/office/officeart/2005/8/layout/process4"/>
    <dgm:cxn modelId="{0106D610-8574-45C0-AE9C-0804B882304A}" type="presParOf" srcId="{511C2D79-E029-4F13-B35F-FC2755BF9987}" destId="{50A59C7C-38EA-490D-92E1-6BAC651055E4}"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0DAFC3-6051-4BA3-B844-3C9B67C83F0E}">
      <dsp:nvSpPr>
        <dsp:cNvPr id="0" name=""/>
        <dsp:cNvSpPr/>
      </dsp:nvSpPr>
      <dsp:spPr>
        <a:xfrm>
          <a:off x="2019075" y="1123"/>
          <a:ext cx="1824131" cy="91206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err="1">
              <a:latin typeface="+mj-lt"/>
            </a:rPr>
            <a:t>devicetree</a:t>
          </a:r>
          <a:endParaRPr lang="en-US" sz="1400" kern="1200" dirty="0">
            <a:latin typeface="+mj-lt"/>
          </a:endParaRPr>
        </a:p>
      </dsp:txBody>
      <dsp:txXfrm>
        <a:off x="2045788" y="27836"/>
        <a:ext cx="1770705" cy="858639"/>
      </dsp:txXfrm>
    </dsp:sp>
    <dsp:sp modelId="{1402DBD1-F610-4B72-8E53-DC60966D9731}">
      <dsp:nvSpPr>
        <dsp:cNvPr id="0" name=""/>
        <dsp:cNvSpPr/>
      </dsp:nvSpPr>
      <dsp:spPr>
        <a:xfrm>
          <a:off x="2201488" y="913189"/>
          <a:ext cx="182413" cy="684049"/>
        </a:xfrm>
        <a:custGeom>
          <a:avLst/>
          <a:gdLst/>
          <a:ahLst/>
          <a:cxnLst/>
          <a:rect l="0" t="0" r="0" b="0"/>
          <a:pathLst>
            <a:path>
              <a:moveTo>
                <a:pt x="0" y="0"/>
              </a:moveTo>
              <a:lnTo>
                <a:pt x="0" y="684049"/>
              </a:lnTo>
              <a:lnTo>
                <a:pt x="182413" y="68404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25196C-7547-4B64-BDFD-647D668D6308}">
      <dsp:nvSpPr>
        <dsp:cNvPr id="0" name=""/>
        <dsp:cNvSpPr/>
      </dsp:nvSpPr>
      <dsp:spPr>
        <a:xfrm>
          <a:off x="2383901" y="1141205"/>
          <a:ext cx="3108961" cy="91206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marL="0" lvl="0" indent="0" algn="l" defTabSz="622300">
            <a:lnSpc>
              <a:spcPct val="90000"/>
            </a:lnSpc>
            <a:spcBef>
              <a:spcPct val="0"/>
            </a:spcBef>
            <a:spcAft>
              <a:spcPct val="35000"/>
            </a:spcAft>
            <a:buNone/>
          </a:pPr>
          <a:r>
            <a:rPr lang="en-US" sz="1400" kern="1200" dirty="0">
              <a:latin typeface="+mj-lt"/>
            </a:rPr>
            <a:t>Describe the presence of the radio hardware</a:t>
          </a:r>
        </a:p>
        <a:p>
          <a:pPr marL="114300" lvl="1" indent="-114300" algn="l" defTabSz="622300">
            <a:lnSpc>
              <a:spcPct val="90000"/>
            </a:lnSpc>
            <a:spcBef>
              <a:spcPct val="0"/>
            </a:spcBef>
            <a:spcAft>
              <a:spcPct val="15000"/>
            </a:spcAft>
            <a:buFont typeface="Wingdings" panose="05000000000000000000" pitchFamily="2" charset="2"/>
            <a:buChar char="§"/>
          </a:pPr>
          <a:r>
            <a:rPr lang="en-US" sz="1400" kern="1200" dirty="0">
              <a:latin typeface="+mj-lt"/>
            </a:rPr>
            <a:t>What driver or drivers it’s compatible with</a:t>
          </a:r>
        </a:p>
      </dsp:txBody>
      <dsp:txXfrm>
        <a:off x="2410614" y="1167918"/>
        <a:ext cx="3055535" cy="858639"/>
      </dsp:txXfrm>
    </dsp:sp>
    <dsp:sp modelId="{35771558-DDFA-4B89-96DC-49BBC4C12E8E}">
      <dsp:nvSpPr>
        <dsp:cNvPr id="0" name=""/>
        <dsp:cNvSpPr/>
      </dsp:nvSpPr>
      <dsp:spPr>
        <a:xfrm>
          <a:off x="2201488" y="913189"/>
          <a:ext cx="182413" cy="1824131"/>
        </a:xfrm>
        <a:custGeom>
          <a:avLst/>
          <a:gdLst/>
          <a:ahLst/>
          <a:cxnLst/>
          <a:rect l="0" t="0" r="0" b="0"/>
          <a:pathLst>
            <a:path>
              <a:moveTo>
                <a:pt x="0" y="0"/>
              </a:moveTo>
              <a:lnTo>
                <a:pt x="0" y="1824131"/>
              </a:lnTo>
              <a:lnTo>
                <a:pt x="182413" y="182413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8D030E-E480-4460-AEBC-153417B61BDD}">
      <dsp:nvSpPr>
        <dsp:cNvPr id="0" name=""/>
        <dsp:cNvSpPr/>
      </dsp:nvSpPr>
      <dsp:spPr>
        <a:xfrm>
          <a:off x="2383901" y="2281287"/>
          <a:ext cx="3200402" cy="91206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marL="0" lvl="0" indent="0" algn="l" defTabSz="622300">
            <a:lnSpc>
              <a:spcPct val="90000"/>
            </a:lnSpc>
            <a:spcBef>
              <a:spcPct val="0"/>
            </a:spcBef>
            <a:spcAft>
              <a:spcPct val="35000"/>
            </a:spcAft>
            <a:buNone/>
          </a:pPr>
          <a:r>
            <a:rPr lang="en-US" sz="1400" kern="1200" dirty="0">
              <a:latin typeface="+mj-lt"/>
            </a:rPr>
            <a:t>Boot-time configuration</a:t>
          </a:r>
        </a:p>
        <a:p>
          <a:pPr marL="114300" lvl="1" indent="-114300" algn="l" defTabSz="622300">
            <a:lnSpc>
              <a:spcPct val="90000"/>
            </a:lnSpc>
            <a:spcBef>
              <a:spcPct val="0"/>
            </a:spcBef>
            <a:spcAft>
              <a:spcPct val="15000"/>
            </a:spcAft>
            <a:buFont typeface="Wingdings" panose="05000000000000000000" pitchFamily="2" charset="2"/>
            <a:buChar char="§"/>
          </a:pPr>
          <a:r>
            <a:rPr lang="en-US" sz="1400" kern="1200" dirty="0">
              <a:latin typeface="+mj-lt"/>
            </a:rPr>
            <a:t>TX power in dBm be specified using </a:t>
          </a:r>
          <a:r>
            <a:rPr lang="en-US" sz="1400" kern="1200" dirty="0" err="1">
              <a:latin typeface="+mj-lt"/>
            </a:rPr>
            <a:t>devicetree</a:t>
          </a:r>
          <a:r>
            <a:rPr lang="en-US" sz="1400" kern="1200" dirty="0">
              <a:latin typeface="+mj-lt"/>
            </a:rPr>
            <a:t>.</a:t>
          </a:r>
        </a:p>
      </dsp:txBody>
      <dsp:txXfrm>
        <a:off x="2410614" y="2308000"/>
        <a:ext cx="3146976" cy="858639"/>
      </dsp:txXfrm>
    </dsp:sp>
    <dsp:sp modelId="{E8616207-C807-4BD3-AE21-D9E8BA93DB69}">
      <dsp:nvSpPr>
        <dsp:cNvPr id="0" name=""/>
        <dsp:cNvSpPr/>
      </dsp:nvSpPr>
      <dsp:spPr>
        <a:xfrm>
          <a:off x="5584070" y="1123"/>
          <a:ext cx="1824131" cy="91206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err="1">
              <a:latin typeface="+mj-lt"/>
            </a:rPr>
            <a:t>Kconfig</a:t>
          </a:r>
          <a:endParaRPr lang="en-US" sz="1400" kern="1200" dirty="0">
            <a:latin typeface="+mj-lt"/>
          </a:endParaRPr>
        </a:p>
      </dsp:txBody>
      <dsp:txXfrm>
        <a:off x="5610783" y="27836"/>
        <a:ext cx="1770705" cy="858639"/>
      </dsp:txXfrm>
    </dsp:sp>
    <dsp:sp modelId="{818CA7C0-C155-4F35-8CCC-7238C799EBEC}">
      <dsp:nvSpPr>
        <dsp:cNvPr id="0" name=""/>
        <dsp:cNvSpPr/>
      </dsp:nvSpPr>
      <dsp:spPr>
        <a:xfrm>
          <a:off x="5766483" y="913189"/>
          <a:ext cx="182413" cy="684049"/>
        </a:xfrm>
        <a:custGeom>
          <a:avLst/>
          <a:gdLst/>
          <a:ahLst/>
          <a:cxnLst/>
          <a:rect l="0" t="0" r="0" b="0"/>
          <a:pathLst>
            <a:path>
              <a:moveTo>
                <a:pt x="0" y="0"/>
              </a:moveTo>
              <a:lnTo>
                <a:pt x="0" y="684049"/>
              </a:lnTo>
              <a:lnTo>
                <a:pt x="182413" y="68404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40FE44-4D5C-42D0-AF93-3670E6E014B2}">
      <dsp:nvSpPr>
        <dsp:cNvPr id="0" name=""/>
        <dsp:cNvSpPr/>
      </dsp:nvSpPr>
      <dsp:spPr>
        <a:xfrm>
          <a:off x="5948896" y="1141205"/>
          <a:ext cx="3200402" cy="91206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marL="0" lvl="0" indent="0" algn="l" defTabSz="622300">
            <a:lnSpc>
              <a:spcPct val="90000"/>
            </a:lnSpc>
            <a:spcBef>
              <a:spcPct val="0"/>
            </a:spcBef>
            <a:spcAft>
              <a:spcPct val="35000"/>
            </a:spcAft>
            <a:buNone/>
          </a:pPr>
          <a:r>
            <a:rPr lang="en-US" sz="1400" kern="1200" dirty="0">
              <a:latin typeface="+mj-lt"/>
            </a:rPr>
            <a:t>Determine which software features should be built for the radio:</a:t>
          </a:r>
        </a:p>
        <a:p>
          <a:pPr marL="114300" lvl="1" indent="-114300" algn="l" defTabSz="622300">
            <a:lnSpc>
              <a:spcPct val="90000"/>
            </a:lnSpc>
            <a:spcBef>
              <a:spcPct val="0"/>
            </a:spcBef>
            <a:spcAft>
              <a:spcPct val="15000"/>
            </a:spcAft>
            <a:buFont typeface="Wingdings" panose="05000000000000000000" pitchFamily="2" charset="2"/>
            <a:buChar char="§"/>
          </a:pPr>
          <a:r>
            <a:rPr lang="en-US" sz="1400" kern="1200" dirty="0">
              <a:latin typeface="+mj-lt"/>
            </a:rPr>
            <a:t>BLE or 802.15.4 protocol stack.</a:t>
          </a:r>
        </a:p>
      </dsp:txBody>
      <dsp:txXfrm>
        <a:off x="5975609" y="1167918"/>
        <a:ext cx="3146976" cy="8586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E6AB5-AF96-47D1-85BF-9CF649D5D366}">
      <dsp:nvSpPr>
        <dsp:cNvPr id="0" name=""/>
        <dsp:cNvSpPr/>
      </dsp:nvSpPr>
      <dsp:spPr>
        <a:xfrm>
          <a:off x="0" y="3700540"/>
          <a:ext cx="5012659" cy="60710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Post processing</a:t>
          </a:r>
        </a:p>
      </dsp:txBody>
      <dsp:txXfrm>
        <a:off x="0" y="3700540"/>
        <a:ext cx="5012659" cy="607104"/>
      </dsp:txXfrm>
    </dsp:sp>
    <dsp:sp modelId="{7A02D9B5-12C2-43E5-A700-6F9DAD00E32A}">
      <dsp:nvSpPr>
        <dsp:cNvPr id="0" name=""/>
        <dsp:cNvSpPr/>
      </dsp:nvSpPr>
      <dsp:spPr>
        <a:xfrm rot="10800000">
          <a:off x="0" y="2775920"/>
          <a:ext cx="5012659" cy="933726"/>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Final binary</a:t>
          </a:r>
        </a:p>
      </dsp:txBody>
      <dsp:txXfrm rot="10800000">
        <a:off x="0" y="2775920"/>
        <a:ext cx="5012659" cy="606707"/>
      </dsp:txXfrm>
    </dsp:sp>
    <dsp:sp modelId="{E34BD723-B155-495B-B3BC-C4D5448B35FE}">
      <dsp:nvSpPr>
        <dsp:cNvPr id="0" name=""/>
        <dsp:cNvSpPr/>
      </dsp:nvSpPr>
      <dsp:spPr>
        <a:xfrm rot="10800000">
          <a:off x="0" y="1851300"/>
          <a:ext cx="5012659" cy="933726"/>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Intermediate binaries post-processing</a:t>
          </a:r>
        </a:p>
      </dsp:txBody>
      <dsp:txXfrm rot="10800000">
        <a:off x="0" y="1851300"/>
        <a:ext cx="5012659" cy="606707"/>
      </dsp:txXfrm>
    </dsp:sp>
    <dsp:sp modelId="{D3DA0F5D-27AE-4CB2-9C76-79E8A673C2FF}">
      <dsp:nvSpPr>
        <dsp:cNvPr id="0" name=""/>
        <dsp:cNvSpPr/>
      </dsp:nvSpPr>
      <dsp:spPr>
        <a:xfrm rot="10800000">
          <a:off x="0" y="926680"/>
          <a:ext cx="5012659" cy="933726"/>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Intermediate binaries</a:t>
          </a:r>
        </a:p>
      </dsp:txBody>
      <dsp:txXfrm rot="10800000">
        <a:off x="0" y="926680"/>
        <a:ext cx="5012659" cy="606707"/>
      </dsp:txXfrm>
    </dsp:sp>
    <dsp:sp modelId="{50A59C7C-38EA-490D-92E1-6BAC651055E4}">
      <dsp:nvSpPr>
        <dsp:cNvPr id="0" name=""/>
        <dsp:cNvSpPr/>
      </dsp:nvSpPr>
      <dsp:spPr>
        <a:xfrm rot="10800000">
          <a:off x="0" y="0"/>
          <a:ext cx="5012659" cy="933726"/>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Pre-build</a:t>
          </a:r>
        </a:p>
      </dsp:txBody>
      <dsp:txXfrm rot="10800000">
        <a:off x="0" y="0"/>
        <a:ext cx="5012659" cy="60670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10/12/2023</a:t>
            </a:fld>
            <a:endParaRPr lang="en-US"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dirty="0"/>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details at: </a:t>
            </a:r>
            <a:r>
              <a:rPr lang="en-US" i="1" u="sng" dirty="0"/>
              <a:t>https://docs.zephyrproject.org/latest/build/cmake/index.html#configuration-phase</a:t>
            </a:r>
          </a:p>
        </p:txBody>
      </p:sp>
      <p:sp>
        <p:nvSpPr>
          <p:cNvPr id="4" name="Slide Number Placeholder 3"/>
          <p:cNvSpPr>
            <a:spLocks noGrp="1"/>
          </p:cNvSpPr>
          <p:nvPr>
            <p:ph type="sldNum" sz="quarter" idx="5"/>
          </p:nvPr>
        </p:nvSpPr>
        <p:spPr/>
        <p:txBody>
          <a:bodyPr/>
          <a:lstStyle/>
          <a:p>
            <a:fld id="{A425D16B-934A-4DDA-AA9D-F9317AC24A5D}" type="slidenum">
              <a:rPr lang="en-US" smtClean="0"/>
              <a:t>12</a:t>
            </a:fld>
            <a:endParaRPr lang="en-US" dirty="0"/>
          </a:p>
        </p:txBody>
      </p:sp>
    </p:spTree>
    <p:extLst>
      <p:ext uri="{BB962C8B-B14F-4D97-AF65-F5344CB8AC3E}">
        <p14:creationId xmlns:p14="http://schemas.microsoft.com/office/powerpoint/2010/main" val="3507145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More details at: </a:t>
            </a:r>
            <a:r>
              <a:rPr lang="en-US" sz="1800" i="1" u="sng" dirty="0">
                <a:effectLst/>
                <a:latin typeface="Segoe UI" panose="020B0502040204020203" pitchFamily="34" charset="0"/>
              </a:rPr>
              <a:t>https://docs.zephyrproject.org/latest/build/cmake/index.html#build-phase</a:t>
            </a:r>
            <a:endParaRPr lang="en-US" sz="1800" i="1" u="sng" dirty="0">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A425D16B-934A-4DDA-AA9D-F9317AC24A5D}" type="slidenum">
              <a:rPr lang="en-US" smtClean="0"/>
              <a:t>21</a:t>
            </a:fld>
            <a:endParaRPr lang="en-US" dirty="0"/>
          </a:p>
        </p:txBody>
      </p:sp>
    </p:spTree>
    <p:extLst>
      <p:ext uri="{BB962C8B-B14F-4D97-AF65-F5344CB8AC3E}">
        <p14:creationId xmlns:p14="http://schemas.microsoft.com/office/powerpoint/2010/main" val="1471575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 </a:t>
            </a:r>
            <a:r>
              <a:rPr lang="en-US" i="1" u="sng" dirty="0"/>
              <a:t>https://docs.zephyrproject.org/latest/hardware/arch/arm_cortex_m.html#key-supported-features</a:t>
            </a:r>
          </a:p>
        </p:txBody>
      </p:sp>
      <p:sp>
        <p:nvSpPr>
          <p:cNvPr id="4" name="Slide Number Placeholder 3"/>
          <p:cNvSpPr>
            <a:spLocks noGrp="1"/>
          </p:cNvSpPr>
          <p:nvPr>
            <p:ph type="sldNum" sz="quarter" idx="5"/>
          </p:nvPr>
        </p:nvSpPr>
        <p:spPr/>
        <p:txBody>
          <a:bodyPr/>
          <a:lstStyle/>
          <a:p>
            <a:fld id="{A425D16B-934A-4DDA-AA9D-F9317AC24A5D}" type="slidenum">
              <a:rPr lang="en-US" smtClean="0"/>
              <a:t>23</a:t>
            </a:fld>
            <a:endParaRPr lang="en-US" dirty="0"/>
          </a:p>
        </p:txBody>
      </p:sp>
    </p:spTree>
    <p:extLst>
      <p:ext uri="{BB962C8B-B14F-4D97-AF65-F5344CB8AC3E}">
        <p14:creationId xmlns:p14="http://schemas.microsoft.com/office/powerpoint/2010/main" val="1072508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 </a:t>
            </a:r>
            <a:r>
              <a:rPr lang="en-US" i="1" u="sng" dirty="0"/>
              <a:t>https://docs.zephyrproject.org/latest/hardware/arch/arm_cortex_m.html#key-supported-features</a:t>
            </a:r>
          </a:p>
        </p:txBody>
      </p:sp>
      <p:sp>
        <p:nvSpPr>
          <p:cNvPr id="4" name="Slide Number Placeholder 3"/>
          <p:cNvSpPr>
            <a:spLocks noGrp="1"/>
          </p:cNvSpPr>
          <p:nvPr>
            <p:ph type="sldNum" sz="quarter" idx="5"/>
          </p:nvPr>
        </p:nvSpPr>
        <p:spPr/>
        <p:txBody>
          <a:bodyPr/>
          <a:lstStyle/>
          <a:p>
            <a:fld id="{A425D16B-934A-4DDA-AA9D-F9317AC24A5D}" type="slidenum">
              <a:rPr lang="en-US" smtClean="0"/>
              <a:t>24</a:t>
            </a:fld>
            <a:endParaRPr lang="en-US" dirty="0"/>
          </a:p>
        </p:txBody>
      </p:sp>
    </p:spTree>
    <p:extLst>
      <p:ext uri="{BB962C8B-B14F-4D97-AF65-F5344CB8AC3E}">
        <p14:creationId xmlns:p14="http://schemas.microsoft.com/office/powerpoint/2010/main" val="3279963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 </a:t>
            </a:r>
            <a:r>
              <a:rPr lang="en-US" i="1" u="sng" dirty="0"/>
              <a:t>https://docs.zephyrproject.org/latest/hardware/arch/arm_cortex_m.html#key-supported-features</a:t>
            </a:r>
          </a:p>
        </p:txBody>
      </p:sp>
      <p:sp>
        <p:nvSpPr>
          <p:cNvPr id="4" name="Slide Number Placeholder 3"/>
          <p:cNvSpPr>
            <a:spLocks noGrp="1"/>
          </p:cNvSpPr>
          <p:nvPr>
            <p:ph type="sldNum" sz="quarter" idx="5"/>
          </p:nvPr>
        </p:nvSpPr>
        <p:spPr/>
        <p:txBody>
          <a:bodyPr/>
          <a:lstStyle/>
          <a:p>
            <a:fld id="{A425D16B-934A-4DDA-AA9D-F9317AC24A5D}" type="slidenum">
              <a:rPr lang="en-US" smtClean="0"/>
              <a:t>25</a:t>
            </a:fld>
            <a:endParaRPr lang="en-US" dirty="0"/>
          </a:p>
        </p:txBody>
      </p:sp>
    </p:spTree>
    <p:extLst>
      <p:ext uri="{BB962C8B-B14F-4D97-AF65-F5344CB8AC3E}">
        <p14:creationId xmlns:p14="http://schemas.microsoft.com/office/powerpoint/2010/main" val="2055035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 </a:t>
            </a:r>
            <a:r>
              <a:rPr lang="en-US" i="1" u="sng" dirty="0"/>
              <a:t>https://docs.zephyrproject.org/latest/hardware/arch/arm_cortex_m.html#thread-stack-alignment</a:t>
            </a:r>
          </a:p>
        </p:txBody>
      </p:sp>
      <p:sp>
        <p:nvSpPr>
          <p:cNvPr id="4" name="Slide Number Placeholder 3"/>
          <p:cNvSpPr>
            <a:spLocks noGrp="1"/>
          </p:cNvSpPr>
          <p:nvPr>
            <p:ph type="sldNum" sz="quarter" idx="5"/>
          </p:nvPr>
        </p:nvSpPr>
        <p:spPr/>
        <p:txBody>
          <a:bodyPr/>
          <a:lstStyle/>
          <a:p>
            <a:fld id="{A425D16B-934A-4DDA-AA9D-F9317AC24A5D}" type="slidenum">
              <a:rPr lang="en-US" smtClean="0"/>
              <a:t>26</a:t>
            </a:fld>
            <a:endParaRPr lang="en-US" dirty="0"/>
          </a:p>
        </p:txBody>
      </p:sp>
    </p:spTree>
    <p:extLst>
      <p:ext uri="{BB962C8B-B14F-4D97-AF65-F5344CB8AC3E}">
        <p14:creationId xmlns:p14="http://schemas.microsoft.com/office/powerpoint/2010/main" val="2354108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 </a:t>
            </a:r>
            <a:r>
              <a:rPr lang="en-US" i="1" u="sng" dirty="0"/>
              <a:t>https://docs.zephyrproject.org/latest/hardware/arch/arm_cortex_m.html#stack-pointers</a:t>
            </a:r>
          </a:p>
        </p:txBody>
      </p:sp>
      <p:sp>
        <p:nvSpPr>
          <p:cNvPr id="4" name="Slide Number Placeholder 3"/>
          <p:cNvSpPr>
            <a:spLocks noGrp="1"/>
          </p:cNvSpPr>
          <p:nvPr>
            <p:ph type="sldNum" sz="quarter" idx="5"/>
          </p:nvPr>
        </p:nvSpPr>
        <p:spPr/>
        <p:txBody>
          <a:bodyPr/>
          <a:lstStyle/>
          <a:p>
            <a:fld id="{A425D16B-934A-4DDA-AA9D-F9317AC24A5D}" type="slidenum">
              <a:rPr lang="en-US" smtClean="0"/>
              <a:t>27</a:t>
            </a:fld>
            <a:endParaRPr lang="en-US" dirty="0"/>
          </a:p>
        </p:txBody>
      </p:sp>
    </p:spTree>
    <p:extLst>
      <p:ext uri="{BB962C8B-B14F-4D97-AF65-F5344CB8AC3E}">
        <p14:creationId xmlns:p14="http://schemas.microsoft.com/office/powerpoint/2010/main" val="3797922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 </a:t>
            </a:r>
            <a:r>
              <a:rPr lang="en-US" i="1" u="sng" dirty="0"/>
              <a:t>https://docs.zephyrproject.org/latest/hardware/arch/arm_cortex_m.html#thread-context-switching</a:t>
            </a:r>
          </a:p>
        </p:txBody>
      </p:sp>
      <p:sp>
        <p:nvSpPr>
          <p:cNvPr id="4" name="Slide Number Placeholder 3"/>
          <p:cNvSpPr>
            <a:spLocks noGrp="1"/>
          </p:cNvSpPr>
          <p:nvPr>
            <p:ph type="sldNum" sz="quarter" idx="5"/>
          </p:nvPr>
        </p:nvSpPr>
        <p:spPr/>
        <p:txBody>
          <a:bodyPr/>
          <a:lstStyle/>
          <a:p>
            <a:fld id="{A425D16B-934A-4DDA-AA9D-F9317AC24A5D}" type="slidenum">
              <a:rPr lang="en-US" smtClean="0"/>
              <a:t>28</a:t>
            </a:fld>
            <a:endParaRPr lang="en-US" dirty="0"/>
          </a:p>
        </p:txBody>
      </p:sp>
    </p:spTree>
    <p:extLst>
      <p:ext uri="{BB962C8B-B14F-4D97-AF65-F5344CB8AC3E}">
        <p14:creationId xmlns:p14="http://schemas.microsoft.com/office/powerpoint/2010/main" val="2292252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 </a:t>
            </a:r>
            <a:r>
              <a:rPr lang="en-US" i="1" u="sng" dirty="0"/>
              <a:t>https://docs.zephyrproject.org/latest/hardware/arch/arm_cortex_m.html#thread-context-switching</a:t>
            </a:r>
          </a:p>
        </p:txBody>
      </p:sp>
      <p:sp>
        <p:nvSpPr>
          <p:cNvPr id="4" name="Slide Number Placeholder 3"/>
          <p:cNvSpPr>
            <a:spLocks noGrp="1"/>
          </p:cNvSpPr>
          <p:nvPr>
            <p:ph type="sldNum" sz="quarter" idx="5"/>
          </p:nvPr>
        </p:nvSpPr>
        <p:spPr/>
        <p:txBody>
          <a:bodyPr/>
          <a:lstStyle/>
          <a:p>
            <a:fld id="{A425D16B-934A-4DDA-AA9D-F9317AC24A5D}" type="slidenum">
              <a:rPr lang="en-US" smtClean="0"/>
              <a:t>29</a:t>
            </a:fld>
            <a:endParaRPr lang="en-US" dirty="0"/>
          </a:p>
        </p:txBody>
      </p:sp>
    </p:spTree>
    <p:extLst>
      <p:ext uri="{BB962C8B-B14F-4D97-AF65-F5344CB8AC3E}">
        <p14:creationId xmlns:p14="http://schemas.microsoft.com/office/powerpoint/2010/main" val="25470767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 </a:t>
            </a:r>
            <a:r>
              <a:rPr lang="en-US" i="1" u="sng" dirty="0"/>
              <a:t>https://docs.zephyrproject.org/latest/kernel/services/threads/index.html#meta-irq-priorities</a:t>
            </a:r>
          </a:p>
        </p:txBody>
      </p:sp>
      <p:sp>
        <p:nvSpPr>
          <p:cNvPr id="4" name="Slide Number Placeholder 3"/>
          <p:cNvSpPr>
            <a:spLocks noGrp="1"/>
          </p:cNvSpPr>
          <p:nvPr>
            <p:ph type="sldNum" sz="quarter" idx="5"/>
          </p:nvPr>
        </p:nvSpPr>
        <p:spPr/>
        <p:txBody>
          <a:bodyPr/>
          <a:lstStyle/>
          <a:p>
            <a:fld id="{A425D16B-934A-4DDA-AA9D-F9317AC24A5D}" type="slidenum">
              <a:rPr lang="en-US" smtClean="0"/>
              <a:t>34</a:t>
            </a:fld>
            <a:endParaRPr lang="en-US" dirty="0"/>
          </a:p>
        </p:txBody>
      </p:sp>
    </p:spTree>
    <p:extLst>
      <p:ext uri="{BB962C8B-B14F-4D97-AF65-F5344CB8AC3E}">
        <p14:creationId xmlns:p14="http://schemas.microsoft.com/office/powerpoint/2010/main" val="2362646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details at: </a:t>
            </a:r>
            <a:r>
              <a:rPr lang="en-US" i="1" u="sng" dirty="0"/>
              <a:t>https://docs.zephyrproject.org/latest/build/cmake/index.html#configuration-phase</a:t>
            </a:r>
          </a:p>
        </p:txBody>
      </p:sp>
      <p:sp>
        <p:nvSpPr>
          <p:cNvPr id="4" name="Slide Number Placeholder 3"/>
          <p:cNvSpPr>
            <a:spLocks noGrp="1"/>
          </p:cNvSpPr>
          <p:nvPr>
            <p:ph type="sldNum" sz="quarter" idx="5"/>
          </p:nvPr>
        </p:nvSpPr>
        <p:spPr/>
        <p:txBody>
          <a:bodyPr/>
          <a:lstStyle/>
          <a:p>
            <a:fld id="{A425D16B-934A-4DDA-AA9D-F9317AC24A5D}" type="slidenum">
              <a:rPr lang="en-US" smtClean="0"/>
              <a:t>13</a:t>
            </a:fld>
            <a:endParaRPr lang="en-US" dirty="0"/>
          </a:p>
        </p:txBody>
      </p:sp>
    </p:spTree>
    <p:extLst>
      <p:ext uri="{BB962C8B-B14F-4D97-AF65-F5344CB8AC3E}">
        <p14:creationId xmlns:p14="http://schemas.microsoft.com/office/powerpoint/2010/main" val="869953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details at: </a:t>
            </a:r>
            <a:r>
              <a:rPr lang="en-US" i="1" u="sng" dirty="0"/>
              <a:t>https://docs.zephyrproject.org/latest/build/cmake/index.html#configuration-phase</a:t>
            </a:r>
          </a:p>
        </p:txBody>
      </p:sp>
      <p:sp>
        <p:nvSpPr>
          <p:cNvPr id="4" name="Slide Number Placeholder 3"/>
          <p:cNvSpPr>
            <a:spLocks noGrp="1"/>
          </p:cNvSpPr>
          <p:nvPr>
            <p:ph type="sldNum" sz="quarter" idx="5"/>
          </p:nvPr>
        </p:nvSpPr>
        <p:spPr/>
        <p:txBody>
          <a:bodyPr/>
          <a:lstStyle/>
          <a:p>
            <a:fld id="{A425D16B-934A-4DDA-AA9D-F9317AC24A5D}" type="slidenum">
              <a:rPr lang="en-US" smtClean="0"/>
              <a:t>14</a:t>
            </a:fld>
            <a:endParaRPr lang="en-US" dirty="0"/>
          </a:p>
        </p:txBody>
      </p:sp>
    </p:spTree>
    <p:extLst>
      <p:ext uri="{BB962C8B-B14F-4D97-AF65-F5344CB8AC3E}">
        <p14:creationId xmlns:p14="http://schemas.microsoft.com/office/powerpoint/2010/main" val="2804424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details at: </a:t>
            </a:r>
            <a:r>
              <a:rPr lang="en-US" i="1" u="sng" dirty="0"/>
              <a:t>https://docs.zephyrproject.org/latest/build/cmake/index.html#configuration-phase</a:t>
            </a:r>
          </a:p>
        </p:txBody>
      </p:sp>
      <p:sp>
        <p:nvSpPr>
          <p:cNvPr id="4" name="Slide Number Placeholder 3"/>
          <p:cNvSpPr>
            <a:spLocks noGrp="1"/>
          </p:cNvSpPr>
          <p:nvPr>
            <p:ph type="sldNum" sz="quarter" idx="5"/>
          </p:nvPr>
        </p:nvSpPr>
        <p:spPr/>
        <p:txBody>
          <a:bodyPr/>
          <a:lstStyle/>
          <a:p>
            <a:fld id="{A425D16B-934A-4DDA-AA9D-F9317AC24A5D}" type="slidenum">
              <a:rPr lang="en-US" smtClean="0"/>
              <a:t>15</a:t>
            </a:fld>
            <a:endParaRPr lang="en-US" dirty="0"/>
          </a:p>
        </p:txBody>
      </p:sp>
    </p:spTree>
    <p:extLst>
      <p:ext uri="{BB962C8B-B14F-4D97-AF65-F5344CB8AC3E}">
        <p14:creationId xmlns:p14="http://schemas.microsoft.com/office/powerpoint/2010/main" val="2586570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details at: </a:t>
            </a:r>
            <a:r>
              <a:rPr lang="en-US" i="1" u="sng" dirty="0"/>
              <a:t>https://docs.zephyrproject.org/latest/build/cmake/index.html#configuration-phase</a:t>
            </a:r>
          </a:p>
        </p:txBody>
      </p:sp>
      <p:sp>
        <p:nvSpPr>
          <p:cNvPr id="4" name="Slide Number Placeholder 3"/>
          <p:cNvSpPr>
            <a:spLocks noGrp="1"/>
          </p:cNvSpPr>
          <p:nvPr>
            <p:ph type="sldNum" sz="quarter" idx="5"/>
          </p:nvPr>
        </p:nvSpPr>
        <p:spPr/>
        <p:txBody>
          <a:bodyPr/>
          <a:lstStyle/>
          <a:p>
            <a:fld id="{A425D16B-934A-4DDA-AA9D-F9317AC24A5D}" type="slidenum">
              <a:rPr lang="en-US" smtClean="0"/>
              <a:t>16</a:t>
            </a:fld>
            <a:endParaRPr lang="en-US" dirty="0"/>
          </a:p>
        </p:txBody>
      </p:sp>
    </p:spTree>
    <p:extLst>
      <p:ext uri="{BB962C8B-B14F-4D97-AF65-F5344CB8AC3E}">
        <p14:creationId xmlns:p14="http://schemas.microsoft.com/office/powerpoint/2010/main" val="1294125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details at: </a:t>
            </a:r>
            <a:r>
              <a:rPr lang="en-US" i="1" u="sng" dirty="0"/>
              <a:t>https://docs.zephyrproject.org/latest/build/cmake/index.html#configuration-phase</a:t>
            </a:r>
          </a:p>
        </p:txBody>
      </p:sp>
      <p:sp>
        <p:nvSpPr>
          <p:cNvPr id="4" name="Slide Number Placeholder 3"/>
          <p:cNvSpPr>
            <a:spLocks noGrp="1"/>
          </p:cNvSpPr>
          <p:nvPr>
            <p:ph type="sldNum" sz="quarter" idx="5"/>
          </p:nvPr>
        </p:nvSpPr>
        <p:spPr/>
        <p:txBody>
          <a:bodyPr/>
          <a:lstStyle/>
          <a:p>
            <a:fld id="{A425D16B-934A-4DDA-AA9D-F9317AC24A5D}" type="slidenum">
              <a:rPr lang="en-US" smtClean="0"/>
              <a:t>17</a:t>
            </a:fld>
            <a:endParaRPr lang="en-US" dirty="0"/>
          </a:p>
        </p:txBody>
      </p:sp>
    </p:spTree>
    <p:extLst>
      <p:ext uri="{BB962C8B-B14F-4D97-AF65-F5344CB8AC3E}">
        <p14:creationId xmlns:p14="http://schemas.microsoft.com/office/powerpoint/2010/main" val="1112531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details at: </a:t>
            </a:r>
            <a:r>
              <a:rPr lang="en-US" i="1" u="sng" dirty="0"/>
              <a:t>https://docs.zephyrproject.org/latest/build/cmake/index.html#configuration-phase</a:t>
            </a:r>
          </a:p>
        </p:txBody>
      </p:sp>
      <p:sp>
        <p:nvSpPr>
          <p:cNvPr id="4" name="Slide Number Placeholder 3"/>
          <p:cNvSpPr>
            <a:spLocks noGrp="1"/>
          </p:cNvSpPr>
          <p:nvPr>
            <p:ph type="sldNum" sz="quarter" idx="5"/>
          </p:nvPr>
        </p:nvSpPr>
        <p:spPr/>
        <p:txBody>
          <a:bodyPr/>
          <a:lstStyle/>
          <a:p>
            <a:fld id="{A425D16B-934A-4DDA-AA9D-F9317AC24A5D}" type="slidenum">
              <a:rPr lang="en-US" smtClean="0"/>
              <a:t>18</a:t>
            </a:fld>
            <a:endParaRPr lang="en-US" dirty="0"/>
          </a:p>
        </p:txBody>
      </p:sp>
    </p:spTree>
    <p:extLst>
      <p:ext uri="{BB962C8B-B14F-4D97-AF65-F5344CB8AC3E}">
        <p14:creationId xmlns:p14="http://schemas.microsoft.com/office/powerpoint/2010/main" val="3243367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details at: </a:t>
            </a:r>
            <a:r>
              <a:rPr lang="en-US" i="1" u="sng" dirty="0"/>
              <a:t>https://docs.zephyrproject.org/latest/build/cmake/index.html#configuration-phase</a:t>
            </a:r>
          </a:p>
        </p:txBody>
      </p:sp>
      <p:sp>
        <p:nvSpPr>
          <p:cNvPr id="4" name="Slide Number Placeholder 3"/>
          <p:cNvSpPr>
            <a:spLocks noGrp="1"/>
          </p:cNvSpPr>
          <p:nvPr>
            <p:ph type="sldNum" sz="quarter" idx="5"/>
          </p:nvPr>
        </p:nvSpPr>
        <p:spPr/>
        <p:txBody>
          <a:bodyPr/>
          <a:lstStyle/>
          <a:p>
            <a:fld id="{A425D16B-934A-4DDA-AA9D-F9317AC24A5D}" type="slidenum">
              <a:rPr lang="en-US" smtClean="0"/>
              <a:t>19</a:t>
            </a:fld>
            <a:endParaRPr lang="en-US" dirty="0"/>
          </a:p>
        </p:txBody>
      </p:sp>
    </p:spTree>
    <p:extLst>
      <p:ext uri="{BB962C8B-B14F-4D97-AF65-F5344CB8AC3E}">
        <p14:creationId xmlns:p14="http://schemas.microsoft.com/office/powerpoint/2010/main" val="1290359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details at: </a:t>
            </a:r>
            <a:r>
              <a:rPr lang="en-US" i="1" u="sng" dirty="0"/>
              <a:t>https://docs.zephyrproject.org/latest/build/cmake/index.html#configuration-phase</a:t>
            </a:r>
          </a:p>
        </p:txBody>
      </p:sp>
      <p:sp>
        <p:nvSpPr>
          <p:cNvPr id="4" name="Slide Number Placeholder 3"/>
          <p:cNvSpPr>
            <a:spLocks noGrp="1"/>
          </p:cNvSpPr>
          <p:nvPr>
            <p:ph type="sldNum" sz="quarter" idx="5"/>
          </p:nvPr>
        </p:nvSpPr>
        <p:spPr/>
        <p:txBody>
          <a:bodyPr/>
          <a:lstStyle/>
          <a:p>
            <a:fld id="{A425D16B-934A-4DDA-AA9D-F9317AC24A5D}" type="slidenum">
              <a:rPr lang="en-US" smtClean="0"/>
              <a:t>20</a:t>
            </a:fld>
            <a:endParaRPr lang="en-US" dirty="0"/>
          </a:p>
        </p:txBody>
      </p:sp>
    </p:spTree>
    <p:extLst>
      <p:ext uri="{BB962C8B-B14F-4D97-AF65-F5344CB8AC3E}">
        <p14:creationId xmlns:p14="http://schemas.microsoft.com/office/powerpoint/2010/main" val="13697187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dirty="0"/>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781772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3" name="Diagrammplatzhalter 8"/>
          <p:cNvSpPr>
            <a:spLocks noGrp="1"/>
          </p:cNvSpPr>
          <p:nvPr>
            <p:ph type="chart" sz="quarter" idx="16"/>
          </p:nvPr>
        </p:nvSpPr>
        <p:spPr>
          <a:xfrm>
            <a:off x="467999" y="1316991"/>
            <a:ext cx="5460584" cy="4248000"/>
          </a:xfrm>
          <a:noFill/>
        </p:spPr>
        <p:txBody>
          <a:bodyPr lIns="144000" tIns="144000" rIns="144000" bIns="144000">
            <a:noAutofit/>
          </a:bodyPr>
          <a:lstStyle/>
          <a:p>
            <a:r>
              <a:rPr lang="en-US" altLang="ja-JP" dirty="0"/>
              <a:t>Click icon to add chart</a:t>
            </a:r>
            <a:endParaRPr lang="en-US" dirty="0"/>
          </a:p>
        </p:txBody>
      </p:sp>
      <p:sp>
        <p:nvSpPr>
          <p:cNvPr id="24" name="Diagrammplatzhalter 8"/>
          <p:cNvSpPr>
            <a:spLocks noGrp="1"/>
          </p:cNvSpPr>
          <p:nvPr>
            <p:ph type="chart" sz="quarter" idx="17"/>
          </p:nvPr>
        </p:nvSpPr>
        <p:spPr>
          <a:xfrm>
            <a:off x="6239416" y="1316991"/>
            <a:ext cx="5460584" cy="4248000"/>
          </a:xfrm>
          <a:noFill/>
        </p:spPr>
        <p:txBody>
          <a:bodyPr lIns="144000" tIns="144000" rIns="144000" bIns="144000">
            <a:noAutofit/>
          </a:bodyPr>
          <a:lstStyle/>
          <a:p>
            <a:r>
              <a:rPr lang="en-US" altLang="ja-JP" dirty="0"/>
              <a:t>Click icon to add chart</a:t>
            </a:r>
            <a:endParaRPr lang="en-US" dirty="0"/>
          </a:p>
        </p:txBody>
      </p:sp>
      <p:cxnSp>
        <p:nvCxnSpPr>
          <p:cNvPr id="7" name="Gerade Verbindung 4">
            <a:extLst>
              <a:ext uri="{FF2B5EF4-FFF2-40B4-BE49-F238E27FC236}">
                <a16:creationId xmlns:a16="http://schemas.microsoft.com/office/drawing/2014/main" id="{2BAE940A-B6B2-4062-A10D-8E38DBE86AC8}"/>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2AE69775-672D-4AA3-8EDA-94057BEF41E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173291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Diagrammplatzhalter 8"/>
          <p:cNvSpPr>
            <a:spLocks noGrp="1"/>
          </p:cNvSpPr>
          <p:nvPr>
            <p:ph type="chart" sz="quarter" idx="16"/>
          </p:nvPr>
        </p:nvSpPr>
        <p:spPr>
          <a:xfrm>
            <a:off x="468000" y="1316991"/>
            <a:ext cx="8712000" cy="4068000"/>
          </a:xfrm>
          <a:noFill/>
        </p:spPr>
        <p:txBody>
          <a:bodyPr lIns="144000" tIns="144000" rIns="144000" bIns="144000">
            <a:noAutofit/>
          </a:bodyPr>
          <a:lstStyle/>
          <a:p>
            <a:r>
              <a:rPr lang="en-US" altLang="ja-JP" dirty="0"/>
              <a:t>Click icon to add chart</a:t>
            </a:r>
            <a:endParaRPr lang="en-US" dirty="0"/>
          </a:p>
        </p:txBody>
      </p:sp>
      <p:sp>
        <p:nvSpPr>
          <p:cNvPr id="20"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cxnSp>
        <p:nvCxnSpPr>
          <p:cNvPr id="7" name="Gerade Verbindung 4">
            <a:extLst>
              <a:ext uri="{FF2B5EF4-FFF2-40B4-BE49-F238E27FC236}">
                <a16:creationId xmlns:a16="http://schemas.microsoft.com/office/drawing/2014/main" id="{D3A74278-5E33-47CA-ADB1-29C6159D03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D4728CF0-38B4-4893-A4B1-B1730B2CF53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40299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en-US" altLang="ja-JP" noProof="0"/>
              <a:t>Click to edit Master text styles</a:t>
            </a:r>
          </a:p>
        </p:txBody>
      </p:sp>
      <p:sp>
        <p:nvSpPr>
          <p:cNvPr id="4" name="コンテンツ プレースホルダー 3"/>
          <p:cNvSpPr>
            <a:spLocks noGrp="1"/>
          </p:cNvSpPr>
          <p:nvPr>
            <p:ph sz="quarter" idx="18"/>
          </p:nvPr>
        </p:nvSpPr>
        <p:spPr>
          <a:xfrm>
            <a:off x="460375" y="540000"/>
            <a:ext cx="11261725" cy="1875385"/>
          </a:xfrm>
        </p:spPr>
        <p:txBody>
          <a:bodyPr/>
          <a:lstStyle/>
          <a:p>
            <a:pPr lvl="0"/>
            <a:r>
              <a:rPr kumimoji="1" lang="en-US" altLang="ja-JP" noProof="0"/>
              <a:t>Click to edit Master text styles</a:t>
            </a:r>
          </a:p>
          <a:p>
            <a:pPr lvl="1"/>
            <a:r>
              <a:rPr kumimoji="1" lang="en-US" altLang="ja-JP" noProof="0"/>
              <a:t>Second level</a:t>
            </a:r>
          </a:p>
          <a:p>
            <a:pPr lvl="2"/>
            <a:r>
              <a:rPr kumimoji="1" lang="en-US" altLang="ja-JP" noProof="0"/>
              <a:t>Third level</a:t>
            </a:r>
          </a:p>
          <a:p>
            <a:pPr lvl="3"/>
            <a:r>
              <a:rPr kumimoji="1" lang="en-US" altLang="ja-JP" noProof="0"/>
              <a:t>Fourth level</a:t>
            </a:r>
          </a:p>
          <a:p>
            <a:pPr lvl="4"/>
            <a:r>
              <a:rPr kumimoji="1" lang="en-US" altLang="ja-JP" noProof="0"/>
              <a:t>Fifth level</a:t>
            </a:r>
            <a:endParaRPr kumimoji="1" lang="en-US" noProof="0" dirty="0"/>
          </a:p>
        </p:txBody>
      </p:sp>
      <p:sp>
        <p:nvSpPr>
          <p:cNvPr id="7" name="テキスト ボックス 6">
            <a:extLst>
              <a:ext uri="{FF2B5EF4-FFF2-40B4-BE49-F238E27FC236}">
                <a16:creationId xmlns:a16="http://schemas.microsoft.com/office/drawing/2014/main" id="{E44D5E23-B915-4847-AEAE-600DBB5D7A81}"/>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46860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23" name="Diagrammplatzhalter 8"/>
          <p:cNvSpPr>
            <a:spLocks noGrp="1"/>
          </p:cNvSpPr>
          <p:nvPr>
            <p:ph type="chart" sz="quarter" idx="16"/>
          </p:nvPr>
        </p:nvSpPr>
        <p:spPr>
          <a:xfrm>
            <a:off x="468000" y="1316991"/>
            <a:ext cx="4272592" cy="2160000"/>
          </a:xfrm>
          <a:noFill/>
          <a:ln w="6350">
            <a:solidFill>
              <a:schemeClr val="bg2">
                <a:lumMod val="90000"/>
              </a:schemeClr>
            </a:solidFill>
          </a:ln>
        </p:spPr>
        <p:txBody>
          <a:bodyPr lIns="144000" tIns="144000" rIns="144000" bIns="144000">
            <a:noAutofit/>
          </a:bodyPr>
          <a:lstStyle/>
          <a:p>
            <a:r>
              <a:rPr lang="en-US" altLang="ja-JP" dirty="0"/>
              <a:t>Click icon to add chart</a:t>
            </a:r>
            <a:endParaRPr lang="en-US" dirty="0"/>
          </a:p>
        </p:txBody>
      </p:sp>
      <p:sp>
        <p:nvSpPr>
          <p:cNvPr id="24"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5" name="Diagrammplatzhalter 8"/>
          <p:cNvSpPr>
            <a:spLocks noGrp="1"/>
          </p:cNvSpPr>
          <p:nvPr>
            <p:ph type="chart" sz="quarter" idx="18"/>
          </p:nvPr>
        </p:nvSpPr>
        <p:spPr>
          <a:xfrm>
            <a:off x="4907408" y="1316991"/>
            <a:ext cx="4272592" cy="2160000"/>
          </a:xfrm>
          <a:noFill/>
          <a:ln w="6350">
            <a:solidFill>
              <a:schemeClr val="bg2">
                <a:lumMod val="90000"/>
              </a:schemeClr>
            </a:solidFill>
          </a:ln>
        </p:spPr>
        <p:txBody>
          <a:bodyPr lIns="144000" tIns="144000" rIns="144000" bIns="144000">
            <a:noAutofit/>
          </a:bodyPr>
          <a:lstStyle/>
          <a:p>
            <a:r>
              <a:rPr lang="en-US" altLang="ja-JP" dirty="0"/>
              <a:t>Click icon to add chart</a:t>
            </a:r>
            <a:endParaRPr lang="en-US" dirty="0"/>
          </a:p>
        </p:txBody>
      </p:sp>
      <p:sp>
        <p:nvSpPr>
          <p:cNvPr id="26" name="Diagrammplatzhalter 8"/>
          <p:cNvSpPr>
            <a:spLocks noGrp="1"/>
          </p:cNvSpPr>
          <p:nvPr>
            <p:ph type="chart" sz="quarter" idx="19"/>
          </p:nvPr>
        </p:nvSpPr>
        <p:spPr>
          <a:xfrm>
            <a:off x="468000" y="3620991"/>
            <a:ext cx="4272592" cy="2160000"/>
          </a:xfrm>
          <a:noFill/>
          <a:ln w="6350">
            <a:solidFill>
              <a:schemeClr val="bg2">
                <a:lumMod val="90000"/>
              </a:schemeClr>
            </a:solidFill>
          </a:ln>
        </p:spPr>
        <p:txBody>
          <a:bodyPr lIns="144000" tIns="144000" rIns="144000" bIns="144000">
            <a:noAutofit/>
          </a:bodyPr>
          <a:lstStyle/>
          <a:p>
            <a:r>
              <a:rPr lang="en-US" altLang="ja-JP" dirty="0"/>
              <a:t>Click icon to add chart</a:t>
            </a:r>
            <a:endParaRPr lang="en-US" dirty="0"/>
          </a:p>
        </p:txBody>
      </p:sp>
      <p:sp>
        <p:nvSpPr>
          <p:cNvPr id="27" name="Diagrammplatzhalter 8"/>
          <p:cNvSpPr>
            <a:spLocks noGrp="1"/>
          </p:cNvSpPr>
          <p:nvPr>
            <p:ph type="chart" sz="quarter" idx="20"/>
          </p:nvPr>
        </p:nvSpPr>
        <p:spPr>
          <a:xfrm>
            <a:off x="4907408" y="3620991"/>
            <a:ext cx="4272592" cy="2160000"/>
          </a:xfrm>
          <a:noFill/>
          <a:ln w="6350">
            <a:solidFill>
              <a:schemeClr val="bg2">
                <a:lumMod val="90000"/>
              </a:schemeClr>
            </a:solidFill>
          </a:ln>
        </p:spPr>
        <p:txBody>
          <a:bodyPr lIns="144000" tIns="144000" rIns="144000" bIns="144000">
            <a:noAutofit/>
          </a:bodyPr>
          <a:lstStyle/>
          <a:p>
            <a:r>
              <a:rPr lang="en-US" altLang="ja-JP" dirty="0"/>
              <a:t>Click icon to add chart</a:t>
            </a:r>
            <a:endParaRPr lang="en-US" dirty="0"/>
          </a:p>
        </p:txBody>
      </p:sp>
      <p:cxnSp>
        <p:nvCxnSpPr>
          <p:cNvPr id="10" name="Gerade Verbindung 4">
            <a:extLst>
              <a:ext uri="{FF2B5EF4-FFF2-40B4-BE49-F238E27FC236}">
                <a16:creationId xmlns:a16="http://schemas.microsoft.com/office/drawing/2014/main" id="{52C5DDBA-90B9-4961-A14B-98B9546E714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1F78BC6-0B72-4CC4-A317-57441D7DC260}"/>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061197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Tabellenplatzhalter 8"/>
          <p:cNvSpPr>
            <a:spLocks noGrp="1"/>
          </p:cNvSpPr>
          <p:nvPr>
            <p:ph type="tbl" sz="quarter" idx="18"/>
          </p:nvPr>
        </p:nvSpPr>
        <p:spPr>
          <a:xfrm>
            <a:off x="468000" y="1424991"/>
            <a:ext cx="8711997" cy="4248000"/>
          </a:xfrm>
        </p:spPr>
        <p:txBody>
          <a:bodyPr/>
          <a:lstStyle/>
          <a:p>
            <a:r>
              <a:rPr lang="en-US" altLang="ja-JP" dirty="0"/>
              <a:t>Click icon to add table</a:t>
            </a:r>
            <a:endParaRPr lang="en-US" dirty="0"/>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640067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en-US" altLang="ja-JP" dirty="0"/>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92457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120298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94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y">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spTree>
    <p:extLst>
      <p:ext uri="{BB962C8B-B14F-4D97-AF65-F5344CB8AC3E}">
        <p14:creationId xmlns:p14="http://schemas.microsoft.com/office/powerpoint/2010/main" val="1365875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774000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80911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49039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5" name="Bildplatzhalter 3"/>
          <p:cNvSpPr>
            <a:spLocks noGrp="1"/>
          </p:cNvSpPr>
          <p:nvPr>
            <p:ph type="pic" sz="quarter" idx="15"/>
          </p:nvPr>
        </p:nvSpPr>
        <p:spPr>
          <a:xfrm>
            <a:off x="6300000" y="1424991"/>
            <a:ext cx="5400000" cy="4248000"/>
          </a:xfrm>
          <a:ln w="6350">
            <a:noFill/>
          </a:ln>
        </p:spPr>
        <p:txBody>
          <a:bodyPr lIns="144000" tIns="144000">
            <a:normAutofit/>
          </a:bodyPr>
          <a:lstStyle>
            <a:lvl1pPr>
              <a:defRPr sz="1000"/>
            </a:lvl1pPr>
          </a:lstStyle>
          <a:p>
            <a:r>
              <a:rPr lang="en-US" altLang="ja-JP" dirty="0"/>
              <a:t>Click icon to add picture</a:t>
            </a:r>
            <a:endParaRPr lang="en-US" dirty="0"/>
          </a:p>
        </p:txBody>
      </p:sp>
      <p:cxnSp>
        <p:nvCxnSpPr>
          <p:cNvPr id="7" name="Gerade Verbindung 4">
            <a:extLst>
              <a:ext uri="{FF2B5EF4-FFF2-40B4-BE49-F238E27FC236}">
                <a16:creationId xmlns:a16="http://schemas.microsoft.com/office/drawing/2014/main" id="{A82DFE47-0884-463E-8FD8-434DEC37F45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C55447A-6505-45C3-AE39-4AE7D090C02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3624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Bildplatzhalter 3"/>
          <p:cNvSpPr>
            <a:spLocks noGrp="1"/>
          </p:cNvSpPr>
          <p:nvPr>
            <p:ph type="pic" sz="quarter" idx="15"/>
          </p:nvPr>
        </p:nvSpPr>
        <p:spPr>
          <a:xfrm>
            <a:off x="6300000"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dirty="0"/>
              <a:t>Click icon to add picture</a:t>
            </a:r>
            <a:endParaRPr lang="en-US" dirty="0"/>
          </a:p>
        </p:txBody>
      </p:sp>
      <p:sp>
        <p:nvSpPr>
          <p:cNvPr id="16" name="Bildplatzhalter 3"/>
          <p:cNvSpPr>
            <a:spLocks noGrp="1"/>
          </p:cNvSpPr>
          <p:nvPr>
            <p:ph type="pic" sz="quarter" idx="16"/>
          </p:nvPr>
        </p:nvSpPr>
        <p:spPr>
          <a:xfrm>
            <a:off x="9072352"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dirty="0"/>
              <a:t>Click icon to add picture</a:t>
            </a:r>
            <a:endParaRPr lang="en-US" dirty="0"/>
          </a:p>
        </p:txBody>
      </p:sp>
      <p:sp>
        <p:nvSpPr>
          <p:cNvPr id="17" name="Bildplatzhalter 3"/>
          <p:cNvSpPr>
            <a:spLocks noGrp="1"/>
          </p:cNvSpPr>
          <p:nvPr>
            <p:ph type="pic" sz="quarter" idx="17"/>
          </p:nvPr>
        </p:nvSpPr>
        <p:spPr>
          <a:xfrm>
            <a:off x="6300000"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dirty="0"/>
              <a:t>Click icon to add picture</a:t>
            </a:r>
            <a:endParaRPr lang="en-US" dirty="0"/>
          </a:p>
        </p:txBody>
      </p:sp>
      <p:sp>
        <p:nvSpPr>
          <p:cNvPr id="18" name="Bildplatzhalter 3"/>
          <p:cNvSpPr>
            <a:spLocks noGrp="1"/>
          </p:cNvSpPr>
          <p:nvPr>
            <p:ph type="pic" sz="quarter" idx="18"/>
          </p:nvPr>
        </p:nvSpPr>
        <p:spPr>
          <a:xfrm>
            <a:off x="9072352"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dirty="0"/>
              <a:t>Click icon to add picture</a:t>
            </a:r>
            <a:endParaRPr lang="en-US" dirty="0"/>
          </a:p>
        </p:txBody>
      </p:sp>
      <p:cxnSp>
        <p:nvCxnSpPr>
          <p:cNvPr id="10" name="Gerade Verbindung 4">
            <a:extLst>
              <a:ext uri="{FF2B5EF4-FFF2-40B4-BE49-F238E27FC236}">
                <a16:creationId xmlns:a16="http://schemas.microsoft.com/office/drawing/2014/main" id="{B76D4DD0-4EDD-4DFD-9117-94AB0DE11A6B}"/>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C2371FC-0F29-480A-B969-A89E454B9A4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403302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Bildplatzhalter 8"/>
          <p:cNvSpPr>
            <a:spLocks noGrp="1"/>
          </p:cNvSpPr>
          <p:nvPr>
            <p:ph type="pic" sz="quarter" idx="18"/>
          </p:nvPr>
        </p:nvSpPr>
        <p:spPr>
          <a:xfrm>
            <a:off x="468000" y="1424991"/>
            <a:ext cx="8712000" cy="4248000"/>
          </a:xfrm>
        </p:spPr>
        <p:txBody>
          <a:bodyPr lIns="144000" tIns="144000">
            <a:noAutofit/>
          </a:bodyPr>
          <a:lstStyle>
            <a:lvl1pPr>
              <a:defRPr sz="1000"/>
            </a:lvl1pPr>
          </a:lstStyle>
          <a:p>
            <a:r>
              <a:rPr lang="en-US" altLang="ja-JP" dirty="0"/>
              <a:t>Click icon to add picture</a:t>
            </a:r>
            <a:endParaRPr lang="en-US" dirty="0"/>
          </a:p>
        </p:txBody>
      </p:sp>
      <p:cxnSp>
        <p:nvCxnSpPr>
          <p:cNvPr id="7" name="Gerade Verbindung 4">
            <a:extLst>
              <a:ext uri="{FF2B5EF4-FFF2-40B4-BE49-F238E27FC236}">
                <a16:creationId xmlns:a16="http://schemas.microsoft.com/office/drawing/2014/main" id="{CE41CD3C-03A4-4769-A3DC-5D30FCB02D61}"/>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F491FE76-0178-4C83-9226-A156A31B325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420688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en-US" altLang="ja-JP" dirty="0"/>
              <a:t>Click icon to add chart</a:t>
            </a:r>
            <a:endParaRPr lang="en-US" dirty="0"/>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4495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68000" y="116632"/>
            <a:ext cx="8520000" cy="886397"/>
          </a:xfrm>
          <a:prstGeom prst="rect">
            <a:avLst/>
          </a:prstGeom>
        </p:spPr>
        <p:txBody>
          <a:bodyPr vert="horz" wrap="square" lIns="0" tIns="0" rIns="0" bIns="0" rtlCol="0" anchor="b" anchorCtr="0">
            <a:spAutoFit/>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468000" y="1423831"/>
            <a:ext cx="9120000" cy="1887696"/>
          </a:xfrm>
          <a:prstGeom prst="rect">
            <a:avLst/>
          </a:prstGeom>
        </p:spPr>
        <p:txBody>
          <a:bodyPr vert="horz" lIns="0" tIns="0" rIns="0" bIns="0" rtlCol="0">
            <a:sp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500685"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2023 Renesas Electronics Corporation. All rights reserved. </a:t>
            </a:r>
            <a:endParaRPr lang="en-US" sz="800" dirty="0">
              <a:solidFill>
                <a:schemeClr val="tx2"/>
              </a:solidFill>
              <a:latin typeface="+mj-lt"/>
            </a:endParaRPr>
          </a:p>
        </p:txBody>
      </p:sp>
      <p:cxnSp>
        <p:nvCxnSpPr>
          <p:cNvPr id="16" name="Gerade Verbindung 15"/>
          <p:cNvCxnSpPr>
            <a:cxnSpLocks/>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hteck 9">
            <a:extLst>
              <a:ext uri="{FF2B5EF4-FFF2-40B4-BE49-F238E27FC236}">
                <a16:creationId xmlns:a16="http://schemas.microsoft.com/office/drawing/2014/main" id="{29F131B3-70D8-4212-9318-49432C1DE818}"/>
              </a:ext>
            </a:extLst>
          </p:cNvPr>
          <p:cNvSpPr/>
          <p:nvPr userDrawn="1"/>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dirty="0">
                <a:solidFill>
                  <a:schemeClr val="bg1"/>
                </a:solidFill>
                <a:latin typeface="+mj-lt"/>
                <a:ea typeface="+mn-ea"/>
                <a:cs typeface="+mn-cs"/>
              </a:rPr>
              <a:t>RENESAS CONFIDENTIAL</a:t>
            </a:r>
            <a:endParaRPr lang="en-US" sz="1050" b="1" dirty="0">
              <a:latin typeface="+mj-lt"/>
            </a:endParaRPr>
          </a:p>
        </p:txBody>
      </p:sp>
      <p:pic>
        <p:nvPicPr>
          <p:cNvPr id="4" name="図 3" descr="挿絵 が含まれている画像&#10;&#10;自動的に生成された説明">
            <a:extLst>
              <a:ext uri="{FF2B5EF4-FFF2-40B4-BE49-F238E27FC236}">
                <a16:creationId xmlns:a16="http://schemas.microsoft.com/office/drawing/2014/main" id="{94BF021D-3B93-18B9-E1A1-842FFACFCEAA}"/>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9925185" y="6435022"/>
            <a:ext cx="1796415" cy="306346"/>
          </a:xfrm>
          <a:prstGeom prst="rect">
            <a:avLst/>
          </a:prstGeom>
        </p:spPr>
      </p:pic>
    </p:spTree>
    <p:extLst>
      <p:ext uri="{BB962C8B-B14F-4D97-AF65-F5344CB8AC3E}">
        <p14:creationId xmlns:p14="http://schemas.microsoft.com/office/powerpoint/2010/main" val="118765573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68" r:id="rId9"/>
    <p:sldLayoutId id="2147483745" r:id="rId10"/>
    <p:sldLayoutId id="2147483746" r:id="rId11"/>
    <p:sldLayoutId id="2147483769" r:id="rId12"/>
    <p:sldLayoutId id="2147483747" r:id="rId13"/>
    <p:sldLayoutId id="2147483748" r:id="rId14"/>
    <p:sldLayoutId id="2147483771" r:id="rId15"/>
    <p:sldLayoutId id="2147483750" r:id="rId16"/>
    <p:sldLayoutId id="2147483751"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guide id="6" orient="horz" pos="3884" userDrawn="1">
          <p15:clr>
            <a:srgbClr val="F26B43"/>
          </p15:clr>
        </p15:guide>
        <p15:guide id="7" orient="horz" pos="890" userDrawn="1">
          <p15:clr>
            <a:srgbClr val="F26B43"/>
          </p15:clr>
        </p15:guide>
        <p15:guide id="8" orient="horz" pos="618" userDrawn="1">
          <p15:clr>
            <a:srgbClr val="F26B43"/>
          </p15:clr>
        </p15:guide>
        <p15:guide id="9" orient="horz" pos="346" userDrawn="1">
          <p15:clr>
            <a:srgbClr val="F26B43"/>
          </p15:clr>
        </p15:guide>
        <p15:guide id="10" orient="horz" pos="4201" userDrawn="1">
          <p15:clr>
            <a:srgbClr val="F26B43"/>
          </p15:clr>
        </p15:guide>
        <p15:guide id="11" orient="horz" pos="709" userDrawn="1">
          <p15:clr>
            <a:srgbClr val="F26B43"/>
          </p15:clr>
        </p15:guide>
        <p15:guide id="12" orient="horz" pos="3984" userDrawn="1">
          <p15:clr>
            <a:srgbClr val="F26B43"/>
          </p15:clr>
        </p15:guide>
        <p15:guide id="13" pos="52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docs.zephyrproject.org/latest/build/dts/dt-vs-kconfig.html" TargetMode="External"/><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Wind%20River%20Systems" TargetMode="External"/><Relationship Id="rId2" Type="http://schemas.openxmlformats.org/officeDocument/2006/relationships/hyperlink" Target="https://en.wikipedia.org/wiki/Linux_Foundation" TargetMode="External"/><Relationship Id="rId1" Type="http://schemas.openxmlformats.org/officeDocument/2006/relationships/slideLayout" Target="../slideLayouts/slideLayout4.xml"/><Relationship Id="rId5" Type="http://schemas.openxmlformats.org/officeDocument/2006/relationships/hyperlink" Target="github.com/zephyrproject-rtos/zephyr" TargetMode="External"/><Relationship Id="rId4" Type="http://schemas.openxmlformats.org/officeDocument/2006/relationships/hyperlink" Target="http://www.zephyrproject.org/" TargetMode="External"/></Relationships>
</file>

<file path=ppt/slides/_rels/slide40.xml.rels><?xml version="1.0" encoding="UTF-8" standalone="yes"?>
<Relationships xmlns="http://schemas.openxmlformats.org/package/2006/relationships"><Relationship Id="rId3" Type="http://schemas.openxmlformats.org/officeDocument/2006/relationships/hyperlink" Target="https://docs.zephyrproject.org/latest/kernel/services/synchronization/semaphores.html" TargetMode="External"/><Relationship Id="rId2" Type="http://schemas.openxmlformats.org/officeDocument/2006/relationships/hyperlink" Target="https://docs.zephyrproject.org/latest/kernel/services/polling.html" TargetMode="External"/><Relationship Id="rId1" Type="http://schemas.openxmlformats.org/officeDocument/2006/relationships/slideLayout" Target="../slideLayouts/slideLayout3.xml"/><Relationship Id="rId6" Type="http://schemas.openxmlformats.org/officeDocument/2006/relationships/hyperlink" Target="https://docs.zephyrproject.org/latest/kernel/services/synchronization/events.html" TargetMode="External"/><Relationship Id="rId5" Type="http://schemas.openxmlformats.org/officeDocument/2006/relationships/hyperlink" Target="https://docs.zephyrproject.org/latest/kernel/services/synchronization/condvar.html" TargetMode="External"/><Relationship Id="rId4" Type="http://schemas.openxmlformats.org/officeDocument/2006/relationships/hyperlink" Target="https://docs.zephyrproject.org/latest/kernel/services/synchronization/mutexes.html"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zephyrproject-rtos/zephyr" TargetMode="External"/><Relationship Id="rId2" Type="http://schemas.openxmlformats.org/officeDocument/2006/relationships/hyperlink" Target="https://docs.zephyrproject.org/latest/develop/getting_started/index.html"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プレースホルダー 9" descr="屋外, ストリート, 交通, 光 が含まれている画像&#10;&#10;自動的に生成された説明">
            <a:extLst>
              <a:ext uri="{FF2B5EF4-FFF2-40B4-BE49-F238E27FC236}">
                <a16:creationId xmlns:a16="http://schemas.microsoft.com/office/drawing/2014/main" id="{8F16C1E8-7127-4426-AE73-F7E4BA21B689}"/>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95" r="95"/>
          <a:stretch>
            <a:fillRect/>
          </a:stretch>
        </p:blipFill>
        <p:spPr/>
      </p:pic>
      <p:sp>
        <p:nvSpPr>
          <p:cNvPr id="6" name="テキスト プレースホルダー 5">
            <a:extLst>
              <a:ext uri="{FF2B5EF4-FFF2-40B4-BE49-F238E27FC236}">
                <a16:creationId xmlns:a16="http://schemas.microsoft.com/office/drawing/2014/main" id="{7006131E-FB56-425D-89D8-786378BA6FAA}"/>
              </a:ext>
            </a:extLst>
          </p:cNvPr>
          <p:cNvSpPr>
            <a:spLocks noGrp="1"/>
          </p:cNvSpPr>
          <p:nvPr>
            <p:ph type="body" sz="quarter" idx="11"/>
          </p:nvPr>
        </p:nvSpPr>
        <p:spPr/>
        <p:txBody>
          <a:bodyPr/>
          <a:lstStyle/>
          <a:p>
            <a:r>
              <a:rPr lang="en-US" altLang="ja-JP" dirty="0"/>
              <a:t>Zephyr os</a:t>
            </a:r>
          </a:p>
          <a:p>
            <a:pPr lvl="1"/>
            <a:r>
              <a:rPr lang="en-US" altLang="ja-JP" dirty="0"/>
              <a:t>Self-investigation report</a:t>
            </a:r>
          </a:p>
        </p:txBody>
      </p:sp>
      <p:sp>
        <p:nvSpPr>
          <p:cNvPr id="7" name="テキスト プレースホルダー 6">
            <a:extLst>
              <a:ext uri="{FF2B5EF4-FFF2-40B4-BE49-F238E27FC236}">
                <a16:creationId xmlns:a16="http://schemas.microsoft.com/office/drawing/2014/main" id="{1AB9B509-0B62-403A-B8A8-5AB7BF69492A}"/>
              </a:ext>
            </a:extLst>
          </p:cNvPr>
          <p:cNvSpPr>
            <a:spLocks noGrp="1"/>
          </p:cNvSpPr>
          <p:nvPr>
            <p:ph type="body" sz="quarter" idx="13"/>
          </p:nvPr>
        </p:nvSpPr>
        <p:spPr>
          <a:xfrm>
            <a:off x="1080000" y="2700000"/>
            <a:ext cx="5040000" cy="1594622"/>
          </a:xfrm>
        </p:spPr>
        <p:txBody>
          <a:bodyPr/>
          <a:lstStyle/>
          <a:p>
            <a:r>
              <a:rPr lang="en-US" altLang="ja-JP" dirty="0"/>
              <a:t>Sep 2023</a:t>
            </a:r>
          </a:p>
          <a:p>
            <a:r>
              <a:rPr lang="en-US" altLang="ja-JP" dirty="0"/>
              <a:t>The nguyen</a:t>
            </a:r>
          </a:p>
          <a:p>
            <a:r>
              <a:rPr lang="en-US" altLang="ja-JP" dirty="0"/>
              <a:t>engineer, swd department, </a:t>
            </a:r>
          </a:p>
          <a:p>
            <a:r>
              <a:rPr lang="en-US" altLang="ja-JP" dirty="0"/>
              <a:t>Ra fsp group</a:t>
            </a:r>
          </a:p>
          <a:p>
            <a:r>
              <a:rPr lang="en-US" altLang="ja-JP" dirty="0"/>
              <a:t>Renesas Electronics Corporation</a:t>
            </a:r>
          </a:p>
        </p:txBody>
      </p:sp>
    </p:spTree>
    <p:extLst>
      <p:ext uri="{BB962C8B-B14F-4D97-AF65-F5344CB8AC3E}">
        <p14:creationId xmlns:p14="http://schemas.microsoft.com/office/powerpoint/2010/main" val="2329584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85C69-AD84-45E7-9C58-AF79E575C9FA}"/>
              </a:ext>
            </a:extLst>
          </p:cNvPr>
          <p:cNvSpPr>
            <a:spLocks noGrp="1"/>
          </p:cNvSpPr>
          <p:nvPr>
            <p:ph type="title"/>
          </p:nvPr>
        </p:nvSpPr>
        <p:spPr>
          <a:xfrm>
            <a:off x="467999" y="332539"/>
            <a:ext cx="11244575" cy="720197"/>
          </a:xfrm>
        </p:spPr>
        <p:txBody>
          <a:bodyPr/>
          <a:lstStyle/>
          <a:p>
            <a:r>
              <a:rPr lang="en-US" dirty="0"/>
              <a:t>Zephyr developing</a:t>
            </a:r>
            <a:br>
              <a:rPr lang="en-US" dirty="0"/>
            </a:br>
            <a:r>
              <a:rPr lang="en-US" sz="2000" dirty="0"/>
              <a:t>zephyr modules</a:t>
            </a:r>
          </a:p>
        </p:txBody>
      </p:sp>
      <p:sp>
        <p:nvSpPr>
          <p:cNvPr id="3" name="Content Placeholder 2">
            <a:extLst>
              <a:ext uri="{FF2B5EF4-FFF2-40B4-BE49-F238E27FC236}">
                <a16:creationId xmlns:a16="http://schemas.microsoft.com/office/drawing/2014/main" id="{7A5B336F-AD7A-4434-BFDF-33FBD274FA99}"/>
              </a:ext>
            </a:extLst>
          </p:cNvPr>
          <p:cNvSpPr>
            <a:spLocks noGrp="1"/>
          </p:cNvSpPr>
          <p:nvPr>
            <p:ph idx="1"/>
          </p:nvPr>
        </p:nvSpPr>
        <p:spPr>
          <a:xfrm>
            <a:off x="468000" y="1424991"/>
            <a:ext cx="11244574" cy="3147009"/>
          </a:xfrm>
        </p:spPr>
        <p:txBody>
          <a:bodyPr/>
          <a:lstStyle/>
          <a:p>
            <a:r>
              <a:rPr lang="en-US" dirty="0"/>
              <a:t>Zephyr modules mean the source code of several externally maintained projects, these modules must be integrated with the Zephyr build system</a:t>
            </a:r>
          </a:p>
          <a:p>
            <a:r>
              <a:rPr lang="en-US" dirty="0"/>
              <a:t>Zephyr depends on several categories of modules, including but not limited to:</a:t>
            </a:r>
          </a:p>
          <a:p>
            <a:pPr marL="285750" indent="-285750">
              <a:buFont typeface="Arial" panose="020B0604020202020204" pitchFamily="34" charset="0"/>
              <a:buChar char="•"/>
            </a:pPr>
            <a:r>
              <a:rPr lang="en-US" dirty="0"/>
              <a:t>Debugger integration</a:t>
            </a:r>
          </a:p>
          <a:p>
            <a:pPr marL="285750" indent="-285750">
              <a:buFont typeface="Arial" panose="020B0604020202020204" pitchFamily="34" charset="0"/>
              <a:buChar char="•"/>
            </a:pPr>
            <a:r>
              <a:rPr lang="en-US" dirty="0"/>
              <a:t>Silicon vendor Hardware Abstraction Layers</a:t>
            </a:r>
          </a:p>
          <a:p>
            <a:pPr marL="285750" indent="-285750">
              <a:buFont typeface="Arial" panose="020B0604020202020204" pitchFamily="34" charset="0"/>
              <a:buChar char="•"/>
            </a:pPr>
            <a:r>
              <a:rPr lang="en-US" dirty="0"/>
              <a:t>Cryptography libraries</a:t>
            </a:r>
          </a:p>
          <a:p>
            <a:pPr marL="285750" indent="-285750">
              <a:buFont typeface="Arial" panose="020B0604020202020204" pitchFamily="34" charset="0"/>
              <a:buChar char="•"/>
            </a:pPr>
            <a:r>
              <a:rPr lang="en-US" dirty="0"/>
              <a:t>File Systems</a:t>
            </a:r>
          </a:p>
          <a:p>
            <a:pPr marL="285750" indent="-285750">
              <a:buFont typeface="Arial" panose="020B0604020202020204" pitchFamily="34" charset="0"/>
              <a:buChar char="•"/>
            </a:pPr>
            <a:r>
              <a:rPr lang="en-US" dirty="0"/>
              <a:t>Inter-Process Communication (IPC) libraries</a:t>
            </a:r>
          </a:p>
        </p:txBody>
      </p:sp>
    </p:spTree>
    <p:extLst>
      <p:ext uri="{BB962C8B-B14F-4D97-AF65-F5344CB8AC3E}">
        <p14:creationId xmlns:p14="http://schemas.microsoft.com/office/powerpoint/2010/main" val="3471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7CF06-5596-460B-B990-DA8B7F55E3B3}"/>
              </a:ext>
            </a:extLst>
          </p:cNvPr>
          <p:cNvSpPr>
            <a:spLocks noGrp="1"/>
          </p:cNvSpPr>
          <p:nvPr>
            <p:ph type="title"/>
          </p:nvPr>
        </p:nvSpPr>
        <p:spPr>
          <a:xfrm>
            <a:off x="467999" y="332539"/>
            <a:ext cx="11244575" cy="720197"/>
          </a:xfrm>
        </p:spPr>
        <p:txBody>
          <a:bodyPr/>
          <a:lstStyle/>
          <a:p>
            <a:r>
              <a:rPr lang="en-US" dirty="0"/>
              <a:t>Zephyr developing</a:t>
            </a:r>
            <a:br>
              <a:rPr lang="en-US" dirty="0"/>
            </a:br>
            <a:r>
              <a:rPr lang="en-US" sz="2000" dirty="0"/>
              <a:t>build system</a:t>
            </a:r>
          </a:p>
        </p:txBody>
      </p:sp>
      <p:sp>
        <p:nvSpPr>
          <p:cNvPr id="3" name="Content Placeholder 2">
            <a:extLst>
              <a:ext uri="{FF2B5EF4-FFF2-40B4-BE49-F238E27FC236}">
                <a16:creationId xmlns:a16="http://schemas.microsoft.com/office/drawing/2014/main" id="{88339906-AB4D-4839-9D6D-8DB2A75609D1}"/>
              </a:ext>
            </a:extLst>
          </p:cNvPr>
          <p:cNvSpPr>
            <a:spLocks noGrp="1"/>
          </p:cNvSpPr>
          <p:nvPr>
            <p:ph idx="1"/>
          </p:nvPr>
        </p:nvSpPr>
        <p:spPr>
          <a:xfrm>
            <a:off x="468000" y="1424990"/>
            <a:ext cx="7380600" cy="1851610"/>
          </a:xfrm>
        </p:spPr>
        <p:txBody>
          <a:bodyPr/>
          <a:lstStyle/>
          <a:p>
            <a:r>
              <a:rPr lang="en-US" dirty="0"/>
              <a:t>CMake is used to build Zephyr application together with the Zephyr kernel.</a:t>
            </a:r>
          </a:p>
          <a:p>
            <a:r>
              <a:rPr lang="en-US" dirty="0"/>
              <a:t>The Zephyr build process can be divided into two main phases:</a:t>
            </a:r>
          </a:p>
          <a:p>
            <a:pPr marL="285750" indent="-285750">
              <a:buFont typeface="Arial" panose="020B0604020202020204" pitchFamily="34" charset="0"/>
              <a:buChar char="•"/>
            </a:pPr>
            <a:r>
              <a:rPr lang="en-US" dirty="0"/>
              <a:t>Configuration phase (driven by CMake) </a:t>
            </a:r>
          </a:p>
          <a:p>
            <a:pPr marL="285750" indent="-285750">
              <a:buFont typeface="Arial" panose="020B0604020202020204" pitchFamily="34" charset="0"/>
              <a:buChar char="•"/>
            </a:pPr>
            <a:r>
              <a:rPr lang="en-US" dirty="0"/>
              <a:t>Build phase (driven by Make or Ninja).</a:t>
            </a:r>
          </a:p>
        </p:txBody>
      </p:sp>
    </p:spTree>
    <p:extLst>
      <p:ext uri="{BB962C8B-B14F-4D97-AF65-F5344CB8AC3E}">
        <p14:creationId xmlns:p14="http://schemas.microsoft.com/office/powerpoint/2010/main" val="1390185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7CF06-5596-460B-B990-DA8B7F55E3B3}"/>
              </a:ext>
            </a:extLst>
          </p:cNvPr>
          <p:cNvSpPr>
            <a:spLocks noGrp="1"/>
          </p:cNvSpPr>
          <p:nvPr>
            <p:ph type="title"/>
          </p:nvPr>
        </p:nvSpPr>
        <p:spPr>
          <a:xfrm>
            <a:off x="467999" y="332539"/>
            <a:ext cx="11244575" cy="720197"/>
          </a:xfrm>
        </p:spPr>
        <p:txBody>
          <a:bodyPr/>
          <a:lstStyle/>
          <a:p>
            <a:r>
              <a:rPr lang="en-US" dirty="0"/>
              <a:t>Zephyr developing</a:t>
            </a:r>
            <a:br>
              <a:rPr lang="en-US" dirty="0"/>
            </a:br>
            <a:r>
              <a:rPr lang="en-US" sz="2000" dirty="0"/>
              <a:t>build system</a:t>
            </a:r>
          </a:p>
        </p:txBody>
      </p:sp>
      <p:sp>
        <p:nvSpPr>
          <p:cNvPr id="3" name="Content Placeholder 2">
            <a:extLst>
              <a:ext uri="{FF2B5EF4-FFF2-40B4-BE49-F238E27FC236}">
                <a16:creationId xmlns:a16="http://schemas.microsoft.com/office/drawing/2014/main" id="{88339906-AB4D-4839-9D6D-8DB2A75609D1}"/>
              </a:ext>
            </a:extLst>
          </p:cNvPr>
          <p:cNvSpPr>
            <a:spLocks noGrp="1"/>
          </p:cNvSpPr>
          <p:nvPr>
            <p:ph idx="1"/>
          </p:nvPr>
        </p:nvSpPr>
        <p:spPr>
          <a:xfrm>
            <a:off x="544200" y="1424990"/>
            <a:ext cx="5856600" cy="2849498"/>
          </a:xfrm>
        </p:spPr>
        <p:txBody>
          <a:bodyPr/>
          <a:lstStyle/>
          <a:p>
            <a:r>
              <a:rPr lang="en-US" dirty="0"/>
              <a:t>Input for configuration phase:</a:t>
            </a:r>
          </a:p>
          <a:p>
            <a:pPr marL="285750" indent="-285750">
              <a:buFont typeface="Arial" panose="020B0604020202020204" pitchFamily="34" charset="0"/>
              <a:buChar char="•"/>
            </a:pPr>
            <a:r>
              <a:rPr lang="en-US" b="1" dirty="0"/>
              <a:t>Devicetree</a:t>
            </a:r>
            <a:r>
              <a:rPr lang="en-US" dirty="0"/>
              <a:t>: a hierarchical data structure primarily used to describe hardware:</a:t>
            </a:r>
          </a:p>
          <a:p>
            <a:pPr marL="463550" lvl="1" indent="-285750"/>
            <a:r>
              <a:rPr lang="en-US" dirty="0"/>
              <a:t>To describe hardware to the Device Driver Model</a:t>
            </a:r>
          </a:p>
          <a:p>
            <a:pPr marL="463550" lvl="1" indent="-285750"/>
            <a:r>
              <a:rPr lang="en-US" dirty="0"/>
              <a:t>To provide that hardware’s initial configuration</a:t>
            </a:r>
          </a:p>
          <a:p>
            <a:pPr marL="285750" indent="-285750">
              <a:buFont typeface="Arial" panose="020B0604020202020204" pitchFamily="34" charset="0"/>
              <a:buChar char="•"/>
            </a:pPr>
            <a:r>
              <a:rPr lang="en-US" b="1" dirty="0"/>
              <a:t>Kconfig</a:t>
            </a:r>
            <a:r>
              <a:rPr lang="en-US" dirty="0"/>
              <a:t>: define available configuration options for the target architecture, SoC, board, and application, as well as dependencies between options</a:t>
            </a:r>
          </a:p>
        </p:txBody>
      </p:sp>
      <p:pic>
        <p:nvPicPr>
          <p:cNvPr id="8" name="Picture 7">
            <a:extLst>
              <a:ext uri="{FF2B5EF4-FFF2-40B4-BE49-F238E27FC236}">
                <a16:creationId xmlns:a16="http://schemas.microsoft.com/office/drawing/2014/main" id="{2645F106-4008-48D7-8F2B-A4913D2B21E6}"/>
              </a:ext>
            </a:extLst>
          </p:cNvPr>
          <p:cNvPicPr>
            <a:picLocks noChangeAspect="1"/>
          </p:cNvPicPr>
          <p:nvPr/>
        </p:nvPicPr>
        <p:blipFill>
          <a:blip r:embed="rId3"/>
          <a:stretch>
            <a:fillRect/>
          </a:stretch>
        </p:blipFill>
        <p:spPr>
          <a:xfrm>
            <a:off x="6400800" y="152400"/>
            <a:ext cx="5562600" cy="6111123"/>
          </a:xfrm>
          <a:prstGeom prst="rect">
            <a:avLst/>
          </a:prstGeom>
        </p:spPr>
      </p:pic>
    </p:spTree>
    <p:extLst>
      <p:ext uri="{BB962C8B-B14F-4D97-AF65-F5344CB8AC3E}">
        <p14:creationId xmlns:p14="http://schemas.microsoft.com/office/powerpoint/2010/main" val="3666719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7CF06-5596-460B-B990-DA8B7F55E3B3}"/>
              </a:ext>
            </a:extLst>
          </p:cNvPr>
          <p:cNvSpPr>
            <a:spLocks noGrp="1"/>
          </p:cNvSpPr>
          <p:nvPr>
            <p:ph type="title"/>
          </p:nvPr>
        </p:nvSpPr>
        <p:spPr>
          <a:xfrm>
            <a:off x="467999" y="332539"/>
            <a:ext cx="11244575" cy="720197"/>
          </a:xfrm>
        </p:spPr>
        <p:txBody>
          <a:bodyPr/>
          <a:lstStyle/>
          <a:p>
            <a:r>
              <a:rPr lang="en-US" dirty="0"/>
              <a:t>Zephyr developing</a:t>
            </a:r>
            <a:br>
              <a:rPr lang="en-US" dirty="0"/>
            </a:br>
            <a:r>
              <a:rPr lang="en-US" sz="2000" dirty="0"/>
              <a:t>build system</a:t>
            </a:r>
          </a:p>
        </p:txBody>
      </p:sp>
      <p:sp>
        <p:nvSpPr>
          <p:cNvPr id="3" name="Content Placeholder 2">
            <a:extLst>
              <a:ext uri="{FF2B5EF4-FFF2-40B4-BE49-F238E27FC236}">
                <a16:creationId xmlns:a16="http://schemas.microsoft.com/office/drawing/2014/main" id="{88339906-AB4D-4839-9D6D-8DB2A75609D1}"/>
              </a:ext>
            </a:extLst>
          </p:cNvPr>
          <p:cNvSpPr>
            <a:spLocks noGrp="1"/>
          </p:cNvSpPr>
          <p:nvPr>
            <p:ph idx="1"/>
          </p:nvPr>
        </p:nvSpPr>
        <p:spPr>
          <a:xfrm>
            <a:off x="544200" y="1424990"/>
            <a:ext cx="7380600" cy="3941079"/>
          </a:xfrm>
        </p:spPr>
        <p:txBody>
          <a:bodyPr/>
          <a:lstStyle/>
          <a:p>
            <a:pPr algn="just"/>
            <a:r>
              <a:rPr lang="en-US" dirty="0"/>
              <a:t>Devicetree file: Syntax and structure</a:t>
            </a:r>
          </a:p>
          <a:p>
            <a:pPr marL="285750" indent="-285750" algn="just">
              <a:buClr>
                <a:schemeClr val="tx2"/>
              </a:buClr>
              <a:buFont typeface="Arial" panose="020B0604020202020204" pitchFamily="34" charset="0"/>
              <a:buChar char="•"/>
            </a:pPr>
            <a:r>
              <a:rPr lang="en-US" dirty="0"/>
              <a:t>Nodes: Like any tree data structure, a </a:t>
            </a:r>
            <a:r>
              <a:rPr lang="en-US" dirty="0" err="1"/>
              <a:t>devicetree</a:t>
            </a:r>
            <a:r>
              <a:rPr lang="en-US" dirty="0"/>
              <a:t> has a hierarchy of nodes. The above tree has three nodes:</a:t>
            </a:r>
          </a:p>
          <a:p>
            <a:pPr marL="463550" lvl="1" indent="-285750" algn="just"/>
            <a:r>
              <a:rPr lang="en-US" dirty="0"/>
              <a:t>A root node: /</a:t>
            </a:r>
          </a:p>
          <a:p>
            <a:pPr marL="463550" lvl="1" indent="-285750" algn="just"/>
            <a:r>
              <a:rPr lang="en-US" dirty="0"/>
              <a:t>A node named a-node, which is a child of the root node</a:t>
            </a:r>
          </a:p>
          <a:p>
            <a:pPr marL="463550" lvl="1" indent="-285750" algn="just"/>
            <a:r>
              <a:rPr lang="en-US" dirty="0"/>
              <a:t>A node named a-sub-node, which is a child of a-node</a:t>
            </a:r>
          </a:p>
          <a:p>
            <a:pPr marL="285750" indent="-285750" algn="just">
              <a:buClr>
                <a:schemeClr val="tx2"/>
              </a:buClr>
              <a:buFont typeface="Arial" panose="020B0604020202020204" pitchFamily="34" charset="0"/>
              <a:buChar char="•"/>
            </a:pPr>
            <a:r>
              <a:rPr lang="en-US" dirty="0"/>
              <a:t>Properties: Devicetree nodes can also have properties. Properties are name/value pairs:</a:t>
            </a:r>
          </a:p>
          <a:p>
            <a:pPr marL="463550" lvl="1" indent="-285750" algn="just"/>
            <a:r>
              <a:rPr lang="en-US" dirty="0"/>
              <a:t>Property values can be any sequence of bytes.</a:t>
            </a:r>
          </a:p>
          <a:p>
            <a:pPr marL="463550" lvl="1" indent="-285750" algn="just"/>
            <a:r>
              <a:rPr lang="en-US" dirty="0"/>
              <a:t>In some cases, the values are an array of what are called cells (A cell is just a 32-bit unsigned integer)</a:t>
            </a:r>
          </a:p>
        </p:txBody>
      </p:sp>
      <p:sp>
        <p:nvSpPr>
          <p:cNvPr id="4" name="TextBox 3">
            <a:extLst>
              <a:ext uri="{FF2B5EF4-FFF2-40B4-BE49-F238E27FC236}">
                <a16:creationId xmlns:a16="http://schemas.microsoft.com/office/drawing/2014/main" id="{CE83B27D-8189-4105-9364-1A6B742229BD}"/>
              </a:ext>
            </a:extLst>
          </p:cNvPr>
          <p:cNvSpPr txBox="1"/>
          <p:nvPr/>
        </p:nvSpPr>
        <p:spPr>
          <a:xfrm>
            <a:off x="8376707" y="2133600"/>
            <a:ext cx="3434293" cy="2893100"/>
          </a:xfrm>
          <a:prstGeom prst="rect">
            <a:avLst/>
          </a:prstGeom>
          <a:noFill/>
          <a:ln w="12700">
            <a:solidFill>
              <a:schemeClr val="tx1"/>
            </a:solidFill>
          </a:ln>
        </p:spPr>
        <p:txBody>
          <a:bodyPr wrap="square" rtlCol="0">
            <a:spAutoFit/>
          </a:bodyPr>
          <a:lstStyle/>
          <a:p>
            <a:pPr algn="l"/>
            <a:r>
              <a:rPr lang="en-US" sz="1400" b="0" i="0" u="none" strike="noStrike" baseline="0" dirty="0">
                <a:solidFill>
                  <a:srgbClr val="007121"/>
                </a:solidFill>
                <a:latin typeface="+mj-lt"/>
              </a:rPr>
              <a:t>/dts-v1/ </a:t>
            </a:r>
            <a:r>
              <a:rPr lang="en-US" sz="1400" b="0" i="0" u="none" strike="noStrike" baseline="0" dirty="0">
                <a:solidFill>
                  <a:srgbClr val="000000"/>
                </a:solidFill>
                <a:latin typeface="+mj-lt"/>
              </a:rPr>
              <a:t>;</a:t>
            </a:r>
          </a:p>
          <a:p>
            <a:pPr algn="l"/>
            <a:r>
              <a:rPr lang="en-US" sz="1400" b="0" i="0" u="none" strike="noStrike" baseline="0" dirty="0">
                <a:solidFill>
                  <a:srgbClr val="05297D"/>
                </a:solidFill>
                <a:latin typeface="+mj-lt"/>
              </a:rPr>
              <a:t>/ </a:t>
            </a:r>
            <a:r>
              <a:rPr lang="en-US" sz="1400" b="0" i="0" u="none" strike="noStrike" baseline="0" dirty="0">
                <a:solidFill>
                  <a:srgbClr val="000000"/>
                </a:solidFill>
                <a:latin typeface="+mj-lt"/>
              </a:rPr>
              <a:t>{</a:t>
            </a:r>
          </a:p>
          <a:p>
            <a:pPr lvl="1"/>
            <a:r>
              <a:rPr lang="en-US" sz="1400" b="0" i="0" u="none" strike="noStrike" baseline="0" dirty="0">
                <a:solidFill>
                  <a:srgbClr val="05297D"/>
                </a:solidFill>
                <a:latin typeface="+mj-lt"/>
              </a:rPr>
              <a:t>soc </a:t>
            </a:r>
            <a:r>
              <a:rPr lang="en-US" sz="1400" b="0" i="0" u="none" strike="noStrike" baseline="0" dirty="0">
                <a:solidFill>
                  <a:srgbClr val="000000"/>
                </a:solidFill>
                <a:latin typeface="+mj-lt"/>
              </a:rPr>
              <a:t>{</a:t>
            </a:r>
          </a:p>
          <a:p>
            <a:pPr lvl="2"/>
            <a:r>
              <a:rPr lang="en-US" sz="1400" b="0" i="0" u="none" strike="noStrike" baseline="0" dirty="0">
                <a:solidFill>
                  <a:srgbClr val="05297D"/>
                </a:solidFill>
                <a:latin typeface="+mj-lt"/>
              </a:rPr>
              <a:t>i2c-bus-controller </a:t>
            </a:r>
            <a:r>
              <a:rPr lang="en-US" sz="1400" b="0" i="0" u="none" strike="noStrike" baseline="0" dirty="0">
                <a:solidFill>
                  <a:srgbClr val="000000"/>
                </a:solidFill>
                <a:latin typeface="+mj-lt"/>
              </a:rPr>
              <a:t>{</a:t>
            </a:r>
          </a:p>
          <a:p>
            <a:pPr lvl="3"/>
            <a:r>
              <a:rPr lang="en-US" sz="1400" b="0" i="0" u="none" strike="noStrike" baseline="0" dirty="0">
                <a:solidFill>
                  <a:srgbClr val="05297D"/>
                </a:solidFill>
                <a:latin typeface="+mj-lt"/>
              </a:rPr>
              <a:t>i2c-peripheral-1 </a:t>
            </a:r>
            <a:r>
              <a:rPr lang="en-US" sz="1400" b="0" i="0" u="none" strike="noStrike" baseline="0" dirty="0">
                <a:solidFill>
                  <a:srgbClr val="000000"/>
                </a:solidFill>
                <a:latin typeface="+mj-lt"/>
              </a:rPr>
              <a:t>{</a:t>
            </a:r>
          </a:p>
          <a:p>
            <a:pPr lvl="3"/>
            <a:r>
              <a:rPr lang="en-US" sz="1400" b="0" i="0" u="none" strike="noStrike" baseline="0" dirty="0">
                <a:solidFill>
                  <a:srgbClr val="000000"/>
                </a:solidFill>
                <a:latin typeface="+mj-lt"/>
              </a:rPr>
              <a:t>};</a:t>
            </a:r>
          </a:p>
          <a:p>
            <a:pPr lvl="3"/>
            <a:r>
              <a:rPr lang="en-US" sz="1400" b="0" i="0" u="none" strike="noStrike" baseline="0" dirty="0">
                <a:solidFill>
                  <a:srgbClr val="05297D"/>
                </a:solidFill>
                <a:latin typeface="+mj-lt"/>
              </a:rPr>
              <a:t>i2c-peripheral-2 </a:t>
            </a:r>
            <a:r>
              <a:rPr lang="en-US" sz="1400" b="0" i="0" u="none" strike="noStrike" baseline="0" dirty="0">
                <a:solidFill>
                  <a:srgbClr val="000000"/>
                </a:solidFill>
                <a:latin typeface="+mj-lt"/>
              </a:rPr>
              <a:t>{</a:t>
            </a:r>
          </a:p>
          <a:p>
            <a:pPr lvl="3"/>
            <a:r>
              <a:rPr lang="en-US" sz="1400" b="0" i="0" u="none" strike="noStrike" baseline="0" dirty="0">
                <a:solidFill>
                  <a:srgbClr val="000000"/>
                </a:solidFill>
                <a:latin typeface="+mj-lt"/>
              </a:rPr>
              <a:t>};</a:t>
            </a:r>
          </a:p>
          <a:p>
            <a:pPr lvl="3"/>
            <a:r>
              <a:rPr lang="en-US" sz="1400" b="0" i="0" u="none" strike="noStrike" baseline="0" dirty="0">
                <a:solidFill>
                  <a:srgbClr val="05297D"/>
                </a:solidFill>
                <a:latin typeface="+mj-lt"/>
              </a:rPr>
              <a:t>i2c-peripheral-3 </a:t>
            </a:r>
            <a:r>
              <a:rPr lang="en-US" sz="1400" b="0" i="0" u="none" strike="noStrike" baseline="0" dirty="0">
                <a:solidFill>
                  <a:srgbClr val="000000"/>
                </a:solidFill>
                <a:latin typeface="+mj-lt"/>
              </a:rPr>
              <a:t>{</a:t>
            </a:r>
          </a:p>
          <a:p>
            <a:pPr lvl="3"/>
            <a:r>
              <a:rPr lang="en-US" sz="1400" b="0" i="0" u="none" strike="noStrike" baseline="0" dirty="0">
                <a:solidFill>
                  <a:srgbClr val="000000"/>
                </a:solidFill>
                <a:latin typeface="+mj-lt"/>
              </a:rPr>
              <a:t>};</a:t>
            </a:r>
          </a:p>
          <a:p>
            <a:pPr lvl="2"/>
            <a:r>
              <a:rPr lang="en-US" sz="1400" b="0" i="0" u="none" strike="noStrike" baseline="0" dirty="0">
                <a:solidFill>
                  <a:srgbClr val="000000"/>
                </a:solidFill>
                <a:latin typeface="+mj-lt"/>
              </a:rPr>
              <a:t>};</a:t>
            </a:r>
          </a:p>
          <a:p>
            <a:pPr lvl="1"/>
            <a:r>
              <a:rPr lang="en-US" sz="1400" b="0" i="0" u="none" strike="noStrike" baseline="0" dirty="0">
                <a:solidFill>
                  <a:srgbClr val="000000"/>
                </a:solidFill>
                <a:latin typeface="+mj-lt"/>
              </a:rPr>
              <a:t>};</a:t>
            </a:r>
          </a:p>
          <a:p>
            <a:pPr algn="l"/>
            <a:r>
              <a:rPr lang="en-US" sz="1400" b="0" i="0" u="none" strike="noStrike" baseline="0" dirty="0">
                <a:solidFill>
                  <a:srgbClr val="000000"/>
                </a:solidFill>
                <a:latin typeface="+mj-lt"/>
              </a:rPr>
              <a:t>};</a:t>
            </a:r>
            <a:endParaRPr lang="en-US" sz="1400" dirty="0">
              <a:latin typeface="+mj-lt"/>
            </a:endParaRPr>
          </a:p>
        </p:txBody>
      </p:sp>
      <p:sp>
        <p:nvSpPr>
          <p:cNvPr id="5" name="TextBox 4">
            <a:extLst>
              <a:ext uri="{FF2B5EF4-FFF2-40B4-BE49-F238E27FC236}">
                <a16:creationId xmlns:a16="http://schemas.microsoft.com/office/drawing/2014/main" id="{4004DC65-311A-4342-A0F3-DA090638F109}"/>
              </a:ext>
            </a:extLst>
          </p:cNvPr>
          <p:cNvSpPr txBox="1"/>
          <p:nvPr/>
        </p:nvSpPr>
        <p:spPr>
          <a:xfrm>
            <a:off x="8376707" y="5021925"/>
            <a:ext cx="3434293" cy="307777"/>
          </a:xfrm>
          <a:prstGeom prst="rect">
            <a:avLst/>
          </a:prstGeom>
          <a:noFill/>
        </p:spPr>
        <p:txBody>
          <a:bodyPr wrap="square" rtlCol="0">
            <a:spAutoFit/>
          </a:bodyPr>
          <a:lstStyle/>
          <a:p>
            <a:pPr algn="ctr"/>
            <a:r>
              <a:rPr lang="en-US" sz="1400" dirty="0">
                <a:latin typeface="+mj-lt"/>
              </a:rPr>
              <a:t>An example DTS file</a:t>
            </a:r>
          </a:p>
        </p:txBody>
      </p:sp>
    </p:spTree>
    <p:extLst>
      <p:ext uri="{BB962C8B-B14F-4D97-AF65-F5344CB8AC3E}">
        <p14:creationId xmlns:p14="http://schemas.microsoft.com/office/powerpoint/2010/main" val="1665392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7CF06-5596-460B-B990-DA8B7F55E3B3}"/>
              </a:ext>
            </a:extLst>
          </p:cNvPr>
          <p:cNvSpPr>
            <a:spLocks noGrp="1"/>
          </p:cNvSpPr>
          <p:nvPr>
            <p:ph type="title"/>
          </p:nvPr>
        </p:nvSpPr>
        <p:spPr>
          <a:xfrm>
            <a:off x="467999" y="332539"/>
            <a:ext cx="11244575" cy="720197"/>
          </a:xfrm>
        </p:spPr>
        <p:txBody>
          <a:bodyPr/>
          <a:lstStyle/>
          <a:p>
            <a:r>
              <a:rPr lang="en-US" dirty="0"/>
              <a:t>Zephyr developing</a:t>
            </a:r>
            <a:br>
              <a:rPr lang="en-US" dirty="0"/>
            </a:br>
            <a:r>
              <a:rPr lang="en-US" sz="2000" dirty="0"/>
              <a:t>build system</a:t>
            </a:r>
          </a:p>
        </p:txBody>
      </p:sp>
      <p:sp>
        <p:nvSpPr>
          <p:cNvPr id="3" name="Content Placeholder 2">
            <a:extLst>
              <a:ext uri="{FF2B5EF4-FFF2-40B4-BE49-F238E27FC236}">
                <a16:creationId xmlns:a16="http://schemas.microsoft.com/office/drawing/2014/main" id="{88339906-AB4D-4839-9D6D-8DB2A75609D1}"/>
              </a:ext>
            </a:extLst>
          </p:cNvPr>
          <p:cNvSpPr>
            <a:spLocks noGrp="1"/>
          </p:cNvSpPr>
          <p:nvPr>
            <p:ph idx="1"/>
          </p:nvPr>
        </p:nvSpPr>
        <p:spPr>
          <a:xfrm>
            <a:off x="544200" y="1424990"/>
            <a:ext cx="11038200" cy="1146017"/>
          </a:xfrm>
        </p:spPr>
        <p:txBody>
          <a:bodyPr/>
          <a:lstStyle/>
          <a:p>
            <a:pPr algn="just"/>
            <a:r>
              <a:rPr lang="en-US" dirty="0" err="1"/>
              <a:t>Devicetrees</a:t>
            </a:r>
            <a:r>
              <a:rPr lang="en-US" dirty="0"/>
              <a:t> reflect hardware:</a:t>
            </a:r>
          </a:p>
          <a:p>
            <a:pPr marL="285750" indent="-285750" algn="just">
              <a:buFont typeface="Arial" panose="020B0604020202020204" pitchFamily="34" charset="0"/>
              <a:buChar char="•"/>
            </a:pPr>
            <a:r>
              <a:rPr lang="en-US" dirty="0"/>
              <a:t>In practice, </a:t>
            </a:r>
            <a:r>
              <a:rPr lang="en-US" dirty="0" err="1"/>
              <a:t>devicetree</a:t>
            </a:r>
            <a:r>
              <a:rPr lang="en-US" dirty="0"/>
              <a:t> nodes usually correspond to some hardware, and the node hierarchy reflects the hardware’s physical layout.</a:t>
            </a:r>
          </a:p>
          <a:p>
            <a:pPr marL="285750" indent="-285750" algn="just">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CE83B27D-8189-4105-9364-1A6B742229BD}"/>
              </a:ext>
            </a:extLst>
          </p:cNvPr>
          <p:cNvSpPr txBox="1"/>
          <p:nvPr/>
        </p:nvSpPr>
        <p:spPr>
          <a:xfrm>
            <a:off x="544200" y="2571007"/>
            <a:ext cx="4637400" cy="3647152"/>
          </a:xfrm>
          <a:prstGeom prst="rect">
            <a:avLst/>
          </a:prstGeom>
          <a:noFill/>
          <a:ln w="12700">
            <a:solidFill>
              <a:schemeClr val="tx1"/>
            </a:solidFill>
          </a:ln>
        </p:spPr>
        <p:txBody>
          <a:bodyPr wrap="square" rtlCol="0">
            <a:spAutoFit/>
          </a:bodyPr>
          <a:lstStyle/>
          <a:p>
            <a:pPr algn="l"/>
            <a:r>
              <a:rPr lang="en-US" sz="1100" b="0" i="0" u="none" strike="noStrike" baseline="0" dirty="0">
                <a:solidFill>
                  <a:srgbClr val="007121"/>
                </a:solidFill>
                <a:latin typeface="+mj-lt"/>
              </a:rPr>
              <a:t>/dts-v1/ </a:t>
            </a:r>
            <a:r>
              <a:rPr lang="en-US" sz="1100" b="0" i="0" u="none" strike="noStrike" baseline="0" dirty="0">
                <a:solidFill>
                  <a:srgbClr val="000000"/>
                </a:solidFill>
                <a:latin typeface="+mj-lt"/>
              </a:rPr>
              <a:t>;</a:t>
            </a:r>
          </a:p>
          <a:p>
            <a:pPr algn="l"/>
            <a:r>
              <a:rPr lang="en-US" sz="1100" b="0" i="0" u="none" strike="noStrike" baseline="0" dirty="0">
                <a:solidFill>
                  <a:srgbClr val="05297D"/>
                </a:solidFill>
                <a:latin typeface="+mj-lt"/>
              </a:rPr>
              <a:t>/ </a:t>
            </a:r>
            <a:r>
              <a:rPr lang="en-US" sz="1100" b="0" i="0" u="none" strike="noStrike" baseline="0" dirty="0">
                <a:solidFill>
                  <a:srgbClr val="000000"/>
                </a:solidFill>
                <a:latin typeface="+mj-lt"/>
              </a:rPr>
              <a:t>{</a:t>
            </a:r>
          </a:p>
          <a:p>
            <a:pPr lvl="1"/>
            <a:r>
              <a:rPr lang="en-US" sz="1100" b="0" i="0" u="none" strike="noStrike" baseline="0" dirty="0">
                <a:solidFill>
                  <a:srgbClr val="05297D"/>
                </a:solidFill>
                <a:latin typeface="+mj-lt"/>
              </a:rPr>
              <a:t>soc </a:t>
            </a:r>
            <a:r>
              <a:rPr lang="en-US" sz="1100" b="0" i="0" u="none" strike="noStrike" baseline="0" dirty="0">
                <a:solidFill>
                  <a:srgbClr val="000000"/>
                </a:solidFill>
                <a:latin typeface="+mj-lt"/>
              </a:rPr>
              <a:t>{</a:t>
            </a:r>
          </a:p>
          <a:p>
            <a:pPr lvl="2"/>
            <a:r>
              <a:rPr lang="en-US" sz="1100" b="0" i="0" u="none" strike="noStrike" baseline="0" dirty="0">
                <a:solidFill>
                  <a:srgbClr val="05297D"/>
                </a:solidFill>
                <a:latin typeface="+mj-lt"/>
              </a:rPr>
              <a:t>i2c</a:t>
            </a:r>
            <a:r>
              <a:rPr lang="en-US" sz="1100" b="0" i="0" u="none" strike="noStrike" baseline="0" dirty="0">
                <a:solidFill>
                  <a:srgbClr val="666666"/>
                </a:solidFill>
                <a:latin typeface="+mj-lt"/>
              </a:rPr>
              <a:t>@</a:t>
            </a:r>
            <a:r>
              <a:rPr lang="en-US" sz="1100" b="0" i="0" u="none" strike="noStrike" baseline="0" dirty="0">
                <a:solidFill>
                  <a:srgbClr val="21804F"/>
                </a:solidFill>
                <a:latin typeface="+mj-lt"/>
              </a:rPr>
              <a:t>40003000 </a:t>
            </a:r>
            <a:r>
              <a:rPr lang="en-US" sz="1100" b="0" i="0" u="none" strike="noStrike" baseline="0" dirty="0">
                <a:solidFill>
                  <a:srgbClr val="000000"/>
                </a:solidFill>
                <a:latin typeface="+mj-lt"/>
              </a:rPr>
              <a:t>{</a:t>
            </a:r>
          </a:p>
          <a:p>
            <a:pPr lvl="3"/>
            <a:r>
              <a:rPr lang="en-US" sz="1100" b="0" i="0" u="none" strike="noStrike" baseline="0" dirty="0">
                <a:solidFill>
                  <a:srgbClr val="007121"/>
                </a:solidFill>
                <a:latin typeface="+mj-lt"/>
              </a:rPr>
              <a:t>compatible </a:t>
            </a:r>
            <a:r>
              <a:rPr lang="en-US" sz="1100" b="0" i="0" u="none" strike="noStrike" baseline="0" dirty="0">
                <a:solidFill>
                  <a:srgbClr val="666666"/>
                </a:solidFill>
                <a:latin typeface="+mj-lt"/>
              </a:rPr>
              <a:t>= </a:t>
            </a:r>
            <a:r>
              <a:rPr lang="en-US" sz="1100" b="0" i="0" u="none" strike="noStrike" baseline="0" dirty="0">
                <a:solidFill>
                  <a:srgbClr val="4071A1"/>
                </a:solidFill>
                <a:latin typeface="+mj-lt"/>
              </a:rPr>
              <a:t>"</a:t>
            </a:r>
            <a:r>
              <a:rPr lang="en-US" sz="1100" b="0" i="0" u="none" strike="noStrike" baseline="0" dirty="0" err="1">
                <a:solidFill>
                  <a:srgbClr val="4071A1"/>
                </a:solidFill>
                <a:latin typeface="+mj-lt"/>
              </a:rPr>
              <a:t>nordic,nrf-twim</a:t>
            </a:r>
            <a:r>
              <a:rPr lang="en-US" sz="1100" b="0" i="0" u="none" strike="noStrike" baseline="0" dirty="0">
                <a:solidFill>
                  <a:srgbClr val="4071A1"/>
                </a:solidFill>
                <a:latin typeface="+mj-lt"/>
              </a:rPr>
              <a:t>"</a:t>
            </a:r>
            <a:r>
              <a:rPr lang="en-US" sz="1100" b="0" i="0" u="none" strike="noStrike" baseline="0" dirty="0">
                <a:solidFill>
                  <a:srgbClr val="000000"/>
                </a:solidFill>
                <a:latin typeface="+mj-lt"/>
              </a:rPr>
              <a:t>;</a:t>
            </a:r>
          </a:p>
          <a:p>
            <a:pPr lvl="3"/>
            <a:r>
              <a:rPr lang="en-US" sz="1100" b="0" i="0" u="none" strike="noStrike" baseline="0" dirty="0">
                <a:solidFill>
                  <a:srgbClr val="007121"/>
                </a:solidFill>
                <a:latin typeface="+mj-lt"/>
              </a:rPr>
              <a:t>reg </a:t>
            </a:r>
            <a:r>
              <a:rPr lang="en-US" sz="1100" b="0" i="0" u="none" strike="noStrike" baseline="0" dirty="0">
                <a:solidFill>
                  <a:srgbClr val="666666"/>
                </a:solidFill>
                <a:latin typeface="+mj-lt"/>
              </a:rPr>
              <a:t>= &lt;</a:t>
            </a:r>
            <a:r>
              <a:rPr lang="en-US" sz="1100" b="0" i="0" u="none" strike="noStrike" baseline="0" dirty="0">
                <a:solidFill>
                  <a:srgbClr val="21804F"/>
                </a:solidFill>
                <a:latin typeface="+mj-lt"/>
              </a:rPr>
              <a:t>0x40003000 0x1000</a:t>
            </a:r>
            <a:r>
              <a:rPr lang="en-US" sz="1100" b="0" i="0" u="none" strike="noStrike" baseline="0" dirty="0">
                <a:solidFill>
                  <a:srgbClr val="666666"/>
                </a:solidFill>
                <a:latin typeface="+mj-lt"/>
              </a:rPr>
              <a:t>&gt;</a:t>
            </a:r>
            <a:r>
              <a:rPr lang="en-US" sz="1100" b="0" i="0" u="none" strike="noStrike" baseline="0" dirty="0">
                <a:solidFill>
                  <a:srgbClr val="000000"/>
                </a:solidFill>
                <a:latin typeface="+mj-lt"/>
              </a:rPr>
              <a:t>;</a:t>
            </a:r>
          </a:p>
          <a:p>
            <a:pPr lvl="3"/>
            <a:r>
              <a:rPr lang="en-US" sz="1100" b="0" i="0" u="none" strike="noStrike" baseline="0" dirty="0">
                <a:solidFill>
                  <a:srgbClr val="05297D"/>
                </a:solidFill>
                <a:latin typeface="+mj-lt"/>
              </a:rPr>
              <a:t>apds9960</a:t>
            </a:r>
            <a:r>
              <a:rPr lang="en-US" sz="1100" b="0" i="0" u="none" strike="noStrike" baseline="0" dirty="0">
                <a:solidFill>
                  <a:srgbClr val="666666"/>
                </a:solidFill>
                <a:latin typeface="+mj-lt"/>
              </a:rPr>
              <a:t>@</a:t>
            </a:r>
            <a:r>
              <a:rPr lang="en-US" sz="1100" b="0" i="0" u="none" strike="noStrike" baseline="0" dirty="0">
                <a:solidFill>
                  <a:srgbClr val="21804F"/>
                </a:solidFill>
                <a:latin typeface="+mj-lt"/>
              </a:rPr>
              <a:t>39 </a:t>
            </a:r>
            <a:r>
              <a:rPr lang="en-US" sz="1100" b="0" i="0" u="none" strike="noStrike" baseline="0" dirty="0">
                <a:solidFill>
                  <a:srgbClr val="000000"/>
                </a:solidFill>
                <a:latin typeface="+mj-lt"/>
              </a:rPr>
              <a:t>{</a:t>
            </a:r>
          </a:p>
          <a:p>
            <a:pPr lvl="4"/>
            <a:r>
              <a:rPr lang="en-US" sz="1100" b="0" i="0" u="none" strike="noStrike" baseline="0" dirty="0">
                <a:solidFill>
                  <a:srgbClr val="007121"/>
                </a:solidFill>
                <a:latin typeface="+mj-lt"/>
              </a:rPr>
              <a:t>compatible </a:t>
            </a:r>
            <a:r>
              <a:rPr lang="en-US" sz="1100" b="0" i="0" u="none" strike="noStrike" baseline="0" dirty="0">
                <a:solidFill>
                  <a:srgbClr val="666666"/>
                </a:solidFill>
                <a:latin typeface="+mj-lt"/>
              </a:rPr>
              <a:t>= </a:t>
            </a:r>
            <a:r>
              <a:rPr lang="en-US" sz="1100" b="0" i="0" u="none" strike="noStrike" baseline="0" dirty="0">
                <a:solidFill>
                  <a:srgbClr val="4071A1"/>
                </a:solidFill>
                <a:latin typeface="+mj-lt"/>
              </a:rPr>
              <a:t>"avago,apds9960"</a:t>
            </a:r>
            <a:r>
              <a:rPr lang="en-US" sz="1100" b="0" i="0" u="none" strike="noStrike" baseline="0" dirty="0">
                <a:solidFill>
                  <a:srgbClr val="000000"/>
                </a:solidFill>
                <a:latin typeface="+mj-lt"/>
              </a:rPr>
              <a:t>;</a:t>
            </a:r>
          </a:p>
          <a:p>
            <a:pPr lvl="4"/>
            <a:r>
              <a:rPr lang="en-US" sz="1100" b="0" i="0" u="none" strike="noStrike" baseline="0" dirty="0">
                <a:solidFill>
                  <a:srgbClr val="007121"/>
                </a:solidFill>
                <a:latin typeface="+mj-lt"/>
              </a:rPr>
              <a:t>reg </a:t>
            </a:r>
            <a:r>
              <a:rPr lang="en-US" sz="1100" b="0" i="0" u="none" strike="noStrike" baseline="0" dirty="0">
                <a:solidFill>
                  <a:srgbClr val="666666"/>
                </a:solidFill>
                <a:latin typeface="+mj-lt"/>
              </a:rPr>
              <a:t>= &lt;</a:t>
            </a:r>
            <a:r>
              <a:rPr lang="en-US" sz="1100" b="0" i="0" u="none" strike="noStrike" baseline="0" dirty="0">
                <a:solidFill>
                  <a:srgbClr val="21804F"/>
                </a:solidFill>
                <a:latin typeface="+mj-lt"/>
              </a:rPr>
              <a:t>0x39</a:t>
            </a:r>
            <a:r>
              <a:rPr lang="en-US" sz="1100" b="0" i="0" u="none" strike="noStrike" baseline="0" dirty="0">
                <a:solidFill>
                  <a:srgbClr val="666666"/>
                </a:solidFill>
                <a:latin typeface="+mj-lt"/>
              </a:rPr>
              <a:t>&gt;</a:t>
            </a:r>
            <a:r>
              <a:rPr lang="en-US" sz="1100" b="0" i="0" u="none" strike="noStrike" baseline="0" dirty="0">
                <a:solidFill>
                  <a:srgbClr val="000000"/>
                </a:solidFill>
                <a:latin typeface="+mj-lt"/>
              </a:rPr>
              <a:t>;</a:t>
            </a:r>
          </a:p>
          <a:p>
            <a:pPr lvl="3"/>
            <a:r>
              <a:rPr lang="en-US" sz="1100" b="0" i="0" u="none" strike="noStrike" baseline="0" dirty="0">
                <a:solidFill>
                  <a:srgbClr val="000000"/>
                </a:solidFill>
                <a:latin typeface="+mj-lt"/>
              </a:rPr>
              <a:t>};</a:t>
            </a:r>
          </a:p>
          <a:p>
            <a:pPr lvl="3"/>
            <a:r>
              <a:rPr lang="en-US" sz="1100" b="0" i="0" u="none" strike="noStrike" baseline="0" dirty="0">
                <a:solidFill>
                  <a:srgbClr val="05297D"/>
                </a:solidFill>
                <a:latin typeface="+mj-lt"/>
              </a:rPr>
              <a:t>ti_hdc</a:t>
            </a:r>
            <a:r>
              <a:rPr lang="en-US" sz="1100" b="0" i="0" u="none" strike="noStrike" baseline="0" dirty="0">
                <a:solidFill>
                  <a:srgbClr val="666666"/>
                </a:solidFill>
                <a:latin typeface="+mj-lt"/>
              </a:rPr>
              <a:t>@</a:t>
            </a:r>
            <a:r>
              <a:rPr lang="en-US" sz="1100" b="0" i="0" u="none" strike="noStrike" baseline="0" dirty="0">
                <a:solidFill>
                  <a:srgbClr val="21804F"/>
                </a:solidFill>
                <a:latin typeface="+mj-lt"/>
              </a:rPr>
              <a:t>43 </a:t>
            </a:r>
            <a:r>
              <a:rPr lang="en-US" sz="1100" b="0" i="0" u="none" strike="noStrike" baseline="0" dirty="0">
                <a:solidFill>
                  <a:srgbClr val="000000"/>
                </a:solidFill>
                <a:latin typeface="+mj-lt"/>
              </a:rPr>
              <a:t>{</a:t>
            </a:r>
          </a:p>
          <a:p>
            <a:pPr lvl="4"/>
            <a:r>
              <a:rPr lang="it-IT" sz="1100" b="0" i="0" u="none" strike="noStrike" baseline="0" dirty="0">
                <a:solidFill>
                  <a:srgbClr val="007121"/>
                </a:solidFill>
                <a:latin typeface="+mj-lt"/>
              </a:rPr>
              <a:t>compatible </a:t>
            </a:r>
            <a:r>
              <a:rPr lang="it-IT" sz="1100" b="0" i="0" u="none" strike="noStrike" baseline="0" dirty="0">
                <a:solidFill>
                  <a:srgbClr val="666666"/>
                </a:solidFill>
                <a:latin typeface="+mj-lt"/>
              </a:rPr>
              <a:t>= </a:t>
            </a:r>
            <a:r>
              <a:rPr lang="it-IT" sz="1100" b="0" i="0" u="none" strike="noStrike" baseline="0" dirty="0">
                <a:solidFill>
                  <a:srgbClr val="4071A1"/>
                </a:solidFill>
                <a:latin typeface="+mj-lt"/>
              </a:rPr>
              <a:t>"ti,hdc"</a:t>
            </a:r>
            <a:r>
              <a:rPr lang="it-IT" sz="1100" b="0" i="0" u="none" strike="noStrike" baseline="0" dirty="0">
                <a:solidFill>
                  <a:srgbClr val="000000"/>
                </a:solidFill>
                <a:latin typeface="+mj-lt"/>
              </a:rPr>
              <a:t>, </a:t>
            </a:r>
            <a:r>
              <a:rPr lang="it-IT" sz="1100" b="0" i="0" u="none" strike="noStrike" baseline="0" dirty="0">
                <a:solidFill>
                  <a:srgbClr val="4071A1"/>
                </a:solidFill>
                <a:latin typeface="+mj-lt"/>
              </a:rPr>
              <a:t>"ti,hdc1010"</a:t>
            </a:r>
            <a:r>
              <a:rPr lang="it-IT" sz="1100" b="0" i="0" u="none" strike="noStrike" baseline="0" dirty="0">
                <a:solidFill>
                  <a:srgbClr val="000000"/>
                </a:solidFill>
                <a:latin typeface="+mj-lt"/>
              </a:rPr>
              <a:t>;</a:t>
            </a:r>
          </a:p>
          <a:p>
            <a:pPr lvl="4"/>
            <a:r>
              <a:rPr lang="en-US" sz="1100" b="0" i="0" u="none" strike="noStrike" baseline="0" dirty="0">
                <a:solidFill>
                  <a:srgbClr val="007121"/>
                </a:solidFill>
                <a:latin typeface="+mj-lt"/>
              </a:rPr>
              <a:t>reg </a:t>
            </a:r>
            <a:r>
              <a:rPr lang="en-US" sz="1100" b="0" i="0" u="none" strike="noStrike" baseline="0" dirty="0">
                <a:solidFill>
                  <a:srgbClr val="666666"/>
                </a:solidFill>
                <a:latin typeface="+mj-lt"/>
              </a:rPr>
              <a:t>= &lt;</a:t>
            </a:r>
            <a:r>
              <a:rPr lang="en-US" sz="1100" b="0" i="0" u="none" strike="noStrike" baseline="0" dirty="0">
                <a:solidFill>
                  <a:srgbClr val="21804F"/>
                </a:solidFill>
                <a:latin typeface="+mj-lt"/>
              </a:rPr>
              <a:t>0x43</a:t>
            </a:r>
            <a:r>
              <a:rPr lang="en-US" sz="1100" b="0" i="0" u="none" strike="noStrike" baseline="0" dirty="0">
                <a:solidFill>
                  <a:srgbClr val="666666"/>
                </a:solidFill>
                <a:latin typeface="+mj-lt"/>
              </a:rPr>
              <a:t>&gt;</a:t>
            </a:r>
            <a:r>
              <a:rPr lang="en-US" sz="1100" b="0" i="0" u="none" strike="noStrike" baseline="0" dirty="0">
                <a:solidFill>
                  <a:srgbClr val="000000"/>
                </a:solidFill>
                <a:latin typeface="+mj-lt"/>
              </a:rPr>
              <a:t>;</a:t>
            </a:r>
          </a:p>
          <a:p>
            <a:pPr lvl="3"/>
            <a:r>
              <a:rPr lang="en-US" sz="1100" b="0" i="0" u="none" strike="noStrike" baseline="0" dirty="0">
                <a:solidFill>
                  <a:srgbClr val="000000"/>
                </a:solidFill>
                <a:latin typeface="+mj-lt"/>
              </a:rPr>
              <a:t>};</a:t>
            </a:r>
          </a:p>
          <a:p>
            <a:pPr lvl="3"/>
            <a:r>
              <a:rPr lang="en-US" sz="1100" b="0" i="0" u="none" strike="noStrike" baseline="0" dirty="0">
                <a:solidFill>
                  <a:srgbClr val="05297D"/>
                </a:solidFill>
                <a:latin typeface="+mj-lt"/>
              </a:rPr>
              <a:t>mma8652fc</a:t>
            </a:r>
            <a:r>
              <a:rPr lang="en-US" sz="1100" b="0" i="0" u="none" strike="noStrike" baseline="0" dirty="0">
                <a:solidFill>
                  <a:srgbClr val="666666"/>
                </a:solidFill>
                <a:latin typeface="+mj-lt"/>
              </a:rPr>
              <a:t>@</a:t>
            </a:r>
            <a:r>
              <a:rPr lang="en-US" sz="1100" b="0" i="0" u="none" strike="noStrike" baseline="0" dirty="0">
                <a:solidFill>
                  <a:srgbClr val="21804F"/>
                </a:solidFill>
                <a:latin typeface="+mj-lt"/>
              </a:rPr>
              <a:t>1d </a:t>
            </a:r>
            <a:r>
              <a:rPr lang="en-US" sz="1100" b="0" i="0" u="none" strike="noStrike" baseline="0" dirty="0">
                <a:solidFill>
                  <a:srgbClr val="000000"/>
                </a:solidFill>
                <a:latin typeface="+mj-lt"/>
              </a:rPr>
              <a:t>{</a:t>
            </a:r>
          </a:p>
          <a:p>
            <a:pPr lvl="4"/>
            <a:r>
              <a:rPr lang="en-US" sz="1100" b="0" i="0" u="none" strike="noStrike" baseline="0" dirty="0">
                <a:solidFill>
                  <a:srgbClr val="007121"/>
                </a:solidFill>
                <a:latin typeface="+mj-lt"/>
              </a:rPr>
              <a:t>compatible </a:t>
            </a:r>
            <a:r>
              <a:rPr lang="en-US" sz="1100" b="0" i="0" u="none" strike="noStrike" baseline="0" dirty="0">
                <a:solidFill>
                  <a:srgbClr val="666666"/>
                </a:solidFill>
                <a:latin typeface="+mj-lt"/>
              </a:rPr>
              <a:t>= </a:t>
            </a:r>
            <a:r>
              <a:rPr lang="en-US" sz="1100" b="0" i="0" u="none" strike="noStrike" baseline="0" dirty="0">
                <a:solidFill>
                  <a:srgbClr val="4071A1"/>
                </a:solidFill>
                <a:latin typeface="+mj-lt"/>
              </a:rPr>
              <a:t>"nxp,fxos8700"</a:t>
            </a:r>
            <a:r>
              <a:rPr lang="en-US" sz="1100" b="0" i="0" u="none" strike="noStrike" baseline="0" dirty="0">
                <a:solidFill>
                  <a:srgbClr val="000000"/>
                </a:solidFill>
                <a:latin typeface="+mj-lt"/>
              </a:rPr>
              <a:t>, </a:t>
            </a:r>
            <a:r>
              <a:rPr lang="en-US" sz="1100" b="0" i="0" u="none" strike="noStrike" baseline="0" dirty="0">
                <a:solidFill>
                  <a:srgbClr val="4071A1"/>
                </a:solidFill>
                <a:latin typeface="+mj-lt"/>
              </a:rPr>
              <a:t>"nxp,mma8652fc"</a:t>
            </a:r>
            <a:r>
              <a:rPr lang="en-US" sz="1100" b="0" i="0" u="none" strike="noStrike" baseline="0" dirty="0">
                <a:solidFill>
                  <a:srgbClr val="000000"/>
                </a:solidFill>
                <a:latin typeface="+mj-lt"/>
              </a:rPr>
              <a:t>;</a:t>
            </a:r>
          </a:p>
          <a:p>
            <a:pPr lvl="4"/>
            <a:r>
              <a:rPr lang="en-US" sz="1100" b="0" i="0" u="none" strike="noStrike" baseline="0" dirty="0">
                <a:solidFill>
                  <a:srgbClr val="007121"/>
                </a:solidFill>
                <a:latin typeface="+mj-lt"/>
              </a:rPr>
              <a:t>reg </a:t>
            </a:r>
            <a:r>
              <a:rPr lang="en-US" sz="1100" b="0" i="0" u="none" strike="noStrike" baseline="0" dirty="0">
                <a:solidFill>
                  <a:srgbClr val="666666"/>
                </a:solidFill>
                <a:latin typeface="+mj-lt"/>
              </a:rPr>
              <a:t>= &lt;</a:t>
            </a:r>
            <a:r>
              <a:rPr lang="en-US" sz="1100" b="0" i="0" u="none" strike="noStrike" baseline="0" dirty="0">
                <a:solidFill>
                  <a:srgbClr val="21804F"/>
                </a:solidFill>
                <a:latin typeface="+mj-lt"/>
              </a:rPr>
              <a:t>0x1d</a:t>
            </a:r>
            <a:r>
              <a:rPr lang="en-US" sz="1100" b="0" i="0" u="none" strike="noStrike" baseline="0" dirty="0">
                <a:solidFill>
                  <a:srgbClr val="666666"/>
                </a:solidFill>
                <a:latin typeface="+mj-lt"/>
              </a:rPr>
              <a:t>&gt;</a:t>
            </a:r>
            <a:r>
              <a:rPr lang="en-US" sz="1100" b="0" i="0" u="none" strike="noStrike" baseline="0" dirty="0">
                <a:solidFill>
                  <a:srgbClr val="000000"/>
                </a:solidFill>
                <a:latin typeface="+mj-lt"/>
              </a:rPr>
              <a:t>;</a:t>
            </a:r>
          </a:p>
          <a:p>
            <a:pPr lvl="3"/>
            <a:r>
              <a:rPr lang="en-US" sz="1100" b="0" i="0" u="none" strike="noStrike" baseline="0" dirty="0">
                <a:solidFill>
                  <a:srgbClr val="000000"/>
                </a:solidFill>
                <a:latin typeface="+mj-lt"/>
              </a:rPr>
              <a:t>};</a:t>
            </a:r>
          </a:p>
          <a:p>
            <a:pPr lvl="2"/>
            <a:r>
              <a:rPr lang="en-US" sz="1100" b="0" i="0" u="none" strike="noStrike" baseline="0" dirty="0">
                <a:solidFill>
                  <a:srgbClr val="000000"/>
                </a:solidFill>
                <a:latin typeface="+mj-lt"/>
              </a:rPr>
              <a:t>};</a:t>
            </a:r>
          </a:p>
          <a:p>
            <a:pPr lvl="1"/>
            <a:r>
              <a:rPr lang="en-US" sz="1100" b="0" i="0" u="none" strike="noStrike" baseline="0" dirty="0">
                <a:solidFill>
                  <a:srgbClr val="000000"/>
                </a:solidFill>
                <a:latin typeface="+mj-lt"/>
              </a:rPr>
              <a:t>};</a:t>
            </a:r>
          </a:p>
          <a:p>
            <a:pPr algn="l"/>
            <a:r>
              <a:rPr lang="en-US" sz="1100" b="0" i="0" u="none" strike="noStrike" baseline="0" dirty="0">
                <a:solidFill>
                  <a:srgbClr val="000000"/>
                </a:solidFill>
                <a:latin typeface="+mj-lt"/>
              </a:rPr>
              <a:t>};</a:t>
            </a:r>
            <a:endParaRPr lang="en-US" sz="1100" dirty="0">
              <a:latin typeface="+mj-lt"/>
            </a:endParaRPr>
          </a:p>
        </p:txBody>
      </p:sp>
      <p:pic>
        <p:nvPicPr>
          <p:cNvPr id="1026" name="Picture 2">
            <a:extLst>
              <a:ext uri="{FF2B5EF4-FFF2-40B4-BE49-F238E27FC236}">
                <a16:creationId xmlns:a16="http://schemas.microsoft.com/office/drawing/2014/main" id="{E1DC3AD5-4657-4438-B79E-C9C025E44E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7282" y="2583707"/>
            <a:ext cx="5644385" cy="3621752"/>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12" name="Equals 11">
            <a:extLst>
              <a:ext uri="{FF2B5EF4-FFF2-40B4-BE49-F238E27FC236}">
                <a16:creationId xmlns:a16="http://schemas.microsoft.com/office/drawing/2014/main" id="{6C5F75B6-DF4F-4AA2-8465-3E7DAD0F1750}"/>
              </a:ext>
            </a:extLst>
          </p:cNvPr>
          <p:cNvSpPr/>
          <p:nvPr/>
        </p:nvSpPr>
        <p:spPr>
          <a:xfrm>
            <a:off x="5304641" y="4160377"/>
            <a:ext cx="609600" cy="4572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00556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7CF06-5596-460B-B990-DA8B7F55E3B3}"/>
              </a:ext>
            </a:extLst>
          </p:cNvPr>
          <p:cNvSpPr>
            <a:spLocks noGrp="1"/>
          </p:cNvSpPr>
          <p:nvPr>
            <p:ph type="title"/>
          </p:nvPr>
        </p:nvSpPr>
        <p:spPr>
          <a:xfrm>
            <a:off x="467999" y="332539"/>
            <a:ext cx="11244575" cy="720197"/>
          </a:xfrm>
        </p:spPr>
        <p:txBody>
          <a:bodyPr/>
          <a:lstStyle/>
          <a:p>
            <a:r>
              <a:rPr lang="en-US" dirty="0"/>
              <a:t>Zephyr developing</a:t>
            </a:r>
            <a:br>
              <a:rPr lang="en-US" dirty="0"/>
            </a:br>
            <a:r>
              <a:rPr lang="en-US" sz="2000" dirty="0"/>
              <a:t>build system</a:t>
            </a:r>
          </a:p>
        </p:txBody>
      </p:sp>
      <p:sp>
        <p:nvSpPr>
          <p:cNvPr id="3" name="Content Placeholder 2">
            <a:extLst>
              <a:ext uri="{FF2B5EF4-FFF2-40B4-BE49-F238E27FC236}">
                <a16:creationId xmlns:a16="http://schemas.microsoft.com/office/drawing/2014/main" id="{88339906-AB4D-4839-9D6D-8DB2A75609D1}"/>
              </a:ext>
            </a:extLst>
          </p:cNvPr>
          <p:cNvSpPr>
            <a:spLocks noGrp="1"/>
          </p:cNvSpPr>
          <p:nvPr>
            <p:ph idx="1"/>
          </p:nvPr>
        </p:nvSpPr>
        <p:spPr>
          <a:xfrm>
            <a:off x="544200" y="1424990"/>
            <a:ext cx="6847200" cy="3645613"/>
          </a:xfrm>
        </p:spPr>
        <p:txBody>
          <a:bodyPr/>
          <a:lstStyle/>
          <a:p>
            <a:r>
              <a:rPr lang="en-US" dirty="0"/>
              <a:t>Devicetree access from C/C++:</a:t>
            </a:r>
          </a:p>
          <a:p>
            <a:pPr marL="285750" indent="-285750">
              <a:buClr>
                <a:schemeClr val="tx2"/>
              </a:buClr>
              <a:buFont typeface="Arial" panose="020B0604020202020204" pitchFamily="34" charset="0"/>
              <a:buChar char="•"/>
            </a:pPr>
            <a:r>
              <a:rPr lang="en-US" dirty="0"/>
              <a:t>Node identifiers: Can be get by these C macros that refers to the node:</a:t>
            </a:r>
          </a:p>
          <a:p>
            <a:pPr marL="463550" lvl="1" indent="-285750"/>
            <a:r>
              <a:rPr lang="en-US" dirty="0"/>
              <a:t>Use </a:t>
            </a:r>
            <a:r>
              <a:rPr lang="en-US" i="1" dirty="0"/>
              <a:t>DT_PATH(): </a:t>
            </a:r>
            <a:r>
              <a:rPr lang="en-US" dirty="0"/>
              <a:t>ex</a:t>
            </a:r>
            <a:r>
              <a:rPr lang="en-US" i="1" dirty="0"/>
              <a:t> </a:t>
            </a:r>
            <a:r>
              <a:rPr lang="en-US" dirty="0"/>
              <a:t>DT_PATH(soc, i2c_40002000)</a:t>
            </a:r>
          </a:p>
          <a:p>
            <a:pPr marL="463550" lvl="1" indent="-285750"/>
            <a:r>
              <a:rPr lang="en-US" dirty="0"/>
              <a:t>Use </a:t>
            </a:r>
            <a:r>
              <a:rPr lang="en-US" i="1" dirty="0"/>
              <a:t>DT_NODELABEL(): </a:t>
            </a:r>
            <a:r>
              <a:rPr lang="en-US" dirty="0"/>
              <a:t>ex DT_NODELABEL(i2c1)</a:t>
            </a:r>
          </a:p>
          <a:p>
            <a:pPr marL="463550" lvl="1" indent="-285750"/>
            <a:r>
              <a:rPr lang="en-US" dirty="0"/>
              <a:t>Use </a:t>
            </a:r>
            <a:r>
              <a:rPr lang="en-US" i="1" dirty="0"/>
              <a:t>DT_ALIAS(): </a:t>
            </a:r>
            <a:r>
              <a:rPr lang="en-US" dirty="0"/>
              <a:t>ex DT_ALIAS(</a:t>
            </a:r>
            <a:r>
              <a:rPr lang="en-US" dirty="0" err="1"/>
              <a:t>sensor_controller</a:t>
            </a:r>
            <a:r>
              <a:rPr lang="en-US" dirty="0"/>
              <a:t>)</a:t>
            </a:r>
          </a:p>
          <a:p>
            <a:pPr marL="463550" lvl="1" indent="-285750"/>
            <a:r>
              <a:rPr lang="en-US" dirty="0"/>
              <a:t>Use </a:t>
            </a:r>
            <a:r>
              <a:rPr lang="en-US" i="1" dirty="0"/>
              <a:t>DT_INST(): </a:t>
            </a:r>
            <a:r>
              <a:rPr lang="en-US" dirty="0"/>
              <a:t>ex DT_INST(x, vnd_soc_i2c)</a:t>
            </a:r>
          </a:p>
          <a:p>
            <a:pPr marL="463550" lvl="1" indent="-285750"/>
            <a:r>
              <a:rPr lang="en-US" dirty="0"/>
              <a:t>Use </a:t>
            </a:r>
            <a:r>
              <a:rPr lang="en-US" i="1" dirty="0"/>
              <a:t>DT_CHOSEN(): </a:t>
            </a:r>
            <a:r>
              <a:rPr lang="en-US" dirty="0"/>
              <a:t>to get a node identifier for /chosen node properties.</a:t>
            </a:r>
          </a:p>
          <a:p>
            <a:pPr marL="463550" lvl="1" indent="-285750"/>
            <a:r>
              <a:rPr lang="en-US" dirty="0"/>
              <a:t>Use </a:t>
            </a:r>
            <a:r>
              <a:rPr lang="en-US" i="1" dirty="0"/>
              <a:t>DT_PARENT()</a:t>
            </a:r>
            <a:r>
              <a:rPr lang="en-US" dirty="0"/>
              <a:t> and </a:t>
            </a:r>
            <a:r>
              <a:rPr lang="en-US" i="1" dirty="0"/>
              <a:t>DT_CHILD(): </a:t>
            </a:r>
            <a:r>
              <a:rPr lang="en-US" dirty="0"/>
              <a:t>to get a node identifier for a parent or child node, starting from a node identifier you already have.</a:t>
            </a:r>
          </a:p>
        </p:txBody>
      </p:sp>
      <p:sp>
        <p:nvSpPr>
          <p:cNvPr id="8" name="TextBox 7">
            <a:extLst>
              <a:ext uri="{FF2B5EF4-FFF2-40B4-BE49-F238E27FC236}">
                <a16:creationId xmlns:a16="http://schemas.microsoft.com/office/drawing/2014/main" id="{EE45F633-9846-44BE-A320-B9D6AD08D1AB}"/>
              </a:ext>
            </a:extLst>
          </p:cNvPr>
          <p:cNvSpPr txBox="1"/>
          <p:nvPr/>
        </p:nvSpPr>
        <p:spPr>
          <a:xfrm>
            <a:off x="7924800" y="1155685"/>
            <a:ext cx="3657600" cy="3323987"/>
          </a:xfrm>
          <a:prstGeom prst="rect">
            <a:avLst/>
          </a:prstGeom>
          <a:noFill/>
          <a:ln w="12700">
            <a:solidFill>
              <a:schemeClr val="tx1"/>
            </a:solidFill>
          </a:ln>
        </p:spPr>
        <p:txBody>
          <a:bodyPr wrap="square" rtlCol="0">
            <a:spAutoFit/>
          </a:bodyPr>
          <a:lstStyle/>
          <a:p>
            <a:pPr algn="l"/>
            <a:r>
              <a:rPr lang="en-US" sz="1400" b="0" i="0" u="none" strike="noStrike" baseline="0" dirty="0">
                <a:solidFill>
                  <a:srgbClr val="007121"/>
                </a:solidFill>
                <a:latin typeface="+mj-lt"/>
              </a:rPr>
              <a:t>/dts-v1/ </a:t>
            </a:r>
            <a:r>
              <a:rPr lang="en-US" sz="1400" b="0" i="0" u="none" strike="noStrike" baseline="0" dirty="0">
                <a:solidFill>
                  <a:srgbClr val="000000"/>
                </a:solidFill>
                <a:latin typeface="+mj-lt"/>
              </a:rPr>
              <a:t>;</a:t>
            </a:r>
          </a:p>
          <a:p>
            <a:pPr algn="l"/>
            <a:r>
              <a:rPr lang="en-US" sz="1400" b="0" i="0" u="none" strike="noStrike" baseline="0" dirty="0">
                <a:solidFill>
                  <a:srgbClr val="05297D"/>
                </a:solidFill>
                <a:latin typeface="+mj-lt"/>
              </a:rPr>
              <a:t>/ </a:t>
            </a:r>
            <a:r>
              <a:rPr lang="en-US" sz="1400" b="0" i="0" u="none" strike="noStrike" baseline="0" dirty="0">
                <a:solidFill>
                  <a:srgbClr val="000000"/>
                </a:solidFill>
                <a:latin typeface="+mj-lt"/>
              </a:rPr>
              <a:t>{</a:t>
            </a:r>
          </a:p>
          <a:p>
            <a:pPr lvl="1"/>
            <a:r>
              <a:rPr lang="en-US" sz="1400" b="0" i="0" u="none" strike="noStrike" baseline="0" dirty="0">
                <a:solidFill>
                  <a:srgbClr val="05297D"/>
                </a:solidFill>
                <a:latin typeface="+mj-lt"/>
              </a:rPr>
              <a:t>aliases </a:t>
            </a:r>
            <a:r>
              <a:rPr lang="en-US" sz="1400" b="0" i="0" u="none" strike="noStrike" baseline="0" dirty="0">
                <a:solidFill>
                  <a:srgbClr val="000000"/>
                </a:solidFill>
                <a:latin typeface="+mj-lt"/>
              </a:rPr>
              <a:t>{</a:t>
            </a:r>
          </a:p>
          <a:p>
            <a:pPr lvl="2"/>
            <a:r>
              <a:rPr lang="en-US" sz="1400" b="0" i="0" u="none" strike="noStrike" baseline="0" dirty="0">
                <a:solidFill>
                  <a:srgbClr val="000000"/>
                </a:solidFill>
                <a:latin typeface="+mj-lt"/>
              </a:rPr>
              <a:t>sensor-controller </a:t>
            </a:r>
            <a:r>
              <a:rPr lang="en-US" sz="1400" b="0" i="0" u="none" strike="noStrike" baseline="0" dirty="0">
                <a:solidFill>
                  <a:srgbClr val="666666"/>
                </a:solidFill>
                <a:latin typeface="+mj-lt"/>
              </a:rPr>
              <a:t>= &amp;</a:t>
            </a:r>
            <a:r>
              <a:rPr lang="en-US" sz="1400" b="0" i="0" u="none" strike="noStrike" baseline="0" dirty="0">
                <a:solidFill>
                  <a:srgbClr val="000000"/>
                </a:solidFill>
                <a:latin typeface="+mj-lt"/>
              </a:rPr>
              <a:t>i2c1;</a:t>
            </a:r>
          </a:p>
          <a:p>
            <a:pPr lvl="1"/>
            <a:r>
              <a:rPr lang="en-US" sz="1400" b="0" i="0" u="none" strike="noStrike" baseline="0" dirty="0">
                <a:solidFill>
                  <a:srgbClr val="000000"/>
                </a:solidFill>
                <a:latin typeface="+mj-lt"/>
              </a:rPr>
              <a:t>};</a:t>
            </a:r>
          </a:p>
          <a:p>
            <a:pPr lvl="1"/>
            <a:r>
              <a:rPr lang="en-US" sz="1400" b="0" i="0" u="none" strike="noStrike" baseline="0" dirty="0">
                <a:solidFill>
                  <a:srgbClr val="05297D"/>
                </a:solidFill>
                <a:latin typeface="+mj-lt"/>
              </a:rPr>
              <a:t>soc </a:t>
            </a:r>
            <a:r>
              <a:rPr lang="en-US" sz="1400" b="0" i="0" u="none" strike="noStrike" baseline="0" dirty="0">
                <a:solidFill>
                  <a:srgbClr val="000000"/>
                </a:solidFill>
                <a:latin typeface="+mj-lt"/>
              </a:rPr>
              <a:t>{</a:t>
            </a:r>
          </a:p>
          <a:p>
            <a:pPr lvl="2"/>
            <a:r>
              <a:rPr lang="en-US" sz="1400" b="0" i="0" u="none" strike="noStrike" baseline="0" dirty="0">
                <a:solidFill>
                  <a:srgbClr val="002171"/>
                </a:solidFill>
                <a:latin typeface="+mj-lt"/>
              </a:rPr>
              <a:t>i2c1</a:t>
            </a:r>
            <a:r>
              <a:rPr lang="en-US" sz="1400" b="0" i="0" u="none" strike="noStrike" baseline="0" dirty="0">
                <a:solidFill>
                  <a:srgbClr val="000000"/>
                </a:solidFill>
                <a:latin typeface="+mj-lt"/>
              </a:rPr>
              <a:t>: </a:t>
            </a:r>
            <a:r>
              <a:rPr lang="en-US" sz="1400" b="0" i="0" u="none" strike="noStrike" baseline="0" dirty="0">
                <a:solidFill>
                  <a:srgbClr val="05297D"/>
                </a:solidFill>
                <a:latin typeface="+mj-lt"/>
              </a:rPr>
              <a:t>i2c</a:t>
            </a:r>
            <a:r>
              <a:rPr lang="en-US" sz="1400" b="0" i="0" u="none" strike="noStrike" baseline="0" dirty="0">
                <a:solidFill>
                  <a:srgbClr val="666666"/>
                </a:solidFill>
                <a:latin typeface="+mj-lt"/>
              </a:rPr>
              <a:t>@</a:t>
            </a:r>
            <a:r>
              <a:rPr lang="en-US" sz="1400" b="0" i="0" u="none" strike="noStrike" baseline="0" dirty="0">
                <a:solidFill>
                  <a:srgbClr val="21804F"/>
                </a:solidFill>
                <a:latin typeface="+mj-lt"/>
              </a:rPr>
              <a:t>40002000 </a:t>
            </a:r>
            <a:r>
              <a:rPr lang="en-US" sz="1400" b="0" i="0" u="none" strike="noStrike" baseline="0" dirty="0">
                <a:solidFill>
                  <a:srgbClr val="000000"/>
                </a:solidFill>
                <a:latin typeface="+mj-lt"/>
              </a:rPr>
              <a:t>{</a:t>
            </a:r>
          </a:p>
          <a:p>
            <a:pPr lvl="3"/>
            <a:r>
              <a:rPr lang="en-US" sz="1400" b="0" i="0" u="none" strike="noStrike" baseline="0" dirty="0">
                <a:solidFill>
                  <a:srgbClr val="007121"/>
                </a:solidFill>
                <a:latin typeface="+mj-lt"/>
              </a:rPr>
              <a:t>compatible </a:t>
            </a:r>
            <a:r>
              <a:rPr lang="en-US" sz="1400" b="0" i="0" u="none" strike="noStrike" baseline="0" dirty="0">
                <a:solidFill>
                  <a:srgbClr val="666666"/>
                </a:solidFill>
                <a:latin typeface="+mj-lt"/>
              </a:rPr>
              <a:t>= </a:t>
            </a:r>
            <a:r>
              <a:rPr lang="en-US" sz="1400" b="0" i="0" u="none" strike="noStrike" baseline="0" dirty="0">
                <a:solidFill>
                  <a:srgbClr val="4071A1"/>
                </a:solidFill>
                <a:latin typeface="+mj-lt"/>
              </a:rPr>
              <a:t>"vnd,soc-i2c"</a:t>
            </a:r>
            <a:r>
              <a:rPr lang="en-US" sz="1400" b="0" i="0" u="none" strike="noStrike" baseline="0" dirty="0">
                <a:solidFill>
                  <a:srgbClr val="000000"/>
                </a:solidFill>
                <a:latin typeface="+mj-lt"/>
              </a:rPr>
              <a:t>;</a:t>
            </a:r>
          </a:p>
          <a:p>
            <a:pPr lvl="3"/>
            <a:r>
              <a:rPr lang="en-US" sz="1400" b="0" i="0" u="none" strike="noStrike" baseline="0" dirty="0">
                <a:solidFill>
                  <a:srgbClr val="000000"/>
                </a:solidFill>
                <a:latin typeface="+mj-lt"/>
              </a:rPr>
              <a:t>label </a:t>
            </a:r>
            <a:r>
              <a:rPr lang="en-US" sz="1400" b="0" i="0" u="none" strike="noStrike" baseline="0" dirty="0">
                <a:solidFill>
                  <a:srgbClr val="666666"/>
                </a:solidFill>
                <a:latin typeface="+mj-lt"/>
              </a:rPr>
              <a:t>= </a:t>
            </a:r>
            <a:r>
              <a:rPr lang="en-US" sz="1400" b="0" i="0" u="none" strike="noStrike" baseline="0" dirty="0">
                <a:solidFill>
                  <a:srgbClr val="4071A1"/>
                </a:solidFill>
                <a:latin typeface="+mj-lt"/>
              </a:rPr>
              <a:t>"I2C_1"</a:t>
            </a:r>
            <a:r>
              <a:rPr lang="en-US" sz="1400" b="0" i="0" u="none" strike="noStrike" baseline="0" dirty="0">
                <a:solidFill>
                  <a:srgbClr val="000000"/>
                </a:solidFill>
                <a:latin typeface="+mj-lt"/>
              </a:rPr>
              <a:t>;</a:t>
            </a:r>
          </a:p>
          <a:p>
            <a:pPr lvl="3"/>
            <a:r>
              <a:rPr lang="en-US" sz="1400" b="0" i="0" u="none" strike="noStrike" baseline="0" dirty="0">
                <a:solidFill>
                  <a:srgbClr val="007121"/>
                </a:solidFill>
                <a:latin typeface="+mj-lt"/>
              </a:rPr>
              <a:t>reg </a:t>
            </a:r>
            <a:r>
              <a:rPr lang="en-US" sz="1400" b="0" i="0" u="none" strike="noStrike" baseline="0" dirty="0">
                <a:solidFill>
                  <a:srgbClr val="666666"/>
                </a:solidFill>
                <a:latin typeface="+mj-lt"/>
              </a:rPr>
              <a:t>= &lt;</a:t>
            </a:r>
            <a:r>
              <a:rPr lang="en-US" sz="1400" b="0" i="0" u="none" strike="noStrike" baseline="0" dirty="0">
                <a:solidFill>
                  <a:srgbClr val="21804F"/>
                </a:solidFill>
                <a:latin typeface="+mj-lt"/>
              </a:rPr>
              <a:t>0x40002000 0x1000</a:t>
            </a:r>
            <a:r>
              <a:rPr lang="en-US" sz="1400" b="0" i="0" u="none" strike="noStrike" baseline="0" dirty="0">
                <a:solidFill>
                  <a:srgbClr val="666666"/>
                </a:solidFill>
                <a:latin typeface="+mj-lt"/>
              </a:rPr>
              <a:t>&gt;</a:t>
            </a:r>
            <a:r>
              <a:rPr lang="en-US" sz="1400" b="0" i="0" u="none" strike="noStrike" baseline="0" dirty="0">
                <a:solidFill>
                  <a:srgbClr val="000000"/>
                </a:solidFill>
                <a:latin typeface="+mj-lt"/>
              </a:rPr>
              <a:t>;</a:t>
            </a:r>
          </a:p>
          <a:p>
            <a:pPr lvl="3"/>
            <a:r>
              <a:rPr lang="en-US" sz="1400" b="0" i="0" u="none" strike="noStrike" baseline="0" dirty="0">
                <a:solidFill>
                  <a:srgbClr val="007121"/>
                </a:solidFill>
                <a:latin typeface="+mj-lt"/>
              </a:rPr>
              <a:t>status </a:t>
            </a:r>
            <a:r>
              <a:rPr lang="en-US" sz="1400" b="0" i="0" u="none" strike="noStrike" baseline="0" dirty="0">
                <a:solidFill>
                  <a:srgbClr val="666666"/>
                </a:solidFill>
                <a:latin typeface="+mj-lt"/>
              </a:rPr>
              <a:t>= </a:t>
            </a:r>
            <a:r>
              <a:rPr lang="en-US" sz="1400" b="0" i="0" u="none" strike="noStrike" baseline="0" dirty="0">
                <a:solidFill>
                  <a:srgbClr val="4071A1"/>
                </a:solidFill>
                <a:latin typeface="+mj-lt"/>
              </a:rPr>
              <a:t>"okay"</a:t>
            </a:r>
            <a:r>
              <a:rPr lang="en-US" sz="1400" b="0" i="0" u="none" strike="noStrike" baseline="0" dirty="0">
                <a:solidFill>
                  <a:srgbClr val="000000"/>
                </a:solidFill>
                <a:latin typeface="+mj-lt"/>
              </a:rPr>
              <a:t>;</a:t>
            </a:r>
          </a:p>
          <a:p>
            <a:pPr lvl="3"/>
            <a:r>
              <a:rPr lang="en-US" sz="1400" b="0" i="0" u="none" strike="noStrike" baseline="0" dirty="0">
                <a:solidFill>
                  <a:srgbClr val="000000"/>
                </a:solidFill>
                <a:latin typeface="+mj-lt"/>
              </a:rPr>
              <a:t>clock-frequency </a:t>
            </a:r>
            <a:r>
              <a:rPr lang="en-US" sz="1400" b="0" i="0" u="none" strike="noStrike" baseline="0" dirty="0">
                <a:solidFill>
                  <a:srgbClr val="666666"/>
                </a:solidFill>
                <a:latin typeface="+mj-lt"/>
              </a:rPr>
              <a:t>= &lt; </a:t>
            </a:r>
            <a:r>
              <a:rPr lang="en-US" sz="1400" b="0" i="0" u="none" strike="noStrike" baseline="0" dirty="0">
                <a:solidFill>
                  <a:srgbClr val="21804F"/>
                </a:solidFill>
                <a:latin typeface="+mj-lt"/>
              </a:rPr>
              <a:t>100000 </a:t>
            </a:r>
            <a:r>
              <a:rPr lang="en-US" sz="1400" b="0" i="0" u="none" strike="noStrike" baseline="0" dirty="0">
                <a:solidFill>
                  <a:srgbClr val="666666"/>
                </a:solidFill>
                <a:latin typeface="+mj-lt"/>
              </a:rPr>
              <a:t>&gt;</a:t>
            </a:r>
            <a:r>
              <a:rPr lang="en-US" sz="1400" b="0" i="0" u="none" strike="noStrike" baseline="0" dirty="0">
                <a:solidFill>
                  <a:srgbClr val="000000"/>
                </a:solidFill>
                <a:latin typeface="+mj-lt"/>
              </a:rPr>
              <a:t>;</a:t>
            </a:r>
          </a:p>
          <a:p>
            <a:pPr lvl="2"/>
            <a:r>
              <a:rPr lang="en-US" sz="1400" b="0" i="0" u="none" strike="noStrike" baseline="0" dirty="0">
                <a:solidFill>
                  <a:srgbClr val="000000"/>
                </a:solidFill>
                <a:latin typeface="+mj-lt"/>
              </a:rPr>
              <a:t>};</a:t>
            </a:r>
          </a:p>
          <a:p>
            <a:pPr lvl="1"/>
            <a:r>
              <a:rPr lang="en-US" sz="1400" b="0" i="0" u="none" strike="noStrike" baseline="0" dirty="0">
                <a:solidFill>
                  <a:srgbClr val="000000"/>
                </a:solidFill>
                <a:latin typeface="+mj-lt"/>
              </a:rPr>
              <a:t>};</a:t>
            </a:r>
          </a:p>
          <a:p>
            <a:pPr algn="l"/>
            <a:r>
              <a:rPr lang="en-US" sz="1400" b="0" i="0" u="none" strike="noStrike" baseline="0" dirty="0">
                <a:solidFill>
                  <a:srgbClr val="000000"/>
                </a:solidFill>
                <a:latin typeface="+mj-lt"/>
              </a:rPr>
              <a:t>};</a:t>
            </a:r>
            <a:endParaRPr lang="en-US" sz="1400" dirty="0">
              <a:latin typeface="+mj-lt"/>
            </a:endParaRPr>
          </a:p>
        </p:txBody>
      </p:sp>
    </p:spTree>
    <p:extLst>
      <p:ext uri="{BB962C8B-B14F-4D97-AF65-F5344CB8AC3E}">
        <p14:creationId xmlns:p14="http://schemas.microsoft.com/office/powerpoint/2010/main" val="2633391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7CF06-5596-460B-B990-DA8B7F55E3B3}"/>
              </a:ext>
            </a:extLst>
          </p:cNvPr>
          <p:cNvSpPr>
            <a:spLocks noGrp="1"/>
          </p:cNvSpPr>
          <p:nvPr>
            <p:ph type="title"/>
          </p:nvPr>
        </p:nvSpPr>
        <p:spPr>
          <a:xfrm>
            <a:off x="467999" y="332539"/>
            <a:ext cx="11244575" cy="720197"/>
          </a:xfrm>
        </p:spPr>
        <p:txBody>
          <a:bodyPr/>
          <a:lstStyle/>
          <a:p>
            <a:r>
              <a:rPr lang="en-US" dirty="0"/>
              <a:t>Zephyr developing</a:t>
            </a:r>
            <a:br>
              <a:rPr lang="en-US" dirty="0"/>
            </a:br>
            <a:r>
              <a:rPr lang="en-US" sz="2000" dirty="0"/>
              <a:t>build system</a:t>
            </a:r>
          </a:p>
        </p:txBody>
      </p:sp>
      <p:sp>
        <p:nvSpPr>
          <p:cNvPr id="3" name="Content Placeholder 2">
            <a:extLst>
              <a:ext uri="{FF2B5EF4-FFF2-40B4-BE49-F238E27FC236}">
                <a16:creationId xmlns:a16="http://schemas.microsoft.com/office/drawing/2014/main" id="{88339906-AB4D-4839-9D6D-8DB2A75609D1}"/>
              </a:ext>
            </a:extLst>
          </p:cNvPr>
          <p:cNvSpPr>
            <a:spLocks noGrp="1"/>
          </p:cNvSpPr>
          <p:nvPr>
            <p:ph idx="1"/>
          </p:nvPr>
        </p:nvSpPr>
        <p:spPr>
          <a:xfrm>
            <a:off x="544200" y="1424991"/>
            <a:ext cx="6847200" cy="3247556"/>
          </a:xfrm>
        </p:spPr>
        <p:txBody>
          <a:bodyPr/>
          <a:lstStyle/>
          <a:p>
            <a:pPr algn="just"/>
            <a:r>
              <a:rPr lang="en-US" dirty="0"/>
              <a:t>Devicetree access from C/C++:</a:t>
            </a:r>
          </a:p>
          <a:p>
            <a:pPr marL="285750" indent="-285750" algn="just">
              <a:buClr>
                <a:schemeClr val="tx2"/>
              </a:buClr>
              <a:buFont typeface="Arial" panose="020B0604020202020204" pitchFamily="34" charset="0"/>
              <a:buChar char="•"/>
            </a:pPr>
            <a:r>
              <a:rPr lang="en-US" dirty="0"/>
              <a:t>Property access: Simple properties access</a:t>
            </a:r>
          </a:p>
          <a:p>
            <a:pPr marL="463550" lvl="1" indent="-285750" algn="just"/>
            <a:r>
              <a:rPr lang="en-US" dirty="0"/>
              <a:t>Checking properties and values: DT_NODE_HAS_PROP() can be used to check if a node has a property. For the example </a:t>
            </a:r>
            <a:r>
              <a:rPr lang="en-US" dirty="0" err="1"/>
              <a:t>devicetree</a:t>
            </a:r>
            <a:r>
              <a:rPr lang="en-US" dirty="0"/>
              <a:t>:</a:t>
            </a:r>
          </a:p>
          <a:p>
            <a:pPr marL="463550" lvl="1" indent="-285750" algn="just"/>
            <a:endParaRPr lang="en-US" dirty="0"/>
          </a:p>
          <a:p>
            <a:pPr lvl="1" indent="0" algn="just">
              <a:buNone/>
            </a:pPr>
            <a:endParaRPr lang="en-US" dirty="0"/>
          </a:p>
          <a:p>
            <a:pPr marL="463550" lvl="1" indent="-285750" algn="just"/>
            <a:r>
              <a:rPr lang="en-US" dirty="0"/>
              <a:t>Use DT_PROP(</a:t>
            </a:r>
            <a:r>
              <a:rPr lang="en-US" dirty="0" err="1"/>
              <a:t>node_id</a:t>
            </a:r>
            <a:r>
              <a:rPr lang="en-US" dirty="0"/>
              <a:t>, property) to read basic integer, </a:t>
            </a:r>
            <a:r>
              <a:rPr lang="en-US" dirty="0" err="1"/>
              <a:t>boolean</a:t>
            </a:r>
            <a:r>
              <a:rPr lang="en-US" dirty="0"/>
              <a:t>, string, numeric array, and string array properties:</a:t>
            </a:r>
          </a:p>
          <a:p>
            <a:pPr marL="285750" indent="-285750" algn="just">
              <a:buClr>
                <a:schemeClr val="tx2"/>
              </a:buClr>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9FC410BD-52DC-41C8-8B7E-386ECBA28F13}"/>
              </a:ext>
            </a:extLst>
          </p:cNvPr>
          <p:cNvSpPr txBox="1"/>
          <p:nvPr/>
        </p:nvSpPr>
        <p:spPr>
          <a:xfrm>
            <a:off x="7772400" y="1605862"/>
            <a:ext cx="4092574" cy="3323987"/>
          </a:xfrm>
          <a:prstGeom prst="rect">
            <a:avLst/>
          </a:prstGeom>
          <a:noFill/>
          <a:ln w="12700">
            <a:solidFill>
              <a:schemeClr val="tx1"/>
            </a:solidFill>
          </a:ln>
        </p:spPr>
        <p:txBody>
          <a:bodyPr wrap="square" rtlCol="0">
            <a:spAutoFit/>
          </a:bodyPr>
          <a:lstStyle/>
          <a:p>
            <a:pPr algn="l"/>
            <a:r>
              <a:rPr lang="en-US" sz="1400" b="0" i="0" u="none" strike="noStrike" baseline="0" dirty="0">
                <a:solidFill>
                  <a:srgbClr val="007121"/>
                </a:solidFill>
                <a:latin typeface="+mj-lt"/>
              </a:rPr>
              <a:t>/dts-v1/ </a:t>
            </a:r>
            <a:r>
              <a:rPr lang="en-US" sz="1400" b="0" i="0" u="none" strike="noStrike" baseline="0" dirty="0">
                <a:solidFill>
                  <a:srgbClr val="000000"/>
                </a:solidFill>
                <a:latin typeface="+mj-lt"/>
              </a:rPr>
              <a:t>;</a:t>
            </a:r>
          </a:p>
          <a:p>
            <a:pPr algn="l"/>
            <a:r>
              <a:rPr lang="en-US" sz="1400" b="0" i="0" u="none" strike="noStrike" baseline="0" dirty="0">
                <a:solidFill>
                  <a:srgbClr val="05297D"/>
                </a:solidFill>
                <a:latin typeface="+mj-lt"/>
              </a:rPr>
              <a:t>/ </a:t>
            </a:r>
            <a:r>
              <a:rPr lang="en-US" sz="1400" b="0" i="0" u="none" strike="noStrike" baseline="0" dirty="0">
                <a:solidFill>
                  <a:srgbClr val="000000"/>
                </a:solidFill>
                <a:latin typeface="+mj-lt"/>
              </a:rPr>
              <a:t>{</a:t>
            </a:r>
          </a:p>
          <a:p>
            <a:pPr lvl="1"/>
            <a:r>
              <a:rPr lang="en-US" sz="1400" b="0" i="0" u="none" strike="noStrike" baseline="0" dirty="0">
                <a:solidFill>
                  <a:srgbClr val="05297D"/>
                </a:solidFill>
                <a:latin typeface="+mj-lt"/>
              </a:rPr>
              <a:t>aliases </a:t>
            </a:r>
            <a:r>
              <a:rPr lang="en-US" sz="1400" b="0" i="0" u="none" strike="noStrike" baseline="0" dirty="0">
                <a:solidFill>
                  <a:srgbClr val="000000"/>
                </a:solidFill>
                <a:latin typeface="+mj-lt"/>
              </a:rPr>
              <a:t>{</a:t>
            </a:r>
          </a:p>
          <a:p>
            <a:pPr lvl="2"/>
            <a:r>
              <a:rPr lang="en-US" sz="1400" b="0" i="0" u="none" strike="noStrike" baseline="0" dirty="0">
                <a:solidFill>
                  <a:srgbClr val="000000"/>
                </a:solidFill>
                <a:latin typeface="+mj-lt"/>
              </a:rPr>
              <a:t>sensor-controller </a:t>
            </a:r>
            <a:r>
              <a:rPr lang="en-US" sz="1400" b="0" i="0" u="none" strike="noStrike" baseline="0" dirty="0">
                <a:solidFill>
                  <a:srgbClr val="666666"/>
                </a:solidFill>
                <a:latin typeface="+mj-lt"/>
              </a:rPr>
              <a:t>= &amp;</a:t>
            </a:r>
            <a:r>
              <a:rPr lang="en-US" sz="1400" b="0" i="0" u="none" strike="noStrike" baseline="0" dirty="0">
                <a:solidFill>
                  <a:srgbClr val="000000"/>
                </a:solidFill>
                <a:latin typeface="+mj-lt"/>
              </a:rPr>
              <a:t>i2c1;</a:t>
            </a:r>
          </a:p>
          <a:p>
            <a:pPr lvl="1"/>
            <a:r>
              <a:rPr lang="en-US" sz="1400" b="0" i="0" u="none" strike="noStrike" baseline="0" dirty="0">
                <a:solidFill>
                  <a:srgbClr val="000000"/>
                </a:solidFill>
                <a:latin typeface="+mj-lt"/>
              </a:rPr>
              <a:t>};</a:t>
            </a:r>
          </a:p>
          <a:p>
            <a:pPr lvl="1"/>
            <a:r>
              <a:rPr lang="en-US" sz="1400" b="0" i="0" u="none" strike="noStrike" baseline="0" dirty="0">
                <a:solidFill>
                  <a:srgbClr val="05297D"/>
                </a:solidFill>
                <a:latin typeface="+mj-lt"/>
              </a:rPr>
              <a:t>soc </a:t>
            </a:r>
            <a:r>
              <a:rPr lang="en-US" sz="1400" b="0" i="0" u="none" strike="noStrike" baseline="0" dirty="0">
                <a:solidFill>
                  <a:srgbClr val="000000"/>
                </a:solidFill>
                <a:latin typeface="+mj-lt"/>
              </a:rPr>
              <a:t>{</a:t>
            </a:r>
          </a:p>
          <a:p>
            <a:pPr lvl="2"/>
            <a:r>
              <a:rPr lang="en-US" sz="1400" b="0" i="0" u="none" strike="noStrike" baseline="0" dirty="0">
                <a:solidFill>
                  <a:srgbClr val="002171"/>
                </a:solidFill>
                <a:latin typeface="+mj-lt"/>
              </a:rPr>
              <a:t>i2c1</a:t>
            </a:r>
            <a:r>
              <a:rPr lang="en-US" sz="1400" b="0" i="0" u="none" strike="noStrike" baseline="0" dirty="0">
                <a:solidFill>
                  <a:srgbClr val="000000"/>
                </a:solidFill>
                <a:latin typeface="+mj-lt"/>
              </a:rPr>
              <a:t>: </a:t>
            </a:r>
            <a:r>
              <a:rPr lang="en-US" sz="1400" b="0" i="0" u="none" strike="noStrike" baseline="0" dirty="0">
                <a:solidFill>
                  <a:srgbClr val="05297D"/>
                </a:solidFill>
                <a:latin typeface="+mj-lt"/>
              </a:rPr>
              <a:t>i2c</a:t>
            </a:r>
            <a:r>
              <a:rPr lang="en-US" sz="1400" b="0" i="0" u="none" strike="noStrike" baseline="0" dirty="0">
                <a:solidFill>
                  <a:srgbClr val="666666"/>
                </a:solidFill>
                <a:latin typeface="+mj-lt"/>
              </a:rPr>
              <a:t>@</a:t>
            </a:r>
            <a:r>
              <a:rPr lang="en-US" sz="1400" b="0" i="0" u="none" strike="noStrike" baseline="0" dirty="0">
                <a:solidFill>
                  <a:srgbClr val="21804F"/>
                </a:solidFill>
                <a:latin typeface="+mj-lt"/>
              </a:rPr>
              <a:t>40002000 </a:t>
            </a:r>
            <a:r>
              <a:rPr lang="en-US" sz="1400" b="0" i="0" u="none" strike="noStrike" baseline="0" dirty="0">
                <a:solidFill>
                  <a:srgbClr val="000000"/>
                </a:solidFill>
                <a:latin typeface="+mj-lt"/>
              </a:rPr>
              <a:t>{</a:t>
            </a:r>
          </a:p>
          <a:p>
            <a:pPr lvl="3"/>
            <a:r>
              <a:rPr lang="en-US" sz="1400" b="0" i="0" u="none" strike="noStrike" baseline="0" dirty="0">
                <a:solidFill>
                  <a:srgbClr val="007121"/>
                </a:solidFill>
                <a:latin typeface="+mj-lt"/>
              </a:rPr>
              <a:t>compatible </a:t>
            </a:r>
            <a:r>
              <a:rPr lang="en-US" sz="1400" b="0" i="0" u="none" strike="noStrike" baseline="0" dirty="0">
                <a:solidFill>
                  <a:srgbClr val="666666"/>
                </a:solidFill>
                <a:latin typeface="+mj-lt"/>
              </a:rPr>
              <a:t>= </a:t>
            </a:r>
            <a:r>
              <a:rPr lang="en-US" sz="1400" b="0" i="0" u="none" strike="noStrike" baseline="0" dirty="0">
                <a:solidFill>
                  <a:srgbClr val="4071A1"/>
                </a:solidFill>
                <a:latin typeface="+mj-lt"/>
              </a:rPr>
              <a:t>"vnd,soc-i2c"</a:t>
            </a:r>
            <a:r>
              <a:rPr lang="en-US" sz="1400" b="0" i="0" u="none" strike="noStrike" baseline="0" dirty="0">
                <a:solidFill>
                  <a:srgbClr val="000000"/>
                </a:solidFill>
                <a:latin typeface="+mj-lt"/>
              </a:rPr>
              <a:t>;</a:t>
            </a:r>
          </a:p>
          <a:p>
            <a:pPr lvl="3"/>
            <a:r>
              <a:rPr lang="en-US" sz="1400" b="0" i="0" u="none" strike="noStrike" baseline="0" dirty="0">
                <a:solidFill>
                  <a:srgbClr val="000000"/>
                </a:solidFill>
                <a:latin typeface="+mj-lt"/>
              </a:rPr>
              <a:t>label </a:t>
            </a:r>
            <a:r>
              <a:rPr lang="en-US" sz="1400" b="0" i="0" u="none" strike="noStrike" baseline="0" dirty="0">
                <a:solidFill>
                  <a:srgbClr val="666666"/>
                </a:solidFill>
                <a:latin typeface="+mj-lt"/>
              </a:rPr>
              <a:t>= </a:t>
            </a:r>
            <a:r>
              <a:rPr lang="en-US" sz="1400" b="0" i="0" u="none" strike="noStrike" baseline="0" dirty="0">
                <a:solidFill>
                  <a:srgbClr val="4071A1"/>
                </a:solidFill>
                <a:latin typeface="+mj-lt"/>
              </a:rPr>
              <a:t>"I2C_1"</a:t>
            </a:r>
            <a:r>
              <a:rPr lang="en-US" sz="1400" b="0" i="0" u="none" strike="noStrike" baseline="0" dirty="0">
                <a:solidFill>
                  <a:srgbClr val="000000"/>
                </a:solidFill>
                <a:latin typeface="+mj-lt"/>
              </a:rPr>
              <a:t>;</a:t>
            </a:r>
          </a:p>
          <a:p>
            <a:pPr lvl="3"/>
            <a:r>
              <a:rPr lang="en-US" sz="1400" b="0" i="0" u="none" strike="noStrike" baseline="0" dirty="0">
                <a:solidFill>
                  <a:srgbClr val="007121"/>
                </a:solidFill>
                <a:latin typeface="+mj-lt"/>
              </a:rPr>
              <a:t>reg </a:t>
            </a:r>
            <a:r>
              <a:rPr lang="en-US" sz="1400" b="0" i="0" u="none" strike="noStrike" baseline="0" dirty="0">
                <a:solidFill>
                  <a:srgbClr val="666666"/>
                </a:solidFill>
                <a:latin typeface="+mj-lt"/>
              </a:rPr>
              <a:t>= &lt;</a:t>
            </a:r>
            <a:r>
              <a:rPr lang="en-US" sz="1400" b="0" i="0" u="none" strike="noStrike" baseline="0" dirty="0">
                <a:solidFill>
                  <a:srgbClr val="21804F"/>
                </a:solidFill>
                <a:latin typeface="+mj-lt"/>
              </a:rPr>
              <a:t>0x40002000 0x1000</a:t>
            </a:r>
            <a:r>
              <a:rPr lang="en-US" sz="1400" b="0" i="0" u="none" strike="noStrike" baseline="0" dirty="0">
                <a:solidFill>
                  <a:srgbClr val="666666"/>
                </a:solidFill>
                <a:latin typeface="+mj-lt"/>
              </a:rPr>
              <a:t>&gt;</a:t>
            </a:r>
            <a:r>
              <a:rPr lang="en-US" sz="1400" b="0" i="0" u="none" strike="noStrike" baseline="0" dirty="0">
                <a:solidFill>
                  <a:srgbClr val="000000"/>
                </a:solidFill>
                <a:latin typeface="+mj-lt"/>
              </a:rPr>
              <a:t>;</a:t>
            </a:r>
          </a:p>
          <a:p>
            <a:pPr lvl="3"/>
            <a:r>
              <a:rPr lang="en-US" sz="1400" b="0" i="0" u="none" strike="noStrike" baseline="0" dirty="0">
                <a:solidFill>
                  <a:srgbClr val="007121"/>
                </a:solidFill>
                <a:latin typeface="+mj-lt"/>
              </a:rPr>
              <a:t>status </a:t>
            </a:r>
            <a:r>
              <a:rPr lang="en-US" sz="1400" b="0" i="0" u="none" strike="noStrike" baseline="0" dirty="0">
                <a:solidFill>
                  <a:srgbClr val="666666"/>
                </a:solidFill>
                <a:latin typeface="+mj-lt"/>
              </a:rPr>
              <a:t>= </a:t>
            </a:r>
            <a:r>
              <a:rPr lang="en-US" sz="1400" b="0" i="0" u="none" strike="noStrike" baseline="0" dirty="0">
                <a:solidFill>
                  <a:srgbClr val="4071A1"/>
                </a:solidFill>
                <a:latin typeface="+mj-lt"/>
              </a:rPr>
              <a:t>"okay"</a:t>
            </a:r>
            <a:r>
              <a:rPr lang="en-US" sz="1400" b="0" i="0" u="none" strike="noStrike" baseline="0" dirty="0">
                <a:solidFill>
                  <a:srgbClr val="000000"/>
                </a:solidFill>
                <a:latin typeface="+mj-lt"/>
              </a:rPr>
              <a:t>;</a:t>
            </a:r>
          </a:p>
          <a:p>
            <a:pPr lvl="3"/>
            <a:r>
              <a:rPr lang="en-US" sz="1400" b="0" i="0" u="none" strike="noStrike" baseline="0" dirty="0">
                <a:solidFill>
                  <a:srgbClr val="000000"/>
                </a:solidFill>
                <a:latin typeface="+mj-lt"/>
              </a:rPr>
              <a:t>clock-frequency </a:t>
            </a:r>
            <a:r>
              <a:rPr lang="en-US" sz="1400" b="0" i="0" u="none" strike="noStrike" baseline="0" dirty="0">
                <a:solidFill>
                  <a:srgbClr val="666666"/>
                </a:solidFill>
                <a:latin typeface="+mj-lt"/>
              </a:rPr>
              <a:t>= &lt; </a:t>
            </a:r>
            <a:r>
              <a:rPr lang="en-US" sz="1400" b="0" i="0" u="none" strike="noStrike" baseline="0" dirty="0">
                <a:solidFill>
                  <a:srgbClr val="21804F"/>
                </a:solidFill>
                <a:latin typeface="+mj-lt"/>
              </a:rPr>
              <a:t>100000 </a:t>
            </a:r>
            <a:r>
              <a:rPr lang="en-US" sz="1400" b="0" i="0" u="none" strike="noStrike" baseline="0" dirty="0">
                <a:solidFill>
                  <a:srgbClr val="666666"/>
                </a:solidFill>
                <a:latin typeface="+mj-lt"/>
              </a:rPr>
              <a:t>&gt;</a:t>
            </a:r>
            <a:r>
              <a:rPr lang="en-US" sz="1400" b="0" i="0" u="none" strike="noStrike" baseline="0" dirty="0">
                <a:solidFill>
                  <a:srgbClr val="000000"/>
                </a:solidFill>
                <a:latin typeface="+mj-lt"/>
              </a:rPr>
              <a:t>;</a:t>
            </a:r>
          </a:p>
          <a:p>
            <a:pPr lvl="2"/>
            <a:r>
              <a:rPr lang="en-US" sz="1400" b="0" i="0" u="none" strike="noStrike" baseline="0" dirty="0">
                <a:solidFill>
                  <a:srgbClr val="000000"/>
                </a:solidFill>
                <a:latin typeface="+mj-lt"/>
              </a:rPr>
              <a:t>};</a:t>
            </a:r>
          </a:p>
          <a:p>
            <a:pPr lvl="1"/>
            <a:r>
              <a:rPr lang="en-US" sz="1400" b="0" i="0" u="none" strike="noStrike" baseline="0" dirty="0">
                <a:solidFill>
                  <a:srgbClr val="000000"/>
                </a:solidFill>
                <a:latin typeface="+mj-lt"/>
              </a:rPr>
              <a:t>};</a:t>
            </a:r>
          </a:p>
          <a:p>
            <a:pPr algn="l"/>
            <a:r>
              <a:rPr lang="en-US" sz="1400" b="0" i="0" u="none" strike="noStrike" baseline="0" dirty="0">
                <a:solidFill>
                  <a:srgbClr val="000000"/>
                </a:solidFill>
                <a:latin typeface="+mj-lt"/>
              </a:rPr>
              <a:t>};</a:t>
            </a:r>
            <a:endParaRPr lang="en-US" sz="1400" dirty="0">
              <a:latin typeface="+mj-lt"/>
            </a:endParaRPr>
          </a:p>
        </p:txBody>
      </p:sp>
      <p:sp>
        <p:nvSpPr>
          <p:cNvPr id="7" name="TextBox 6">
            <a:extLst>
              <a:ext uri="{FF2B5EF4-FFF2-40B4-BE49-F238E27FC236}">
                <a16:creationId xmlns:a16="http://schemas.microsoft.com/office/drawing/2014/main" id="{14058208-F2F4-448B-A495-E8239F125B7F}"/>
              </a:ext>
            </a:extLst>
          </p:cNvPr>
          <p:cNvSpPr txBox="1"/>
          <p:nvPr/>
        </p:nvSpPr>
        <p:spPr>
          <a:xfrm>
            <a:off x="609600" y="2905780"/>
            <a:ext cx="5715000" cy="523220"/>
          </a:xfrm>
          <a:prstGeom prst="rect">
            <a:avLst/>
          </a:prstGeom>
          <a:noFill/>
          <a:ln w="12700">
            <a:solidFill>
              <a:schemeClr val="tx1"/>
            </a:solidFill>
          </a:ln>
        </p:spPr>
        <p:txBody>
          <a:bodyPr wrap="square" rtlCol="0">
            <a:spAutoFit/>
          </a:bodyPr>
          <a:lstStyle/>
          <a:p>
            <a:pPr algn="l"/>
            <a:r>
              <a:rPr lang="en-US" sz="1400" b="1" i="0" u="none" strike="noStrike" baseline="0" dirty="0">
                <a:solidFill>
                  <a:srgbClr val="000000"/>
                </a:solidFill>
                <a:latin typeface="+mj-lt"/>
              </a:rPr>
              <a:t>DT_NODE_HAS_PROP(DT_NODELABEL</a:t>
            </a:r>
            <a:r>
              <a:rPr lang="en-US" sz="1400" b="0" i="0" u="none" strike="noStrike" baseline="0" dirty="0">
                <a:solidFill>
                  <a:srgbClr val="000000"/>
                </a:solidFill>
                <a:latin typeface="+mj-lt"/>
              </a:rPr>
              <a:t>(i2c1), </a:t>
            </a:r>
            <a:r>
              <a:rPr lang="en-US" sz="1400" b="0" i="0" u="none" strike="noStrike" baseline="0" dirty="0" err="1">
                <a:solidFill>
                  <a:srgbClr val="000000"/>
                </a:solidFill>
                <a:latin typeface="+mj-lt"/>
              </a:rPr>
              <a:t>clock_frequency</a:t>
            </a:r>
            <a:r>
              <a:rPr lang="en-US" sz="1400" b="0" i="0" u="none" strike="noStrike" baseline="0" dirty="0">
                <a:solidFill>
                  <a:srgbClr val="000000"/>
                </a:solidFill>
                <a:latin typeface="+mj-lt"/>
              </a:rPr>
              <a:t>) </a:t>
            </a:r>
            <a:r>
              <a:rPr lang="en-US" sz="1400" b="0" i="0" u="none" strike="noStrike" baseline="0" dirty="0">
                <a:solidFill>
                  <a:srgbClr val="40808F"/>
                </a:solidFill>
                <a:latin typeface="+mj-lt"/>
              </a:rPr>
              <a:t>/* expands to 1 */</a:t>
            </a:r>
          </a:p>
          <a:p>
            <a:pPr algn="l"/>
            <a:r>
              <a:rPr lang="en-US" sz="1400" b="1" i="0" u="none" strike="noStrike" baseline="0" dirty="0">
                <a:solidFill>
                  <a:srgbClr val="000000"/>
                </a:solidFill>
                <a:latin typeface="+mj-lt"/>
              </a:rPr>
              <a:t>DT_NODE_HAS_PROP(DT_NODELABEL</a:t>
            </a:r>
            <a:r>
              <a:rPr lang="en-US" sz="1400" b="0" i="0" u="none" strike="noStrike" baseline="0" dirty="0">
                <a:solidFill>
                  <a:srgbClr val="000000"/>
                </a:solidFill>
                <a:latin typeface="+mj-lt"/>
              </a:rPr>
              <a:t>(i2c1), </a:t>
            </a:r>
            <a:r>
              <a:rPr lang="en-US" sz="1400" b="0" i="0" u="none" strike="noStrike" baseline="0" dirty="0" err="1">
                <a:solidFill>
                  <a:srgbClr val="000000"/>
                </a:solidFill>
                <a:latin typeface="+mj-lt"/>
              </a:rPr>
              <a:t>not_a_property</a:t>
            </a:r>
            <a:r>
              <a:rPr lang="en-US" sz="1400" b="0" i="0" u="none" strike="noStrike" baseline="0" dirty="0">
                <a:solidFill>
                  <a:srgbClr val="000000"/>
                </a:solidFill>
                <a:latin typeface="+mj-lt"/>
              </a:rPr>
              <a:t>)   </a:t>
            </a:r>
            <a:r>
              <a:rPr lang="en-US" sz="1400" b="0" i="0" u="none" strike="noStrike" baseline="0" dirty="0">
                <a:solidFill>
                  <a:srgbClr val="40808F"/>
                </a:solidFill>
                <a:latin typeface="+mj-lt"/>
              </a:rPr>
              <a:t>/* expands to 0 */</a:t>
            </a:r>
            <a:endParaRPr lang="en-US" sz="1400" dirty="0">
              <a:latin typeface="+mj-lt"/>
            </a:endParaRPr>
          </a:p>
        </p:txBody>
      </p:sp>
      <p:sp>
        <p:nvSpPr>
          <p:cNvPr id="8" name="TextBox 7">
            <a:extLst>
              <a:ext uri="{FF2B5EF4-FFF2-40B4-BE49-F238E27FC236}">
                <a16:creationId xmlns:a16="http://schemas.microsoft.com/office/drawing/2014/main" id="{38EA6552-3C3A-480F-8FA9-541A95C99310}"/>
              </a:ext>
            </a:extLst>
          </p:cNvPr>
          <p:cNvSpPr txBox="1"/>
          <p:nvPr/>
        </p:nvSpPr>
        <p:spPr>
          <a:xfrm>
            <a:off x="609600" y="4345004"/>
            <a:ext cx="5715000" cy="738664"/>
          </a:xfrm>
          <a:prstGeom prst="rect">
            <a:avLst/>
          </a:prstGeom>
          <a:noFill/>
          <a:ln w="12700">
            <a:solidFill>
              <a:schemeClr val="tx1"/>
            </a:solidFill>
          </a:ln>
        </p:spPr>
        <p:txBody>
          <a:bodyPr wrap="square" rtlCol="0">
            <a:spAutoFit/>
          </a:bodyPr>
          <a:lstStyle/>
          <a:p>
            <a:pPr algn="l"/>
            <a:r>
              <a:rPr lang="en-US" sz="1400" b="1" i="0" u="none" strike="noStrike" baseline="0" dirty="0">
                <a:solidFill>
                  <a:srgbClr val="000000"/>
                </a:solidFill>
                <a:latin typeface="+mj-lt"/>
              </a:rPr>
              <a:t>DT_PROP(DT_PATH</a:t>
            </a:r>
            <a:r>
              <a:rPr lang="en-US" sz="1400" b="0" i="0" u="none" strike="noStrike" baseline="0" dirty="0">
                <a:solidFill>
                  <a:srgbClr val="000000"/>
                </a:solidFill>
                <a:latin typeface="+mj-lt"/>
              </a:rPr>
              <a:t>(soc, i2c_40002000), </a:t>
            </a:r>
            <a:r>
              <a:rPr lang="en-US" sz="1400" b="0" i="0" u="none" strike="noStrike" baseline="0" dirty="0" err="1">
                <a:solidFill>
                  <a:srgbClr val="000000"/>
                </a:solidFill>
                <a:latin typeface="+mj-lt"/>
              </a:rPr>
              <a:t>clock_frequency</a:t>
            </a:r>
            <a:r>
              <a:rPr lang="en-US" sz="1400" b="0" i="0" u="none" strike="noStrike" baseline="0" dirty="0">
                <a:solidFill>
                  <a:srgbClr val="000000"/>
                </a:solidFill>
                <a:latin typeface="+mj-lt"/>
              </a:rPr>
              <a:t>) </a:t>
            </a:r>
            <a:r>
              <a:rPr lang="en-US" sz="1400" b="0" i="0" u="none" strike="noStrike" baseline="0" dirty="0">
                <a:solidFill>
                  <a:srgbClr val="40808F"/>
                </a:solidFill>
                <a:latin typeface="+mj-lt"/>
              </a:rPr>
              <a:t>/* This is 100000, */</a:t>
            </a:r>
          </a:p>
          <a:p>
            <a:pPr algn="l"/>
            <a:r>
              <a:rPr lang="en-US" sz="1400" b="1" i="0" u="none" strike="noStrike" baseline="0" dirty="0">
                <a:solidFill>
                  <a:srgbClr val="000000"/>
                </a:solidFill>
                <a:latin typeface="+mj-lt"/>
              </a:rPr>
              <a:t>DT_PROP(DT_NODELABEL</a:t>
            </a:r>
            <a:r>
              <a:rPr lang="en-US" sz="1400" b="0" i="0" u="none" strike="noStrike" baseline="0" dirty="0">
                <a:solidFill>
                  <a:srgbClr val="000000"/>
                </a:solidFill>
                <a:latin typeface="+mj-lt"/>
              </a:rPr>
              <a:t>(i2c1), </a:t>
            </a:r>
            <a:r>
              <a:rPr lang="en-US" sz="1400" b="0" i="0" u="none" strike="noStrike" baseline="0" dirty="0" err="1">
                <a:solidFill>
                  <a:srgbClr val="000000"/>
                </a:solidFill>
                <a:latin typeface="+mj-lt"/>
              </a:rPr>
              <a:t>clock_frequency</a:t>
            </a:r>
            <a:r>
              <a:rPr lang="en-US" sz="1400" b="0" i="0" u="none" strike="noStrike" baseline="0" dirty="0">
                <a:solidFill>
                  <a:srgbClr val="000000"/>
                </a:solidFill>
                <a:latin typeface="+mj-lt"/>
              </a:rPr>
              <a:t>)           </a:t>
            </a:r>
            <a:r>
              <a:rPr lang="en-US" sz="1400" b="0" i="0" u="none" strike="noStrike" baseline="0" dirty="0">
                <a:solidFill>
                  <a:srgbClr val="40808F"/>
                </a:solidFill>
                <a:latin typeface="+mj-lt"/>
              </a:rPr>
              <a:t>/* and so is this, */</a:t>
            </a:r>
          </a:p>
          <a:p>
            <a:pPr algn="l"/>
            <a:r>
              <a:rPr lang="en-US" sz="1400" b="1" i="0" u="none" strike="noStrike" baseline="0" dirty="0">
                <a:solidFill>
                  <a:srgbClr val="000000"/>
                </a:solidFill>
                <a:latin typeface="+mj-lt"/>
              </a:rPr>
              <a:t>DT_PROP(DT_ALIAS</a:t>
            </a:r>
            <a:r>
              <a:rPr lang="en-US" sz="1400" b="0" i="0" u="none" strike="noStrike" baseline="0" dirty="0">
                <a:solidFill>
                  <a:srgbClr val="000000"/>
                </a:solidFill>
                <a:latin typeface="+mj-lt"/>
              </a:rPr>
              <a:t>(</a:t>
            </a:r>
            <a:r>
              <a:rPr lang="en-US" sz="1400" b="0" i="0" u="none" strike="noStrike" baseline="0" dirty="0" err="1">
                <a:solidFill>
                  <a:srgbClr val="000000"/>
                </a:solidFill>
                <a:latin typeface="+mj-lt"/>
              </a:rPr>
              <a:t>sensor_controller</a:t>
            </a:r>
            <a:r>
              <a:rPr lang="en-US" sz="1400" b="0" i="0" u="none" strike="noStrike" baseline="0" dirty="0">
                <a:solidFill>
                  <a:srgbClr val="000000"/>
                </a:solidFill>
                <a:latin typeface="+mj-lt"/>
              </a:rPr>
              <a:t>), </a:t>
            </a:r>
            <a:r>
              <a:rPr lang="en-US" sz="1400" b="0" i="0" u="none" strike="noStrike" baseline="0" dirty="0" err="1">
                <a:solidFill>
                  <a:srgbClr val="000000"/>
                </a:solidFill>
                <a:latin typeface="+mj-lt"/>
              </a:rPr>
              <a:t>clock_frequency</a:t>
            </a:r>
            <a:r>
              <a:rPr lang="en-US" sz="1400" b="0" i="0" u="none" strike="noStrike" baseline="0" dirty="0">
                <a:solidFill>
                  <a:srgbClr val="000000"/>
                </a:solidFill>
                <a:latin typeface="+mj-lt"/>
              </a:rPr>
              <a:t>)  </a:t>
            </a:r>
            <a:r>
              <a:rPr lang="en-US" sz="1400" b="0" i="0" u="none" strike="noStrike" baseline="0" dirty="0">
                <a:solidFill>
                  <a:srgbClr val="40808F"/>
                </a:solidFill>
                <a:latin typeface="+mj-lt"/>
              </a:rPr>
              <a:t>/* and this. */</a:t>
            </a:r>
            <a:endParaRPr lang="en-US" sz="1400" dirty="0">
              <a:latin typeface="+mj-lt"/>
            </a:endParaRPr>
          </a:p>
        </p:txBody>
      </p:sp>
    </p:spTree>
    <p:extLst>
      <p:ext uri="{BB962C8B-B14F-4D97-AF65-F5344CB8AC3E}">
        <p14:creationId xmlns:p14="http://schemas.microsoft.com/office/powerpoint/2010/main" val="286172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7CF06-5596-460B-B990-DA8B7F55E3B3}"/>
              </a:ext>
            </a:extLst>
          </p:cNvPr>
          <p:cNvSpPr>
            <a:spLocks noGrp="1"/>
          </p:cNvSpPr>
          <p:nvPr>
            <p:ph type="title"/>
          </p:nvPr>
        </p:nvSpPr>
        <p:spPr>
          <a:xfrm>
            <a:off x="467999" y="332539"/>
            <a:ext cx="11244575" cy="720197"/>
          </a:xfrm>
        </p:spPr>
        <p:txBody>
          <a:bodyPr/>
          <a:lstStyle/>
          <a:p>
            <a:r>
              <a:rPr lang="en-US" dirty="0"/>
              <a:t>Zephyr developing</a:t>
            </a:r>
            <a:br>
              <a:rPr lang="en-US" dirty="0"/>
            </a:br>
            <a:r>
              <a:rPr lang="en-US" sz="2000" dirty="0"/>
              <a:t>build system</a:t>
            </a:r>
          </a:p>
        </p:txBody>
      </p:sp>
      <p:sp>
        <p:nvSpPr>
          <p:cNvPr id="3" name="Content Placeholder 2">
            <a:extLst>
              <a:ext uri="{FF2B5EF4-FFF2-40B4-BE49-F238E27FC236}">
                <a16:creationId xmlns:a16="http://schemas.microsoft.com/office/drawing/2014/main" id="{88339906-AB4D-4839-9D6D-8DB2A75609D1}"/>
              </a:ext>
            </a:extLst>
          </p:cNvPr>
          <p:cNvSpPr>
            <a:spLocks noGrp="1"/>
          </p:cNvSpPr>
          <p:nvPr>
            <p:ph idx="1"/>
          </p:nvPr>
        </p:nvSpPr>
        <p:spPr>
          <a:xfrm>
            <a:off x="544200" y="1424991"/>
            <a:ext cx="6694800" cy="4043671"/>
          </a:xfrm>
        </p:spPr>
        <p:txBody>
          <a:bodyPr/>
          <a:lstStyle/>
          <a:p>
            <a:pPr algn="just"/>
            <a:r>
              <a:rPr lang="en-US" dirty="0"/>
              <a:t>Devicetree access from C/C++:</a:t>
            </a:r>
          </a:p>
          <a:p>
            <a:pPr marL="285750" indent="-285750" algn="just">
              <a:buClr>
                <a:schemeClr val="tx2"/>
              </a:buClr>
              <a:buFont typeface="Arial" panose="020B0604020202020204" pitchFamily="34" charset="0"/>
              <a:buChar char="•"/>
            </a:pPr>
            <a:r>
              <a:rPr lang="en-US" dirty="0"/>
              <a:t>Property access: reg properties access</a:t>
            </a:r>
          </a:p>
          <a:p>
            <a:pPr marL="463550" lvl="1" indent="-285750" algn="just"/>
            <a:r>
              <a:rPr lang="en-US" dirty="0"/>
              <a:t>DT_NUM_REGS(</a:t>
            </a:r>
            <a:r>
              <a:rPr lang="en-US" dirty="0" err="1"/>
              <a:t>node_id</a:t>
            </a:r>
            <a:r>
              <a:rPr lang="en-US" dirty="0"/>
              <a:t>) gives the total number of register blocks in the node’s reg property.</a:t>
            </a:r>
          </a:p>
          <a:p>
            <a:pPr marL="463550" lvl="1" indent="-285750" algn="just"/>
            <a:r>
              <a:rPr lang="en-US" dirty="0"/>
              <a:t>For the node only has one register block:</a:t>
            </a:r>
          </a:p>
          <a:p>
            <a:pPr marL="641350" lvl="2" indent="-285750" algn="just">
              <a:buFont typeface="Wingdings" panose="05000000000000000000" pitchFamily="2" charset="2"/>
              <a:buChar char="q"/>
            </a:pPr>
            <a:r>
              <a:rPr lang="en-US" dirty="0"/>
              <a:t>DT_REG_ADDR(</a:t>
            </a:r>
            <a:r>
              <a:rPr lang="en-US" dirty="0" err="1"/>
              <a:t>node_id</a:t>
            </a:r>
            <a:r>
              <a:rPr lang="en-US" dirty="0"/>
              <a:t>): the given node’s register block address</a:t>
            </a:r>
          </a:p>
          <a:p>
            <a:pPr marL="641350" lvl="2" indent="-285750" algn="just">
              <a:buFont typeface="Wingdings" panose="05000000000000000000" pitchFamily="2" charset="2"/>
              <a:buChar char="q"/>
            </a:pPr>
            <a:r>
              <a:rPr lang="en-US" dirty="0"/>
              <a:t>DT_REG_SIZE(</a:t>
            </a:r>
            <a:r>
              <a:rPr lang="en-US" dirty="0" err="1"/>
              <a:t>node_id</a:t>
            </a:r>
            <a:r>
              <a:rPr lang="en-US" dirty="0"/>
              <a:t>): its size</a:t>
            </a:r>
          </a:p>
          <a:p>
            <a:pPr marL="463550" lvl="1" indent="-285750" algn="just"/>
            <a:r>
              <a:rPr lang="en-US" dirty="0"/>
              <a:t>For the node has multiple register blocks:</a:t>
            </a:r>
          </a:p>
          <a:p>
            <a:pPr marL="641350" lvl="2" indent="-285750" algn="just">
              <a:buFont typeface="Wingdings" panose="05000000000000000000" pitchFamily="2" charset="2"/>
              <a:buChar char="q"/>
            </a:pPr>
            <a:r>
              <a:rPr lang="en-US" dirty="0"/>
              <a:t>DT_REG_ADDR_BY_IDX(</a:t>
            </a:r>
            <a:r>
              <a:rPr lang="en-US" dirty="0" err="1"/>
              <a:t>node_id</a:t>
            </a:r>
            <a:r>
              <a:rPr lang="en-US" dirty="0"/>
              <a:t>, </a:t>
            </a:r>
            <a:r>
              <a:rPr lang="en-US" dirty="0" err="1"/>
              <a:t>idx</a:t>
            </a:r>
            <a:r>
              <a:rPr lang="en-US" dirty="0"/>
              <a:t>): address of register block at index </a:t>
            </a:r>
            <a:r>
              <a:rPr lang="en-US" dirty="0" err="1"/>
              <a:t>idx</a:t>
            </a:r>
            <a:endParaRPr lang="en-US" dirty="0"/>
          </a:p>
          <a:p>
            <a:pPr marL="641350" lvl="2" indent="-285750" algn="just">
              <a:buFont typeface="Wingdings" panose="05000000000000000000" pitchFamily="2" charset="2"/>
              <a:buChar char="q"/>
            </a:pPr>
            <a:r>
              <a:rPr lang="en-US" dirty="0"/>
              <a:t>DT_REG_SIZE_BY_IDX(</a:t>
            </a:r>
            <a:r>
              <a:rPr lang="en-US" dirty="0" err="1"/>
              <a:t>node_id</a:t>
            </a:r>
            <a:r>
              <a:rPr lang="en-US" dirty="0"/>
              <a:t>, </a:t>
            </a:r>
            <a:r>
              <a:rPr lang="en-US" dirty="0" err="1"/>
              <a:t>idx</a:t>
            </a:r>
            <a:r>
              <a:rPr lang="en-US" dirty="0"/>
              <a:t>): size of block at index </a:t>
            </a:r>
            <a:r>
              <a:rPr lang="en-US" dirty="0" err="1"/>
              <a:t>idx</a:t>
            </a:r>
            <a:endParaRPr lang="en-US" dirty="0"/>
          </a:p>
        </p:txBody>
      </p:sp>
      <p:sp>
        <p:nvSpPr>
          <p:cNvPr id="4" name="TextBox 3">
            <a:extLst>
              <a:ext uri="{FF2B5EF4-FFF2-40B4-BE49-F238E27FC236}">
                <a16:creationId xmlns:a16="http://schemas.microsoft.com/office/drawing/2014/main" id="{9FC410BD-52DC-41C8-8B7E-386ECBA28F13}"/>
              </a:ext>
            </a:extLst>
          </p:cNvPr>
          <p:cNvSpPr txBox="1"/>
          <p:nvPr/>
        </p:nvSpPr>
        <p:spPr>
          <a:xfrm>
            <a:off x="7772400" y="1605862"/>
            <a:ext cx="4092574" cy="3323987"/>
          </a:xfrm>
          <a:prstGeom prst="rect">
            <a:avLst/>
          </a:prstGeom>
          <a:noFill/>
          <a:ln w="12700">
            <a:solidFill>
              <a:schemeClr val="tx1"/>
            </a:solidFill>
          </a:ln>
        </p:spPr>
        <p:txBody>
          <a:bodyPr wrap="square" rtlCol="0">
            <a:spAutoFit/>
          </a:bodyPr>
          <a:lstStyle/>
          <a:p>
            <a:pPr algn="l"/>
            <a:r>
              <a:rPr lang="en-US" sz="1400" b="0" i="0" u="none" strike="noStrike" baseline="0" dirty="0">
                <a:solidFill>
                  <a:srgbClr val="007121"/>
                </a:solidFill>
                <a:latin typeface="+mj-lt"/>
              </a:rPr>
              <a:t>/dts-v1/ </a:t>
            </a:r>
            <a:r>
              <a:rPr lang="en-US" sz="1400" b="0" i="0" u="none" strike="noStrike" baseline="0" dirty="0">
                <a:solidFill>
                  <a:srgbClr val="000000"/>
                </a:solidFill>
                <a:latin typeface="+mj-lt"/>
              </a:rPr>
              <a:t>;</a:t>
            </a:r>
          </a:p>
          <a:p>
            <a:pPr algn="l"/>
            <a:r>
              <a:rPr lang="en-US" sz="1400" b="0" i="0" u="none" strike="noStrike" baseline="0" dirty="0">
                <a:solidFill>
                  <a:srgbClr val="05297D"/>
                </a:solidFill>
                <a:latin typeface="+mj-lt"/>
              </a:rPr>
              <a:t>/ </a:t>
            </a:r>
            <a:r>
              <a:rPr lang="en-US" sz="1400" b="0" i="0" u="none" strike="noStrike" baseline="0" dirty="0">
                <a:solidFill>
                  <a:srgbClr val="000000"/>
                </a:solidFill>
                <a:latin typeface="+mj-lt"/>
              </a:rPr>
              <a:t>{</a:t>
            </a:r>
          </a:p>
          <a:p>
            <a:pPr lvl="1"/>
            <a:r>
              <a:rPr lang="en-US" sz="1400" b="0" i="0" u="none" strike="noStrike" baseline="0" dirty="0">
                <a:solidFill>
                  <a:srgbClr val="05297D"/>
                </a:solidFill>
                <a:latin typeface="+mj-lt"/>
              </a:rPr>
              <a:t>aliases </a:t>
            </a:r>
            <a:r>
              <a:rPr lang="en-US" sz="1400" b="0" i="0" u="none" strike="noStrike" baseline="0" dirty="0">
                <a:solidFill>
                  <a:srgbClr val="000000"/>
                </a:solidFill>
                <a:latin typeface="+mj-lt"/>
              </a:rPr>
              <a:t>{</a:t>
            </a:r>
          </a:p>
          <a:p>
            <a:pPr lvl="2"/>
            <a:r>
              <a:rPr lang="en-US" sz="1400" b="0" i="0" u="none" strike="noStrike" baseline="0" dirty="0">
                <a:solidFill>
                  <a:srgbClr val="000000"/>
                </a:solidFill>
                <a:latin typeface="+mj-lt"/>
              </a:rPr>
              <a:t>sensor-controller </a:t>
            </a:r>
            <a:r>
              <a:rPr lang="en-US" sz="1400" b="0" i="0" u="none" strike="noStrike" baseline="0" dirty="0">
                <a:solidFill>
                  <a:srgbClr val="666666"/>
                </a:solidFill>
                <a:latin typeface="+mj-lt"/>
              </a:rPr>
              <a:t>= &amp;</a:t>
            </a:r>
            <a:r>
              <a:rPr lang="en-US" sz="1400" b="0" i="0" u="none" strike="noStrike" baseline="0" dirty="0">
                <a:solidFill>
                  <a:srgbClr val="000000"/>
                </a:solidFill>
                <a:latin typeface="+mj-lt"/>
              </a:rPr>
              <a:t>i2c1;</a:t>
            </a:r>
          </a:p>
          <a:p>
            <a:pPr lvl="1"/>
            <a:r>
              <a:rPr lang="en-US" sz="1400" b="0" i="0" u="none" strike="noStrike" baseline="0" dirty="0">
                <a:solidFill>
                  <a:srgbClr val="000000"/>
                </a:solidFill>
                <a:latin typeface="+mj-lt"/>
              </a:rPr>
              <a:t>};</a:t>
            </a:r>
          </a:p>
          <a:p>
            <a:pPr lvl="1"/>
            <a:r>
              <a:rPr lang="en-US" sz="1400" b="0" i="0" u="none" strike="noStrike" baseline="0" dirty="0">
                <a:solidFill>
                  <a:srgbClr val="05297D"/>
                </a:solidFill>
                <a:latin typeface="+mj-lt"/>
              </a:rPr>
              <a:t>soc </a:t>
            </a:r>
            <a:r>
              <a:rPr lang="en-US" sz="1400" b="0" i="0" u="none" strike="noStrike" baseline="0" dirty="0">
                <a:solidFill>
                  <a:srgbClr val="000000"/>
                </a:solidFill>
                <a:latin typeface="+mj-lt"/>
              </a:rPr>
              <a:t>{</a:t>
            </a:r>
          </a:p>
          <a:p>
            <a:pPr lvl="2"/>
            <a:r>
              <a:rPr lang="en-US" sz="1400" b="0" i="0" u="none" strike="noStrike" baseline="0" dirty="0">
                <a:solidFill>
                  <a:srgbClr val="002171"/>
                </a:solidFill>
                <a:latin typeface="+mj-lt"/>
              </a:rPr>
              <a:t>i2c1</a:t>
            </a:r>
            <a:r>
              <a:rPr lang="en-US" sz="1400" b="0" i="0" u="none" strike="noStrike" baseline="0" dirty="0">
                <a:solidFill>
                  <a:srgbClr val="000000"/>
                </a:solidFill>
                <a:latin typeface="+mj-lt"/>
              </a:rPr>
              <a:t>: </a:t>
            </a:r>
            <a:r>
              <a:rPr lang="en-US" sz="1400" b="0" i="0" u="none" strike="noStrike" baseline="0" dirty="0">
                <a:solidFill>
                  <a:srgbClr val="05297D"/>
                </a:solidFill>
                <a:latin typeface="+mj-lt"/>
              </a:rPr>
              <a:t>i2c</a:t>
            </a:r>
            <a:r>
              <a:rPr lang="en-US" sz="1400" b="0" i="0" u="none" strike="noStrike" baseline="0" dirty="0">
                <a:solidFill>
                  <a:srgbClr val="666666"/>
                </a:solidFill>
                <a:latin typeface="+mj-lt"/>
              </a:rPr>
              <a:t>@</a:t>
            </a:r>
            <a:r>
              <a:rPr lang="en-US" sz="1400" b="0" i="0" u="none" strike="noStrike" baseline="0" dirty="0">
                <a:solidFill>
                  <a:srgbClr val="21804F"/>
                </a:solidFill>
                <a:latin typeface="+mj-lt"/>
              </a:rPr>
              <a:t>40002000 </a:t>
            </a:r>
            <a:r>
              <a:rPr lang="en-US" sz="1400" b="0" i="0" u="none" strike="noStrike" baseline="0" dirty="0">
                <a:solidFill>
                  <a:srgbClr val="000000"/>
                </a:solidFill>
                <a:latin typeface="+mj-lt"/>
              </a:rPr>
              <a:t>{</a:t>
            </a:r>
          </a:p>
          <a:p>
            <a:pPr lvl="3"/>
            <a:r>
              <a:rPr lang="en-US" sz="1400" b="0" i="0" u="none" strike="noStrike" baseline="0" dirty="0">
                <a:solidFill>
                  <a:srgbClr val="007121"/>
                </a:solidFill>
                <a:latin typeface="+mj-lt"/>
              </a:rPr>
              <a:t>compatible </a:t>
            </a:r>
            <a:r>
              <a:rPr lang="en-US" sz="1400" b="0" i="0" u="none" strike="noStrike" baseline="0" dirty="0">
                <a:solidFill>
                  <a:srgbClr val="666666"/>
                </a:solidFill>
                <a:latin typeface="+mj-lt"/>
              </a:rPr>
              <a:t>= </a:t>
            </a:r>
            <a:r>
              <a:rPr lang="en-US" sz="1400" b="0" i="0" u="none" strike="noStrike" baseline="0" dirty="0">
                <a:solidFill>
                  <a:srgbClr val="4071A1"/>
                </a:solidFill>
                <a:latin typeface="+mj-lt"/>
              </a:rPr>
              <a:t>"vnd,soc-i2c"</a:t>
            </a:r>
            <a:r>
              <a:rPr lang="en-US" sz="1400" b="0" i="0" u="none" strike="noStrike" baseline="0" dirty="0">
                <a:solidFill>
                  <a:srgbClr val="000000"/>
                </a:solidFill>
                <a:latin typeface="+mj-lt"/>
              </a:rPr>
              <a:t>;</a:t>
            </a:r>
          </a:p>
          <a:p>
            <a:pPr lvl="3"/>
            <a:r>
              <a:rPr lang="en-US" sz="1400" b="0" i="0" u="none" strike="noStrike" baseline="0" dirty="0">
                <a:solidFill>
                  <a:srgbClr val="000000"/>
                </a:solidFill>
                <a:latin typeface="+mj-lt"/>
              </a:rPr>
              <a:t>label </a:t>
            </a:r>
            <a:r>
              <a:rPr lang="en-US" sz="1400" b="0" i="0" u="none" strike="noStrike" baseline="0" dirty="0">
                <a:solidFill>
                  <a:srgbClr val="666666"/>
                </a:solidFill>
                <a:latin typeface="+mj-lt"/>
              </a:rPr>
              <a:t>= </a:t>
            </a:r>
            <a:r>
              <a:rPr lang="en-US" sz="1400" b="0" i="0" u="none" strike="noStrike" baseline="0" dirty="0">
                <a:solidFill>
                  <a:srgbClr val="4071A1"/>
                </a:solidFill>
                <a:latin typeface="+mj-lt"/>
              </a:rPr>
              <a:t>"I2C_1"</a:t>
            </a:r>
            <a:r>
              <a:rPr lang="en-US" sz="1400" b="0" i="0" u="none" strike="noStrike" baseline="0" dirty="0">
                <a:solidFill>
                  <a:srgbClr val="000000"/>
                </a:solidFill>
                <a:latin typeface="+mj-lt"/>
              </a:rPr>
              <a:t>;</a:t>
            </a:r>
          </a:p>
          <a:p>
            <a:pPr lvl="3"/>
            <a:r>
              <a:rPr lang="en-US" sz="1400" b="0" i="0" u="none" strike="noStrike" baseline="0" dirty="0">
                <a:solidFill>
                  <a:srgbClr val="007121"/>
                </a:solidFill>
                <a:latin typeface="+mj-lt"/>
              </a:rPr>
              <a:t>reg </a:t>
            </a:r>
            <a:r>
              <a:rPr lang="en-US" sz="1400" b="0" i="0" u="none" strike="noStrike" baseline="0" dirty="0">
                <a:solidFill>
                  <a:srgbClr val="666666"/>
                </a:solidFill>
                <a:latin typeface="+mj-lt"/>
              </a:rPr>
              <a:t>= &lt;</a:t>
            </a:r>
            <a:r>
              <a:rPr lang="en-US" sz="1400" b="0" i="0" u="none" strike="noStrike" baseline="0" dirty="0">
                <a:solidFill>
                  <a:srgbClr val="21804F"/>
                </a:solidFill>
                <a:latin typeface="+mj-lt"/>
              </a:rPr>
              <a:t>0x40002000 0x1000</a:t>
            </a:r>
            <a:r>
              <a:rPr lang="en-US" sz="1400" b="0" i="0" u="none" strike="noStrike" baseline="0" dirty="0">
                <a:solidFill>
                  <a:srgbClr val="666666"/>
                </a:solidFill>
                <a:latin typeface="+mj-lt"/>
              </a:rPr>
              <a:t>&gt;</a:t>
            </a:r>
            <a:r>
              <a:rPr lang="en-US" sz="1400" b="0" i="0" u="none" strike="noStrike" baseline="0" dirty="0">
                <a:solidFill>
                  <a:srgbClr val="000000"/>
                </a:solidFill>
                <a:latin typeface="+mj-lt"/>
              </a:rPr>
              <a:t>;</a:t>
            </a:r>
          </a:p>
          <a:p>
            <a:pPr lvl="3"/>
            <a:r>
              <a:rPr lang="en-US" sz="1400" b="0" i="0" u="none" strike="noStrike" baseline="0" dirty="0">
                <a:solidFill>
                  <a:srgbClr val="007121"/>
                </a:solidFill>
                <a:latin typeface="+mj-lt"/>
              </a:rPr>
              <a:t>status </a:t>
            </a:r>
            <a:r>
              <a:rPr lang="en-US" sz="1400" b="0" i="0" u="none" strike="noStrike" baseline="0" dirty="0">
                <a:solidFill>
                  <a:srgbClr val="666666"/>
                </a:solidFill>
                <a:latin typeface="+mj-lt"/>
              </a:rPr>
              <a:t>= </a:t>
            </a:r>
            <a:r>
              <a:rPr lang="en-US" sz="1400" b="0" i="0" u="none" strike="noStrike" baseline="0" dirty="0">
                <a:solidFill>
                  <a:srgbClr val="4071A1"/>
                </a:solidFill>
                <a:latin typeface="+mj-lt"/>
              </a:rPr>
              <a:t>"okay"</a:t>
            </a:r>
            <a:r>
              <a:rPr lang="en-US" sz="1400" b="0" i="0" u="none" strike="noStrike" baseline="0" dirty="0">
                <a:solidFill>
                  <a:srgbClr val="000000"/>
                </a:solidFill>
                <a:latin typeface="+mj-lt"/>
              </a:rPr>
              <a:t>;</a:t>
            </a:r>
          </a:p>
          <a:p>
            <a:pPr lvl="3"/>
            <a:r>
              <a:rPr lang="en-US" sz="1400" b="0" i="0" u="none" strike="noStrike" baseline="0" dirty="0">
                <a:solidFill>
                  <a:srgbClr val="000000"/>
                </a:solidFill>
                <a:latin typeface="+mj-lt"/>
              </a:rPr>
              <a:t>clock-frequency </a:t>
            </a:r>
            <a:r>
              <a:rPr lang="en-US" sz="1400" b="0" i="0" u="none" strike="noStrike" baseline="0" dirty="0">
                <a:solidFill>
                  <a:srgbClr val="666666"/>
                </a:solidFill>
                <a:latin typeface="+mj-lt"/>
              </a:rPr>
              <a:t>= &lt; </a:t>
            </a:r>
            <a:r>
              <a:rPr lang="en-US" sz="1400" b="0" i="0" u="none" strike="noStrike" baseline="0" dirty="0">
                <a:solidFill>
                  <a:srgbClr val="21804F"/>
                </a:solidFill>
                <a:latin typeface="+mj-lt"/>
              </a:rPr>
              <a:t>100000 </a:t>
            </a:r>
            <a:r>
              <a:rPr lang="en-US" sz="1400" b="0" i="0" u="none" strike="noStrike" baseline="0" dirty="0">
                <a:solidFill>
                  <a:srgbClr val="666666"/>
                </a:solidFill>
                <a:latin typeface="+mj-lt"/>
              </a:rPr>
              <a:t>&gt;</a:t>
            </a:r>
            <a:r>
              <a:rPr lang="en-US" sz="1400" b="0" i="0" u="none" strike="noStrike" baseline="0" dirty="0">
                <a:solidFill>
                  <a:srgbClr val="000000"/>
                </a:solidFill>
                <a:latin typeface="+mj-lt"/>
              </a:rPr>
              <a:t>;</a:t>
            </a:r>
          </a:p>
          <a:p>
            <a:pPr lvl="2"/>
            <a:r>
              <a:rPr lang="en-US" sz="1400" b="0" i="0" u="none" strike="noStrike" baseline="0" dirty="0">
                <a:solidFill>
                  <a:srgbClr val="000000"/>
                </a:solidFill>
                <a:latin typeface="+mj-lt"/>
              </a:rPr>
              <a:t>};</a:t>
            </a:r>
          </a:p>
          <a:p>
            <a:pPr lvl="1"/>
            <a:r>
              <a:rPr lang="en-US" sz="1400" b="0" i="0" u="none" strike="noStrike" baseline="0" dirty="0">
                <a:solidFill>
                  <a:srgbClr val="000000"/>
                </a:solidFill>
                <a:latin typeface="+mj-lt"/>
              </a:rPr>
              <a:t>};</a:t>
            </a:r>
          </a:p>
          <a:p>
            <a:pPr algn="l"/>
            <a:r>
              <a:rPr lang="en-US" sz="1400" b="0" i="0" u="none" strike="noStrike" baseline="0" dirty="0">
                <a:solidFill>
                  <a:srgbClr val="000000"/>
                </a:solidFill>
                <a:latin typeface="+mj-lt"/>
              </a:rPr>
              <a:t>};</a:t>
            </a:r>
            <a:endParaRPr lang="en-US" sz="1400" dirty="0">
              <a:latin typeface="+mj-lt"/>
            </a:endParaRPr>
          </a:p>
        </p:txBody>
      </p:sp>
    </p:spTree>
    <p:extLst>
      <p:ext uri="{BB962C8B-B14F-4D97-AF65-F5344CB8AC3E}">
        <p14:creationId xmlns:p14="http://schemas.microsoft.com/office/powerpoint/2010/main" val="2572343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7CF06-5596-460B-B990-DA8B7F55E3B3}"/>
              </a:ext>
            </a:extLst>
          </p:cNvPr>
          <p:cNvSpPr>
            <a:spLocks noGrp="1"/>
          </p:cNvSpPr>
          <p:nvPr>
            <p:ph type="title"/>
          </p:nvPr>
        </p:nvSpPr>
        <p:spPr>
          <a:xfrm>
            <a:off x="467999" y="332539"/>
            <a:ext cx="11244575" cy="720197"/>
          </a:xfrm>
        </p:spPr>
        <p:txBody>
          <a:bodyPr/>
          <a:lstStyle/>
          <a:p>
            <a:r>
              <a:rPr lang="en-US" dirty="0"/>
              <a:t>Zephyr developing</a:t>
            </a:r>
            <a:br>
              <a:rPr lang="en-US" dirty="0"/>
            </a:br>
            <a:r>
              <a:rPr lang="en-US" sz="2000" dirty="0"/>
              <a:t>build system</a:t>
            </a:r>
          </a:p>
        </p:txBody>
      </p:sp>
      <p:sp>
        <p:nvSpPr>
          <p:cNvPr id="3" name="Content Placeholder 2">
            <a:extLst>
              <a:ext uri="{FF2B5EF4-FFF2-40B4-BE49-F238E27FC236}">
                <a16:creationId xmlns:a16="http://schemas.microsoft.com/office/drawing/2014/main" id="{88339906-AB4D-4839-9D6D-8DB2A75609D1}"/>
              </a:ext>
            </a:extLst>
          </p:cNvPr>
          <p:cNvSpPr>
            <a:spLocks noGrp="1"/>
          </p:cNvSpPr>
          <p:nvPr>
            <p:ph idx="1"/>
          </p:nvPr>
        </p:nvSpPr>
        <p:spPr>
          <a:xfrm>
            <a:off x="544200" y="1424991"/>
            <a:ext cx="6847200" cy="2053383"/>
          </a:xfrm>
        </p:spPr>
        <p:txBody>
          <a:bodyPr/>
          <a:lstStyle/>
          <a:p>
            <a:pPr algn="just"/>
            <a:r>
              <a:rPr lang="en-US" dirty="0"/>
              <a:t>Devicetree access from C/C++:</a:t>
            </a:r>
          </a:p>
          <a:p>
            <a:pPr marL="285750" indent="-285750" algn="just">
              <a:buClr>
                <a:schemeClr val="tx2"/>
              </a:buClr>
              <a:buFont typeface="Arial" panose="020B0604020202020204" pitchFamily="34" charset="0"/>
              <a:buChar char="•"/>
            </a:pPr>
            <a:r>
              <a:rPr lang="en-US" dirty="0"/>
              <a:t>Property access: interrupts properties access</a:t>
            </a:r>
          </a:p>
          <a:p>
            <a:pPr marL="463550" lvl="1" indent="-285750" algn="just"/>
            <a:r>
              <a:rPr lang="en-US" dirty="0"/>
              <a:t>Given a node identifier </a:t>
            </a:r>
            <a:r>
              <a:rPr lang="en-US" dirty="0" err="1"/>
              <a:t>node_id</a:t>
            </a:r>
            <a:r>
              <a:rPr lang="en-US" dirty="0"/>
              <a:t>, </a:t>
            </a:r>
            <a:r>
              <a:rPr lang="en-US" i="1" dirty="0"/>
              <a:t>DT_NUM_IRQS(</a:t>
            </a:r>
            <a:r>
              <a:rPr lang="en-US" i="1" dirty="0" err="1"/>
              <a:t>node_id</a:t>
            </a:r>
            <a:r>
              <a:rPr lang="en-US" i="1" dirty="0"/>
              <a:t>) </a:t>
            </a:r>
            <a:r>
              <a:rPr lang="en-US" dirty="0"/>
              <a:t>is the total number of interrupt specifiers in the node’s interrupts property.</a:t>
            </a:r>
          </a:p>
          <a:p>
            <a:pPr marL="463550" lvl="1" indent="-285750" algn="just"/>
            <a:r>
              <a:rPr lang="en-US" dirty="0"/>
              <a:t>To get a value within an interrupt specifier at an index, DT_IRQ_BY_IDX(</a:t>
            </a:r>
            <a:r>
              <a:rPr lang="en-US" dirty="0" err="1"/>
              <a:t>node_id</a:t>
            </a:r>
            <a:r>
              <a:rPr lang="en-US" dirty="0"/>
              <a:t>, </a:t>
            </a:r>
            <a:r>
              <a:rPr lang="en-US" dirty="0" err="1"/>
              <a:t>idx</a:t>
            </a:r>
            <a:r>
              <a:rPr lang="en-US" dirty="0"/>
              <a:t>, </a:t>
            </a:r>
            <a:r>
              <a:rPr lang="en-US" dirty="0" err="1"/>
              <a:t>val</a:t>
            </a:r>
            <a:r>
              <a:rPr lang="en-US" dirty="0"/>
              <a:t>) can be used</a:t>
            </a:r>
          </a:p>
        </p:txBody>
      </p:sp>
      <p:sp>
        <p:nvSpPr>
          <p:cNvPr id="4" name="TextBox 3">
            <a:extLst>
              <a:ext uri="{FF2B5EF4-FFF2-40B4-BE49-F238E27FC236}">
                <a16:creationId xmlns:a16="http://schemas.microsoft.com/office/drawing/2014/main" id="{9FC410BD-52DC-41C8-8B7E-386ECBA28F13}"/>
              </a:ext>
            </a:extLst>
          </p:cNvPr>
          <p:cNvSpPr txBox="1"/>
          <p:nvPr/>
        </p:nvSpPr>
        <p:spPr>
          <a:xfrm>
            <a:off x="8221133" y="1600200"/>
            <a:ext cx="3352800" cy="738664"/>
          </a:xfrm>
          <a:prstGeom prst="rect">
            <a:avLst/>
          </a:prstGeom>
          <a:noFill/>
          <a:ln w="12700">
            <a:solidFill>
              <a:schemeClr val="tx1"/>
            </a:solidFill>
          </a:ln>
        </p:spPr>
        <p:txBody>
          <a:bodyPr wrap="square" rtlCol="0">
            <a:spAutoFit/>
          </a:bodyPr>
          <a:lstStyle/>
          <a:p>
            <a:pPr algn="l"/>
            <a:r>
              <a:rPr lang="en-US" sz="1400" b="0" i="0" u="none" strike="noStrike" baseline="0" dirty="0">
                <a:solidFill>
                  <a:srgbClr val="002171"/>
                </a:solidFill>
                <a:latin typeface="+mj-lt"/>
              </a:rPr>
              <a:t>my-serial</a:t>
            </a:r>
            <a:r>
              <a:rPr lang="en-US" sz="1400" b="0" i="0" u="none" strike="noStrike" baseline="0" dirty="0">
                <a:solidFill>
                  <a:srgbClr val="000000"/>
                </a:solidFill>
                <a:latin typeface="+mj-lt"/>
              </a:rPr>
              <a:t>: </a:t>
            </a:r>
            <a:r>
              <a:rPr lang="en-US" sz="1400" b="0" i="0" u="none" strike="noStrike" baseline="0" dirty="0">
                <a:solidFill>
                  <a:srgbClr val="05297D"/>
                </a:solidFill>
                <a:latin typeface="+mj-lt"/>
              </a:rPr>
              <a:t>serial</a:t>
            </a:r>
            <a:r>
              <a:rPr lang="en-US" sz="1400" b="0" i="0" u="none" strike="noStrike" baseline="0" dirty="0">
                <a:solidFill>
                  <a:srgbClr val="666666"/>
                </a:solidFill>
                <a:latin typeface="+mj-lt"/>
              </a:rPr>
              <a:t>@</a:t>
            </a:r>
            <a:r>
              <a:rPr lang="en-US" sz="1400" b="0" i="0" u="none" strike="noStrike" baseline="0" dirty="0">
                <a:solidFill>
                  <a:srgbClr val="21804F"/>
                </a:solidFill>
                <a:latin typeface="+mj-lt"/>
              </a:rPr>
              <a:t>abcd1234 </a:t>
            </a:r>
            <a:r>
              <a:rPr lang="en-US" sz="1400" b="0" i="0" u="none" strike="noStrike" baseline="0" dirty="0">
                <a:solidFill>
                  <a:srgbClr val="000000"/>
                </a:solidFill>
                <a:latin typeface="+mj-lt"/>
              </a:rPr>
              <a:t>{</a:t>
            </a:r>
          </a:p>
          <a:p>
            <a:pPr lvl="1"/>
            <a:r>
              <a:rPr lang="en-US" sz="1400" b="0" i="0" u="none" strike="noStrike" baseline="0" dirty="0">
                <a:solidFill>
                  <a:srgbClr val="000000"/>
                </a:solidFill>
                <a:latin typeface="+mj-lt"/>
              </a:rPr>
              <a:t>interrupts </a:t>
            </a:r>
            <a:r>
              <a:rPr lang="en-US" sz="1400" b="0" i="0" u="none" strike="noStrike" baseline="0" dirty="0">
                <a:solidFill>
                  <a:srgbClr val="666666"/>
                </a:solidFill>
                <a:latin typeface="+mj-lt"/>
              </a:rPr>
              <a:t>= &lt; </a:t>
            </a:r>
            <a:r>
              <a:rPr lang="en-US" sz="1400" b="0" i="0" u="none" strike="noStrike" baseline="0" dirty="0">
                <a:solidFill>
                  <a:srgbClr val="21804F"/>
                </a:solidFill>
                <a:latin typeface="+mj-lt"/>
              </a:rPr>
              <a:t>33 0 </a:t>
            </a:r>
            <a:r>
              <a:rPr lang="en-US" sz="1400" b="0" i="0" u="none" strike="noStrike" baseline="0" dirty="0">
                <a:solidFill>
                  <a:srgbClr val="666666"/>
                </a:solidFill>
                <a:latin typeface="+mj-lt"/>
              </a:rPr>
              <a:t>&gt;</a:t>
            </a:r>
            <a:r>
              <a:rPr lang="en-US" sz="1400" b="0" i="0" u="none" strike="noStrike" baseline="0" dirty="0">
                <a:solidFill>
                  <a:srgbClr val="000000"/>
                </a:solidFill>
                <a:latin typeface="+mj-lt"/>
              </a:rPr>
              <a:t>, </a:t>
            </a:r>
            <a:r>
              <a:rPr lang="en-US" sz="1400" b="0" i="0" u="none" strike="noStrike" baseline="0" dirty="0">
                <a:solidFill>
                  <a:srgbClr val="666666"/>
                </a:solidFill>
                <a:latin typeface="+mj-lt"/>
              </a:rPr>
              <a:t>&lt; </a:t>
            </a:r>
            <a:r>
              <a:rPr lang="en-US" sz="1400" b="0" i="0" u="none" strike="noStrike" baseline="0" dirty="0">
                <a:solidFill>
                  <a:srgbClr val="21804F"/>
                </a:solidFill>
                <a:latin typeface="+mj-lt"/>
              </a:rPr>
              <a:t>34 1 </a:t>
            </a:r>
            <a:r>
              <a:rPr lang="en-US" sz="1400" b="0" i="0" u="none" strike="noStrike" baseline="0" dirty="0">
                <a:solidFill>
                  <a:srgbClr val="666666"/>
                </a:solidFill>
                <a:latin typeface="+mj-lt"/>
              </a:rPr>
              <a:t>&gt;</a:t>
            </a:r>
            <a:r>
              <a:rPr lang="en-US" sz="1400" b="0" i="0" u="none" strike="noStrike" baseline="0" dirty="0">
                <a:solidFill>
                  <a:srgbClr val="000000"/>
                </a:solidFill>
                <a:latin typeface="+mj-lt"/>
              </a:rPr>
              <a:t>;</a:t>
            </a:r>
          </a:p>
          <a:p>
            <a:pPr algn="l"/>
            <a:r>
              <a:rPr lang="en-US" sz="1400" b="0" i="0" u="none" strike="noStrike" baseline="0" dirty="0">
                <a:solidFill>
                  <a:srgbClr val="000000"/>
                </a:solidFill>
                <a:latin typeface="+mj-lt"/>
              </a:rPr>
              <a:t>};</a:t>
            </a:r>
            <a:endParaRPr lang="en-US" sz="1400" dirty="0">
              <a:latin typeface="+mj-lt"/>
            </a:endParaRPr>
          </a:p>
        </p:txBody>
      </p:sp>
      <p:sp>
        <p:nvSpPr>
          <p:cNvPr id="9" name="TextBox 8">
            <a:extLst>
              <a:ext uri="{FF2B5EF4-FFF2-40B4-BE49-F238E27FC236}">
                <a16:creationId xmlns:a16="http://schemas.microsoft.com/office/drawing/2014/main" id="{8E132694-4B89-4484-A8AA-F9C113A9A478}"/>
              </a:ext>
            </a:extLst>
          </p:cNvPr>
          <p:cNvSpPr txBox="1"/>
          <p:nvPr/>
        </p:nvSpPr>
        <p:spPr>
          <a:xfrm>
            <a:off x="8221133" y="2659178"/>
            <a:ext cx="3352800" cy="1600438"/>
          </a:xfrm>
          <a:prstGeom prst="rect">
            <a:avLst/>
          </a:prstGeom>
          <a:noFill/>
          <a:ln w="12700">
            <a:solidFill>
              <a:schemeClr val="tx1"/>
            </a:solidFill>
          </a:ln>
        </p:spPr>
        <p:txBody>
          <a:bodyPr wrap="square" rtlCol="0">
            <a:spAutoFit/>
          </a:bodyPr>
          <a:lstStyle/>
          <a:p>
            <a:pPr algn="l"/>
            <a:r>
              <a:rPr lang="en-US" sz="1400" b="0" i="0" u="none" strike="noStrike" baseline="0" dirty="0">
                <a:solidFill>
                  <a:srgbClr val="40808F"/>
                </a:solidFill>
                <a:latin typeface="+mj-lt"/>
              </a:rPr>
              <a:t>#define SERIAL DT_NODELABEL(</a:t>
            </a:r>
            <a:r>
              <a:rPr lang="en-US" sz="1400" b="0" i="0" u="none" strike="noStrike" baseline="0" dirty="0" err="1">
                <a:solidFill>
                  <a:srgbClr val="40808F"/>
                </a:solidFill>
                <a:latin typeface="+mj-lt"/>
              </a:rPr>
              <a:t>my_serial</a:t>
            </a:r>
            <a:r>
              <a:rPr lang="en-US" sz="1400" b="0" i="0" u="none" strike="noStrike" baseline="0" dirty="0">
                <a:solidFill>
                  <a:srgbClr val="40808F"/>
                </a:solidFill>
                <a:latin typeface="+mj-lt"/>
              </a:rPr>
              <a:t>)</a:t>
            </a:r>
          </a:p>
          <a:p>
            <a:pPr algn="l"/>
            <a:r>
              <a:rPr lang="en-US" sz="1400" b="0" i="0" u="none" strike="noStrike" baseline="0" dirty="0">
                <a:solidFill>
                  <a:srgbClr val="000000"/>
                </a:solidFill>
                <a:latin typeface="+mj-lt"/>
              </a:rPr>
              <a:t>Example usage Value</a:t>
            </a:r>
          </a:p>
          <a:p>
            <a:pPr algn="l"/>
            <a:r>
              <a:rPr lang="en-US" sz="1400" b="0" i="0" u="none" strike="noStrike" baseline="0" dirty="0">
                <a:solidFill>
                  <a:srgbClr val="666666"/>
                </a:solidFill>
                <a:latin typeface="+mj-lt"/>
              </a:rPr>
              <a:t>------------- -----</a:t>
            </a:r>
          </a:p>
          <a:p>
            <a:pPr algn="l"/>
            <a:r>
              <a:rPr lang="en-US" sz="1400" b="0" i="0" u="none" strike="noStrike" baseline="0" dirty="0">
                <a:solidFill>
                  <a:srgbClr val="000000"/>
                </a:solidFill>
                <a:latin typeface="+mj-lt"/>
              </a:rPr>
              <a:t>DT_IRQ_BY_IDX(SERIAL, </a:t>
            </a:r>
            <a:r>
              <a:rPr lang="en-US" sz="1400" b="0" i="0" u="none" strike="noStrike" baseline="0" dirty="0">
                <a:solidFill>
                  <a:srgbClr val="21804F"/>
                </a:solidFill>
                <a:latin typeface="+mj-lt"/>
              </a:rPr>
              <a:t>0</a:t>
            </a:r>
            <a:r>
              <a:rPr lang="en-US" sz="1400" b="0" i="0" u="none" strike="noStrike" baseline="0" dirty="0">
                <a:solidFill>
                  <a:srgbClr val="000000"/>
                </a:solidFill>
                <a:latin typeface="+mj-lt"/>
              </a:rPr>
              <a:t>, </a:t>
            </a:r>
            <a:r>
              <a:rPr lang="en-US" sz="1400" b="0" i="0" u="none" strike="noStrike" baseline="0" dirty="0" err="1">
                <a:solidFill>
                  <a:srgbClr val="000000"/>
                </a:solidFill>
                <a:latin typeface="+mj-lt"/>
              </a:rPr>
              <a:t>irq</a:t>
            </a:r>
            <a:r>
              <a:rPr lang="en-US" sz="1400" b="0" i="0" u="none" strike="noStrike" baseline="0" dirty="0">
                <a:solidFill>
                  <a:srgbClr val="000000"/>
                </a:solidFill>
                <a:latin typeface="+mj-lt"/>
              </a:rPr>
              <a:t>) </a:t>
            </a:r>
            <a:r>
              <a:rPr lang="en-US" sz="1400" b="0" i="0" u="none" strike="noStrike" baseline="0" dirty="0">
                <a:solidFill>
                  <a:srgbClr val="21804F"/>
                </a:solidFill>
                <a:latin typeface="+mj-lt"/>
              </a:rPr>
              <a:t>33</a:t>
            </a:r>
          </a:p>
          <a:p>
            <a:pPr algn="l"/>
            <a:r>
              <a:rPr lang="en-US" sz="1400" b="0" i="0" u="none" strike="noStrike" baseline="0" dirty="0">
                <a:solidFill>
                  <a:srgbClr val="000000"/>
                </a:solidFill>
                <a:latin typeface="+mj-lt"/>
              </a:rPr>
              <a:t>DT_IRQ_BY_IDX(SERIAL, </a:t>
            </a:r>
            <a:r>
              <a:rPr lang="en-US" sz="1400" b="0" i="0" u="none" strike="noStrike" baseline="0" dirty="0">
                <a:solidFill>
                  <a:srgbClr val="21804F"/>
                </a:solidFill>
                <a:latin typeface="+mj-lt"/>
              </a:rPr>
              <a:t>0</a:t>
            </a:r>
            <a:r>
              <a:rPr lang="en-US" sz="1400" b="0" i="0" u="none" strike="noStrike" baseline="0" dirty="0">
                <a:solidFill>
                  <a:srgbClr val="000000"/>
                </a:solidFill>
                <a:latin typeface="+mj-lt"/>
              </a:rPr>
              <a:t>, priority) </a:t>
            </a:r>
            <a:r>
              <a:rPr lang="en-US" sz="1400" b="0" i="0" u="none" strike="noStrike" baseline="0" dirty="0">
                <a:solidFill>
                  <a:srgbClr val="21804F"/>
                </a:solidFill>
                <a:latin typeface="+mj-lt"/>
              </a:rPr>
              <a:t>0</a:t>
            </a:r>
          </a:p>
          <a:p>
            <a:pPr algn="l"/>
            <a:r>
              <a:rPr lang="en-US" sz="1400" b="0" i="0" u="none" strike="noStrike" baseline="0" dirty="0">
                <a:solidFill>
                  <a:srgbClr val="000000"/>
                </a:solidFill>
                <a:latin typeface="+mj-lt"/>
              </a:rPr>
              <a:t>DT_IRQ_BY_IDX(SERIAL, </a:t>
            </a:r>
            <a:r>
              <a:rPr lang="en-US" sz="1400" b="0" i="0" u="none" strike="noStrike" baseline="0" dirty="0">
                <a:solidFill>
                  <a:srgbClr val="21804F"/>
                </a:solidFill>
                <a:latin typeface="+mj-lt"/>
              </a:rPr>
              <a:t>1</a:t>
            </a:r>
            <a:r>
              <a:rPr lang="en-US" sz="1400" b="0" i="0" u="none" strike="noStrike" baseline="0" dirty="0">
                <a:solidFill>
                  <a:srgbClr val="000000"/>
                </a:solidFill>
                <a:latin typeface="+mj-lt"/>
              </a:rPr>
              <a:t>, </a:t>
            </a:r>
            <a:r>
              <a:rPr lang="en-US" sz="1400" b="0" i="0" u="none" strike="noStrike" baseline="0" dirty="0" err="1">
                <a:solidFill>
                  <a:srgbClr val="000000"/>
                </a:solidFill>
                <a:latin typeface="+mj-lt"/>
              </a:rPr>
              <a:t>irq</a:t>
            </a:r>
            <a:r>
              <a:rPr lang="en-US" sz="1400" b="0" i="0" u="none" strike="noStrike" baseline="0" dirty="0">
                <a:solidFill>
                  <a:srgbClr val="000000"/>
                </a:solidFill>
                <a:latin typeface="+mj-lt"/>
              </a:rPr>
              <a:t>, </a:t>
            </a:r>
            <a:r>
              <a:rPr lang="en-US" sz="1400" b="0" i="0" u="none" strike="noStrike" baseline="0" dirty="0">
                <a:solidFill>
                  <a:srgbClr val="21804F"/>
                </a:solidFill>
                <a:latin typeface="+mj-lt"/>
              </a:rPr>
              <a:t>34</a:t>
            </a:r>
          </a:p>
          <a:p>
            <a:pPr algn="l"/>
            <a:r>
              <a:rPr lang="en-US" sz="1400" b="0" i="0" u="none" strike="noStrike" baseline="0" dirty="0">
                <a:solidFill>
                  <a:srgbClr val="000000"/>
                </a:solidFill>
                <a:latin typeface="+mj-lt"/>
              </a:rPr>
              <a:t>DT_IRQ_BY_IDX(SERIAL, </a:t>
            </a:r>
            <a:r>
              <a:rPr lang="en-US" sz="1400" b="0" i="0" u="none" strike="noStrike" baseline="0" dirty="0">
                <a:solidFill>
                  <a:srgbClr val="21804F"/>
                </a:solidFill>
                <a:latin typeface="+mj-lt"/>
              </a:rPr>
              <a:t>1</a:t>
            </a:r>
            <a:r>
              <a:rPr lang="en-US" sz="1400" b="0" i="0" u="none" strike="noStrike" baseline="0" dirty="0">
                <a:solidFill>
                  <a:srgbClr val="000000"/>
                </a:solidFill>
                <a:latin typeface="+mj-lt"/>
              </a:rPr>
              <a:t>, priority) </a:t>
            </a:r>
            <a:r>
              <a:rPr lang="en-US" sz="1400" b="0" i="0" u="none" strike="noStrike" baseline="0" dirty="0">
                <a:solidFill>
                  <a:srgbClr val="21804F"/>
                </a:solidFill>
                <a:latin typeface="+mj-lt"/>
              </a:rPr>
              <a:t>1</a:t>
            </a:r>
            <a:endParaRPr lang="en-US" sz="1400" dirty="0">
              <a:latin typeface="+mj-lt"/>
            </a:endParaRPr>
          </a:p>
        </p:txBody>
      </p:sp>
    </p:spTree>
    <p:extLst>
      <p:ext uri="{BB962C8B-B14F-4D97-AF65-F5344CB8AC3E}">
        <p14:creationId xmlns:p14="http://schemas.microsoft.com/office/powerpoint/2010/main" val="1400794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7CF06-5596-460B-B990-DA8B7F55E3B3}"/>
              </a:ext>
            </a:extLst>
          </p:cNvPr>
          <p:cNvSpPr>
            <a:spLocks noGrp="1"/>
          </p:cNvSpPr>
          <p:nvPr>
            <p:ph type="title"/>
          </p:nvPr>
        </p:nvSpPr>
        <p:spPr>
          <a:xfrm>
            <a:off x="467999" y="332539"/>
            <a:ext cx="11244575" cy="720197"/>
          </a:xfrm>
        </p:spPr>
        <p:txBody>
          <a:bodyPr/>
          <a:lstStyle/>
          <a:p>
            <a:r>
              <a:rPr lang="en-US" dirty="0"/>
              <a:t>Zephyr developing</a:t>
            </a:r>
            <a:br>
              <a:rPr lang="en-US" dirty="0"/>
            </a:br>
            <a:r>
              <a:rPr lang="en-US" sz="2000" dirty="0"/>
              <a:t>build system</a:t>
            </a:r>
          </a:p>
        </p:txBody>
      </p:sp>
      <p:sp>
        <p:nvSpPr>
          <p:cNvPr id="3" name="Content Placeholder 2">
            <a:extLst>
              <a:ext uri="{FF2B5EF4-FFF2-40B4-BE49-F238E27FC236}">
                <a16:creationId xmlns:a16="http://schemas.microsoft.com/office/drawing/2014/main" id="{88339906-AB4D-4839-9D6D-8DB2A75609D1}"/>
              </a:ext>
            </a:extLst>
          </p:cNvPr>
          <p:cNvSpPr>
            <a:spLocks noGrp="1"/>
          </p:cNvSpPr>
          <p:nvPr>
            <p:ph idx="1"/>
          </p:nvPr>
        </p:nvSpPr>
        <p:spPr>
          <a:xfrm>
            <a:off x="544200" y="1424990"/>
            <a:ext cx="6237600" cy="2388707"/>
          </a:xfrm>
        </p:spPr>
        <p:txBody>
          <a:bodyPr/>
          <a:lstStyle/>
          <a:p>
            <a:pPr algn="just"/>
            <a:r>
              <a:rPr lang="en-US" dirty="0"/>
              <a:t>Configurations system: use </a:t>
            </a:r>
            <a:r>
              <a:rPr lang="en-US" dirty="0" err="1"/>
              <a:t>Kconfig</a:t>
            </a:r>
            <a:r>
              <a:rPr lang="en-US" dirty="0"/>
              <a:t> to build-time configure for Zephyr kernel and subsystems. To use interactive configuration interface:</a:t>
            </a:r>
          </a:p>
          <a:p>
            <a:pPr marL="285750" indent="-285750" algn="just">
              <a:buClr>
                <a:schemeClr val="tx2"/>
              </a:buClr>
              <a:buFont typeface="Arial" panose="020B0604020202020204" pitchFamily="34" charset="0"/>
              <a:buChar char="•"/>
            </a:pPr>
            <a:r>
              <a:rPr lang="en-US" dirty="0"/>
              <a:t>To run the terminal-based </a:t>
            </a:r>
            <a:r>
              <a:rPr lang="en-US" dirty="0" err="1"/>
              <a:t>menuconfig</a:t>
            </a:r>
            <a:r>
              <a:rPr lang="en-US" dirty="0"/>
              <a:t> interface:</a:t>
            </a:r>
          </a:p>
          <a:p>
            <a:pPr algn="just">
              <a:buClr>
                <a:schemeClr val="tx2"/>
              </a:buClr>
            </a:pPr>
            <a:endParaRPr lang="en-US" dirty="0"/>
          </a:p>
          <a:p>
            <a:pPr marL="285750" indent="-285750" algn="just">
              <a:buClr>
                <a:schemeClr val="tx2"/>
              </a:buClr>
              <a:buFont typeface="Arial" panose="020B0604020202020204" pitchFamily="34" charset="0"/>
              <a:buChar char="•"/>
            </a:pPr>
            <a:r>
              <a:rPr lang="en-US" dirty="0"/>
              <a:t>To run the graphical </a:t>
            </a:r>
            <a:r>
              <a:rPr lang="en-US" dirty="0" err="1"/>
              <a:t>guiconfig</a:t>
            </a:r>
            <a:r>
              <a:rPr lang="en-US" dirty="0"/>
              <a:t>, use either of these commands:</a:t>
            </a:r>
          </a:p>
          <a:p>
            <a:pPr marL="285750" indent="-285750" algn="just">
              <a:buClr>
                <a:schemeClr val="tx2"/>
              </a:buClr>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62DD1550-6149-4DE0-93DA-B611B3AE522D}"/>
              </a:ext>
            </a:extLst>
          </p:cNvPr>
          <p:cNvSpPr txBox="1"/>
          <p:nvPr/>
        </p:nvSpPr>
        <p:spPr>
          <a:xfrm>
            <a:off x="855133" y="2369920"/>
            <a:ext cx="2590800" cy="553998"/>
          </a:xfrm>
          <a:prstGeom prst="rect">
            <a:avLst/>
          </a:prstGeom>
          <a:noFill/>
          <a:ln w="12700">
            <a:solidFill>
              <a:schemeClr val="tx1"/>
            </a:solidFill>
          </a:ln>
        </p:spPr>
        <p:txBody>
          <a:bodyPr wrap="square" rtlCol="0">
            <a:spAutoFit/>
          </a:bodyPr>
          <a:lstStyle/>
          <a:p>
            <a:r>
              <a:rPr lang="en-US" sz="1500" b="1" i="0" u="none" strike="noStrike" baseline="0" dirty="0">
                <a:latin typeface="+mj-lt"/>
              </a:rPr>
              <a:t>$</a:t>
            </a:r>
            <a:r>
              <a:rPr lang="en-US" sz="1500" i="0" u="none" strike="noStrike" baseline="0" dirty="0">
                <a:latin typeface="+mj-lt"/>
              </a:rPr>
              <a:t> west build -t </a:t>
            </a:r>
            <a:r>
              <a:rPr lang="en-US" sz="1500" i="0" u="none" strike="noStrike" baseline="0" dirty="0" err="1">
                <a:latin typeface="+mj-lt"/>
              </a:rPr>
              <a:t>menuconfig</a:t>
            </a:r>
            <a:endParaRPr lang="en-US" sz="1500" i="0" u="none" strike="noStrike" baseline="0" dirty="0">
              <a:latin typeface="+mj-lt"/>
            </a:endParaRPr>
          </a:p>
          <a:p>
            <a:r>
              <a:rPr lang="en-US" sz="1500" b="1" dirty="0">
                <a:latin typeface="+mj-lt"/>
              </a:rPr>
              <a:t>$</a:t>
            </a:r>
            <a:r>
              <a:rPr lang="en-US" sz="1500" dirty="0">
                <a:latin typeface="+mj-lt"/>
              </a:rPr>
              <a:t> ninja </a:t>
            </a:r>
            <a:r>
              <a:rPr lang="en-US" sz="1500" dirty="0" err="1">
                <a:latin typeface="+mj-lt"/>
              </a:rPr>
              <a:t>menuconfig</a:t>
            </a:r>
            <a:endParaRPr lang="en-US" sz="1500" dirty="0">
              <a:latin typeface="+mj-lt"/>
            </a:endParaRPr>
          </a:p>
        </p:txBody>
      </p:sp>
      <p:sp>
        <p:nvSpPr>
          <p:cNvPr id="7" name="TextBox 6">
            <a:extLst>
              <a:ext uri="{FF2B5EF4-FFF2-40B4-BE49-F238E27FC236}">
                <a16:creationId xmlns:a16="http://schemas.microsoft.com/office/drawing/2014/main" id="{30DB9F20-11AD-4996-A1EA-9A4A2B78C36E}"/>
              </a:ext>
            </a:extLst>
          </p:cNvPr>
          <p:cNvSpPr txBox="1"/>
          <p:nvPr/>
        </p:nvSpPr>
        <p:spPr>
          <a:xfrm>
            <a:off x="855133" y="3182050"/>
            <a:ext cx="2590800" cy="553998"/>
          </a:xfrm>
          <a:prstGeom prst="rect">
            <a:avLst/>
          </a:prstGeom>
          <a:noFill/>
          <a:ln w="12700">
            <a:solidFill>
              <a:schemeClr val="tx1"/>
            </a:solidFill>
          </a:ln>
        </p:spPr>
        <p:txBody>
          <a:bodyPr wrap="square" rtlCol="0">
            <a:spAutoFit/>
          </a:bodyPr>
          <a:lstStyle/>
          <a:p>
            <a:r>
              <a:rPr lang="en-US" sz="1500" b="1" i="0" u="none" strike="noStrike" baseline="0" dirty="0">
                <a:latin typeface="+mj-lt"/>
              </a:rPr>
              <a:t>$</a:t>
            </a:r>
            <a:r>
              <a:rPr lang="en-US" sz="1500" i="0" u="none" strike="noStrike" baseline="0" dirty="0">
                <a:latin typeface="+mj-lt"/>
              </a:rPr>
              <a:t> west build -t </a:t>
            </a:r>
            <a:r>
              <a:rPr lang="en-US" sz="1500" i="0" u="none" strike="noStrike" baseline="0" dirty="0" err="1">
                <a:latin typeface="+mj-lt"/>
              </a:rPr>
              <a:t>guiconfig</a:t>
            </a:r>
            <a:endParaRPr lang="en-US" sz="1500" i="0" u="none" strike="noStrike" baseline="0" dirty="0">
              <a:latin typeface="+mj-lt"/>
            </a:endParaRPr>
          </a:p>
          <a:p>
            <a:r>
              <a:rPr lang="en-US" sz="1500" b="1" dirty="0">
                <a:latin typeface="+mj-lt"/>
              </a:rPr>
              <a:t>$</a:t>
            </a:r>
            <a:r>
              <a:rPr lang="en-US" sz="1500" dirty="0">
                <a:latin typeface="+mj-lt"/>
              </a:rPr>
              <a:t> ninja </a:t>
            </a:r>
            <a:r>
              <a:rPr lang="en-US" sz="1500" dirty="0" err="1">
                <a:latin typeface="+mj-lt"/>
              </a:rPr>
              <a:t>guiconfig</a:t>
            </a:r>
            <a:endParaRPr lang="en-US" sz="1500" dirty="0">
              <a:latin typeface="+mj-lt"/>
            </a:endParaRPr>
          </a:p>
        </p:txBody>
      </p:sp>
      <p:pic>
        <p:nvPicPr>
          <p:cNvPr id="8" name="Picture 7">
            <a:extLst>
              <a:ext uri="{FF2B5EF4-FFF2-40B4-BE49-F238E27FC236}">
                <a16:creationId xmlns:a16="http://schemas.microsoft.com/office/drawing/2014/main" id="{C2B54375-D990-4E94-9BCE-A502AADE6DAF}"/>
              </a:ext>
            </a:extLst>
          </p:cNvPr>
          <p:cNvPicPr>
            <a:picLocks noChangeAspect="1"/>
          </p:cNvPicPr>
          <p:nvPr/>
        </p:nvPicPr>
        <p:blipFill>
          <a:blip r:embed="rId3"/>
          <a:stretch>
            <a:fillRect/>
          </a:stretch>
        </p:blipFill>
        <p:spPr>
          <a:xfrm>
            <a:off x="990600" y="3813697"/>
            <a:ext cx="4631267" cy="2465208"/>
          </a:xfrm>
          <a:prstGeom prst="rect">
            <a:avLst/>
          </a:prstGeom>
        </p:spPr>
      </p:pic>
      <p:pic>
        <p:nvPicPr>
          <p:cNvPr id="11" name="Picture 10">
            <a:extLst>
              <a:ext uri="{FF2B5EF4-FFF2-40B4-BE49-F238E27FC236}">
                <a16:creationId xmlns:a16="http://schemas.microsoft.com/office/drawing/2014/main" id="{01A5946C-2AA3-49CB-A3BD-CDC52D22F6CA}"/>
              </a:ext>
            </a:extLst>
          </p:cNvPr>
          <p:cNvPicPr>
            <a:picLocks noChangeAspect="1"/>
          </p:cNvPicPr>
          <p:nvPr/>
        </p:nvPicPr>
        <p:blipFill>
          <a:blip r:embed="rId4"/>
          <a:stretch>
            <a:fillRect/>
          </a:stretch>
        </p:blipFill>
        <p:spPr>
          <a:xfrm>
            <a:off x="6892189" y="2881735"/>
            <a:ext cx="4444678" cy="3397170"/>
          </a:xfrm>
          <a:prstGeom prst="rect">
            <a:avLst/>
          </a:prstGeom>
        </p:spPr>
      </p:pic>
      <p:sp>
        <p:nvSpPr>
          <p:cNvPr id="14" name="TextBox 13">
            <a:extLst>
              <a:ext uri="{FF2B5EF4-FFF2-40B4-BE49-F238E27FC236}">
                <a16:creationId xmlns:a16="http://schemas.microsoft.com/office/drawing/2014/main" id="{26660F79-1561-4499-9BFE-62C577CD6867}"/>
              </a:ext>
            </a:extLst>
          </p:cNvPr>
          <p:cNvSpPr txBox="1"/>
          <p:nvPr/>
        </p:nvSpPr>
        <p:spPr>
          <a:xfrm>
            <a:off x="7620000" y="65013"/>
            <a:ext cx="3124200" cy="2462213"/>
          </a:xfrm>
          <a:prstGeom prst="rect">
            <a:avLst/>
          </a:prstGeom>
          <a:noFill/>
          <a:ln w="12700">
            <a:solidFill>
              <a:schemeClr val="tx1"/>
            </a:solidFill>
          </a:ln>
        </p:spPr>
        <p:txBody>
          <a:bodyPr wrap="square" rtlCol="0">
            <a:spAutoFit/>
          </a:bodyPr>
          <a:lstStyle/>
          <a:p>
            <a:r>
              <a:rPr lang="en-US" sz="1400" b="0" dirty="0">
                <a:solidFill>
                  <a:srgbClr val="7CA668"/>
                </a:solidFill>
                <a:effectLst/>
                <a:latin typeface="+mj-lt"/>
              </a:rPr>
              <a:t># CONFIG_INPUT is not set</a:t>
            </a:r>
            <a:endParaRPr lang="en-US" sz="1400" b="0" dirty="0">
              <a:solidFill>
                <a:srgbClr val="FFFFFF"/>
              </a:solidFill>
              <a:effectLst/>
              <a:latin typeface="+mj-lt"/>
            </a:endParaRPr>
          </a:p>
          <a:p>
            <a:r>
              <a:rPr lang="en-US" sz="1400" b="0" dirty="0">
                <a:solidFill>
                  <a:srgbClr val="7CA668"/>
                </a:solidFill>
                <a:effectLst/>
                <a:latin typeface="+mj-lt"/>
              </a:rPr>
              <a:t># CONFIG_WIFI is not set</a:t>
            </a:r>
            <a:endParaRPr lang="en-US" sz="1400" b="0" dirty="0">
              <a:solidFill>
                <a:srgbClr val="FFFFFF"/>
              </a:solidFill>
              <a:effectLst/>
              <a:latin typeface="+mj-lt"/>
            </a:endParaRPr>
          </a:p>
          <a:p>
            <a:r>
              <a:rPr lang="en-US" sz="1400" b="0" dirty="0">
                <a:solidFill>
                  <a:srgbClr val="7CA668"/>
                </a:solidFill>
                <a:effectLst/>
                <a:latin typeface="+mj-lt"/>
              </a:rPr>
              <a:t># CONFIG_LV_COLOR_16_SWAP is not set</a:t>
            </a:r>
            <a:endParaRPr lang="en-US" sz="1400" b="0" dirty="0">
              <a:solidFill>
                <a:srgbClr val="FFFFFF"/>
              </a:solidFill>
              <a:effectLst/>
              <a:latin typeface="+mj-lt"/>
            </a:endParaRPr>
          </a:p>
          <a:p>
            <a:r>
              <a:rPr lang="en-US" sz="1400" b="0" dirty="0">
                <a:solidFill>
                  <a:srgbClr val="0070C0"/>
                </a:solidFill>
                <a:effectLst/>
                <a:latin typeface="+mj-lt"/>
              </a:rPr>
              <a:t>CONFIG_LV_DPI_DEF=130</a:t>
            </a:r>
          </a:p>
          <a:p>
            <a:r>
              <a:rPr lang="en-US" sz="1400" b="0" dirty="0">
                <a:solidFill>
                  <a:srgbClr val="7CA668"/>
                </a:solidFill>
                <a:effectLst/>
                <a:latin typeface="+mj-lt"/>
              </a:rPr>
              <a:t># CONFIG_MODEM is not set</a:t>
            </a:r>
            <a:endParaRPr lang="en-US" sz="1400" b="0" dirty="0">
              <a:solidFill>
                <a:srgbClr val="FFFFFF"/>
              </a:solidFill>
              <a:effectLst/>
              <a:latin typeface="+mj-lt"/>
            </a:endParaRPr>
          </a:p>
          <a:p>
            <a:r>
              <a:rPr lang="en-US" sz="1400" b="0" dirty="0">
                <a:solidFill>
                  <a:srgbClr val="0070C0"/>
                </a:solidFill>
                <a:effectLst/>
                <a:latin typeface="+mj-lt"/>
              </a:rPr>
              <a:t>CONFIG_UART_INTERRUPT_DRIVEN=</a:t>
            </a:r>
            <a:r>
              <a:rPr lang="en-US" sz="1400" b="0" dirty="0">
                <a:solidFill>
                  <a:srgbClr val="FFFFFF"/>
                </a:solidFill>
                <a:effectLst/>
                <a:latin typeface="+mj-lt"/>
              </a:rPr>
              <a:t>y</a:t>
            </a:r>
          </a:p>
          <a:p>
            <a:r>
              <a:rPr lang="en-US" sz="1400" b="0" dirty="0">
                <a:solidFill>
                  <a:srgbClr val="7CA668"/>
                </a:solidFill>
                <a:effectLst/>
                <a:latin typeface="+mj-lt"/>
              </a:rPr>
              <a:t># CONFIG_SPI is not set</a:t>
            </a:r>
            <a:endParaRPr lang="en-US" sz="1400" b="0" dirty="0">
              <a:solidFill>
                <a:srgbClr val="FFFFFF"/>
              </a:solidFill>
              <a:effectLst/>
              <a:latin typeface="+mj-lt"/>
            </a:endParaRPr>
          </a:p>
          <a:p>
            <a:r>
              <a:rPr lang="en-US" sz="1400" b="0" dirty="0">
                <a:solidFill>
                  <a:srgbClr val="0070C0"/>
                </a:solidFill>
                <a:effectLst/>
                <a:latin typeface="+mj-lt"/>
              </a:rPr>
              <a:t>CONFIG_BOARD="</a:t>
            </a:r>
            <a:r>
              <a:rPr lang="en-US" sz="1400" b="0" dirty="0" err="1">
                <a:solidFill>
                  <a:srgbClr val="0070C0"/>
                </a:solidFill>
                <a:effectLst/>
                <a:latin typeface="+mj-lt"/>
              </a:rPr>
              <a:t>rpi_pico</a:t>
            </a:r>
            <a:r>
              <a:rPr lang="en-US" sz="1400" b="0" dirty="0">
                <a:solidFill>
                  <a:srgbClr val="0070C0"/>
                </a:solidFill>
                <a:effectLst/>
                <a:latin typeface="+mj-lt"/>
              </a:rPr>
              <a:t>"</a:t>
            </a:r>
          </a:p>
          <a:p>
            <a:r>
              <a:rPr lang="en-US" sz="1400" b="0" dirty="0">
                <a:solidFill>
                  <a:srgbClr val="0070C0"/>
                </a:solidFill>
                <a:effectLst/>
                <a:latin typeface="+mj-lt"/>
              </a:rPr>
              <a:t>CONFIG_RP2_FLASH_W25Q080=y</a:t>
            </a:r>
          </a:p>
          <a:p>
            <a:r>
              <a:rPr lang="en-US" sz="1400" b="0" dirty="0">
                <a:solidFill>
                  <a:srgbClr val="0070C0"/>
                </a:solidFill>
                <a:effectLst/>
                <a:latin typeface="+mj-lt"/>
              </a:rPr>
              <a:t>CONFIG_NUM_IRQS=26</a:t>
            </a:r>
          </a:p>
          <a:p>
            <a:r>
              <a:rPr lang="en-US" sz="1400" b="1" dirty="0">
                <a:latin typeface="+mj-lt"/>
              </a:rPr>
              <a:t>…</a:t>
            </a:r>
            <a:endParaRPr lang="en-US" sz="1400" b="1" dirty="0">
              <a:effectLst/>
              <a:latin typeface="+mj-lt"/>
            </a:endParaRPr>
          </a:p>
        </p:txBody>
      </p:sp>
      <p:sp>
        <p:nvSpPr>
          <p:cNvPr id="15" name="TextBox 14">
            <a:extLst>
              <a:ext uri="{FF2B5EF4-FFF2-40B4-BE49-F238E27FC236}">
                <a16:creationId xmlns:a16="http://schemas.microsoft.com/office/drawing/2014/main" id="{BDE77A8A-604D-48E1-AC0B-461A29314EAE}"/>
              </a:ext>
            </a:extLst>
          </p:cNvPr>
          <p:cNvSpPr txBox="1"/>
          <p:nvPr/>
        </p:nvSpPr>
        <p:spPr>
          <a:xfrm>
            <a:off x="7620000" y="2559464"/>
            <a:ext cx="3124200" cy="307777"/>
          </a:xfrm>
          <a:prstGeom prst="rect">
            <a:avLst/>
          </a:prstGeom>
          <a:noFill/>
        </p:spPr>
        <p:txBody>
          <a:bodyPr wrap="square" rtlCol="0">
            <a:spAutoFit/>
          </a:bodyPr>
          <a:lstStyle/>
          <a:p>
            <a:pPr algn="ctr"/>
            <a:r>
              <a:rPr lang="en-US" sz="1400" dirty="0">
                <a:latin typeface="+mj-lt"/>
              </a:rPr>
              <a:t>Example of .config outputs file</a:t>
            </a:r>
          </a:p>
        </p:txBody>
      </p:sp>
    </p:spTree>
    <p:extLst>
      <p:ext uri="{BB962C8B-B14F-4D97-AF65-F5344CB8AC3E}">
        <p14:creationId xmlns:p14="http://schemas.microsoft.com/office/powerpoint/2010/main" val="1804620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cap="all" dirty="0"/>
              <a:t>Agenda</a:t>
            </a:r>
            <a:endParaRPr lang="en-US" dirty="0"/>
          </a:p>
        </p:txBody>
      </p:sp>
      <p:sp>
        <p:nvSpPr>
          <p:cNvPr id="4" name="Inhaltsplatzhalter 3"/>
          <p:cNvSpPr>
            <a:spLocks noGrp="1"/>
          </p:cNvSpPr>
          <p:nvPr>
            <p:ph idx="1"/>
          </p:nvPr>
        </p:nvSpPr>
        <p:spPr>
          <a:xfrm>
            <a:off x="468000" y="1424991"/>
            <a:ext cx="11244574" cy="2373470"/>
          </a:xfrm>
        </p:spPr>
        <p:txBody>
          <a:bodyPr/>
          <a:lstStyle/>
          <a:p>
            <a:r>
              <a:rPr lang="en-US" dirty="0"/>
              <a:t>Overview	</a:t>
            </a:r>
            <a:r>
              <a:rPr lang="en-US" b="1" dirty="0"/>
              <a:t>Page 00</a:t>
            </a:r>
          </a:p>
          <a:p>
            <a:r>
              <a:rPr lang="en-US" dirty="0"/>
              <a:t>Zephyr SDK	</a:t>
            </a:r>
            <a:r>
              <a:rPr lang="en-US" b="1" dirty="0"/>
              <a:t>Page 00</a:t>
            </a:r>
            <a:endParaRPr lang="en-US" dirty="0"/>
          </a:p>
          <a:p>
            <a:r>
              <a:rPr lang="en-US" dirty="0"/>
              <a:t>Hardware support	</a:t>
            </a:r>
            <a:r>
              <a:rPr lang="en-US" b="1" dirty="0"/>
              <a:t>Page 00</a:t>
            </a:r>
          </a:p>
          <a:p>
            <a:r>
              <a:rPr lang="en-US" dirty="0"/>
              <a:t>Zephyr kernel	</a:t>
            </a:r>
            <a:r>
              <a:rPr lang="en-US" b="1" dirty="0"/>
              <a:t>Page 00</a:t>
            </a:r>
          </a:p>
          <a:p>
            <a:r>
              <a:rPr lang="en-US" dirty="0"/>
              <a:t>Device </a:t>
            </a:r>
            <a:r>
              <a:rPr lang="en-US"/>
              <a:t>driver model</a:t>
            </a:r>
            <a:r>
              <a:rPr lang="en-US" dirty="0"/>
              <a:t>	</a:t>
            </a:r>
            <a:r>
              <a:rPr lang="en-US" b="1" dirty="0"/>
              <a:t>Page 00</a:t>
            </a:r>
          </a:p>
        </p:txBody>
      </p:sp>
    </p:spTree>
    <p:extLst>
      <p:ext uri="{BB962C8B-B14F-4D97-AF65-F5344CB8AC3E}">
        <p14:creationId xmlns:p14="http://schemas.microsoft.com/office/powerpoint/2010/main" val="2292503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7CF06-5596-460B-B990-DA8B7F55E3B3}"/>
              </a:ext>
            </a:extLst>
          </p:cNvPr>
          <p:cNvSpPr>
            <a:spLocks noGrp="1"/>
          </p:cNvSpPr>
          <p:nvPr>
            <p:ph type="title"/>
          </p:nvPr>
        </p:nvSpPr>
        <p:spPr>
          <a:xfrm>
            <a:off x="467999" y="332539"/>
            <a:ext cx="11244575" cy="720197"/>
          </a:xfrm>
        </p:spPr>
        <p:txBody>
          <a:bodyPr/>
          <a:lstStyle/>
          <a:p>
            <a:r>
              <a:rPr lang="en-US" dirty="0"/>
              <a:t>Zephyr developing</a:t>
            </a:r>
            <a:br>
              <a:rPr lang="en-US" dirty="0"/>
            </a:br>
            <a:r>
              <a:rPr lang="en-US" sz="2000" dirty="0"/>
              <a:t>build system</a:t>
            </a:r>
          </a:p>
        </p:txBody>
      </p:sp>
      <p:sp>
        <p:nvSpPr>
          <p:cNvPr id="3" name="Content Placeholder 2">
            <a:extLst>
              <a:ext uri="{FF2B5EF4-FFF2-40B4-BE49-F238E27FC236}">
                <a16:creationId xmlns:a16="http://schemas.microsoft.com/office/drawing/2014/main" id="{88339906-AB4D-4839-9D6D-8DB2A75609D1}"/>
              </a:ext>
            </a:extLst>
          </p:cNvPr>
          <p:cNvSpPr>
            <a:spLocks noGrp="1"/>
          </p:cNvSpPr>
          <p:nvPr>
            <p:ph idx="1"/>
          </p:nvPr>
        </p:nvSpPr>
        <p:spPr>
          <a:xfrm>
            <a:off x="544200" y="1424990"/>
            <a:ext cx="5551800" cy="1552733"/>
          </a:xfrm>
        </p:spPr>
        <p:txBody>
          <a:bodyPr/>
          <a:lstStyle/>
          <a:p>
            <a:pPr algn="just"/>
            <a:r>
              <a:rPr lang="en-US" dirty="0"/>
              <a:t>Devicetree versus </a:t>
            </a:r>
            <a:r>
              <a:rPr lang="en-US" dirty="0" err="1"/>
              <a:t>Kconfig</a:t>
            </a:r>
            <a:r>
              <a:rPr lang="en-US" dirty="0"/>
              <a:t>: ref </a:t>
            </a:r>
            <a:r>
              <a:rPr lang="fr-FR" dirty="0" err="1">
                <a:hlinkClick r:id="rId3"/>
              </a:rPr>
              <a:t>Devicetree</a:t>
            </a:r>
            <a:r>
              <a:rPr lang="fr-FR" dirty="0">
                <a:hlinkClick r:id="rId3"/>
              </a:rPr>
              <a:t> versus </a:t>
            </a:r>
            <a:r>
              <a:rPr lang="fr-FR" dirty="0" err="1">
                <a:hlinkClick r:id="rId3"/>
              </a:rPr>
              <a:t>Kconfig</a:t>
            </a:r>
            <a:r>
              <a:rPr lang="fr-FR" dirty="0">
                <a:hlinkClick r:id="rId3"/>
              </a:rPr>
              <a:t> — </a:t>
            </a:r>
            <a:r>
              <a:rPr lang="fr-FR" dirty="0" err="1">
                <a:hlinkClick r:id="rId3"/>
              </a:rPr>
              <a:t>Zephyr</a:t>
            </a:r>
            <a:r>
              <a:rPr lang="fr-FR" dirty="0">
                <a:hlinkClick r:id="rId3"/>
              </a:rPr>
              <a:t> Project Documentation</a:t>
            </a:r>
            <a:endParaRPr lang="en-US" dirty="0"/>
          </a:p>
          <a:p>
            <a:pPr algn="just"/>
            <a:r>
              <a:rPr lang="en-US" dirty="0"/>
              <a:t>For example, consider a device with a 2.4GHz, multi-protocol radio supporting both the Bluetooth Low Energy and 802.15.4 wireless technologies:</a:t>
            </a:r>
          </a:p>
        </p:txBody>
      </p:sp>
      <p:graphicFrame>
        <p:nvGraphicFramePr>
          <p:cNvPr id="13" name="Table 15">
            <a:extLst>
              <a:ext uri="{FF2B5EF4-FFF2-40B4-BE49-F238E27FC236}">
                <a16:creationId xmlns:a16="http://schemas.microsoft.com/office/drawing/2014/main" id="{88CDF99A-2AC1-4985-9BEC-D324C3BD186C}"/>
              </a:ext>
            </a:extLst>
          </p:cNvPr>
          <p:cNvGraphicFramePr>
            <a:graphicFrameLocks noGrp="1"/>
          </p:cNvGraphicFramePr>
          <p:nvPr>
            <p:extLst>
              <p:ext uri="{D42A27DB-BD31-4B8C-83A1-F6EECF244321}">
                <p14:modId xmlns:p14="http://schemas.microsoft.com/office/powerpoint/2010/main" val="2624488221"/>
              </p:ext>
            </p:extLst>
          </p:nvPr>
        </p:nvGraphicFramePr>
        <p:xfrm>
          <a:off x="6781801" y="1491989"/>
          <a:ext cx="4756849" cy="1046480"/>
        </p:xfrm>
        <a:graphic>
          <a:graphicData uri="http://schemas.openxmlformats.org/drawingml/2006/table">
            <a:tbl>
              <a:tblPr firstRow="1" bandRow="1">
                <a:tableStyleId>{5C22544A-7EE6-4342-B048-85BDC9FD1C3A}</a:tableStyleId>
              </a:tblPr>
              <a:tblGrid>
                <a:gridCol w="889318">
                  <a:extLst>
                    <a:ext uri="{9D8B030D-6E8A-4147-A177-3AD203B41FA5}">
                      <a16:colId xmlns:a16="http://schemas.microsoft.com/office/drawing/2014/main" val="1634689203"/>
                    </a:ext>
                  </a:extLst>
                </a:gridCol>
                <a:gridCol w="1725930">
                  <a:extLst>
                    <a:ext uri="{9D8B030D-6E8A-4147-A177-3AD203B41FA5}">
                      <a16:colId xmlns:a16="http://schemas.microsoft.com/office/drawing/2014/main" val="2789359849"/>
                    </a:ext>
                  </a:extLst>
                </a:gridCol>
                <a:gridCol w="2141601">
                  <a:extLst>
                    <a:ext uri="{9D8B030D-6E8A-4147-A177-3AD203B41FA5}">
                      <a16:colId xmlns:a16="http://schemas.microsoft.com/office/drawing/2014/main" val="249073837"/>
                    </a:ext>
                  </a:extLst>
                </a:gridCol>
              </a:tblGrid>
              <a:tr h="298912">
                <a:tc>
                  <a:txBody>
                    <a:bodyPr/>
                    <a:lstStyle/>
                    <a:p>
                      <a:endParaRPr lang="en-US" sz="1400" dirty="0">
                        <a:latin typeface="+mj-lt"/>
                      </a:endParaRPr>
                    </a:p>
                  </a:txBody>
                  <a:tcPr/>
                </a:tc>
                <a:tc>
                  <a:txBody>
                    <a:bodyPr/>
                    <a:lstStyle/>
                    <a:p>
                      <a:r>
                        <a:rPr lang="en-US" sz="1400" dirty="0">
                          <a:latin typeface="+mj-lt"/>
                        </a:rPr>
                        <a:t>Devicetree</a:t>
                      </a:r>
                    </a:p>
                  </a:txBody>
                  <a:tcPr/>
                </a:tc>
                <a:tc>
                  <a:txBody>
                    <a:bodyPr/>
                    <a:lstStyle/>
                    <a:p>
                      <a:r>
                        <a:rPr lang="en-US" sz="1400" dirty="0" err="1">
                          <a:latin typeface="+mj-lt"/>
                        </a:rPr>
                        <a:t>Kconfig</a:t>
                      </a:r>
                      <a:endParaRPr lang="en-US" sz="1400" dirty="0">
                        <a:latin typeface="+mj-lt"/>
                      </a:endParaRPr>
                    </a:p>
                  </a:txBody>
                  <a:tcPr/>
                </a:tc>
                <a:extLst>
                  <a:ext uri="{0D108BD9-81ED-4DB2-BD59-A6C34878D82A}">
                    <a16:rowId xmlns:a16="http://schemas.microsoft.com/office/drawing/2014/main" val="2152941123"/>
                  </a:ext>
                </a:extLst>
              </a:tr>
              <a:tr h="370840">
                <a:tc>
                  <a:txBody>
                    <a:bodyPr/>
                    <a:lstStyle/>
                    <a:p>
                      <a:r>
                        <a:rPr lang="en-US" sz="1400" dirty="0">
                          <a:latin typeface="+mj-lt"/>
                        </a:rPr>
                        <a:t>Motivation</a:t>
                      </a:r>
                    </a:p>
                  </a:txBody>
                  <a:tcPr/>
                </a:tc>
                <a:tc>
                  <a:txBody>
                    <a:bodyPr/>
                    <a:lstStyle/>
                    <a:p>
                      <a:r>
                        <a:rPr lang="en-US" sz="1400" dirty="0">
                          <a:latin typeface="+mj-lt"/>
                        </a:rPr>
                        <a:t>To describe hardware</a:t>
                      </a:r>
                    </a:p>
                  </a:txBody>
                  <a:tcPr/>
                </a:tc>
                <a:tc>
                  <a:txBody>
                    <a:bodyPr/>
                    <a:lstStyle/>
                    <a:p>
                      <a:r>
                        <a:rPr lang="en-US" sz="1400" dirty="0">
                          <a:latin typeface="+mj-lt"/>
                        </a:rPr>
                        <a:t>To configure software support</a:t>
                      </a:r>
                    </a:p>
                  </a:txBody>
                  <a:tcPr/>
                </a:tc>
                <a:extLst>
                  <a:ext uri="{0D108BD9-81ED-4DB2-BD59-A6C34878D82A}">
                    <a16:rowId xmlns:a16="http://schemas.microsoft.com/office/drawing/2014/main" val="3375426815"/>
                  </a:ext>
                </a:extLst>
              </a:tr>
              <a:tr h="370840">
                <a:tc>
                  <a:txBody>
                    <a:bodyPr/>
                    <a:lstStyle/>
                    <a:p>
                      <a:r>
                        <a:rPr lang="en-US" sz="1400" dirty="0">
                          <a:latin typeface="+mj-lt"/>
                        </a:rPr>
                        <a:t>Usage</a:t>
                      </a:r>
                    </a:p>
                  </a:txBody>
                  <a:tcPr/>
                </a:tc>
                <a:tc>
                  <a:txBody>
                    <a:bodyPr/>
                    <a:lstStyle/>
                    <a:p>
                      <a:r>
                        <a:rPr lang="en-US" sz="1400" dirty="0">
                          <a:latin typeface="+mj-lt"/>
                        </a:rPr>
                        <a:t>Boot-time configuration</a:t>
                      </a:r>
                    </a:p>
                  </a:txBody>
                  <a:tcPr/>
                </a:tc>
                <a:tc>
                  <a:txBody>
                    <a:bodyPr/>
                    <a:lstStyle/>
                    <a:p>
                      <a:r>
                        <a:rPr lang="en-US" sz="1400" dirty="0">
                          <a:latin typeface="+mj-lt"/>
                        </a:rPr>
                        <a:t>Build-time configuration</a:t>
                      </a:r>
                    </a:p>
                  </a:txBody>
                  <a:tcPr/>
                </a:tc>
                <a:extLst>
                  <a:ext uri="{0D108BD9-81ED-4DB2-BD59-A6C34878D82A}">
                    <a16:rowId xmlns:a16="http://schemas.microsoft.com/office/drawing/2014/main" val="3205724101"/>
                  </a:ext>
                </a:extLst>
              </a:tr>
            </a:tbl>
          </a:graphicData>
        </a:graphic>
      </p:graphicFrame>
      <p:sp>
        <p:nvSpPr>
          <p:cNvPr id="16" name="TextBox 15">
            <a:extLst>
              <a:ext uri="{FF2B5EF4-FFF2-40B4-BE49-F238E27FC236}">
                <a16:creationId xmlns:a16="http://schemas.microsoft.com/office/drawing/2014/main" id="{5175FD0C-B633-4675-A6E6-C62493844B3E}"/>
              </a:ext>
            </a:extLst>
          </p:cNvPr>
          <p:cNvSpPr txBox="1"/>
          <p:nvPr/>
        </p:nvSpPr>
        <p:spPr>
          <a:xfrm>
            <a:off x="6781800" y="1184212"/>
            <a:ext cx="4756849" cy="307777"/>
          </a:xfrm>
          <a:prstGeom prst="rect">
            <a:avLst/>
          </a:prstGeom>
          <a:noFill/>
        </p:spPr>
        <p:txBody>
          <a:bodyPr wrap="square" rtlCol="0">
            <a:spAutoFit/>
          </a:bodyPr>
          <a:lstStyle/>
          <a:p>
            <a:pPr algn="ctr"/>
            <a:r>
              <a:rPr lang="en-US" sz="1400" dirty="0">
                <a:latin typeface="+mj-lt"/>
              </a:rPr>
              <a:t>Comparing </a:t>
            </a:r>
            <a:r>
              <a:rPr lang="en-US" sz="1400" dirty="0" err="1">
                <a:latin typeface="+mj-lt"/>
              </a:rPr>
              <a:t>devicetree</a:t>
            </a:r>
            <a:r>
              <a:rPr lang="en-US" sz="1400" dirty="0">
                <a:latin typeface="+mj-lt"/>
              </a:rPr>
              <a:t> vs </a:t>
            </a:r>
            <a:r>
              <a:rPr lang="en-US" sz="1400" dirty="0" err="1">
                <a:latin typeface="+mj-lt"/>
              </a:rPr>
              <a:t>Kconfig</a:t>
            </a:r>
            <a:endParaRPr lang="en-US" sz="1400" dirty="0">
              <a:latin typeface="+mj-lt"/>
            </a:endParaRPr>
          </a:p>
        </p:txBody>
      </p:sp>
      <p:graphicFrame>
        <p:nvGraphicFramePr>
          <p:cNvPr id="17" name="Diagram 16">
            <a:extLst>
              <a:ext uri="{FF2B5EF4-FFF2-40B4-BE49-F238E27FC236}">
                <a16:creationId xmlns:a16="http://schemas.microsoft.com/office/drawing/2014/main" id="{D30A3558-94E7-4B2B-A93F-486AAB2D2A78}"/>
              </a:ext>
            </a:extLst>
          </p:cNvPr>
          <p:cNvGraphicFramePr/>
          <p:nvPr>
            <p:extLst>
              <p:ext uri="{D42A27DB-BD31-4B8C-83A1-F6EECF244321}">
                <p14:modId xmlns:p14="http://schemas.microsoft.com/office/powerpoint/2010/main" val="3773583577"/>
              </p:ext>
            </p:extLst>
          </p:nvPr>
        </p:nvGraphicFramePr>
        <p:xfrm>
          <a:off x="544200" y="2977723"/>
          <a:ext cx="11168374" cy="31944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44702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850D8-8B31-4971-AC26-4DF0BDC3346D}"/>
              </a:ext>
            </a:extLst>
          </p:cNvPr>
          <p:cNvSpPr>
            <a:spLocks noGrp="1"/>
          </p:cNvSpPr>
          <p:nvPr>
            <p:ph type="title"/>
          </p:nvPr>
        </p:nvSpPr>
        <p:spPr/>
        <p:txBody>
          <a:bodyPr/>
          <a:lstStyle/>
          <a:p>
            <a:r>
              <a:rPr lang="en-US" dirty="0"/>
              <a:t>ZEPHYR DEVELOPING</a:t>
            </a:r>
            <a:br>
              <a:rPr lang="en-US" dirty="0"/>
            </a:br>
            <a:r>
              <a:rPr lang="en-US" sz="2000" dirty="0"/>
              <a:t>BUILD SYSTEM</a:t>
            </a:r>
          </a:p>
        </p:txBody>
      </p:sp>
      <p:sp>
        <p:nvSpPr>
          <p:cNvPr id="3" name="Content Placeholder 2">
            <a:extLst>
              <a:ext uri="{FF2B5EF4-FFF2-40B4-BE49-F238E27FC236}">
                <a16:creationId xmlns:a16="http://schemas.microsoft.com/office/drawing/2014/main" id="{38CD9F8A-115D-42B2-801F-BE4A2B706D13}"/>
              </a:ext>
            </a:extLst>
          </p:cNvPr>
          <p:cNvSpPr>
            <a:spLocks noGrp="1"/>
          </p:cNvSpPr>
          <p:nvPr>
            <p:ph idx="1"/>
          </p:nvPr>
        </p:nvSpPr>
        <p:spPr/>
        <p:txBody>
          <a:bodyPr/>
          <a:lstStyle/>
          <a:p>
            <a:r>
              <a:rPr lang="en-US" dirty="0"/>
              <a:t>Build phase have 5 steps:</a:t>
            </a:r>
          </a:p>
        </p:txBody>
      </p:sp>
      <p:graphicFrame>
        <p:nvGraphicFramePr>
          <p:cNvPr id="4" name="Diagram 3">
            <a:extLst>
              <a:ext uri="{FF2B5EF4-FFF2-40B4-BE49-F238E27FC236}">
                <a16:creationId xmlns:a16="http://schemas.microsoft.com/office/drawing/2014/main" id="{7B0AE65E-D1EF-453A-8AB4-7BA6452B4C07}"/>
              </a:ext>
            </a:extLst>
          </p:cNvPr>
          <p:cNvGraphicFramePr/>
          <p:nvPr>
            <p:extLst>
              <p:ext uri="{D42A27DB-BD31-4B8C-83A1-F6EECF244321}">
                <p14:modId xmlns:p14="http://schemas.microsoft.com/office/powerpoint/2010/main" val="692945957"/>
              </p:ext>
            </p:extLst>
          </p:nvPr>
        </p:nvGraphicFramePr>
        <p:xfrm>
          <a:off x="473741" y="1828800"/>
          <a:ext cx="5012659" cy="43097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6DCAE35A-7412-4DCE-92DF-5FDF7166440C}"/>
              </a:ext>
            </a:extLst>
          </p:cNvPr>
          <p:cNvSpPr txBox="1"/>
          <p:nvPr/>
        </p:nvSpPr>
        <p:spPr>
          <a:xfrm>
            <a:off x="5486400" y="1784064"/>
            <a:ext cx="6617946" cy="584775"/>
          </a:xfrm>
          <a:prstGeom prst="rect">
            <a:avLst/>
          </a:prstGeom>
          <a:noFill/>
        </p:spPr>
        <p:txBody>
          <a:bodyPr wrap="square" rtlCol="0">
            <a:spAutoFit/>
          </a:bodyPr>
          <a:lstStyle/>
          <a:p>
            <a:pPr algn="just"/>
            <a:r>
              <a:rPr lang="en-US" sz="1600" dirty="0"/>
              <a:t>Occurs before any source files are compiled, because during this phase header files used by the source files are generated.</a:t>
            </a:r>
          </a:p>
        </p:txBody>
      </p:sp>
      <p:sp>
        <p:nvSpPr>
          <p:cNvPr id="6" name="TextBox 5">
            <a:extLst>
              <a:ext uri="{FF2B5EF4-FFF2-40B4-BE49-F238E27FC236}">
                <a16:creationId xmlns:a16="http://schemas.microsoft.com/office/drawing/2014/main" id="{E5491F4B-B084-45E0-A0E1-347555B6D004}"/>
              </a:ext>
            </a:extLst>
          </p:cNvPr>
          <p:cNvSpPr txBox="1"/>
          <p:nvPr/>
        </p:nvSpPr>
        <p:spPr>
          <a:xfrm>
            <a:off x="5497854" y="2724940"/>
            <a:ext cx="6617946" cy="584775"/>
          </a:xfrm>
          <a:prstGeom prst="rect">
            <a:avLst/>
          </a:prstGeom>
          <a:noFill/>
        </p:spPr>
        <p:txBody>
          <a:bodyPr wrap="square" rtlCol="0">
            <a:spAutoFit/>
          </a:bodyPr>
          <a:lstStyle/>
          <a:p>
            <a:pPr algn="just"/>
            <a:r>
              <a:rPr lang="en-US" sz="1600" dirty="0"/>
              <a:t>Source files are collected from various subsystems and compiled into archives.</a:t>
            </a:r>
          </a:p>
        </p:txBody>
      </p:sp>
      <p:sp>
        <p:nvSpPr>
          <p:cNvPr id="7" name="TextBox 6">
            <a:extLst>
              <a:ext uri="{FF2B5EF4-FFF2-40B4-BE49-F238E27FC236}">
                <a16:creationId xmlns:a16="http://schemas.microsoft.com/office/drawing/2014/main" id="{ED549068-2371-4C32-9613-DADF7EAD58F2}"/>
              </a:ext>
            </a:extLst>
          </p:cNvPr>
          <p:cNvSpPr txBox="1"/>
          <p:nvPr/>
        </p:nvSpPr>
        <p:spPr>
          <a:xfrm>
            <a:off x="5497854" y="3621080"/>
            <a:ext cx="6617946" cy="830997"/>
          </a:xfrm>
          <a:prstGeom prst="rect">
            <a:avLst/>
          </a:prstGeom>
          <a:noFill/>
        </p:spPr>
        <p:txBody>
          <a:bodyPr wrap="square" rtlCol="0">
            <a:spAutoFit/>
          </a:bodyPr>
          <a:lstStyle/>
          <a:p>
            <a:pPr algn="just"/>
            <a:r>
              <a:rPr lang="en-US" sz="1600" b="0" i="0" u="none" strike="noStrike" baseline="0" dirty="0"/>
              <a:t>The binary from the previous stage is incomplete, with empty and/or placeholder sections that must be filled in by, essentially, reflection → to produce the missing pieces needed for the final binary.</a:t>
            </a:r>
            <a:endParaRPr lang="en-US" sz="1600" dirty="0"/>
          </a:p>
        </p:txBody>
      </p:sp>
      <p:sp>
        <p:nvSpPr>
          <p:cNvPr id="8" name="TextBox 7">
            <a:extLst>
              <a:ext uri="{FF2B5EF4-FFF2-40B4-BE49-F238E27FC236}">
                <a16:creationId xmlns:a16="http://schemas.microsoft.com/office/drawing/2014/main" id="{A146FF79-BDD7-4CE1-89FF-F25396FC9415}"/>
              </a:ext>
            </a:extLst>
          </p:cNvPr>
          <p:cNvSpPr txBox="1"/>
          <p:nvPr/>
        </p:nvSpPr>
        <p:spPr>
          <a:xfrm>
            <a:off x="5517070" y="4569392"/>
            <a:ext cx="6617946" cy="584775"/>
          </a:xfrm>
          <a:prstGeom prst="rect">
            <a:avLst/>
          </a:prstGeom>
          <a:noFill/>
        </p:spPr>
        <p:txBody>
          <a:bodyPr wrap="square" rtlCol="0">
            <a:spAutoFit/>
          </a:bodyPr>
          <a:lstStyle/>
          <a:p>
            <a:pPr algn="just"/>
            <a:r>
              <a:rPr lang="en-US" sz="1600" b="0" i="0" u="none" strike="noStrike" baseline="0" dirty="0"/>
              <a:t>The link from the previous stage is repeated, this time with the missing pieces populated.</a:t>
            </a:r>
            <a:endParaRPr lang="en-US" sz="1600" dirty="0"/>
          </a:p>
        </p:txBody>
      </p:sp>
      <p:sp>
        <p:nvSpPr>
          <p:cNvPr id="9" name="TextBox 8">
            <a:extLst>
              <a:ext uri="{FF2B5EF4-FFF2-40B4-BE49-F238E27FC236}">
                <a16:creationId xmlns:a16="http://schemas.microsoft.com/office/drawing/2014/main" id="{0D5C9CD2-F35A-4840-B534-61CD4A6F0F30}"/>
              </a:ext>
            </a:extLst>
          </p:cNvPr>
          <p:cNvSpPr txBox="1"/>
          <p:nvPr/>
        </p:nvSpPr>
        <p:spPr>
          <a:xfrm>
            <a:off x="5545562" y="5517704"/>
            <a:ext cx="6617946" cy="584775"/>
          </a:xfrm>
          <a:prstGeom prst="rect">
            <a:avLst/>
          </a:prstGeom>
          <a:noFill/>
        </p:spPr>
        <p:txBody>
          <a:bodyPr wrap="square" rtlCol="0">
            <a:spAutoFit/>
          </a:bodyPr>
          <a:lstStyle/>
          <a:p>
            <a:pPr algn="just"/>
            <a:r>
              <a:rPr lang="en-US" sz="1600" b="0" i="0" u="none" strike="noStrike" baseline="0" dirty="0"/>
              <a:t>Finally, if necessary, the completed kernel is converted from ELF to the format expected by the loader and/or flash tool required by the target.</a:t>
            </a:r>
            <a:endParaRPr lang="en-US" sz="1600" dirty="0"/>
          </a:p>
        </p:txBody>
      </p:sp>
    </p:spTree>
    <p:extLst>
      <p:ext uri="{BB962C8B-B14F-4D97-AF65-F5344CB8AC3E}">
        <p14:creationId xmlns:p14="http://schemas.microsoft.com/office/powerpoint/2010/main" val="489369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プレースホルダー 5" descr="屋外, ストリート, 交通, 光 が含まれている画像&#10;&#10;自動的に生成された説明">
            <a:extLst>
              <a:ext uri="{FF2B5EF4-FFF2-40B4-BE49-F238E27FC236}">
                <a16:creationId xmlns:a16="http://schemas.microsoft.com/office/drawing/2014/main" id="{D0BF8220-5A76-469F-A721-16287097CB57}"/>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4296" b="4296"/>
          <a:stretch>
            <a:fillRect/>
          </a:stretch>
        </p:blipFill>
        <p:spPr/>
      </p:pic>
      <p:sp>
        <p:nvSpPr>
          <p:cNvPr id="3" name="テキスト プレースホルダー 2">
            <a:extLst>
              <a:ext uri="{FF2B5EF4-FFF2-40B4-BE49-F238E27FC236}">
                <a16:creationId xmlns:a16="http://schemas.microsoft.com/office/drawing/2014/main" id="{39AE6B75-404A-4668-9B1C-C01856604112}"/>
              </a:ext>
            </a:extLst>
          </p:cNvPr>
          <p:cNvSpPr>
            <a:spLocks noGrp="1"/>
          </p:cNvSpPr>
          <p:nvPr>
            <p:ph type="body" sz="quarter" idx="11"/>
          </p:nvPr>
        </p:nvSpPr>
        <p:spPr>
          <a:xfrm>
            <a:off x="468000" y="1080000"/>
            <a:ext cx="7920000" cy="1464586"/>
          </a:xfrm>
        </p:spPr>
        <p:txBody>
          <a:bodyPr/>
          <a:lstStyle/>
          <a:p>
            <a:r>
              <a:rPr lang="en-US" altLang="ja-JP" dirty="0"/>
              <a:t>Hardware support</a:t>
            </a:r>
            <a:endParaRPr kumimoji="1" lang="en-US" altLang="ja-JP" cap="all" dirty="0"/>
          </a:p>
          <a:p>
            <a:pPr lvl="1"/>
            <a:r>
              <a:rPr kumimoji="1" lang="en-US" altLang="ja-JP" cap="all" dirty="0"/>
              <a:t>HARDWARE SUPPORT for Arm Cortex-M</a:t>
            </a:r>
          </a:p>
        </p:txBody>
      </p:sp>
    </p:spTree>
    <p:extLst>
      <p:ext uri="{BB962C8B-B14F-4D97-AF65-F5344CB8AC3E}">
        <p14:creationId xmlns:p14="http://schemas.microsoft.com/office/powerpoint/2010/main" val="464823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4E3E2-3464-4074-BEC6-B2D645C53240}"/>
              </a:ext>
            </a:extLst>
          </p:cNvPr>
          <p:cNvSpPr>
            <a:spLocks noGrp="1"/>
          </p:cNvSpPr>
          <p:nvPr>
            <p:ph type="title"/>
          </p:nvPr>
        </p:nvSpPr>
        <p:spPr>
          <a:xfrm>
            <a:off x="467999" y="332539"/>
            <a:ext cx="11244575" cy="720197"/>
          </a:xfrm>
        </p:spPr>
        <p:txBody>
          <a:bodyPr/>
          <a:lstStyle/>
          <a:p>
            <a:r>
              <a:rPr lang="en-US" dirty="0"/>
              <a:t>Hardware support</a:t>
            </a:r>
            <a:br>
              <a:rPr lang="en-US" dirty="0"/>
            </a:br>
            <a:r>
              <a:rPr lang="en-US" sz="2000" dirty="0"/>
              <a:t>arm cortex-m Key supported features</a:t>
            </a:r>
          </a:p>
        </p:txBody>
      </p:sp>
      <p:sp>
        <p:nvSpPr>
          <p:cNvPr id="5" name="Content Placeholder 4">
            <a:extLst>
              <a:ext uri="{FF2B5EF4-FFF2-40B4-BE49-F238E27FC236}">
                <a16:creationId xmlns:a16="http://schemas.microsoft.com/office/drawing/2014/main" id="{DD785CDE-547C-4E26-8DBF-A0D8F4A3BFBB}"/>
              </a:ext>
            </a:extLst>
          </p:cNvPr>
          <p:cNvSpPr>
            <a:spLocks noGrp="1"/>
          </p:cNvSpPr>
          <p:nvPr>
            <p:ph idx="1"/>
          </p:nvPr>
        </p:nvSpPr>
        <p:spPr>
          <a:xfrm>
            <a:off x="468000" y="1424991"/>
            <a:ext cx="11244574" cy="268279"/>
          </a:xfrm>
        </p:spPr>
        <p:txBody>
          <a:bodyPr/>
          <a:lstStyle/>
          <a:p>
            <a:pPr marL="0" indent="0">
              <a:buNone/>
            </a:pPr>
            <a:r>
              <a:rPr lang="en-US" dirty="0"/>
              <a:t>The table below summarizes the status of key OS features in the different Arm Cortex-M implementation variants.</a:t>
            </a:r>
          </a:p>
        </p:txBody>
      </p:sp>
      <p:graphicFrame>
        <p:nvGraphicFramePr>
          <p:cNvPr id="6" name="Table 6">
            <a:extLst>
              <a:ext uri="{FF2B5EF4-FFF2-40B4-BE49-F238E27FC236}">
                <a16:creationId xmlns:a16="http://schemas.microsoft.com/office/drawing/2014/main" id="{16DF5995-EF51-41EC-8B55-97CE93461ADA}"/>
              </a:ext>
            </a:extLst>
          </p:cNvPr>
          <p:cNvGraphicFramePr>
            <a:graphicFrameLocks noGrp="1"/>
          </p:cNvGraphicFramePr>
          <p:nvPr>
            <p:extLst>
              <p:ext uri="{D42A27DB-BD31-4B8C-83A1-F6EECF244321}">
                <p14:modId xmlns:p14="http://schemas.microsoft.com/office/powerpoint/2010/main" val="4227653837"/>
              </p:ext>
            </p:extLst>
          </p:nvPr>
        </p:nvGraphicFramePr>
        <p:xfrm>
          <a:off x="467999" y="1828800"/>
          <a:ext cx="11244574" cy="3708400"/>
        </p:xfrm>
        <a:graphic>
          <a:graphicData uri="http://schemas.openxmlformats.org/drawingml/2006/table">
            <a:tbl>
              <a:tblPr firstRow="1" bandRow="1">
                <a:tableStyleId>{5C22544A-7EE6-4342-B048-85BDC9FD1C3A}</a:tableStyleId>
              </a:tblPr>
              <a:tblGrid>
                <a:gridCol w="2130992">
                  <a:extLst>
                    <a:ext uri="{9D8B030D-6E8A-4147-A177-3AD203B41FA5}">
                      <a16:colId xmlns:a16="http://schemas.microsoft.com/office/drawing/2014/main" val="4033565504"/>
                    </a:ext>
                  </a:extLst>
                </a:gridCol>
                <a:gridCol w="2727269">
                  <a:extLst>
                    <a:ext uri="{9D8B030D-6E8A-4147-A177-3AD203B41FA5}">
                      <a16:colId xmlns:a16="http://schemas.microsoft.com/office/drawing/2014/main" val="3416721566"/>
                    </a:ext>
                  </a:extLst>
                </a:gridCol>
                <a:gridCol w="2128771">
                  <a:extLst>
                    <a:ext uri="{9D8B030D-6E8A-4147-A177-3AD203B41FA5}">
                      <a16:colId xmlns:a16="http://schemas.microsoft.com/office/drawing/2014/main" val="2986883081"/>
                    </a:ext>
                  </a:extLst>
                </a:gridCol>
                <a:gridCol w="2128771">
                  <a:extLst>
                    <a:ext uri="{9D8B030D-6E8A-4147-A177-3AD203B41FA5}">
                      <a16:colId xmlns:a16="http://schemas.microsoft.com/office/drawing/2014/main" val="2777925795"/>
                    </a:ext>
                  </a:extLst>
                </a:gridCol>
                <a:gridCol w="2128771">
                  <a:extLst>
                    <a:ext uri="{9D8B030D-6E8A-4147-A177-3AD203B41FA5}">
                      <a16:colId xmlns:a16="http://schemas.microsoft.com/office/drawing/2014/main" val="1046577101"/>
                    </a:ext>
                  </a:extLst>
                </a:gridCol>
              </a:tblGrid>
              <a:tr h="370840">
                <a:tc rowSpan="3" gridSpan="2">
                  <a:txBody>
                    <a:bodyPr/>
                    <a:lstStyle/>
                    <a:p>
                      <a:endParaRPr lang="en-US" sz="1600" dirty="0"/>
                    </a:p>
                  </a:txBody>
                  <a:tcPr/>
                </a:tc>
                <a:tc rowSpan="3" hMerge="1">
                  <a:txBody>
                    <a:bodyPr/>
                    <a:lstStyle/>
                    <a:p>
                      <a:endParaRPr lang="en-US" sz="1600" dirty="0"/>
                    </a:p>
                  </a:txBody>
                  <a:tcPr/>
                </a:tc>
                <a:tc gridSpan="3">
                  <a:txBody>
                    <a:bodyPr/>
                    <a:lstStyle/>
                    <a:p>
                      <a:pPr algn="ctr"/>
                      <a:r>
                        <a:rPr kumimoji="1" lang="en-US" sz="1600" b="1" i="0" kern="1200" dirty="0">
                          <a:solidFill>
                            <a:schemeClr val="lt1"/>
                          </a:solidFill>
                          <a:effectLst/>
                          <a:latin typeface="+mn-lt"/>
                          <a:ea typeface="+mn-ea"/>
                          <a:cs typeface="+mn-cs"/>
                        </a:rPr>
                        <a:t>Processor families</a:t>
                      </a:r>
                      <a:endParaRPr lang="en-US" sz="1600" dirty="0"/>
                    </a:p>
                  </a:txBody>
                  <a:tcPr/>
                </a:tc>
                <a:tc hMerge="1">
                  <a:txBody>
                    <a:bodyPr/>
                    <a:lstStyle/>
                    <a:p>
                      <a:endParaRPr lang="en-US" sz="1600" dirty="0"/>
                    </a:p>
                  </a:txBody>
                  <a:tcPr/>
                </a:tc>
                <a:tc hMerge="1">
                  <a:txBody>
                    <a:bodyPr/>
                    <a:lstStyle/>
                    <a:p>
                      <a:endParaRPr lang="en-US" sz="1600" dirty="0"/>
                    </a:p>
                  </a:txBody>
                  <a:tcPr/>
                </a:tc>
                <a:extLst>
                  <a:ext uri="{0D108BD9-81ED-4DB2-BD59-A6C34878D82A}">
                    <a16:rowId xmlns:a16="http://schemas.microsoft.com/office/drawing/2014/main" val="4039176812"/>
                  </a:ext>
                </a:extLst>
              </a:tr>
              <a:tr h="370840">
                <a:tc gridSpan="2" vMerge="1">
                  <a:txBody>
                    <a:bodyPr/>
                    <a:lstStyle/>
                    <a:p>
                      <a:endParaRPr lang="en-US" sz="1600" b="1" dirty="0"/>
                    </a:p>
                  </a:txBody>
                  <a:tcPr/>
                </a:tc>
                <a:tc hMerge="1" vMerge="1">
                  <a:txBody>
                    <a:bodyPr/>
                    <a:lstStyle/>
                    <a:p>
                      <a:endParaRPr lang="en-US" sz="1600" b="1" dirty="0"/>
                    </a:p>
                  </a:txBody>
                  <a:tcPr/>
                </a:tc>
                <a:tc>
                  <a:txBody>
                    <a:bodyPr/>
                    <a:lstStyle/>
                    <a:p>
                      <a:pPr algn="ctr"/>
                      <a:r>
                        <a:rPr kumimoji="1" lang="en-US" sz="1600" b="1" i="0" kern="1200" dirty="0">
                          <a:solidFill>
                            <a:schemeClr val="dk1"/>
                          </a:solidFill>
                          <a:effectLst/>
                          <a:latin typeface="+mn-lt"/>
                          <a:ea typeface="+mn-ea"/>
                          <a:cs typeface="+mn-cs"/>
                        </a:rPr>
                        <a:t>Arm v7-M</a:t>
                      </a:r>
                      <a:endParaRPr lang="en-US" sz="1600" b="1" dirty="0"/>
                    </a:p>
                  </a:txBody>
                  <a:tcPr/>
                </a:tc>
                <a:tc gridSpan="2">
                  <a:txBody>
                    <a:bodyPr/>
                    <a:lstStyle/>
                    <a:p>
                      <a:pPr algn="ctr"/>
                      <a:r>
                        <a:rPr lang="en-US" sz="1600" b="1" dirty="0"/>
                        <a:t>Arm v8-M</a:t>
                      </a:r>
                    </a:p>
                  </a:txBody>
                  <a:tcPr/>
                </a:tc>
                <a:tc hMerge="1">
                  <a:txBody>
                    <a:bodyPr/>
                    <a:lstStyle/>
                    <a:p>
                      <a:endParaRPr lang="en-US" sz="1600" dirty="0"/>
                    </a:p>
                  </a:txBody>
                  <a:tcPr/>
                </a:tc>
                <a:extLst>
                  <a:ext uri="{0D108BD9-81ED-4DB2-BD59-A6C34878D82A}">
                    <a16:rowId xmlns:a16="http://schemas.microsoft.com/office/drawing/2014/main" val="3274725504"/>
                  </a:ext>
                </a:extLst>
              </a:tr>
              <a:tr h="370840">
                <a:tc gridSpan="2" vMerge="1">
                  <a:txBody>
                    <a:bodyPr/>
                    <a:lstStyle/>
                    <a:p>
                      <a:endParaRPr lang="en-US" sz="1600" dirty="0"/>
                    </a:p>
                  </a:txBody>
                  <a:tcPr/>
                </a:tc>
                <a:tc hMerge="1" vMerge="1">
                  <a:txBody>
                    <a:bodyPr/>
                    <a:lstStyle/>
                    <a:p>
                      <a:endParaRPr lang="en-US"/>
                    </a:p>
                  </a:txBody>
                  <a:tcPr/>
                </a:tc>
                <a:tc>
                  <a:txBody>
                    <a:bodyPr/>
                    <a:lstStyle/>
                    <a:p>
                      <a:pPr algn="ctr"/>
                      <a:r>
                        <a:rPr lang="en-US" sz="1600" b="1" dirty="0"/>
                        <a:t>M4</a:t>
                      </a:r>
                    </a:p>
                  </a:txBody>
                  <a:tcPr/>
                </a:tc>
                <a:tc>
                  <a:txBody>
                    <a:bodyPr/>
                    <a:lstStyle/>
                    <a:p>
                      <a:pPr algn="ctr"/>
                      <a:r>
                        <a:rPr lang="en-US" sz="1600" b="1" dirty="0"/>
                        <a:t>M23</a:t>
                      </a:r>
                    </a:p>
                  </a:txBody>
                  <a:tcPr/>
                </a:tc>
                <a:tc>
                  <a:txBody>
                    <a:bodyPr/>
                    <a:lstStyle/>
                    <a:p>
                      <a:pPr algn="ctr"/>
                      <a:r>
                        <a:rPr lang="en-US" sz="1600" b="1" dirty="0"/>
                        <a:t>M33</a:t>
                      </a:r>
                    </a:p>
                  </a:txBody>
                  <a:tcPr/>
                </a:tc>
                <a:extLst>
                  <a:ext uri="{0D108BD9-81ED-4DB2-BD59-A6C34878D82A}">
                    <a16:rowId xmlns:a16="http://schemas.microsoft.com/office/drawing/2014/main" val="2107039156"/>
                  </a:ext>
                </a:extLst>
              </a:tr>
              <a:tr h="370840">
                <a:tc gridSpan="2">
                  <a:txBody>
                    <a:bodyPr/>
                    <a:lstStyle/>
                    <a:p>
                      <a:r>
                        <a:rPr lang="en-US" sz="1600" dirty="0"/>
                        <a:t>Programmable fault IRQ priorities</a:t>
                      </a:r>
                    </a:p>
                  </a:txBody>
                  <a:tcPr/>
                </a:tc>
                <a:tc hMerge="1">
                  <a:txBody>
                    <a:bodyPr/>
                    <a:lstStyle/>
                    <a:p>
                      <a:endParaRPr lang="en-US" sz="1600" dirty="0"/>
                    </a:p>
                  </a:txBody>
                  <a:tcPr/>
                </a:tc>
                <a:tc>
                  <a:txBody>
                    <a:bodyPr/>
                    <a:lstStyle/>
                    <a:p>
                      <a:pPr algn="ctr" fontAlgn="ctr"/>
                      <a:r>
                        <a:rPr lang="en-US" sz="1600" dirty="0">
                          <a:effectLst/>
                        </a:rPr>
                        <a:t>Y</a:t>
                      </a:r>
                    </a:p>
                  </a:txBody>
                  <a:tcPr marL="121920" marR="121920" marT="60960" marB="60960" anchor="ctr"/>
                </a:tc>
                <a:tc>
                  <a:txBody>
                    <a:bodyPr/>
                    <a:lstStyle/>
                    <a:p>
                      <a:pPr algn="ctr" fontAlgn="ctr"/>
                      <a:r>
                        <a:rPr lang="en-US" sz="1600" dirty="0">
                          <a:effectLst/>
                        </a:rPr>
                        <a:t>N</a:t>
                      </a:r>
                    </a:p>
                  </a:txBody>
                  <a:tcPr marL="121920" marR="121920" marT="60960" marB="60960" anchor="ctr"/>
                </a:tc>
                <a:tc>
                  <a:txBody>
                    <a:bodyPr/>
                    <a:lstStyle/>
                    <a:p>
                      <a:pPr algn="ctr" fontAlgn="ctr"/>
                      <a:r>
                        <a:rPr lang="en-US" sz="1600" dirty="0">
                          <a:effectLst/>
                        </a:rPr>
                        <a:t>Y</a:t>
                      </a:r>
                    </a:p>
                  </a:txBody>
                  <a:tcPr marL="121920" marR="121920" marT="60960" marB="60960" anchor="ctr"/>
                </a:tc>
                <a:extLst>
                  <a:ext uri="{0D108BD9-81ED-4DB2-BD59-A6C34878D82A}">
                    <a16:rowId xmlns:a16="http://schemas.microsoft.com/office/drawing/2014/main" val="3976099563"/>
                  </a:ext>
                </a:extLst>
              </a:tr>
              <a:tr h="370840">
                <a:tc gridSpan="2">
                  <a:txBody>
                    <a:bodyPr/>
                    <a:lstStyle/>
                    <a:p>
                      <a:r>
                        <a:rPr lang="en-US" sz="1600" dirty="0"/>
                        <a:t>Single-thread kernel support</a:t>
                      </a:r>
                    </a:p>
                  </a:txBody>
                  <a:tcPr/>
                </a:tc>
                <a:tc hMerge="1">
                  <a:txBody>
                    <a:bodyPr/>
                    <a:lstStyle/>
                    <a:p>
                      <a:endParaRPr lang="en-US" sz="1600" dirty="0"/>
                    </a:p>
                  </a:txBody>
                  <a:tcPr/>
                </a:tc>
                <a:tc>
                  <a:txBody>
                    <a:bodyPr/>
                    <a:lstStyle/>
                    <a:p>
                      <a:pPr algn="ctr" fontAlgn="ctr"/>
                      <a:r>
                        <a:rPr lang="en-US" sz="1600" dirty="0">
                          <a:effectLst/>
                        </a:rPr>
                        <a:t>Y</a:t>
                      </a:r>
                    </a:p>
                  </a:txBody>
                  <a:tcPr marL="121920" marR="121920" marT="60960" marB="60960" anchor="ctr"/>
                </a:tc>
                <a:tc>
                  <a:txBody>
                    <a:bodyPr/>
                    <a:lstStyle/>
                    <a:p>
                      <a:pPr algn="ctr" fontAlgn="ctr"/>
                      <a:r>
                        <a:rPr lang="en-US" sz="1600" dirty="0">
                          <a:effectLst/>
                        </a:rPr>
                        <a:t>Y</a:t>
                      </a:r>
                    </a:p>
                  </a:txBody>
                  <a:tcPr marL="121920" marR="121920" marT="60960" marB="60960" anchor="ctr"/>
                </a:tc>
                <a:tc>
                  <a:txBody>
                    <a:bodyPr/>
                    <a:lstStyle/>
                    <a:p>
                      <a:pPr algn="ctr" fontAlgn="ctr"/>
                      <a:r>
                        <a:rPr lang="en-US" sz="1600" dirty="0">
                          <a:effectLst/>
                        </a:rPr>
                        <a:t>Y</a:t>
                      </a:r>
                    </a:p>
                  </a:txBody>
                  <a:tcPr marL="121920" marR="121920" marT="60960" marB="60960" anchor="ctr"/>
                </a:tc>
                <a:extLst>
                  <a:ext uri="{0D108BD9-81ED-4DB2-BD59-A6C34878D82A}">
                    <a16:rowId xmlns:a16="http://schemas.microsoft.com/office/drawing/2014/main" val="2285791246"/>
                  </a:ext>
                </a:extLst>
              </a:tr>
              <a:tr h="370840">
                <a:tc gridSpan="2">
                  <a:txBody>
                    <a:bodyPr/>
                    <a:lstStyle/>
                    <a:p>
                      <a:r>
                        <a:rPr lang="en-US" sz="1600" dirty="0"/>
                        <a:t>Thread local storage support</a:t>
                      </a:r>
                    </a:p>
                  </a:txBody>
                  <a:tcPr/>
                </a:tc>
                <a:tc hMerge="1">
                  <a:txBody>
                    <a:bodyPr/>
                    <a:lstStyle/>
                    <a:p>
                      <a:endParaRPr lang="en-US" sz="1600" dirty="0"/>
                    </a:p>
                  </a:txBody>
                  <a:tcPr/>
                </a:tc>
                <a:tc>
                  <a:txBody>
                    <a:bodyPr/>
                    <a:lstStyle/>
                    <a:p>
                      <a:pPr algn="ctr" fontAlgn="ctr"/>
                      <a:r>
                        <a:rPr lang="en-US" sz="1600" dirty="0">
                          <a:effectLst/>
                        </a:rPr>
                        <a:t>Y</a:t>
                      </a:r>
                    </a:p>
                  </a:txBody>
                  <a:tcPr marL="121920" marR="121920" marT="60960" marB="60960" anchor="ctr"/>
                </a:tc>
                <a:tc>
                  <a:txBody>
                    <a:bodyPr/>
                    <a:lstStyle/>
                    <a:p>
                      <a:pPr algn="ctr" fontAlgn="ctr"/>
                      <a:r>
                        <a:rPr lang="en-US" sz="1600" dirty="0">
                          <a:effectLst/>
                        </a:rPr>
                        <a:t>Y</a:t>
                      </a:r>
                    </a:p>
                  </a:txBody>
                  <a:tcPr marL="121920" marR="121920" marT="60960" marB="60960" anchor="ctr"/>
                </a:tc>
                <a:tc>
                  <a:txBody>
                    <a:bodyPr/>
                    <a:lstStyle/>
                    <a:p>
                      <a:pPr algn="ctr" fontAlgn="ctr"/>
                      <a:r>
                        <a:rPr lang="en-US" sz="1600" dirty="0">
                          <a:effectLst/>
                        </a:rPr>
                        <a:t>Y</a:t>
                      </a:r>
                    </a:p>
                  </a:txBody>
                  <a:tcPr marL="121920" marR="121920" marT="60960" marB="60960" anchor="ctr"/>
                </a:tc>
                <a:extLst>
                  <a:ext uri="{0D108BD9-81ED-4DB2-BD59-A6C34878D82A}">
                    <a16:rowId xmlns:a16="http://schemas.microsoft.com/office/drawing/2014/main" val="2669990291"/>
                  </a:ext>
                </a:extLst>
              </a:tr>
              <a:tr h="370840">
                <a:tc rowSpan="4">
                  <a:txBody>
                    <a:bodyPr/>
                    <a:lstStyle/>
                    <a:p>
                      <a:r>
                        <a:rPr lang="en-US" sz="1600" dirty="0"/>
                        <a:t>Interrupt handling</a:t>
                      </a:r>
                    </a:p>
                  </a:txBody>
                  <a:tcPr/>
                </a:tc>
                <a:tc>
                  <a:txBody>
                    <a:bodyPr/>
                    <a:lstStyle/>
                    <a:p>
                      <a:r>
                        <a:rPr lang="en-US" sz="1600" dirty="0"/>
                        <a:t>Regular interrupts</a:t>
                      </a:r>
                    </a:p>
                  </a:txBody>
                  <a:tcPr/>
                </a:tc>
                <a:tc>
                  <a:txBody>
                    <a:bodyPr/>
                    <a:lstStyle/>
                    <a:p>
                      <a:pPr algn="ctr" fontAlgn="ctr"/>
                      <a:r>
                        <a:rPr lang="en-US" sz="1600" dirty="0">
                          <a:effectLst/>
                        </a:rPr>
                        <a:t>Y</a:t>
                      </a:r>
                    </a:p>
                  </a:txBody>
                  <a:tcPr marL="121920" marR="121920" marT="60960" marB="60960" anchor="ctr"/>
                </a:tc>
                <a:tc>
                  <a:txBody>
                    <a:bodyPr/>
                    <a:lstStyle/>
                    <a:p>
                      <a:pPr algn="ctr" fontAlgn="ctr"/>
                      <a:r>
                        <a:rPr lang="en-US" sz="1600" dirty="0">
                          <a:effectLst/>
                        </a:rPr>
                        <a:t>Y</a:t>
                      </a:r>
                    </a:p>
                  </a:txBody>
                  <a:tcPr marL="121920" marR="121920" marT="60960" marB="60960" anchor="ctr"/>
                </a:tc>
                <a:tc>
                  <a:txBody>
                    <a:bodyPr/>
                    <a:lstStyle/>
                    <a:p>
                      <a:pPr algn="ctr" fontAlgn="ctr"/>
                      <a:r>
                        <a:rPr lang="en-US" sz="1600" dirty="0">
                          <a:effectLst/>
                        </a:rPr>
                        <a:t>Y</a:t>
                      </a:r>
                    </a:p>
                  </a:txBody>
                  <a:tcPr marL="121920" marR="121920" marT="60960" marB="60960" anchor="ctr"/>
                </a:tc>
                <a:extLst>
                  <a:ext uri="{0D108BD9-81ED-4DB2-BD59-A6C34878D82A}">
                    <a16:rowId xmlns:a16="http://schemas.microsoft.com/office/drawing/2014/main" val="1313630504"/>
                  </a:ext>
                </a:extLst>
              </a:tr>
              <a:tr h="370840">
                <a:tc vMerge="1">
                  <a:txBody>
                    <a:bodyPr/>
                    <a:lstStyle/>
                    <a:p>
                      <a:endParaRPr lang="en-US" sz="1600" dirty="0"/>
                    </a:p>
                  </a:txBody>
                  <a:tcPr/>
                </a:tc>
                <a:tc>
                  <a:txBody>
                    <a:bodyPr/>
                    <a:lstStyle/>
                    <a:p>
                      <a:r>
                        <a:rPr lang="en-US" sz="1600" dirty="0"/>
                        <a:t>Dynamic interrupts</a:t>
                      </a:r>
                    </a:p>
                  </a:txBody>
                  <a:tcPr/>
                </a:tc>
                <a:tc>
                  <a:txBody>
                    <a:bodyPr/>
                    <a:lstStyle/>
                    <a:p>
                      <a:pPr algn="ctr" fontAlgn="ctr"/>
                      <a:r>
                        <a:rPr lang="en-US" sz="1600" dirty="0">
                          <a:effectLst/>
                        </a:rPr>
                        <a:t>Y</a:t>
                      </a:r>
                    </a:p>
                  </a:txBody>
                  <a:tcPr marL="121920" marR="121920" marT="60960" marB="60960" anchor="ctr"/>
                </a:tc>
                <a:tc>
                  <a:txBody>
                    <a:bodyPr/>
                    <a:lstStyle/>
                    <a:p>
                      <a:pPr algn="ctr" fontAlgn="ctr"/>
                      <a:r>
                        <a:rPr lang="en-US" sz="1600" dirty="0">
                          <a:effectLst/>
                        </a:rPr>
                        <a:t>Y</a:t>
                      </a:r>
                    </a:p>
                  </a:txBody>
                  <a:tcPr marL="121920" marR="121920" marT="60960" marB="60960" anchor="ctr"/>
                </a:tc>
                <a:tc>
                  <a:txBody>
                    <a:bodyPr/>
                    <a:lstStyle/>
                    <a:p>
                      <a:pPr algn="ctr" fontAlgn="ctr"/>
                      <a:r>
                        <a:rPr lang="en-US" sz="1600" dirty="0">
                          <a:effectLst/>
                        </a:rPr>
                        <a:t>Y</a:t>
                      </a:r>
                    </a:p>
                  </a:txBody>
                  <a:tcPr marL="121920" marR="121920" marT="60960" marB="60960" anchor="ctr"/>
                </a:tc>
                <a:extLst>
                  <a:ext uri="{0D108BD9-81ED-4DB2-BD59-A6C34878D82A}">
                    <a16:rowId xmlns:a16="http://schemas.microsoft.com/office/drawing/2014/main" val="2122797207"/>
                  </a:ext>
                </a:extLst>
              </a:tr>
              <a:tr h="370840">
                <a:tc vMerge="1">
                  <a:txBody>
                    <a:bodyPr/>
                    <a:lstStyle/>
                    <a:p>
                      <a:endParaRPr lang="en-US" sz="1600" dirty="0"/>
                    </a:p>
                  </a:txBody>
                  <a:tcPr/>
                </a:tc>
                <a:tc>
                  <a:txBody>
                    <a:bodyPr/>
                    <a:lstStyle/>
                    <a:p>
                      <a:r>
                        <a:rPr lang="en-US" sz="1600" dirty="0"/>
                        <a:t>Direct interrupts</a:t>
                      </a:r>
                    </a:p>
                  </a:txBody>
                  <a:tcPr/>
                </a:tc>
                <a:tc>
                  <a:txBody>
                    <a:bodyPr/>
                    <a:lstStyle/>
                    <a:p>
                      <a:pPr algn="ctr" fontAlgn="ctr"/>
                      <a:r>
                        <a:rPr lang="en-US" sz="1600" dirty="0">
                          <a:effectLst/>
                        </a:rPr>
                        <a:t>Y</a:t>
                      </a:r>
                    </a:p>
                  </a:txBody>
                  <a:tcPr marL="121920" marR="121920" marT="60960" marB="60960" anchor="ctr"/>
                </a:tc>
                <a:tc>
                  <a:txBody>
                    <a:bodyPr/>
                    <a:lstStyle/>
                    <a:p>
                      <a:pPr algn="ctr" fontAlgn="ctr"/>
                      <a:r>
                        <a:rPr lang="en-US" sz="1600" dirty="0">
                          <a:effectLst/>
                        </a:rPr>
                        <a:t>Y</a:t>
                      </a:r>
                    </a:p>
                  </a:txBody>
                  <a:tcPr marL="121920" marR="121920" marT="60960" marB="60960" anchor="ctr"/>
                </a:tc>
                <a:tc>
                  <a:txBody>
                    <a:bodyPr/>
                    <a:lstStyle/>
                    <a:p>
                      <a:pPr algn="ctr" fontAlgn="ctr"/>
                      <a:r>
                        <a:rPr lang="en-US" sz="1600" dirty="0">
                          <a:effectLst/>
                        </a:rPr>
                        <a:t>Y</a:t>
                      </a:r>
                    </a:p>
                  </a:txBody>
                  <a:tcPr marL="121920" marR="121920" marT="60960" marB="60960" anchor="ctr"/>
                </a:tc>
                <a:extLst>
                  <a:ext uri="{0D108BD9-81ED-4DB2-BD59-A6C34878D82A}">
                    <a16:rowId xmlns:a16="http://schemas.microsoft.com/office/drawing/2014/main" val="2528454973"/>
                  </a:ext>
                </a:extLst>
              </a:tr>
              <a:tr h="370840">
                <a:tc vMerge="1">
                  <a:txBody>
                    <a:bodyPr/>
                    <a:lstStyle/>
                    <a:p>
                      <a:endParaRPr lang="en-US" sz="1600" dirty="0"/>
                    </a:p>
                  </a:txBody>
                  <a:tcPr/>
                </a:tc>
                <a:tc>
                  <a:txBody>
                    <a:bodyPr/>
                    <a:lstStyle/>
                    <a:p>
                      <a:r>
                        <a:rPr lang="en-US" sz="1600" dirty="0"/>
                        <a:t>Zero Latency interrupts</a:t>
                      </a:r>
                    </a:p>
                  </a:txBody>
                  <a:tcPr/>
                </a:tc>
                <a:tc>
                  <a:txBody>
                    <a:bodyPr/>
                    <a:lstStyle/>
                    <a:p>
                      <a:pPr algn="ctr" fontAlgn="ctr"/>
                      <a:r>
                        <a:rPr lang="en-US" sz="1600" dirty="0">
                          <a:effectLst/>
                        </a:rPr>
                        <a:t>Y</a:t>
                      </a:r>
                    </a:p>
                  </a:txBody>
                  <a:tcPr marL="121920" marR="121920" marT="60960" marB="60960" anchor="ctr"/>
                </a:tc>
                <a:tc>
                  <a:txBody>
                    <a:bodyPr/>
                    <a:lstStyle/>
                    <a:p>
                      <a:pPr algn="ctr" fontAlgn="ctr"/>
                      <a:r>
                        <a:rPr lang="en-US" sz="1600" dirty="0">
                          <a:effectLst/>
                        </a:rPr>
                        <a:t>Y</a:t>
                      </a:r>
                    </a:p>
                  </a:txBody>
                  <a:tcPr marL="121920" marR="121920" marT="60960" marB="60960" anchor="ctr"/>
                </a:tc>
                <a:tc>
                  <a:txBody>
                    <a:bodyPr/>
                    <a:lstStyle/>
                    <a:p>
                      <a:pPr algn="ctr" fontAlgn="ctr"/>
                      <a:r>
                        <a:rPr lang="en-US" sz="1600" dirty="0">
                          <a:effectLst/>
                        </a:rPr>
                        <a:t>Y</a:t>
                      </a:r>
                    </a:p>
                  </a:txBody>
                  <a:tcPr marL="121920" marR="121920" marT="60960" marB="60960" anchor="ctr"/>
                </a:tc>
                <a:extLst>
                  <a:ext uri="{0D108BD9-81ED-4DB2-BD59-A6C34878D82A}">
                    <a16:rowId xmlns:a16="http://schemas.microsoft.com/office/drawing/2014/main" val="4178377762"/>
                  </a:ext>
                </a:extLst>
              </a:tr>
            </a:tbl>
          </a:graphicData>
        </a:graphic>
      </p:graphicFrame>
    </p:spTree>
    <p:extLst>
      <p:ext uri="{BB962C8B-B14F-4D97-AF65-F5344CB8AC3E}">
        <p14:creationId xmlns:p14="http://schemas.microsoft.com/office/powerpoint/2010/main" val="4179449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4E3E2-3464-4074-BEC6-B2D645C53240}"/>
              </a:ext>
            </a:extLst>
          </p:cNvPr>
          <p:cNvSpPr>
            <a:spLocks noGrp="1"/>
          </p:cNvSpPr>
          <p:nvPr>
            <p:ph type="title"/>
          </p:nvPr>
        </p:nvSpPr>
        <p:spPr>
          <a:xfrm>
            <a:off x="467999" y="332539"/>
            <a:ext cx="11244575" cy="720197"/>
          </a:xfrm>
        </p:spPr>
        <p:txBody>
          <a:bodyPr/>
          <a:lstStyle/>
          <a:p>
            <a:r>
              <a:rPr lang="en-US" dirty="0"/>
              <a:t>Hardware support</a:t>
            </a:r>
            <a:br>
              <a:rPr lang="en-US" dirty="0"/>
            </a:br>
            <a:r>
              <a:rPr lang="en-US" sz="2000" dirty="0"/>
              <a:t>arm cortex-m Key supported features</a:t>
            </a:r>
          </a:p>
        </p:txBody>
      </p:sp>
      <p:sp>
        <p:nvSpPr>
          <p:cNvPr id="5" name="Content Placeholder 4">
            <a:extLst>
              <a:ext uri="{FF2B5EF4-FFF2-40B4-BE49-F238E27FC236}">
                <a16:creationId xmlns:a16="http://schemas.microsoft.com/office/drawing/2014/main" id="{DD785CDE-547C-4E26-8DBF-A0D8F4A3BFBB}"/>
              </a:ext>
            </a:extLst>
          </p:cNvPr>
          <p:cNvSpPr>
            <a:spLocks noGrp="1"/>
          </p:cNvSpPr>
          <p:nvPr>
            <p:ph idx="1"/>
          </p:nvPr>
        </p:nvSpPr>
        <p:spPr>
          <a:xfrm>
            <a:off x="468000" y="1424991"/>
            <a:ext cx="11244574" cy="268279"/>
          </a:xfrm>
        </p:spPr>
        <p:txBody>
          <a:bodyPr/>
          <a:lstStyle/>
          <a:p>
            <a:pPr marL="0" indent="0">
              <a:buNone/>
            </a:pPr>
            <a:r>
              <a:rPr lang="en-US" dirty="0"/>
              <a:t>The table below summarizes the status of key OS features in the different Arm Cortex-M implementation variants.</a:t>
            </a:r>
          </a:p>
        </p:txBody>
      </p:sp>
      <p:graphicFrame>
        <p:nvGraphicFramePr>
          <p:cNvPr id="6" name="Table 6">
            <a:extLst>
              <a:ext uri="{FF2B5EF4-FFF2-40B4-BE49-F238E27FC236}">
                <a16:creationId xmlns:a16="http://schemas.microsoft.com/office/drawing/2014/main" id="{16DF5995-EF51-41EC-8B55-97CE93461ADA}"/>
              </a:ext>
            </a:extLst>
          </p:cNvPr>
          <p:cNvGraphicFramePr>
            <a:graphicFrameLocks noGrp="1"/>
          </p:cNvGraphicFramePr>
          <p:nvPr>
            <p:extLst>
              <p:ext uri="{D42A27DB-BD31-4B8C-83A1-F6EECF244321}">
                <p14:modId xmlns:p14="http://schemas.microsoft.com/office/powerpoint/2010/main" val="1078404142"/>
              </p:ext>
            </p:extLst>
          </p:nvPr>
        </p:nvGraphicFramePr>
        <p:xfrm>
          <a:off x="467999" y="1828800"/>
          <a:ext cx="11244574" cy="4287520"/>
        </p:xfrm>
        <a:graphic>
          <a:graphicData uri="http://schemas.openxmlformats.org/drawingml/2006/table">
            <a:tbl>
              <a:tblPr firstRow="1" bandRow="1">
                <a:tableStyleId>{5C22544A-7EE6-4342-B048-85BDC9FD1C3A}</a:tableStyleId>
              </a:tblPr>
              <a:tblGrid>
                <a:gridCol w="2130992">
                  <a:extLst>
                    <a:ext uri="{9D8B030D-6E8A-4147-A177-3AD203B41FA5}">
                      <a16:colId xmlns:a16="http://schemas.microsoft.com/office/drawing/2014/main" val="4033565504"/>
                    </a:ext>
                  </a:extLst>
                </a:gridCol>
                <a:gridCol w="2727269">
                  <a:extLst>
                    <a:ext uri="{9D8B030D-6E8A-4147-A177-3AD203B41FA5}">
                      <a16:colId xmlns:a16="http://schemas.microsoft.com/office/drawing/2014/main" val="3416721566"/>
                    </a:ext>
                  </a:extLst>
                </a:gridCol>
                <a:gridCol w="2128771">
                  <a:extLst>
                    <a:ext uri="{9D8B030D-6E8A-4147-A177-3AD203B41FA5}">
                      <a16:colId xmlns:a16="http://schemas.microsoft.com/office/drawing/2014/main" val="2986883081"/>
                    </a:ext>
                  </a:extLst>
                </a:gridCol>
                <a:gridCol w="2128771">
                  <a:extLst>
                    <a:ext uri="{9D8B030D-6E8A-4147-A177-3AD203B41FA5}">
                      <a16:colId xmlns:a16="http://schemas.microsoft.com/office/drawing/2014/main" val="2777925795"/>
                    </a:ext>
                  </a:extLst>
                </a:gridCol>
                <a:gridCol w="2128771">
                  <a:extLst>
                    <a:ext uri="{9D8B030D-6E8A-4147-A177-3AD203B41FA5}">
                      <a16:colId xmlns:a16="http://schemas.microsoft.com/office/drawing/2014/main" val="1046577101"/>
                    </a:ext>
                  </a:extLst>
                </a:gridCol>
              </a:tblGrid>
              <a:tr h="370840">
                <a:tc rowSpan="3" gridSpan="2">
                  <a:txBody>
                    <a:bodyPr/>
                    <a:lstStyle/>
                    <a:p>
                      <a:endParaRPr lang="en-US" sz="1600" dirty="0"/>
                    </a:p>
                  </a:txBody>
                  <a:tcPr/>
                </a:tc>
                <a:tc rowSpan="3" hMerge="1">
                  <a:txBody>
                    <a:bodyPr/>
                    <a:lstStyle/>
                    <a:p>
                      <a:endParaRPr lang="en-US" sz="1600" dirty="0"/>
                    </a:p>
                  </a:txBody>
                  <a:tcPr/>
                </a:tc>
                <a:tc gridSpan="3">
                  <a:txBody>
                    <a:bodyPr/>
                    <a:lstStyle/>
                    <a:p>
                      <a:pPr algn="ctr"/>
                      <a:r>
                        <a:rPr kumimoji="1" lang="en-US" sz="1600" b="1" i="0" kern="1200" dirty="0">
                          <a:solidFill>
                            <a:schemeClr val="lt1"/>
                          </a:solidFill>
                          <a:effectLst/>
                          <a:latin typeface="+mn-lt"/>
                          <a:ea typeface="+mn-ea"/>
                          <a:cs typeface="+mn-cs"/>
                        </a:rPr>
                        <a:t>Processor families</a:t>
                      </a:r>
                      <a:endParaRPr lang="en-US" sz="1600" dirty="0"/>
                    </a:p>
                  </a:txBody>
                  <a:tcPr/>
                </a:tc>
                <a:tc hMerge="1">
                  <a:txBody>
                    <a:bodyPr/>
                    <a:lstStyle/>
                    <a:p>
                      <a:endParaRPr lang="en-US" sz="1600" dirty="0"/>
                    </a:p>
                  </a:txBody>
                  <a:tcPr/>
                </a:tc>
                <a:tc hMerge="1">
                  <a:txBody>
                    <a:bodyPr/>
                    <a:lstStyle/>
                    <a:p>
                      <a:endParaRPr lang="en-US" sz="1600" dirty="0"/>
                    </a:p>
                  </a:txBody>
                  <a:tcPr/>
                </a:tc>
                <a:extLst>
                  <a:ext uri="{0D108BD9-81ED-4DB2-BD59-A6C34878D82A}">
                    <a16:rowId xmlns:a16="http://schemas.microsoft.com/office/drawing/2014/main" val="4039176812"/>
                  </a:ext>
                </a:extLst>
              </a:tr>
              <a:tr h="370840">
                <a:tc gridSpan="2" vMerge="1">
                  <a:txBody>
                    <a:bodyPr/>
                    <a:lstStyle/>
                    <a:p>
                      <a:endParaRPr lang="en-US" sz="1600" b="1" dirty="0"/>
                    </a:p>
                  </a:txBody>
                  <a:tcPr/>
                </a:tc>
                <a:tc hMerge="1" vMerge="1">
                  <a:txBody>
                    <a:bodyPr/>
                    <a:lstStyle/>
                    <a:p>
                      <a:endParaRPr lang="en-US" sz="1600" b="1" dirty="0"/>
                    </a:p>
                  </a:txBody>
                  <a:tcPr/>
                </a:tc>
                <a:tc>
                  <a:txBody>
                    <a:bodyPr/>
                    <a:lstStyle/>
                    <a:p>
                      <a:pPr algn="ctr"/>
                      <a:r>
                        <a:rPr kumimoji="1" lang="en-US" sz="1600" b="1" i="0" kern="1200" dirty="0">
                          <a:solidFill>
                            <a:schemeClr val="dk1"/>
                          </a:solidFill>
                          <a:effectLst/>
                          <a:latin typeface="+mn-lt"/>
                          <a:ea typeface="+mn-ea"/>
                          <a:cs typeface="+mn-cs"/>
                        </a:rPr>
                        <a:t>Arm v7-M</a:t>
                      </a:r>
                      <a:endParaRPr lang="en-US" sz="1600" b="1" dirty="0"/>
                    </a:p>
                  </a:txBody>
                  <a:tcPr/>
                </a:tc>
                <a:tc gridSpan="2">
                  <a:txBody>
                    <a:bodyPr/>
                    <a:lstStyle/>
                    <a:p>
                      <a:pPr algn="ctr"/>
                      <a:r>
                        <a:rPr lang="en-US" sz="1600" b="1" dirty="0"/>
                        <a:t>Arm v8-M</a:t>
                      </a:r>
                    </a:p>
                  </a:txBody>
                  <a:tcPr/>
                </a:tc>
                <a:tc hMerge="1">
                  <a:txBody>
                    <a:bodyPr/>
                    <a:lstStyle/>
                    <a:p>
                      <a:endParaRPr lang="en-US" sz="1600" dirty="0"/>
                    </a:p>
                  </a:txBody>
                  <a:tcPr/>
                </a:tc>
                <a:extLst>
                  <a:ext uri="{0D108BD9-81ED-4DB2-BD59-A6C34878D82A}">
                    <a16:rowId xmlns:a16="http://schemas.microsoft.com/office/drawing/2014/main" val="3274725504"/>
                  </a:ext>
                </a:extLst>
              </a:tr>
              <a:tr h="370840">
                <a:tc gridSpan="2" vMerge="1">
                  <a:txBody>
                    <a:bodyPr/>
                    <a:lstStyle/>
                    <a:p>
                      <a:endParaRPr lang="en-US" sz="1600" dirty="0"/>
                    </a:p>
                  </a:txBody>
                  <a:tcPr/>
                </a:tc>
                <a:tc hMerge="1" vMerge="1">
                  <a:txBody>
                    <a:bodyPr/>
                    <a:lstStyle/>
                    <a:p>
                      <a:endParaRPr lang="en-US"/>
                    </a:p>
                  </a:txBody>
                  <a:tcPr/>
                </a:tc>
                <a:tc>
                  <a:txBody>
                    <a:bodyPr/>
                    <a:lstStyle/>
                    <a:p>
                      <a:pPr algn="ctr"/>
                      <a:r>
                        <a:rPr lang="en-US" sz="1600" b="1" dirty="0"/>
                        <a:t>M4</a:t>
                      </a:r>
                    </a:p>
                  </a:txBody>
                  <a:tcPr/>
                </a:tc>
                <a:tc>
                  <a:txBody>
                    <a:bodyPr/>
                    <a:lstStyle/>
                    <a:p>
                      <a:pPr algn="ctr"/>
                      <a:r>
                        <a:rPr lang="en-US" sz="1600" b="1" dirty="0"/>
                        <a:t>M23</a:t>
                      </a:r>
                    </a:p>
                  </a:txBody>
                  <a:tcPr/>
                </a:tc>
                <a:tc>
                  <a:txBody>
                    <a:bodyPr/>
                    <a:lstStyle/>
                    <a:p>
                      <a:pPr algn="ctr"/>
                      <a:r>
                        <a:rPr lang="en-US" sz="1600" b="1" dirty="0"/>
                        <a:t>M33</a:t>
                      </a:r>
                    </a:p>
                  </a:txBody>
                  <a:tcPr/>
                </a:tc>
                <a:extLst>
                  <a:ext uri="{0D108BD9-81ED-4DB2-BD59-A6C34878D82A}">
                    <a16:rowId xmlns:a16="http://schemas.microsoft.com/office/drawing/2014/main" val="2107039156"/>
                  </a:ext>
                </a:extLst>
              </a:tr>
              <a:tr h="370840">
                <a:tc gridSpan="2">
                  <a:txBody>
                    <a:bodyPr/>
                    <a:lstStyle/>
                    <a:p>
                      <a:r>
                        <a:rPr kumimoji="1" lang="en-US" sz="1600" b="0" i="0" kern="1200" dirty="0">
                          <a:solidFill>
                            <a:schemeClr val="dk1"/>
                          </a:solidFill>
                          <a:effectLst/>
                          <a:latin typeface="+mn-lt"/>
                          <a:ea typeface="+mn-ea"/>
                          <a:cs typeface="+mn-cs"/>
                        </a:rPr>
                        <a:t>CPU idling</a:t>
                      </a:r>
                      <a:endParaRPr lang="en-US" sz="1600" dirty="0"/>
                    </a:p>
                  </a:txBody>
                  <a:tcPr/>
                </a:tc>
                <a:tc hMerge="1">
                  <a:txBody>
                    <a:bodyPr/>
                    <a:lstStyle/>
                    <a:p>
                      <a:endParaRPr lang="en-US" sz="1600" dirty="0"/>
                    </a:p>
                  </a:txBody>
                  <a:tcPr/>
                </a:tc>
                <a:tc>
                  <a:txBody>
                    <a:bodyPr/>
                    <a:lstStyle/>
                    <a:p>
                      <a:pPr algn="ctr" fontAlgn="ctr"/>
                      <a:r>
                        <a:rPr lang="en-US" sz="1600" dirty="0">
                          <a:effectLst/>
                        </a:rPr>
                        <a:t>Y</a:t>
                      </a:r>
                    </a:p>
                  </a:txBody>
                  <a:tcPr marL="121920" marR="121920" marT="60960" marB="60960" anchor="ctr"/>
                </a:tc>
                <a:tc>
                  <a:txBody>
                    <a:bodyPr/>
                    <a:lstStyle/>
                    <a:p>
                      <a:pPr algn="ctr" fontAlgn="ctr"/>
                      <a:r>
                        <a:rPr lang="en-US" sz="1600" dirty="0">
                          <a:effectLst/>
                        </a:rPr>
                        <a:t>Y</a:t>
                      </a:r>
                    </a:p>
                  </a:txBody>
                  <a:tcPr marL="121920" marR="121920" marT="60960" marB="60960" anchor="ctr"/>
                </a:tc>
                <a:tc>
                  <a:txBody>
                    <a:bodyPr/>
                    <a:lstStyle/>
                    <a:p>
                      <a:pPr algn="ctr" fontAlgn="ctr"/>
                      <a:r>
                        <a:rPr lang="en-US" sz="1600" dirty="0">
                          <a:effectLst/>
                        </a:rPr>
                        <a:t>Y</a:t>
                      </a:r>
                    </a:p>
                  </a:txBody>
                  <a:tcPr marL="121920" marR="121920" marT="60960" marB="60960" anchor="ctr"/>
                </a:tc>
                <a:extLst>
                  <a:ext uri="{0D108BD9-81ED-4DB2-BD59-A6C34878D82A}">
                    <a16:rowId xmlns:a16="http://schemas.microsoft.com/office/drawing/2014/main" val="3976099563"/>
                  </a:ext>
                </a:extLst>
              </a:tr>
              <a:tr h="370840">
                <a:tc gridSpan="2">
                  <a:txBody>
                    <a:bodyPr/>
                    <a:lstStyle/>
                    <a:p>
                      <a:r>
                        <a:rPr kumimoji="1" lang="en-US" sz="1600" b="0" i="0" kern="1200" dirty="0">
                          <a:solidFill>
                            <a:schemeClr val="dk1"/>
                          </a:solidFill>
                          <a:effectLst/>
                          <a:latin typeface="+mn-lt"/>
                          <a:ea typeface="+mn-ea"/>
                          <a:cs typeface="+mn-cs"/>
                        </a:rPr>
                        <a:t>Native system timer (SysTick)</a:t>
                      </a:r>
                      <a:endParaRPr lang="en-US" sz="1600" dirty="0"/>
                    </a:p>
                  </a:txBody>
                  <a:tcPr/>
                </a:tc>
                <a:tc hMerge="1">
                  <a:txBody>
                    <a:bodyPr/>
                    <a:lstStyle/>
                    <a:p>
                      <a:endParaRPr lang="en-US" sz="1600" dirty="0"/>
                    </a:p>
                  </a:txBody>
                  <a:tcPr/>
                </a:tc>
                <a:tc>
                  <a:txBody>
                    <a:bodyPr/>
                    <a:lstStyle/>
                    <a:p>
                      <a:pPr algn="ctr" fontAlgn="ctr"/>
                      <a:r>
                        <a:rPr lang="en-US" sz="1600" dirty="0">
                          <a:effectLst/>
                        </a:rPr>
                        <a:t>Y</a:t>
                      </a:r>
                    </a:p>
                  </a:txBody>
                  <a:tcPr marL="121920" marR="121920" marT="60960" marB="60960" anchor="ctr"/>
                </a:tc>
                <a:tc>
                  <a:txBody>
                    <a:bodyPr/>
                    <a:lstStyle/>
                    <a:p>
                      <a:pPr algn="ctr" fontAlgn="ctr"/>
                      <a:r>
                        <a:rPr lang="en-US" sz="1600" dirty="0">
                          <a:effectLst/>
                        </a:rPr>
                        <a:t>Y</a:t>
                      </a:r>
                    </a:p>
                  </a:txBody>
                  <a:tcPr marL="121920" marR="121920" marT="60960" marB="60960" anchor="ctr"/>
                </a:tc>
                <a:tc>
                  <a:txBody>
                    <a:bodyPr/>
                    <a:lstStyle/>
                    <a:p>
                      <a:pPr algn="ctr" fontAlgn="ctr"/>
                      <a:r>
                        <a:rPr lang="en-US" sz="1600" dirty="0">
                          <a:effectLst/>
                        </a:rPr>
                        <a:t>Y</a:t>
                      </a:r>
                    </a:p>
                  </a:txBody>
                  <a:tcPr marL="121920" marR="121920" marT="60960" marB="60960" anchor="ctr"/>
                </a:tc>
                <a:extLst>
                  <a:ext uri="{0D108BD9-81ED-4DB2-BD59-A6C34878D82A}">
                    <a16:rowId xmlns:a16="http://schemas.microsoft.com/office/drawing/2014/main" val="2285791246"/>
                  </a:ext>
                </a:extLst>
              </a:tr>
              <a:tr h="370840">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600" b="0" i="0" kern="1200" dirty="0">
                          <a:solidFill>
                            <a:schemeClr val="dk1"/>
                          </a:solidFill>
                          <a:effectLst/>
                          <a:latin typeface="+mn-lt"/>
                          <a:ea typeface="+mn-ea"/>
                          <a:cs typeface="+mn-cs"/>
                        </a:rPr>
                        <a:t>Memory protection</a:t>
                      </a:r>
                      <a:endParaRPr lang="en-US" sz="1600" dirty="0"/>
                    </a:p>
                  </a:txBody>
                  <a:tcPr/>
                </a:tc>
                <a:tc>
                  <a:txBody>
                    <a:bodyPr/>
                    <a:lstStyle/>
                    <a:p>
                      <a:r>
                        <a:rPr kumimoji="1" lang="en-US" sz="1600" b="0" i="0" kern="1200" dirty="0">
                          <a:solidFill>
                            <a:schemeClr val="dk1"/>
                          </a:solidFill>
                          <a:effectLst/>
                          <a:latin typeface="+mn-lt"/>
                          <a:ea typeface="+mn-ea"/>
                          <a:cs typeface="+mn-cs"/>
                        </a:rPr>
                        <a:t>User mode</a:t>
                      </a:r>
                      <a:endParaRPr lang="en-US" sz="1600" dirty="0"/>
                    </a:p>
                  </a:txBody>
                  <a:tcPr/>
                </a:tc>
                <a:tc>
                  <a:txBody>
                    <a:bodyPr/>
                    <a:lstStyle/>
                    <a:p>
                      <a:pPr algn="ctr" fontAlgn="ctr"/>
                      <a:r>
                        <a:rPr lang="en-US" sz="1600" dirty="0">
                          <a:effectLst/>
                        </a:rPr>
                        <a:t>Y</a:t>
                      </a:r>
                    </a:p>
                  </a:txBody>
                  <a:tcPr marL="121920" marR="121920" marT="60960" marB="60960" anchor="ctr"/>
                </a:tc>
                <a:tc>
                  <a:txBody>
                    <a:bodyPr/>
                    <a:lstStyle/>
                    <a:p>
                      <a:pPr algn="ctr" fontAlgn="ctr"/>
                      <a:r>
                        <a:rPr lang="en-US" sz="1600" dirty="0">
                          <a:effectLst/>
                        </a:rPr>
                        <a:t>Y</a:t>
                      </a:r>
                    </a:p>
                  </a:txBody>
                  <a:tcPr marL="121920" marR="121920" marT="60960" marB="60960" anchor="ctr"/>
                </a:tc>
                <a:tc>
                  <a:txBody>
                    <a:bodyPr/>
                    <a:lstStyle/>
                    <a:p>
                      <a:pPr algn="ctr" fontAlgn="ctr"/>
                      <a:r>
                        <a:rPr lang="en-US" sz="1600" dirty="0">
                          <a:effectLst/>
                        </a:rPr>
                        <a:t>Y</a:t>
                      </a:r>
                    </a:p>
                  </a:txBody>
                  <a:tcPr marL="121920" marR="121920" marT="60960" marB="60960" anchor="ctr"/>
                </a:tc>
                <a:extLst>
                  <a:ext uri="{0D108BD9-81ED-4DB2-BD59-A6C34878D82A}">
                    <a16:rowId xmlns:a16="http://schemas.microsoft.com/office/drawing/2014/main" val="1313630504"/>
                  </a:ext>
                </a:extLst>
              </a:tr>
              <a:tr h="370840">
                <a:tc vMerge="1">
                  <a:txBody>
                    <a:bodyPr/>
                    <a:lstStyle/>
                    <a:p>
                      <a:endParaRPr lang="en-US" sz="1600" dirty="0"/>
                    </a:p>
                  </a:txBody>
                  <a:tcPr/>
                </a:tc>
                <a:tc>
                  <a:txBody>
                    <a:bodyPr/>
                    <a:lstStyle/>
                    <a:p>
                      <a:r>
                        <a:rPr kumimoji="1" lang="en-US" sz="1600" b="0" i="0" kern="1200" dirty="0">
                          <a:solidFill>
                            <a:schemeClr val="dk1"/>
                          </a:solidFill>
                          <a:effectLst/>
                          <a:latin typeface="+mn-lt"/>
                          <a:ea typeface="+mn-ea"/>
                          <a:cs typeface="+mn-cs"/>
                        </a:rPr>
                        <a:t>HW stack protection (MPU)</a:t>
                      </a:r>
                      <a:endParaRPr lang="en-US" sz="1600" dirty="0"/>
                    </a:p>
                  </a:txBody>
                  <a:tcPr/>
                </a:tc>
                <a:tc>
                  <a:txBody>
                    <a:bodyPr/>
                    <a:lstStyle/>
                    <a:p>
                      <a:pPr algn="ctr" fontAlgn="ctr"/>
                      <a:r>
                        <a:rPr lang="en-US" sz="1600" dirty="0">
                          <a:effectLst/>
                        </a:rPr>
                        <a:t>Y</a:t>
                      </a:r>
                    </a:p>
                  </a:txBody>
                  <a:tcPr marL="121920" marR="121920" marT="60960" marB="60960" anchor="ctr"/>
                </a:tc>
                <a:tc>
                  <a:txBody>
                    <a:bodyPr/>
                    <a:lstStyle/>
                    <a:p>
                      <a:pPr algn="ctr" fontAlgn="ctr"/>
                      <a:r>
                        <a:rPr lang="en-US" sz="1600" dirty="0">
                          <a:effectLst/>
                        </a:rPr>
                        <a:t>Y</a:t>
                      </a:r>
                    </a:p>
                  </a:txBody>
                  <a:tcPr marL="121920" marR="121920" marT="60960" marB="60960" anchor="ctr"/>
                </a:tc>
                <a:tc>
                  <a:txBody>
                    <a:bodyPr/>
                    <a:lstStyle/>
                    <a:p>
                      <a:pPr algn="ctr" fontAlgn="ctr"/>
                      <a:r>
                        <a:rPr lang="en-US" sz="1600" dirty="0">
                          <a:effectLst/>
                        </a:rPr>
                        <a:t>Y</a:t>
                      </a:r>
                    </a:p>
                  </a:txBody>
                  <a:tcPr marL="121920" marR="121920" marT="60960" marB="60960" anchor="ctr"/>
                </a:tc>
                <a:extLst>
                  <a:ext uri="{0D108BD9-81ED-4DB2-BD59-A6C34878D82A}">
                    <a16:rowId xmlns:a16="http://schemas.microsoft.com/office/drawing/2014/main" val="2122797207"/>
                  </a:ext>
                </a:extLst>
              </a:tr>
              <a:tr h="370840">
                <a:tc vMerge="1">
                  <a:txBody>
                    <a:bodyPr/>
                    <a:lstStyle/>
                    <a:p>
                      <a:endParaRPr lang="en-US" sz="1600" dirty="0"/>
                    </a:p>
                  </a:txBody>
                  <a:tcPr/>
                </a:tc>
                <a:tc>
                  <a:txBody>
                    <a:bodyPr/>
                    <a:lstStyle/>
                    <a:p>
                      <a:r>
                        <a:rPr kumimoji="1" lang="en-US" sz="1600" b="0" i="0" kern="1200" dirty="0">
                          <a:solidFill>
                            <a:schemeClr val="dk1"/>
                          </a:solidFill>
                          <a:effectLst/>
                          <a:latin typeface="+mn-lt"/>
                          <a:ea typeface="+mn-ea"/>
                          <a:cs typeface="+mn-cs"/>
                        </a:rPr>
                        <a:t>HW-assisted stack limit checking</a:t>
                      </a:r>
                      <a:endParaRPr lang="en-US" sz="1600" dirty="0"/>
                    </a:p>
                  </a:txBody>
                  <a:tcPr/>
                </a:tc>
                <a:tc>
                  <a:txBody>
                    <a:bodyPr/>
                    <a:lstStyle/>
                    <a:p>
                      <a:pPr algn="ctr" fontAlgn="ctr"/>
                      <a:r>
                        <a:rPr lang="en-US" sz="1600" dirty="0">
                          <a:effectLst/>
                        </a:rPr>
                        <a:t>N</a:t>
                      </a:r>
                    </a:p>
                  </a:txBody>
                  <a:tcPr marL="121920" marR="121920" marT="60960" marB="60960" anchor="ctr"/>
                </a:tc>
                <a:tc>
                  <a:txBody>
                    <a:bodyPr/>
                    <a:lstStyle/>
                    <a:p>
                      <a:pPr algn="ctr" fontAlgn="ctr"/>
                      <a:r>
                        <a:rPr lang="en-US" sz="1600" dirty="0">
                          <a:effectLst/>
                        </a:rPr>
                        <a:t>Y</a:t>
                      </a:r>
                    </a:p>
                  </a:txBody>
                  <a:tcPr marL="121920" marR="121920" marT="60960" marB="60960" anchor="ctr"/>
                </a:tc>
                <a:tc>
                  <a:txBody>
                    <a:bodyPr/>
                    <a:lstStyle/>
                    <a:p>
                      <a:pPr algn="ctr" fontAlgn="ctr"/>
                      <a:r>
                        <a:rPr lang="en-US" sz="1600" dirty="0">
                          <a:effectLst/>
                        </a:rPr>
                        <a:t>Y</a:t>
                      </a:r>
                    </a:p>
                  </a:txBody>
                  <a:tcPr marL="121920" marR="121920" marT="60960" marB="60960" anchor="ctr"/>
                </a:tc>
                <a:extLst>
                  <a:ext uri="{0D108BD9-81ED-4DB2-BD59-A6C34878D82A}">
                    <a16:rowId xmlns:a16="http://schemas.microsoft.com/office/drawing/2014/main" val="2528454973"/>
                  </a:ext>
                </a:extLst>
              </a:tr>
              <a:tr h="370840">
                <a:tc gridSpan="2">
                  <a:txBody>
                    <a:bodyPr/>
                    <a:lstStyle/>
                    <a:p>
                      <a:r>
                        <a:rPr kumimoji="1" lang="en-US" sz="1600" b="0" i="0" kern="1200" dirty="0">
                          <a:solidFill>
                            <a:schemeClr val="dk1"/>
                          </a:solidFill>
                          <a:effectLst/>
                          <a:latin typeface="+mn-lt"/>
                          <a:ea typeface="+mn-ea"/>
                          <a:cs typeface="+mn-cs"/>
                        </a:rPr>
                        <a:t>HW-assisted null-pointer dereference detection</a:t>
                      </a:r>
                      <a:endParaRPr lang="en-US" sz="1600" dirty="0"/>
                    </a:p>
                  </a:txBody>
                  <a:tcPr/>
                </a:tc>
                <a:tc hMerge="1">
                  <a:txBody>
                    <a:bodyPr/>
                    <a:lstStyle/>
                    <a:p>
                      <a:endParaRPr lang="en-US" sz="1600" dirty="0"/>
                    </a:p>
                  </a:txBody>
                  <a:tcPr/>
                </a:tc>
                <a:tc>
                  <a:txBody>
                    <a:bodyPr/>
                    <a:lstStyle/>
                    <a:p>
                      <a:pPr algn="ctr" fontAlgn="ctr"/>
                      <a:r>
                        <a:rPr lang="en-US" sz="1600" dirty="0">
                          <a:effectLst/>
                        </a:rPr>
                        <a:t>Y</a:t>
                      </a:r>
                    </a:p>
                  </a:txBody>
                  <a:tcPr marL="121920" marR="121920" marT="60960" marB="60960" anchor="ctr"/>
                </a:tc>
                <a:tc>
                  <a:txBody>
                    <a:bodyPr/>
                    <a:lstStyle/>
                    <a:p>
                      <a:pPr algn="ctr" fontAlgn="ctr"/>
                      <a:r>
                        <a:rPr lang="en-US" sz="1600" dirty="0">
                          <a:effectLst/>
                        </a:rPr>
                        <a:t>Y</a:t>
                      </a:r>
                    </a:p>
                  </a:txBody>
                  <a:tcPr marL="121920" marR="121920" marT="60960" marB="60960" anchor="ctr"/>
                </a:tc>
                <a:tc>
                  <a:txBody>
                    <a:bodyPr/>
                    <a:lstStyle/>
                    <a:p>
                      <a:pPr algn="ctr" fontAlgn="ctr"/>
                      <a:r>
                        <a:rPr lang="en-US" sz="1600" dirty="0">
                          <a:effectLst/>
                        </a:rPr>
                        <a:t>Y</a:t>
                      </a:r>
                    </a:p>
                  </a:txBody>
                  <a:tcPr marL="121920" marR="121920" marT="60960" marB="60960" anchor="ctr"/>
                </a:tc>
                <a:extLst>
                  <a:ext uri="{0D108BD9-81ED-4DB2-BD59-A6C34878D82A}">
                    <a16:rowId xmlns:a16="http://schemas.microsoft.com/office/drawing/2014/main" val="4178377762"/>
                  </a:ext>
                </a:extLst>
              </a:tr>
              <a:tr h="370840">
                <a:tc gridSpan="2">
                  <a:txBody>
                    <a:bodyPr/>
                    <a:lstStyle/>
                    <a:p>
                      <a:r>
                        <a:rPr lang="en-US" sz="1600" dirty="0"/>
                        <a:t>HW-assisted atomic operations</a:t>
                      </a:r>
                    </a:p>
                  </a:txBody>
                  <a:tcPr/>
                </a:tc>
                <a:tc hMerge="1">
                  <a:txBody>
                    <a:bodyPr/>
                    <a:lstStyle/>
                    <a:p>
                      <a:endParaRPr lang="en-US"/>
                    </a:p>
                  </a:txBody>
                  <a:tcPr/>
                </a:tc>
                <a:tc>
                  <a:txBody>
                    <a:bodyPr/>
                    <a:lstStyle/>
                    <a:p>
                      <a:pPr algn="ctr" fontAlgn="ctr"/>
                      <a:r>
                        <a:rPr lang="en-US" sz="1600" dirty="0">
                          <a:effectLst/>
                        </a:rPr>
                        <a:t>Y</a:t>
                      </a:r>
                    </a:p>
                  </a:txBody>
                  <a:tcPr marL="121920" marR="121920" marT="60960" marB="60960" anchor="ctr"/>
                </a:tc>
                <a:tc>
                  <a:txBody>
                    <a:bodyPr/>
                    <a:lstStyle/>
                    <a:p>
                      <a:pPr algn="ctr" fontAlgn="ctr"/>
                      <a:r>
                        <a:rPr lang="en-US" sz="1600" dirty="0">
                          <a:effectLst/>
                        </a:rPr>
                        <a:t>N</a:t>
                      </a:r>
                    </a:p>
                  </a:txBody>
                  <a:tcPr marL="121920" marR="121920" marT="60960" marB="60960" anchor="ctr"/>
                </a:tc>
                <a:tc>
                  <a:txBody>
                    <a:bodyPr/>
                    <a:lstStyle/>
                    <a:p>
                      <a:pPr algn="ctr" fontAlgn="ctr"/>
                      <a:r>
                        <a:rPr lang="en-US" sz="1600" dirty="0">
                          <a:effectLst/>
                        </a:rPr>
                        <a:t>Y</a:t>
                      </a:r>
                    </a:p>
                  </a:txBody>
                  <a:tcPr marL="121920" marR="121920" marT="60960" marB="60960" anchor="ctr"/>
                </a:tc>
                <a:extLst>
                  <a:ext uri="{0D108BD9-81ED-4DB2-BD59-A6C34878D82A}">
                    <a16:rowId xmlns:a16="http://schemas.microsoft.com/office/drawing/2014/main" val="2210424949"/>
                  </a:ext>
                </a:extLst>
              </a:tr>
              <a:tr h="370840">
                <a:tc gridSpan="2">
                  <a:txBody>
                    <a:bodyPr/>
                    <a:lstStyle/>
                    <a:p>
                      <a:r>
                        <a:rPr lang="en-US" sz="1600" dirty="0"/>
                        <a:t>Support for non-cacheable regions</a:t>
                      </a:r>
                    </a:p>
                  </a:txBody>
                  <a:tcPr/>
                </a:tc>
                <a:tc hMerge="1">
                  <a:txBody>
                    <a:bodyPr/>
                    <a:lstStyle/>
                    <a:p>
                      <a:endParaRPr lang="en-US"/>
                    </a:p>
                  </a:txBody>
                  <a:tcPr/>
                </a:tc>
                <a:tc>
                  <a:txBody>
                    <a:bodyPr/>
                    <a:lstStyle/>
                    <a:p>
                      <a:pPr algn="ctr" fontAlgn="ctr"/>
                      <a:r>
                        <a:rPr lang="en-US" sz="1600" dirty="0">
                          <a:effectLst/>
                        </a:rPr>
                        <a:t>Y</a:t>
                      </a:r>
                    </a:p>
                  </a:txBody>
                  <a:tcPr marL="121920" marR="121920" marT="60960" marB="60960" anchor="ctr"/>
                </a:tc>
                <a:tc>
                  <a:txBody>
                    <a:bodyPr/>
                    <a:lstStyle/>
                    <a:p>
                      <a:pPr algn="ctr" fontAlgn="ctr"/>
                      <a:r>
                        <a:rPr lang="en-US" sz="1600" dirty="0">
                          <a:effectLst/>
                        </a:rPr>
                        <a:t>N</a:t>
                      </a:r>
                    </a:p>
                  </a:txBody>
                  <a:tcPr marL="121920" marR="121920" marT="60960" marB="60960" anchor="ctr"/>
                </a:tc>
                <a:tc>
                  <a:txBody>
                    <a:bodyPr/>
                    <a:lstStyle/>
                    <a:p>
                      <a:pPr algn="ctr" fontAlgn="ctr"/>
                      <a:r>
                        <a:rPr lang="en-US" sz="1600" dirty="0">
                          <a:effectLst/>
                        </a:rPr>
                        <a:t>Y</a:t>
                      </a:r>
                    </a:p>
                  </a:txBody>
                  <a:tcPr marL="121920" marR="121920" marT="60960" marB="60960" anchor="ctr"/>
                </a:tc>
                <a:extLst>
                  <a:ext uri="{0D108BD9-81ED-4DB2-BD59-A6C34878D82A}">
                    <a16:rowId xmlns:a16="http://schemas.microsoft.com/office/drawing/2014/main" val="4144776687"/>
                  </a:ext>
                </a:extLst>
              </a:tr>
            </a:tbl>
          </a:graphicData>
        </a:graphic>
      </p:graphicFrame>
    </p:spTree>
    <p:extLst>
      <p:ext uri="{BB962C8B-B14F-4D97-AF65-F5344CB8AC3E}">
        <p14:creationId xmlns:p14="http://schemas.microsoft.com/office/powerpoint/2010/main" val="194608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4E3E2-3464-4074-BEC6-B2D645C53240}"/>
              </a:ext>
            </a:extLst>
          </p:cNvPr>
          <p:cNvSpPr>
            <a:spLocks noGrp="1"/>
          </p:cNvSpPr>
          <p:nvPr>
            <p:ph type="title"/>
          </p:nvPr>
        </p:nvSpPr>
        <p:spPr>
          <a:xfrm>
            <a:off x="467999" y="332539"/>
            <a:ext cx="11244575" cy="720197"/>
          </a:xfrm>
        </p:spPr>
        <p:txBody>
          <a:bodyPr/>
          <a:lstStyle/>
          <a:p>
            <a:r>
              <a:rPr lang="en-US" dirty="0"/>
              <a:t>Hardware support</a:t>
            </a:r>
            <a:br>
              <a:rPr lang="en-US" dirty="0"/>
            </a:br>
            <a:r>
              <a:rPr lang="en-US" sz="2000" dirty="0"/>
              <a:t>arm cortex-m Key supported features</a:t>
            </a:r>
          </a:p>
        </p:txBody>
      </p:sp>
      <p:sp>
        <p:nvSpPr>
          <p:cNvPr id="5" name="Content Placeholder 4">
            <a:extLst>
              <a:ext uri="{FF2B5EF4-FFF2-40B4-BE49-F238E27FC236}">
                <a16:creationId xmlns:a16="http://schemas.microsoft.com/office/drawing/2014/main" id="{DD785CDE-547C-4E26-8DBF-A0D8F4A3BFBB}"/>
              </a:ext>
            </a:extLst>
          </p:cNvPr>
          <p:cNvSpPr>
            <a:spLocks noGrp="1"/>
          </p:cNvSpPr>
          <p:nvPr>
            <p:ph idx="1"/>
          </p:nvPr>
        </p:nvSpPr>
        <p:spPr>
          <a:xfrm>
            <a:off x="468000" y="1424991"/>
            <a:ext cx="11244574" cy="268279"/>
          </a:xfrm>
        </p:spPr>
        <p:txBody>
          <a:bodyPr/>
          <a:lstStyle/>
          <a:p>
            <a:pPr marL="0" indent="0">
              <a:buNone/>
            </a:pPr>
            <a:r>
              <a:rPr lang="en-US" dirty="0"/>
              <a:t>The table below summarizes the status of key OS features in the different Arm Cortex-M implementation variants.</a:t>
            </a:r>
          </a:p>
        </p:txBody>
      </p:sp>
      <p:graphicFrame>
        <p:nvGraphicFramePr>
          <p:cNvPr id="6" name="Table 6">
            <a:extLst>
              <a:ext uri="{FF2B5EF4-FFF2-40B4-BE49-F238E27FC236}">
                <a16:creationId xmlns:a16="http://schemas.microsoft.com/office/drawing/2014/main" id="{16DF5995-EF51-41EC-8B55-97CE93461ADA}"/>
              </a:ext>
            </a:extLst>
          </p:cNvPr>
          <p:cNvGraphicFramePr>
            <a:graphicFrameLocks noGrp="1"/>
          </p:cNvGraphicFramePr>
          <p:nvPr>
            <p:extLst>
              <p:ext uri="{D42A27DB-BD31-4B8C-83A1-F6EECF244321}">
                <p14:modId xmlns:p14="http://schemas.microsoft.com/office/powerpoint/2010/main" val="3186301978"/>
              </p:ext>
            </p:extLst>
          </p:nvPr>
        </p:nvGraphicFramePr>
        <p:xfrm>
          <a:off x="467999" y="1828800"/>
          <a:ext cx="11244575" cy="4287520"/>
        </p:xfrm>
        <a:graphic>
          <a:graphicData uri="http://schemas.openxmlformats.org/drawingml/2006/table">
            <a:tbl>
              <a:tblPr firstRow="1" bandRow="1">
                <a:tableStyleId>{5C22544A-7EE6-4342-B048-85BDC9FD1C3A}</a:tableStyleId>
              </a:tblPr>
              <a:tblGrid>
                <a:gridCol w="2429131">
                  <a:extLst>
                    <a:ext uri="{9D8B030D-6E8A-4147-A177-3AD203B41FA5}">
                      <a16:colId xmlns:a16="http://schemas.microsoft.com/office/drawing/2014/main" val="4033565504"/>
                    </a:ext>
                  </a:extLst>
                </a:gridCol>
                <a:gridCol w="2429131">
                  <a:extLst>
                    <a:ext uri="{9D8B030D-6E8A-4147-A177-3AD203B41FA5}">
                      <a16:colId xmlns:a16="http://schemas.microsoft.com/office/drawing/2014/main" val="316312319"/>
                    </a:ext>
                  </a:extLst>
                </a:gridCol>
                <a:gridCol w="2128771">
                  <a:extLst>
                    <a:ext uri="{9D8B030D-6E8A-4147-A177-3AD203B41FA5}">
                      <a16:colId xmlns:a16="http://schemas.microsoft.com/office/drawing/2014/main" val="2986883081"/>
                    </a:ext>
                  </a:extLst>
                </a:gridCol>
                <a:gridCol w="2128771">
                  <a:extLst>
                    <a:ext uri="{9D8B030D-6E8A-4147-A177-3AD203B41FA5}">
                      <a16:colId xmlns:a16="http://schemas.microsoft.com/office/drawing/2014/main" val="2777925795"/>
                    </a:ext>
                  </a:extLst>
                </a:gridCol>
                <a:gridCol w="2128771">
                  <a:extLst>
                    <a:ext uri="{9D8B030D-6E8A-4147-A177-3AD203B41FA5}">
                      <a16:colId xmlns:a16="http://schemas.microsoft.com/office/drawing/2014/main" val="1046577101"/>
                    </a:ext>
                  </a:extLst>
                </a:gridCol>
              </a:tblGrid>
              <a:tr h="370840">
                <a:tc rowSpan="3" gridSpan="2">
                  <a:txBody>
                    <a:bodyPr/>
                    <a:lstStyle/>
                    <a:p>
                      <a:endParaRPr lang="en-US" sz="1600" dirty="0"/>
                    </a:p>
                  </a:txBody>
                  <a:tcPr/>
                </a:tc>
                <a:tc rowSpan="3" hMerge="1">
                  <a:txBody>
                    <a:bodyPr/>
                    <a:lstStyle/>
                    <a:p>
                      <a:endParaRPr lang="en-US"/>
                    </a:p>
                  </a:txBody>
                  <a:tcPr/>
                </a:tc>
                <a:tc gridSpan="3">
                  <a:txBody>
                    <a:bodyPr/>
                    <a:lstStyle/>
                    <a:p>
                      <a:pPr algn="ctr"/>
                      <a:r>
                        <a:rPr kumimoji="1" lang="en-US" sz="1600" b="1" i="0" kern="1200" dirty="0">
                          <a:solidFill>
                            <a:schemeClr val="lt1"/>
                          </a:solidFill>
                          <a:effectLst/>
                          <a:latin typeface="+mn-lt"/>
                          <a:ea typeface="+mn-ea"/>
                          <a:cs typeface="+mn-cs"/>
                        </a:rPr>
                        <a:t>Processor families</a:t>
                      </a:r>
                      <a:endParaRPr lang="en-US" sz="1600" dirty="0"/>
                    </a:p>
                  </a:txBody>
                  <a:tcPr/>
                </a:tc>
                <a:tc hMerge="1">
                  <a:txBody>
                    <a:bodyPr/>
                    <a:lstStyle/>
                    <a:p>
                      <a:endParaRPr lang="en-US" sz="1600" dirty="0"/>
                    </a:p>
                  </a:txBody>
                  <a:tcPr/>
                </a:tc>
                <a:tc hMerge="1">
                  <a:txBody>
                    <a:bodyPr/>
                    <a:lstStyle/>
                    <a:p>
                      <a:endParaRPr lang="en-US" sz="1600" dirty="0"/>
                    </a:p>
                  </a:txBody>
                  <a:tcPr/>
                </a:tc>
                <a:extLst>
                  <a:ext uri="{0D108BD9-81ED-4DB2-BD59-A6C34878D82A}">
                    <a16:rowId xmlns:a16="http://schemas.microsoft.com/office/drawing/2014/main" val="4039176812"/>
                  </a:ext>
                </a:extLst>
              </a:tr>
              <a:tr h="370840">
                <a:tc gridSpan="2" vMerge="1">
                  <a:txBody>
                    <a:bodyPr/>
                    <a:lstStyle/>
                    <a:p>
                      <a:endParaRPr lang="en-US" sz="1600" b="1" dirty="0"/>
                    </a:p>
                  </a:txBody>
                  <a:tcPr/>
                </a:tc>
                <a:tc hMerge="1" vMerge="1">
                  <a:txBody>
                    <a:bodyPr/>
                    <a:lstStyle/>
                    <a:p>
                      <a:endParaRPr lang="en-US"/>
                    </a:p>
                  </a:txBody>
                  <a:tcPr/>
                </a:tc>
                <a:tc>
                  <a:txBody>
                    <a:bodyPr/>
                    <a:lstStyle/>
                    <a:p>
                      <a:pPr algn="ctr"/>
                      <a:r>
                        <a:rPr kumimoji="1" lang="en-US" sz="1600" b="1" i="0" kern="1200" dirty="0">
                          <a:solidFill>
                            <a:schemeClr val="dk1"/>
                          </a:solidFill>
                          <a:effectLst/>
                          <a:latin typeface="+mn-lt"/>
                          <a:ea typeface="+mn-ea"/>
                          <a:cs typeface="+mn-cs"/>
                        </a:rPr>
                        <a:t>Arm v7-M</a:t>
                      </a:r>
                      <a:endParaRPr lang="en-US" sz="1600" b="1" dirty="0"/>
                    </a:p>
                  </a:txBody>
                  <a:tcPr/>
                </a:tc>
                <a:tc gridSpan="2">
                  <a:txBody>
                    <a:bodyPr/>
                    <a:lstStyle/>
                    <a:p>
                      <a:pPr algn="ctr"/>
                      <a:r>
                        <a:rPr lang="en-US" sz="1600" b="1" dirty="0"/>
                        <a:t>Arm v8-M</a:t>
                      </a:r>
                    </a:p>
                  </a:txBody>
                  <a:tcPr/>
                </a:tc>
                <a:tc hMerge="1">
                  <a:txBody>
                    <a:bodyPr/>
                    <a:lstStyle/>
                    <a:p>
                      <a:endParaRPr lang="en-US" sz="1600" dirty="0"/>
                    </a:p>
                  </a:txBody>
                  <a:tcPr/>
                </a:tc>
                <a:extLst>
                  <a:ext uri="{0D108BD9-81ED-4DB2-BD59-A6C34878D82A}">
                    <a16:rowId xmlns:a16="http://schemas.microsoft.com/office/drawing/2014/main" val="3274725504"/>
                  </a:ext>
                </a:extLst>
              </a:tr>
              <a:tr h="370840">
                <a:tc gridSpan="2" vMerge="1">
                  <a:txBody>
                    <a:bodyPr/>
                    <a:lstStyle/>
                    <a:p>
                      <a:endParaRPr lang="en-US" sz="1600" dirty="0"/>
                    </a:p>
                  </a:txBody>
                  <a:tcPr/>
                </a:tc>
                <a:tc hMerge="1" vMerge="1">
                  <a:txBody>
                    <a:bodyPr/>
                    <a:lstStyle/>
                    <a:p>
                      <a:endParaRPr lang="en-US"/>
                    </a:p>
                  </a:txBody>
                  <a:tcPr/>
                </a:tc>
                <a:tc>
                  <a:txBody>
                    <a:bodyPr/>
                    <a:lstStyle/>
                    <a:p>
                      <a:pPr algn="ctr"/>
                      <a:r>
                        <a:rPr lang="en-US" sz="1600" b="1" dirty="0"/>
                        <a:t>M4</a:t>
                      </a:r>
                    </a:p>
                  </a:txBody>
                  <a:tcPr/>
                </a:tc>
                <a:tc>
                  <a:txBody>
                    <a:bodyPr/>
                    <a:lstStyle/>
                    <a:p>
                      <a:pPr algn="ctr"/>
                      <a:r>
                        <a:rPr lang="en-US" sz="1600" b="1" dirty="0"/>
                        <a:t>M23</a:t>
                      </a:r>
                    </a:p>
                  </a:txBody>
                  <a:tcPr/>
                </a:tc>
                <a:tc>
                  <a:txBody>
                    <a:bodyPr/>
                    <a:lstStyle/>
                    <a:p>
                      <a:pPr algn="ctr"/>
                      <a:r>
                        <a:rPr lang="en-US" sz="1600" b="1" dirty="0"/>
                        <a:t>M33</a:t>
                      </a:r>
                    </a:p>
                  </a:txBody>
                  <a:tcPr/>
                </a:tc>
                <a:extLst>
                  <a:ext uri="{0D108BD9-81ED-4DB2-BD59-A6C34878D82A}">
                    <a16:rowId xmlns:a16="http://schemas.microsoft.com/office/drawing/2014/main" val="2107039156"/>
                  </a:ext>
                </a:extLst>
              </a:tr>
              <a:tr h="370840">
                <a:tc gridSpan="2">
                  <a:txBody>
                    <a:bodyPr/>
                    <a:lstStyle/>
                    <a:p>
                      <a:r>
                        <a:rPr lang="en-US" sz="1600" dirty="0"/>
                        <a:t>Execute SRAM functions</a:t>
                      </a:r>
                    </a:p>
                  </a:txBody>
                  <a:tcPr/>
                </a:tc>
                <a:tc hMerge="1">
                  <a:txBody>
                    <a:bodyPr/>
                    <a:lstStyle/>
                    <a:p>
                      <a:endParaRPr lang="en-US"/>
                    </a:p>
                  </a:txBody>
                  <a:tcPr/>
                </a:tc>
                <a:tc>
                  <a:txBody>
                    <a:bodyPr/>
                    <a:lstStyle/>
                    <a:p>
                      <a:pPr algn="ctr" fontAlgn="ctr"/>
                      <a:r>
                        <a:rPr lang="en-US" sz="1600" dirty="0">
                          <a:effectLst/>
                        </a:rPr>
                        <a:t>Y</a:t>
                      </a:r>
                    </a:p>
                  </a:txBody>
                  <a:tcPr marL="121920" marR="121920" marT="60960" marB="60960" anchor="ctr"/>
                </a:tc>
                <a:tc>
                  <a:txBody>
                    <a:bodyPr/>
                    <a:lstStyle/>
                    <a:p>
                      <a:pPr algn="ctr" fontAlgn="ctr"/>
                      <a:r>
                        <a:rPr lang="en-US" sz="1600" dirty="0">
                          <a:effectLst/>
                        </a:rPr>
                        <a:t>Y</a:t>
                      </a:r>
                    </a:p>
                  </a:txBody>
                  <a:tcPr marL="121920" marR="121920" marT="60960" marB="60960" anchor="ctr"/>
                </a:tc>
                <a:tc>
                  <a:txBody>
                    <a:bodyPr/>
                    <a:lstStyle/>
                    <a:p>
                      <a:pPr algn="ctr" fontAlgn="ctr"/>
                      <a:r>
                        <a:rPr lang="en-US" sz="1600" dirty="0">
                          <a:effectLst/>
                        </a:rPr>
                        <a:t>N</a:t>
                      </a:r>
                    </a:p>
                  </a:txBody>
                  <a:tcPr marL="121920" marR="121920" marT="60960" marB="60960" anchor="ctr"/>
                </a:tc>
                <a:extLst>
                  <a:ext uri="{0D108BD9-81ED-4DB2-BD59-A6C34878D82A}">
                    <a16:rowId xmlns:a16="http://schemas.microsoft.com/office/drawing/2014/main" val="3976099563"/>
                  </a:ext>
                </a:extLst>
              </a:tr>
              <a:tr h="370840">
                <a:tc gridSpan="2">
                  <a:txBody>
                    <a:bodyPr/>
                    <a:lstStyle/>
                    <a:p>
                      <a:r>
                        <a:rPr lang="en-US" sz="1600" dirty="0"/>
                        <a:t>Floating Point Services</a:t>
                      </a:r>
                    </a:p>
                  </a:txBody>
                  <a:tcPr/>
                </a:tc>
                <a:tc hMerge="1">
                  <a:txBody>
                    <a:bodyPr/>
                    <a:lstStyle/>
                    <a:p>
                      <a:endParaRPr lang="en-US"/>
                    </a:p>
                  </a:txBody>
                  <a:tcPr/>
                </a:tc>
                <a:tc>
                  <a:txBody>
                    <a:bodyPr/>
                    <a:lstStyle/>
                    <a:p>
                      <a:pPr algn="ctr" fontAlgn="ctr"/>
                      <a:r>
                        <a:rPr lang="en-US" sz="1600" dirty="0">
                          <a:effectLst/>
                        </a:rPr>
                        <a:t>Y</a:t>
                      </a:r>
                    </a:p>
                  </a:txBody>
                  <a:tcPr marL="121920" marR="121920" marT="60960" marB="60960" anchor="ctr"/>
                </a:tc>
                <a:tc>
                  <a:txBody>
                    <a:bodyPr/>
                    <a:lstStyle/>
                    <a:p>
                      <a:pPr algn="ctr" fontAlgn="ctr"/>
                      <a:r>
                        <a:rPr lang="en-US" sz="1600" dirty="0">
                          <a:effectLst/>
                        </a:rPr>
                        <a:t>Y</a:t>
                      </a:r>
                    </a:p>
                  </a:txBody>
                  <a:tcPr marL="121920" marR="121920" marT="60960" marB="60960" anchor="ctr"/>
                </a:tc>
                <a:tc>
                  <a:txBody>
                    <a:bodyPr/>
                    <a:lstStyle/>
                    <a:p>
                      <a:pPr algn="ctr" fontAlgn="ctr"/>
                      <a:r>
                        <a:rPr lang="en-US" sz="1600" dirty="0">
                          <a:effectLst/>
                        </a:rPr>
                        <a:t>N</a:t>
                      </a:r>
                    </a:p>
                  </a:txBody>
                  <a:tcPr marL="121920" marR="121920" marT="60960" marB="60960" anchor="ctr"/>
                </a:tc>
                <a:extLst>
                  <a:ext uri="{0D108BD9-81ED-4DB2-BD59-A6C34878D82A}">
                    <a16:rowId xmlns:a16="http://schemas.microsoft.com/office/drawing/2014/main" val="2285791246"/>
                  </a:ext>
                </a:extLst>
              </a:tr>
              <a:tr h="370840">
                <a:tc gridSpan="2">
                  <a:txBody>
                    <a:bodyPr/>
                    <a:lstStyle/>
                    <a:p>
                      <a:r>
                        <a:rPr kumimoji="1" lang="en-US" sz="1600" b="0" i="0" kern="1200" dirty="0">
                          <a:solidFill>
                            <a:schemeClr val="dk1"/>
                          </a:solidFill>
                          <a:effectLst/>
                          <a:latin typeface="+mn-lt"/>
                          <a:ea typeface="+mn-ea"/>
                          <a:cs typeface="+mn-cs"/>
                        </a:rPr>
                        <a:t>DSP ISA</a:t>
                      </a:r>
                      <a:endParaRPr lang="en-US" sz="1600" dirty="0"/>
                    </a:p>
                  </a:txBody>
                  <a:tcPr/>
                </a:tc>
                <a:tc hMerge="1">
                  <a:txBody>
                    <a:bodyPr/>
                    <a:lstStyle/>
                    <a:p>
                      <a:endParaRPr lang="en-US"/>
                    </a:p>
                  </a:txBody>
                  <a:tcPr/>
                </a:tc>
                <a:tc>
                  <a:txBody>
                    <a:bodyPr/>
                    <a:lstStyle/>
                    <a:p>
                      <a:pPr algn="ctr" fontAlgn="ctr"/>
                      <a:r>
                        <a:rPr lang="en-US" sz="1600" dirty="0">
                          <a:effectLst/>
                        </a:rPr>
                        <a:t>Y</a:t>
                      </a:r>
                    </a:p>
                  </a:txBody>
                  <a:tcPr marL="121920" marR="121920" marT="60960" marB="60960" anchor="ctr"/>
                </a:tc>
                <a:tc>
                  <a:txBody>
                    <a:bodyPr/>
                    <a:lstStyle/>
                    <a:p>
                      <a:pPr algn="ctr" fontAlgn="ctr"/>
                      <a:r>
                        <a:rPr lang="en-US" sz="1600" dirty="0">
                          <a:effectLst/>
                        </a:rPr>
                        <a:t>Y</a:t>
                      </a:r>
                    </a:p>
                  </a:txBody>
                  <a:tcPr marL="121920" marR="121920" marT="60960" marB="60960" anchor="ctr"/>
                </a:tc>
                <a:tc>
                  <a:txBody>
                    <a:bodyPr/>
                    <a:lstStyle/>
                    <a:p>
                      <a:pPr algn="ctr" fontAlgn="ctr"/>
                      <a:r>
                        <a:rPr lang="en-US" sz="1600" dirty="0">
                          <a:effectLst/>
                        </a:rPr>
                        <a:t>N</a:t>
                      </a:r>
                    </a:p>
                  </a:txBody>
                  <a:tcPr marL="121920" marR="121920" marT="60960" marB="60960" anchor="ctr"/>
                </a:tc>
                <a:extLst>
                  <a:ext uri="{0D108BD9-81ED-4DB2-BD59-A6C34878D82A}">
                    <a16:rowId xmlns:a16="http://schemas.microsoft.com/office/drawing/2014/main" val="2088003040"/>
                  </a:ext>
                </a:extLst>
              </a:tr>
              <a:tr h="37084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600" b="0" i="0" kern="1200" dirty="0">
                          <a:solidFill>
                            <a:schemeClr val="dk1"/>
                          </a:solidFill>
                          <a:effectLst/>
                          <a:latin typeface="+mn-lt"/>
                          <a:ea typeface="+mn-ea"/>
                          <a:cs typeface="+mn-cs"/>
                        </a:rPr>
                        <a:t>Trusted-Execution</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Native TrustZone-M support</a:t>
                      </a:r>
                    </a:p>
                  </a:txBody>
                  <a:tcPr/>
                </a:tc>
                <a:tc>
                  <a:txBody>
                    <a:bodyPr/>
                    <a:lstStyle/>
                    <a:p>
                      <a:pPr algn="ctr" fontAlgn="ctr"/>
                      <a:r>
                        <a:rPr lang="en-US" sz="1600" dirty="0">
                          <a:effectLst/>
                        </a:rPr>
                        <a:t>N</a:t>
                      </a:r>
                    </a:p>
                  </a:txBody>
                  <a:tcPr marL="121920" marR="121920" marT="60960" marB="60960" anchor="ctr"/>
                </a:tc>
                <a:tc>
                  <a:txBody>
                    <a:bodyPr/>
                    <a:lstStyle/>
                    <a:p>
                      <a:pPr algn="ctr" fontAlgn="ctr"/>
                      <a:r>
                        <a:rPr lang="en-US" sz="1600" dirty="0">
                          <a:effectLst/>
                        </a:rPr>
                        <a:t>N</a:t>
                      </a:r>
                    </a:p>
                  </a:txBody>
                  <a:tcPr marL="121920" marR="121920" marT="60960" marB="60960" anchor="ctr"/>
                </a:tc>
                <a:tc>
                  <a:txBody>
                    <a:bodyPr/>
                    <a:lstStyle/>
                    <a:p>
                      <a:pPr algn="ctr" fontAlgn="ctr"/>
                      <a:r>
                        <a:rPr lang="en-US" sz="1600" dirty="0">
                          <a:effectLst/>
                        </a:rPr>
                        <a:t>Y</a:t>
                      </a:r>
                    </a:p>
                  </a:txBody>
                  <a:tcPr marL="121920" marR="121920" marT="60960" marB="60960" anchor="ctr"/>
                </a:tc>
                <a:extLst>
                  <a:ext uri="{0D108BD9-81ED-4DB2-BD59-A6C34878D82A}">
                    <a16:rowId xmlns:a16="http://schemas.microsoft.com/office/drawing/2014/main" val="1313630504"/>
                  </a:ext>
                </a:extLst>
              </a:tr>
              <a:tr h="37084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600" b="0" i="0" kern="1200" dirty="0">
                          <a:solidFill>
                            <a:schemeClr val="dk1"/>
                          </a:solidFill>
                          <a:effectLst/>
                          <a:latin typeface="+mn-lt"/>
                          <a:ea typeface="+mn-ea"/>
                          <a:cs typeface="+mn-cs"/>
                        </a:rPr>
                        <a:t>TF-M integration</a:t>
                      </a:r>
                      <a:endParaRPr lang="en-US" sz="1600" dirty="0"/>
                    </a:p>
                  </a:txBody>
                  <a:tcPr/>
                </a:tc>
                <a:tc>
                  <a:txBody>
                    <a:bodyPr/>
                    <a:lstStyle/>
                    <a:p>
                      <a:pPr algn="ctr" fontAlgn="ctr"/>
                      <a:r>
                        <a:rPr lang="en-US" sz="1600" dirty="0">
                          <a:effectLst/>
                        </a:rPr>
                        <a:t>N</a:t>
                      </a:r>
                    </a:p>
                  </a:txBody>
                  <a:tcPr marL="121920" marR="121920" marT="60960" marB="60960" anchor="ctr"/>
                </a:tc>
                <a:tc>
                  <a:txBody>
                    <a:bodyPr/>
                    <a:lstStyle/>
                    <a:p>
                      <a:pPr algn="ctr" fontAlgn="ctr"/>
                      <a:r>
                        <a:rPr lang="en-US" sz="1600" dirty="0">
                          <a:effectLst/>
                        </a:rPr>
                        <a:t>N</a:t>
                      </a:r>
                    </a:p>
                  </a:txBody>
                  <a:tcPr marL="121920" marR="121920" marT="60960" marB="60960" anchor="ctr"/>
                </a:tc>
                <a:tc>
                  <a:txBody>
                    <a:bodyPr/>
                    <a:lstStyle/>
                    <a:p>
                      <a:pPr algn="ctr" fontAlgn="ctr"/>
                      <a:r>
                        <a:rPr lang="en-US" sz="1600" dirty="0">
                          <a:effectLst/>
                        </a:rPr>
                        <a:t>N</a:t>
                      </a:r>
                    </a:p>
                  </a:txBody>
                  <a:tcPr marL="121920" marR="121920" marT="60960" marB="60960" anchor="ctr"/>
                </a:tc>
                <a:extLst>
                  <a:ext uri="{0D108BD9-81ED-4DB2-BD59-A6C34878D82A}">
                    <a16:rowId xmlns:a16="http://schemas.microsoft.com/office/drawing/2014/main" val="2122797207"/>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600" b="0" i="0" kern="1200" dirty="0">
                          <a:solidFill>
                            <a:schemeClr val="dk1"/>
                          </a:solidFill>
                          <a:effectLst/>
                          <a:latin typeface="+mn-lt"/>
                          <a:ea typeface="+mn-ea"/>
                          <a:cs typeface="+mn-cs"/>
                        </a:rPr>
                        <a:t>Code relocation</a:t>
                      </a:r>
                      <a:endParaRPr lang="en-US" sz="1600" dirty="0"/>
                    </a:p>
                  </a:txBody>
                  <a:tcPr/>
                </a:tc>
                <a:tc hMerge="1">
                  <a:txBody>
                    <a:bodyPr/>
                    <a:lstStyle/>
                    <a:p>
                      <a:endParaRPr lang="en-US"/>
                    </a:p>
                  </a:txBody>
                  <a:tcPr/>
                </a:tc>
                <a:tc>
                  <a:txBody>
                    <a:bodyPr/>
                    <a:lstStyle/>
                    <a:p>
                      <a:pPr algn="ctr" fontAlgn="ctr"/>
                      <a:r>
                        <a:rPr lang="en-US" sz="1600" dirty="0">
                          <a:effectLst/>
                        </a:rPr>
                        <a:t>Y</a:t>
                      </a:r>
                    </a:p>
                  </a:txBody>
                  <a:tcPr marL="121920" marR="121920" marT="60960" marB="60960" anchor="ctr"/>
                </a:tc>
                <a:tc>
                  <a:txBody>
                    <a:bodyPr/>
                    <a:lstStyle/>
                    <a:p>
                      <a:pPr algn="ctr" fontAlgn="ctr"/>
                      <a:r>
                        <a:rPr lang="en-US" sz="1600" dirty="0">
                          <a:effectLst/>
                        </a:rPr>
                        <a:t>Y</a:t>
                      </a:r>
                    </a:p>
                  </a:txBody>
                  <a:tcPr marL="121920" marR="121920" marT="60960" marB="60960" anchor="ctr"/>
                </a:tc>
                <a:tc>
                  <a:txBody>
                    <a:bodyPr/>
                    <a:lstStyle/>
                    <a:p>
                      <a:pPr algn="ctr" fontAlgn="ctr"/>
                      <a:r>
                        <a:rPr lang="en-US" sz="1600" dirty="0">
                          <a:effectLst/>
                        </a:rPr>
                        <a:t>Y</a:t>
                      </a:r>
                    </a:p>
                  </a:txBody>
                  <a:tcPr marL="121920" marR="121920" marT="60960" marB="60960" anchor="ctr"/>
                </a:tc>
                <a:extLst>
                  <a:ext uri="{0D108BD9-81ED-4DB2-BD59-A6C34878D82A}">
                    <a16:rowId xmlns:a16="http://schemas.microsoft.com/office/drawing/2014/main" val="2528454973"/>
                  </a:ext>
                </a:extLst>
              </a:tr>
              <a:tr h="370840">
                <a:tc gridSpan="2">
                  <a:txBody>
                    <a:bodyPr/>
                    <a:lstStyle/>
                    <a:p>
                      <a:r>
                        <a:rPr kumimoji="1" lang="en-US" sz="1600" b="0" i="0" kern="1200" dirty="0">
                          <a:solidFill>
                            <a:schemeClr val="dk1"/>
                          </a:solidFill>
                          <a:effectLst/>
                          <a:latin typeface="+mn-lt"/>
                          <a:ea typeface="+mn-ea"/>
                          <a:cs typeface="+mn-cs"/>
                        </a:rPr>
                        <a:t>SW-based vector table relaying</a:t>
                      </a:r>
                      <a:endParaRPr lang="en-US" sz="1600" dirty="0"/>
                    </a:p>
                  </a:txBody>
                  <a:tcPr/>
                </a:tc>
                <a:tc hMerge="1">
                  <a:txBody>
                    <a:bodyPr/>
                    <a:lstStyle/>
                    <a:p>
                      <a:endParaRPr lang="en-US"/>
                    </a:p>
                  </a:txBody>
                  <a:tcPr/>
                </a:tc>
                <a:tc>
                  <a:txBody>
                    <a:bodyPr/>
                    <a:lstStyle/>
                    <a:p>
                      <a:pPr algn="ctr" fontAlgn="ctr"/>
                      <a:r>
                        <a:rPr lang="en-US" sz="1600" dirty="0">
                          <a:effectLst/>
                        </a:rPr>
                        <a:t>Y</a:t>
                      </a:r>
                    </a:p>
                  </a:txBody>
                  <a:tcPr marL="121920" marR="121920" marT="60960" marB="60960" anchor="ctr"/>
                </a:tc>
                <a:tc>
                  <a:txBody>
                    <a:bodyPr/>
                    <a:lstStyle/>
                    <a:p>
                      <a:pPr algn="ctr" fontAlgn="ctr"/>
                      <a:r>
                        <a:rPr lang="en-US" sz="1600" dirty="0">
                          <a:effectLst/>
                        </a:rPr>
                        <a:t>Y</a:t>
                      </a:r>
                    </a:p>
                  </a:txBody>
                  <a:tcPr marL="121920" marR="121920" marT="60960" marB="60960" anchor="ctr"/>
                </a:tc>
                <a:tc>
                  <a:txBody>
                    <a:bodyPr/>
                    <a:lstStyle/>
                    <a:p>
                      <a:pPr algn="ctr" fontAlgn="ctr"/>
                      <a:r>
                        <a:rPr lang="en-US" sz="1600" dirty="0">
                          <a:effectLst/>
                        </a:rPr>
                        <a:t>Y</a:t>
                      </a:r>
                    </a:p>
                  </a:txBody>
                  <a:tcPr marL="121920" marR="121920" marT="60960" marB="60960" anchor="ctr"/>
                </a:tc>
                <a:extLst>
                  <a:ext uri="{0D108BD9-81ED-4DB2-BD59-A6C34878D82A}">
                    <a16:rowId xmlns:a16="http://schemas.microsoft.com/office/drawing/2014/main" val="4178377762"/>
                  </a:ext>
                </a:extLst>
              </a:tr>
              <a:tr h="370840">
                <a:tc gridSpan="2">
                  <a:txBody>
                    <a:bodyPr/>
                    <a:lstStyle/>
                    <a:p>
                      <a:r>
                        <a:rPr kumimoji="1" lang="en-US" sz="1600" b="0" i="0" kern="1200" dirty="0">
                          <a:solidFill>
                            <a:schemeClr val="dk1"/>
                          </a:solidFill>
                          <a:effectLst/>
                          <a:latin typeface="+mn-lt"/>
                          <a:ea typeface="+mn-ea"/>
                          <a:cs typeface="+mn-cs"/>
                        </a:rPr>
                        <a:t>HW-assisted timing functions</a:t>
                      </a:r>
                      <a:endParaRPr lang="en-US" sz="1600" dirty="0"/>
                    </a:p>
                  </a:txBody>
                  <a:tcPr/>
                </a:tc>
                <a:tc hMerge="1">
                  <a:txBody>
                    <a:bodyPr/>
                    <a:lstStyle/>
                    <a:p>
                      <a:endParaRPr lang="en-US"/>
                    </a:p>
                  </a:txBody>
                  <a:tcPr/>
                </a:tc>
                <a:tc>
                  <a:txBody>
                    <a:bodyPr/>
                    <a:lstStyle/>
                    <a:p>
                      <a:pPr algn="ctr" fontAlgn="ctr"/>
                      <a:r>
                        <a:rPr lang="en-US" sz="1600" dirty="0">
                          <a:effectLst/>
                        </a:rPr>
                        <a:t>Y</a:t>
                      </a:r>
                    </a:p>
                  </a:txBody>
                  <a:tcPr marL="121920" marR="121920" marT="60960" marB="60960" anchor="ctr"/>
                </a:tc>
                <a:tc>
                  <a:txBody>
                    <a:bodyPr/>
                    <a:lstStyle/>
                    <a:p>
                      <a:pPr algn="ctr" fontAlgn="ctr"/>
                      <a:r>
                        <a:rPr lang="en-US" sz="1600" dirty="0">
                          <a:effectLst/>
                        </a:rPr>
                        <a:t>Y</a:t>
                      </a:r>
                    </a:p>
                  </a:txBody>
                  <a:tcPr marL="121920" marR="121920" marT="60960" marB="60960" anchor="ctr"/>
                </a:tc>
                <a:tc>
                  <a:txBody>
                    <a:bodyPr/>
                    <a:lstStyle/>
                    <a:p>
                      <a:pPr algn="ctr" fontAlgn="ctr"/>
                      <a:r>
                        <a:rPr lang="en-US" sz="1600" dirty="0">
                          <a:effectLst/>
                        </a:rPr>
                        <a:t>N</a:t>
                      </a:r>
                    </a:p>
                  </a:txBody>
                  <a:tcPr marL="121920" marR="121920" marT="60960" marB="60960" anchor="ctr"/>
                </a:tc>
                <a:extLst>
                  <a:ext uri="{0D108BD9-81ED-4DB2-BD59-A6C34878D82A}">
                    <a16:rowId xmlns:a16="http://schemas.microsoft.com/office/drawing/2014/main" val="2210424949"/>
                  </a:ext>
                </a:extLst>
              </a:tr>
            </a:tbl>
          </a:graphicData>
        </a:graphic>
      </p:graphicFrame>
    </p:spTree>
    <p:extLst>
      <p:ext uri="{BB962C8B-B14F-4D97-AF65-F5344CB8AC3E}">
        <p14:creationId xmlns:p14="http://schemas.microsoft.com/office/powerpoint/2010/main" val="549746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C4806-FBA1-4D77-B30E-1A872E50A685}"/>
              </a:ext>
            </a:extLst>
          </p:cNvPr>
          <p:cNvSpPr>
            <a:spLocks noGrp="1"/>
          </p:cNvSpPr>
          <p:nvPr>
            <p:ph type="title"/>
          </p:nvPr>
        </p:nvSpPr>
        <p:spPr>
          <a:xfrm>
            <a:off x="467999" y="332539"/>
            <a:ext cx="11244575" cy="720197"/>
          </a:xfrm>
        </p:spPr>
        <p:txBody>
          <a:bodyPr/>
          <a:lstStyle/>
          <a:p>
            <a:r>
              <a:rPr lang="en-US" dirty="0"/>
              <a:t>Hardware support</a:t>
            </a:r>
            <a:br>
              <a:rPr lang="en-US" dirty="0"/>
            </a:br>
            <a:r>
              <a:rPr lang="en-US" sz="2000" dirty="0"/>
              <a:t>OS features</a:t>
            </a:r>
          </a:p>
        </p:txBody>
      </p:sp>
      <p:sp>
        <p:nvSpPr>
          <p:cNvPr id="3" name="Content Placeholder 2">
            <a:extLst>
              <a:ext uri="{FF2B5EF4-FFF2-40B4-BE49-F238E27FC236}">
                <a16:creationId xmlns:a16="http://schemas.microsoft.com/office/drawing/2014/main" id="{1358EB35-C1A2-4C0C-89F0-F1675FC6D482}"/>
              </a:ext>
            </a:extLst>
          </p:cNvPr>
          <p:cNvSpPr>
            <a:spLocks noGrp="1"/>
          </p:cNvSpPr>
          <p:nvPr>
            <p:ph idx="1"/>
          </p:nvPr>
        </p:nvSpPr>
        <p:spPr>
          <a:xfrm>
            <a:off x="468000" y="1424991"/>
            <a:ext cx="11244574" cy="4441729"/>
          </a:xfrm>
        </p:spPr>
        <p:txBody>
          <a:bodyPr/>
          <a:lstStyle/>
          <a:p>
            <a:pPr marL="0" indent="0">
              <a:spcAft>
                <a:spcPts val="800"/>
              </a:spcAft>
              <a:buNone/>
            </a:pPr>
            <a:r>
              <a:rPr lang="en-US" dirty="0"/>
              <a:t>Threads:</a:t>
            </a:r>
          </a:p>
          <a:p>
            <a:pPr lvl="1">
              <a:buFont typeface="Arial" panose="020B0604020202020204" pitchFamily="34" charset="0"/>
              <a:buChar char="•"/>
            </a:pPr>
            <a:r>
              <a:rPr lang="en-US" dirty="0"/>
              <a:t>Thread stack alignment: </a:t>
            </a:r>
          </a:p>
          <a:p>
            <a:pPr lvl="2"/>
            <a:r>
              <a:rPr lang="en-US" dirty="0"/>
              <a:t>See detail at 7.1. Architecture-related Guides (Threads - Thread stack alignment)</a:t>
            </a:r>
          </a:p>
          <a:p>
            <a:pPr lvl="2"/>
            <a:r>
              <a:rPr lang="en-US" dirty="0"/>
              <a:t>Config by these macros:</a:t>
            </a:r>
          </a:p>
          <a:p>
            <a:pPr lvl="3">
              <a:buClr>
                <a:schemeClr val="tx2"/>
              </a:buClr>
              <a:buFont typeface="Wingdings" panose="05000000000000000000" pitchFamily="2" charset="2"/>
              <a:buChar char="q"/>
            </a:pPr>
            <a:r>
              <a:rPr lang="en-US" dirty="0"/>
              <a:t> </a:t>
            </a:r>
            <a:r>
              <a:rPr lang="en-US" b="1" dirty="0"/>
              <a:t>CONFIG_STACK_ALIGN_DOUBLE_WORD:</a:t>
            </a:r>
            <a:r>
              <a:rPr lang="en-US" dirty="0"/>
              <a:t> enforces a double word thread stack alignment (default by Cortex-M).</a:t>
            </a:r>
          </a:p>
          <a:p>
            <a:pPr lvl="3">
              <a:buClr>
                <a:schemeClr val="tx2"/>
              </a:buClr>
              <a:buFont typeface="Wingdings" panose="05000000000000000000" pitchFamily="2" charset="2"/>
              <a:buChar char="q"/>
            </a:pPr>
            <a:r>
              <a:rPr lang="en-US" b="1" dirty="0"/>
              <a:t> CONFIG_MPU_STACK_GUARD: </a:t>
            </a:r>
            <a:r>
              <a:rPr lang="en-US" dirty="0"/>
              <a:t>enable HW-assisted stack overflow detection.</a:t>
            </a:r>
          </a:p>
          <a:p>
            <a:pPr lvl="3">
              <a:buClr>
                <a:schemeClr val="tx2"/>
              </a:buClr>
              <a:buFont typeface="Wingdings" panose="05000000000000000000" pitchFamily="2" charset="2"/>
              <a:buChar char="q"/>
            </a:pPr>
            <a:r>
              <a:rPr lang="en-US" b="1" dirty="0"/>
              <a:t> CONFIG_ARM_MPU_REGION_MIN_ALIGN_AND_SIZE: </a:t>
            </a:r>
            <a:r>
              <a:rPr lang="en-US" dirty="0"/>
              <a:t>thread stacks need to be aligned with a larger value than double word, need to define if </a:t>
            </a:r>
            <a:r>
              <a:rPr lang="en-US" i="1" dirty="0"/>
              <a:t>CONFIG_MPU_STACK_GUARD </a:t>
            </a:r>
            <a:r>
              <a:rPr lang="en-US" dirty="0"/>
              <a:t>is 1.</a:t>
            </a:r>
          </a:p>
          <a:p>
            <a:pPr lvl="3">
              <a:buClr>
                <a:schemeClr val="tx2"/>
              </a:buClr>
              <a:buFont typeface="Wingdings" panose="05000000000000000000" pitchFamily="2" charset="2"/>
              <a:buChar char="q"/>
            </a:pPr>
            <a:r>
              <a:rPr lang="en-US" b="1" dirty="0"/>
              <a:t> CONFIG_USERSPACE: </a:t>
            </a:r>
            <a:r>
              <a:rPr lang="en-US" dirty="0"/>
              <a:t>specific on Arm v6-M and Arm v7-M, support stacks in applications that need to support user mode to be align with a value equal to their size.</a:t>
            </a:r>
          </a:p>
          <a:p>
            <a:pPr lvl="3">
              <a:buClr>
                <a:schemeClr val="tx2"/>
              </a:buClr>
              <a:buFont typeface="Wingdings" panose="05000000000000000000" pitchFamily="2" charset="2"/>
              <a:buChar char="q"/>
            </a:pPr>
            <a:r>
              <a:rPr lang="en-US" b="1" dirty="0"/>
              <a:t> CONFIG_MPU_REQUIRES_POWER_OF_TWO_ALIGNMENT: </a:t>
            </a:r>
            <a:r>
              <a:rPr lang="en-US" dirty="0"/>
              <a:t>enforced in Arm v6-M and Arm v7-M builds with user mode support.</a:t>
            </a:r>
          </a:p>
        </p:txBody>
      </p:sp>
    </p:spTree>
    <p:extLst>
      <p:ext uri="{BB962C8B-B14F-4D97-AF65-F5344CB8AC3E}">
        <p14:creationId xmlns:p14="http://schemas.microsoft.com/office/powerpoint/2010/main" val="2488250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C4806-FBA1-4D77-B30E-1A872E50A685}"/>
              </a:ext>
            </a:extLst>
          </p:cNvPr>
          <p:cNvSpPr>
            <a:spLocks noGrp="1"/>
          </p:cNvSpPr>
          <p:nvPr>
            <p:ph type="title"/>
          </p:nvPr>
        </p:nvSpPr>
        <p:spPr>
          <a:xfrm>
            <a:off x="467999" y="332539"/>
            <a:ext cx="11244575" cy="720197"/>
          </a:xfrm>
        </p:spPr>
        <p:txBody>
          <a:bodyPr/>
          <a:lstStyle/>
          <a:p>
            <a:r>
              <a:rPr lang="en-US" dirty="0"/>
              <a:t>Hardware support</a:t>
            </a:r>
            <a:br>
              <a:rPr lang="en-US" dirty="0"/>
            </a:br>
            <a:r>
              <a:rPr lang="en-US" sz="2000" dirty="0"/>
              <a:t>OS features</a:t>
            </a:r>
          </a:p>
        </p:txBody>
      </p:sp>
      <p:sp>
        <p:nvSpPr>
          <p:cNvPr id="3" name="Content Placeholder 2">
            <a:extLst>
              <a:ext uri="{FF2B5EF4-FFF2-40B4-BE49-F238E27FC236}">
                <a16:creationId xmlns:a16="http://schemas.microsoft.com/office/drawing/2014/main" id="{1358EB35-C1A2-4C0C-89F0-F1675FC6D482}"/>
              </a:ext>
            </a:extLst>
          </p:cNvPr>
          <p:cNvSpPr>
            <a:spLocks noGrp="1"/>
          </p:cNvSpPr>
          <p:nvPr>
            <p:ph idx="1"/>
          </p:nvPr>
        </p:nvSpPr>
        <p:spPr>
          <a:xfrm>
            <a:off x="468000" y="1424991"/>
            <a:ext cx="11244574" cy="3350148"/>
          </a:xfrm>
        </p:spPr>
        <p:txBody>
          <a:bodyPr/>
          <a:lstStyle/>
          <a:p>
            <a:pPr marL="0" indent="0">
              <a:spcAft>
                <a:spcPts val="800"/>
              </a:spcAft>
              <a:buNone/>
            </a:pPr>
            <a:r>
              <a:rPr lang="en-US" dirty="0"/>
              <a:t>Threads:</a:t>
            </a:r>
          </a:p>
          <a:p>
            <a:pPr>
              <a:spcAft>
                <a:spcPts val="800"/>
              </a:spcAft>
              <a:buFont typeface="Arial" panose="020B0604020202020204" pitchFamily="34" charset="0"/>
              <a:buChar char="•"/>
            </a:pPr>
            <a:r>
              <a:rPr lang="en-US" dirty="0"/>
              <a:t>Stack pointers:</a:t>
            </a:r>
          </a:p>
          <a:p>
            <a:pPr lvl="2"/>
            <a:r>
              <a:rPr lang="en-US" dirty="0"/>
              <a:t>These are 2 type of stack pointer:</a:t>
            </a:r>
          </a:p>
          <a:p>
            <a:pPr lvl="3">
              <a:buClr>
                <a:schemeClr val="tx2"/>
              </a:buClr>
              <a:buFont typeface="Wingdings" panose="05000000000000000000" pitchFamily="2" charset="2"/>
              <a:buChar char="q"/>
            </a:pPr>
            <a:r>
              <a:rPr lang="en-US" dirty="0"/>
              <a:t> Process Stack Pointer (</a:t>
            </a:r>
            <a:r>
              <a:rPr lang="en-US" b="1" dirty="0"/>
              <a:t>PSP</a:t>
            </a:r>
            <a:r>
              <a:rPr lang="en-US" dirty="0"/>
              <a:t>): while executing in thread mode the processor</a:t>
            </a:r>
          </a:p>
          <a:p>
            <a:pPr lvl="3">
              <a:buClr>
                <a:schemeClr val="tx2"/>
              </a:buClr>
              <a:buFont typeface="Wingdings" panose="05000000000000000000" pitchFamily="2" charset="2"/>
              <a:buChar char="q"/>
            </a:pPr>
            <a:r>
              <a:rPr lang="en-US" dirty="0"/>
              <a:t> Main Stack Pointer (</a:t>
            </a:r>
            <a:r>
              <a:rPr lang="en-US" b="1" dirty="0"/>
              <a:t>MSP</a:t>
            </a:r>
            <a:r>
              <a:rPr lang="en-US" dirty="0"/>
              <a:t>): while executing in handler mode, that is, while servicing exceptions and HW interrupts.</a:t>
            </a:r>
          </a:p>
          <a:p>
            <a:pPr lvl="2"/>
            <a:r>
              <a:rPr lang="en-US" dirty="0"/>
              <a:t>In Arm Cortex-M builds a single interrupt stack memory is shared among exceptions and interrupts. </a:t>
            </a:r>
          </a:p>
          <a:p>
            <a:pPr lvl="2"/>
            <a:r>
              <a:rPr lang="en-US" dirty="0"/>
              <a:t>The size of the interrupt stack needs to be selected taking into consideration nested interrupts, each pushing an additional stack frame. </a:t>
            </a:r>
          </a:p>
          <a:p>
            <a:pPr lvl="2"/>
            <a:r>
              <a:rPr lang="en-US" dirty="0"/>
              <a:t>Developers can modify the interrupt stack size using CONFIG_ISR_STACK_SIZE.</a:t>
            </a:r>
          </a:p>
        </p:txBody>
      </p:sp>
    </p:spTree>
    <p:extLst>
      <p:ext uri="{BB962C8B-B14F-4D97-AF65-F5344CB8AC3E}">
        <p14:creationId xmlns:p14="http://schemas.microsoft.com/office/powerpoint/2010/main" val="21769536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C4806-FBA1-4D77-B30E-1A872E50A685}"/>
              </a:ext>
            </a:extLst>
          </p:cNvPr>
          <p:cNvSpPr>
            <a:spLocks noGrp="1"/>
          </p:cNvSpPr>
          <p:nvPr>
            <p:ph type="title"/>
          </p:nvPr>
        </p:nvSpPr>
        <p:spPr>
          <a:xfrm>
            <a:off x="467999" y="332539"/>
            <a:ext cx="11244575" cy="720197"/>
          </a:xfrm>
        </p:spPr>
        <p:txBody>
          <a:bodyPr/>
          <a:lstStyle/>
          <a:p>
            <a:r>
              <a:rPr lang="en-US" dirty="0"/>
              <a:t>Hardware support</a:t>
            </a:r>
            <a:br>
              <a:rPr lang="en-US" dirty="0"/>
            </a:br>
            <a:r>
              <a:rPr lang="en-US" sz="2000" dirty="0"/>
              <a:t>OS features</a:t>
            </a:r>
          </a:p>
        </p:txBody>
      </p:sp>
      <p:sp>
        <p:nvSpPr>
          <p:cNvPr id="3" name="Content Placeholder 2">
            <a:extLst>
              <a:ext uri="{FF2B5EF4-FFF2-40B4-BE49-F238E27FC236}">
                <a16:creationId xmlns:a16="http://schemas.microsoft.com/office/drawing/2014/main" id="{1358EB35-C1A2-4C0C-89F0-F1675FC6D482}"/>
              </a:ext>
            </a:extLst>
          </p:cNvPr>
          <p:cNvSpPr>
            <a:spLocks noGrp="1"/>
          </p:cNvSpPr>
          <p:nvPr>
            <p:ph idx="1"/>
          </p:nvPr>
        </p:nvSpPr>
        <p:spPr>
          <a:xfrm>
            <a:off x="468000" y="1424991"/>
            <a:ext cx="11244574" cy="4236544"/>
          </a:xfrm>
        </p:spPr>
        <p:txBody>
          <a:bodyPr/>
          <a:lstStyle/>
          <a:p>
            <a:pPr marL="0" indent="0">
              <a:spcAft>
                <a:spcPts val="800"/>
              </a:spcAft>
              <a:buNone/>
            </a:pPr>
            <a:r>
              <a:rPr lang="en-US" dirty="0"/>
              <a:t>Thread context switching: </a:t>
            </a:r>
          </a:p>
          <a:p>
            <a:pPr>
              <a:spcAft>
                <a:spcPts val="800"/>
              </a:spcAft>
              <a:buFont typeface="Arial" panose="020B0604020202020204" pitchFamily="34" charset="0"/>
              <a:buChar char="•"/>
            </a:pPr>
            <a:r>
              <a:rPr lang="en-US" dirty="0" err="1"/>
              <a:t>PendSV</a:t>
            </a:r>
            <a:r>
              <a:rPr lang="en-US" dirty="0"/>
              <a:t> exception is used in order to trigger a context switch to a different thread, configured with the lowest possible interrupt priority level</a:t>
            </a:r>
          </a:p>
          <a:p>
            <a:pPr>
              <a:spcAft>
                <a:spcPts val="800"/>
              </a:spcAft>
              <a:buFont typeface="Arial" panose="020B0604020202020204" pitchFamily="34" charset="0"/>
              <a:buChar char="•"/>
            </a:pPr>
            <a:r>
              <a:rPr lang="en-US" dirty="0"/>
              <a:t>Typically a thread context-switch will perform the following operations:</a:t>
            </a:r>
          </a:p>
          <a:p>
            <a:pPr lvl="2"/>
            <a:r>
              <a:rPr lang="en-US" dirty="0"/>
              <a:t>When switching-out the current thread, the processor stores:</a:t>
            </a:r>
          </a:p>
          <a:p>
            <a:pPr lvl="3">
              <a:buClr>
                <a:schemeClr val="tx2"/>
              </a:buClr>
              <a:buFont typeface="Wingdings" panose="05000000000000000000" pitchFamily="2" charset="2"/>
              <a:buChar char="q"/>
            </a:pPr>
            <a:r>
              <a:rPr lang="en-US" dirty="0"/>
              <a:t>The callee-saved registers (R4 - R11) in the thread’s container for callee-saved registers, which is located in kernel memory.</a:t>
            </a:r>
          </a:p>
          <a:p>
            <a:pPr lvl="3">
              <a:buClr>
                <a:schemeClr val="tx2"/>
              </a:buClr>
              <a:buFont typeface="Wingdings" panose="05000000000000000000" pitchFamily="2" charset="2"/>
              <a:buChar char="q"/>
            </a:pPr>
            <a:r>
              <a:rPr lang="en-US" dirty="0"/>
              <a:t>The thread’s current operation mode</a:t>
            </a:r>
          </a:p>
          <a:p>
            <a:pPr lvl="3">
              <a:buClr>
                <a:schemeClr val="tx2"/>
              </a:buClr>
              <a:buFont typeface="Wingdings" panose="05000000000000000000" pitchFamily="2" charset="2"/>
              <a:buChar char="q"/>
            </a:pPr>
            <a:r>
              <a:rPr lang="en-US" dirty="0"/>
              <a:t>The floating point callee-saved registers (S16 - S31) in the thread’s container for FP </a:t>
            </a:r>
            <a:r>
              <a:rPr lang="en-US" dirty="0" err="1"/>
              <a:t>calleesaved</a:t>
            </a:r>
            <a:r>
              <a:rPr lang="en-US" dirty="0"/>
              <a:t> registers, if the current thread has an active FP context</a:t>
            </a:r>
          </a:p>
          <a:p>
            <a:pPr lvl="3">
              <a:buClr>
                <a:schemeClr val="tx2"/>
              </a:buClr>
              <a:buFont typeface="Wingdings" panose="05000000000000000000" pitchFamily="2" charset="2"/>
              <a:buChar char="q"/>
            </a:pPr>
            <a:r>
              <a:rPr lang="en-US" dirty="0"/>
              <a:t>The PSP of the current thread which points to the beginning of the current thread’s exception stack frame. The latter contains the caller-saved context and the return address of the switched-out thread.</a:t>
            </a:r>
          </a:p>
        </p:txBody>
      </p:sp>
    </p:spTree>
    <p:extLst>
      <p:ext uri="{BB962C8B-B14F-4D97-AF65-F5344CB8AC3E}">
        <p14:creationId xmlns:p14="http://schemas.microsoft.com/office/powerpoint/2010/main" val="532323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C4806-FBA1-4D77-B30E-1A872E50A685}"/>
              </a:ext>
            </a:extLst>
          </p:cNvPr>
          <p:cNvSpPr>
            <a:spLocks noGrp="1"/>
          </p:cNvSpPr>
          <p:nvPr>
            <p:ph type="title"/>
          </p:nvPr>
        </p:nvSpPr>
        <p:spPr>
          <a:xfrm>
            <a:off x="467999" y="332539"/>
            <a:ext cx="11244575" cy="720197"/>
          </a:xfrm>
        </p:spPr>
        <p:txBody>
          <a:bodyPr/>
          <a:lstStyle/>
          <a:p>
            <a:r>
              <a:rPr lang="en-US" dirty="0"/>
              <a:t>Hardware support</a:t>
            </a:r>
            <a:br>
              <a:rPr lang="en-US" dirty="0"/>
            </a:br>
            <a:r>
              <a:rPr lang="en-US" sz="2000" dirty="0"/>
              <a:t>OS features</a:t>
            </a:r>
          </a:p>
        </p:txBody>
      </p:sp>
      <p:sp>
        <p:nvSpPr>
          <p:cNvPr id="3" name="Content Placeholder 2">
            <a:extLst>
              <a:ext uri="{FF2B5EF4-FFF2-40B4-BE49-F238E27FC236}">
                <a16:creationId xmlns:a16="http://schemas.microsoft.com/office/drawing/2014/main" id="{1358EB35-C1A2-4C0C-89F0-F1675FC6D482}"/>
              </a:ext>
            </a:extLst>
          </p:cNvPr>
          <p:cNvSpPr>
            <a:spLocks noGrp="1"/>
          </p:cNvSpPr>
          <p:nvPr>
            <p:ph idx="1"/>
          </p:nvPr>
        </p:nvSpPr>
        <p:spPr>
          <a:xfrm>
            <a:off x="468000" y="1424991"/>
            <a:ext cx="11244574" cy="4339137"/>
          </a:xfrm>
        </p:spPr>
        <p:txBody>
          <a:bodyPr/>
          <a:lstStyle/>
          <a:p>
            <a:pPr marL="0" indent="0">
              <a:spcAft>
                <a:spcPts val="800"/>
              </a:spcAft>
              <a:buNone/>
            </a:pPr>
            <a:r>
              <a:rPr lang="en-US" dirty="0"/>
              <a:t>Thread context switching: </a:t>
            </a:r>
          </a:p>
          <a:p>
            <a:pPr>
              <a:spcAft>
                <a:spcPts val="800"/>
              </a:spcAft>
              <a:buFont typeface="Arial" panose="020B0604020202020204" pitchFamily="34" charset="0"/>
              <a:buChar char="•"/>
            </a:pPr>
            <a:r>
              <a:rPr lang="en-US" dirty="0"/>
              <a:t>Typically a thread context-switch will perform the following operations:</a:t>
            </a:r>
          </a:p>
          <a:p>
            <a:pPr lvl="2"/>
            <a:r>
              <a:rPr lang="en-US" dirty="0"/>
              <a:t>When switching-in a new thread the processor</a:t>
            </a:r>
          </a:p>
          <a:p>
            <a:pPr lvl="3">
              <a:buClr>
                <a:schemeClr val="tx2"/>
              </a:buClr>
              <a:buFont typeface="Wingdings" panose="05000000000000000000" pitchFamily="2" charset="2"/>
              <a:buChar char="q"/>
            </a:pPr>
            <a:r>
              <a:rPr lang="en-US" dirty="0"/>
              <a:t>Restores the new thread’s callee-saved registers from the thread’s container for callee-saved registers</a:t>
            </a:r>
          </a:p>
          <a:p>
            <a:pPr lvl="3">
              <a:buClr>
                <a:schemeClr val="tx2"/>
              </a:buClr>
              <a:buFont typeface="Wingdings" panose="05000000000000000000" pitchFamily="2" charset="2"/>
              <a:buChar char="q"/>
            </a:pPr>
            <a:r>
              <a:rPr lang="en-US" dirty="0"/>
              <a:t>Restores the new thread’s operation mode</a:t>
            </a:r>
          </a:p>
          <a:p>
            <a:pPr lvl="3">
              <a:buClr>
                <a:schemeClr val="tx2"/>
              </a:buClr>
              <a:buFont typeface="Wingdings" panose="05000000000000000000" pitchFamily="2" charset="2"/>
              <a:buChar char="q"/>
            </a:pPr>
            <a:r>
              <a:rPr lang="en-US" dirty="0"/>
              <a:t>Restores the FP callee-saved registers if the switched-in thread had an active FP context before being switched-out</a:t>
            </a:r>
          </a:p>
          <a:p>
            <a:pPr lvl="3">
              <a:buClr>
                <a:schemeClr val="tx2"/>
              </a:buClr>
              <a:buFont typeface="Wingdings" panose="05000000000000000000" pitchFamily="2" charset="2"/>
              <a:buChar char="q"/>
            </a:pPr>
            <a:r>
              <a:rPr lang="en-US" dirty="0"/>
              <a:t>Re-programs the dynamic MPU regions to allow a user thread access its stack and application memories, and/or programs a stack-overflow MPU guard at the bottom of the thread’s privileged stack</a:t>
            </a:r>
          </a:p>
          <a:p>
            <a:pPr lvl="3">
              <a:buClr>
                <a:schemeClr val="tx2"/>
              </a:buClr>
              <a:buFont typeface="Wingdings" panose="05000000000000000000" pitchFamily="2" charset="2"/>
              <a:buChar char="q"/>
            </a:pPr>
            <a:r>
              <a:rPr lang="en-US" dirty="0"/>
              <a:t>Restores the PSP for the incoming thread and re-programs the stack pointer limit register (if applicable, see CONFIG_BUILTIN_STACK_GUARD)</a:t>
            </a:r>
          </a:p>
          <a:p>
            <a:pPr lvl="3">
              <a:buClr>
                <a:schemeClr val="tx2"/>
              </a:buClr>
              <a:buFont typeface="Wingdings" panose="05000000000000000000" pitchFamily="2" charset="2"/>
              <a:buChar char="q"/>
            </a:pPr>
            <a:r>
              <a:rPr lang="en-US" dirty="0"/>
              <a:t>Optionally does a stack limit checking for the switched-in thread, if sentinel-based stack limit checking is enabled (see CONFIG_STACK_SENTINEL).</a:t>
            </a:r>
          </a:p>
        </p:txBody>
      </p:sp>
    </p:spTree>
    <p:extLst>
      <p:ext uri="{BB962C8B-B14F-4D97-AF65-F5344CB8AC3E}">
        <p14:creationId xmlns:p14="http://schemas.microsoft.com/office/powerpoint/2010/main" val="3041237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プレースホルダー 5" descr="屋外, ストリート, 交通, 光 が含まれている画像&#10;&#10;自動的に生成された説明">
            <a:extLst>
              <a:ext uri="{FF2B5EF4-FFF2-40B4-BE49-F238E27FC236}">
                <a16:creationId xmlns:a16="http://schemas.microsoft.com/office/drawing/2014/main" id="{D0BF8220-5A76-469F-A721-16287097CB57}"/>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4296" b="4296"/>
          <a:stretch>
            <a:fillRect/>
          </a:stretch>
        </p:blipFill>
        <p:spPr/>
      </p:pic>
      <p:sp>
        <p:nvSpPr>
          <p:cNvPr id="3" name="テキスト プレースホルダー 2">
            <a:extLst>
              <a:ext uri="{FF2B5EF4-FFF2-40B4-BE49-F238E27FC236}">
                <a16:creationId xmlns:a16="http://schemas.microsoft.com/office/drawing/2014/main" id="{39AE6B75-404A-4668-9B1C-C01856604112}"/>
              </a:ext>
            </a:extLst>
          </p:cNvPr>
          <p:cNvSpPr>
            <a:spLocks noGrp="1"/>
          </p:cNvSpPr>
          <p:nvPr>
            <p:ph type="body" sz="quarter" idx="11"/>
          </p:nvPr>
        </p:nvSpPr>
        <p:spPr>
          <a:xfrm>
            <a:off x="468000" y="1080000"/>
            <a:ext cx="7920000" cy="1464586"/>
          </a:xfrm>
        </p:spPr>
        <p:txBody>
          <a:bodyPr/>
          <a:lstStyle/>
          <a:p>
            <a:r>
              <a:rPr lang="en-US" altLang="ja-JP" dirty="0"/>
              <a:t>Zephyr os</a:t>
            </a:r>
            <a:endParaRPr kumimoji="1" lang="en-US" altLang="ja-JP" cap="all" dirty="0"/>
          </a:p>
          <a:p>
            <a:pPr lvl="1"/>
            <a:r>
              <a:rPr kumimoji="1" lang="en-US" altLang="ja-JP" cap="all" dirty="0"/>
              <a:t>overview</a:t>
            </a:r>
          </a:p>
        </p:txBody>
      </p:sp>
    </p:spTree>
    <p:extLst>
      <p:ext uri="{BB962C8B-B14F-4D97-AF65-F5344CB8AC3E}">
        <p14:creationId xmlns:p14="http://schemas.microsoft.com/office/powerpoint/2010/main" val="2748107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プレースホルダー 5" descr="屋外, ストリート, 交通, 光 が含まれている画像&#10;&#10;自動的に生成された説明">
            <a:extLst>
              <a:ext uri="{FF2B5EF4-FFF2-40B4-BE49-F238E27FC236}">
                <a16:creationId xmlns:a16="http://schemas.microsoft.com/office/drawing/2014/main" id="{D0BF8220-5A76-469F-A721-16287097CB57}"/>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4296" b="4296"/>
          <a:stretch>
            <a:fillRect/>
          </a:stretch>
        </p:blipFill>
        <p:spPr/>
      </p:pic>
      <p:sp>
        <p:nvSpPr>
          <p:cNvPr id="3" name="テキスト プレースホルダー 2">
            <a:extLst>
              <a:ext uri="{FF2B5EF4-FFF2-40B4-BE49-F238E27FC236}">
                <a16:creationId xmlns:a16="http://schemas.microsoft.com/office/drawing/2014/main" id="{39AE6B75-404A-4668-9B1C-C01856604112}"/>
              </a:ext>
            </a:extLst>
          </p:cNvPr>
          <p:cNvSpPr>
            <a:spLocks noGrp="1"/>
          </p:cNvSpPr>
          <p:nvPr>
            <p:ph type="body" sz="quarter" idx="11"/>
          </p:nvPr>
        </p:nvSpPr>
        <p:spPr>
          <a:xfrm>
            <a:off x="468000" y="1080000"/>
            <a:ext cx="7920000" cy="1464586"/>
          </a:xfrm>
        </p:spPr>
        <p:txBody>
          <a:bodyPr/>
          <a:lstStyle/>
          <a:p>
            <a:r>
              <a:rPr lang="en-US" altLang="ja-JP" dirty="0"/>
              <a:t>Kernel</a:t>
            </a:r>
          </a:p>
          <a:p>
            <a:pPr lvl="1"/>
            <a:r>
              <a:rPr kumimoji="1" lang="en-US" altLang="ja-JP" cap="all" dirty="0"/>
              <a:t>Investigate about kernel services</a:t>
            </a:r>
          </a:p>
        </p:txBody>
      </p:sp>
    </p:spTree>
    <p:extLst>
      <p:ext uri="{BB962C8B-B14F-4D97-AF65-F5344CB8AC3E}">
        <p14:creationId xmlns:p14="http://schemas.microsoft.com/office/powerpoint/2010/main" val="36077418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35DFE4-8266-42CC-A7B4-7ABDF1C5523C}"/>
              </a:ext>
            </a:extLst>
          </p:cNvPr>
          <p:cNvSpPr>
            <a:spLocks noGrp="1"/>
          </p:cNvSpPr>
          <p:nvPr>
            <p:ph type="title"/>
          </p:nvPr>
        </p:nvSpPr>
        <p:spPr>
          <a:xfrm>
            <a:off x="467999" y="332539"/>
            <a:ext cx="11244575" cy="720197"/>
          </a:xfrm>
        </p:spPr>
        <p:txBody>
          <a:bodyPr/>
          <a:lstStyle/>
          <a:p>
            <a:r>
              <a:rPr lang="en-US" altLang="ja-JP" dirty="0"/>
              <a:t>Kernel</a:t>
            </a:r>
            <a:br>
              <a:rPr lang="en-US" altLang="ja-JP" dirty="0"/>
            </a:br>
            <a:r>
              <a:rPr lang="en-US" altLang="ja-JP" sz="2000" dirty="0" err="1"/>
              <a:t>kernel</a:t>
            </a:r>
            <a:r>
              <a:rPr lang="en-US" altLang="ja-JP" sz="2000" dirty="0"/>
              <a:t> Services</a:t>
            </a:r>
            <a:endParaRPr lang="en-US" sz="2000" dirty="0"/>
          </a:p>
        </p:txBody>
      </p:sp>
      <p:sp>
        <p:nvSpPr>
          <p:cNvPr id="5" name="Content Placeholder 4">
            <a:extLst>
              <a:ext uri="{FF2B5EF4-FFF2-40B4-BE49-F238E27FC236}">
                <a16:creationId xmlns:a16="http://schemas.microsoft.com/office/drawing/2014/main" id="{94B28920-3026-4DDB-ADB3-58E617B4A3E5}"/>
              </a:ext>
            </a:extLst>
          </p:cNvPr>
          <p:cNvSpPr>
            <a:spLocks noGrp="1"/>
          </p:cNvSpPr>
          <p:nvPr>
            <p:ph idx="1"/>
          </p:nvPr>
        </p:nvSpPr>
        <p:spPr>
          <a:xfrm>
            <a:off x="468000" y="1424991"/>
            <a:ext cx="11244574" cy="3748206"/>
          </a:xfrm>
        </p:spPr>
        <p:txBody>
          <a:bodyPr/>
          <a:lstStyle/>
          <a:p>
            <a:pPr marL="0" indent="0">
              <a:spcAft>
                <a:spcPts val="800"/>
              </a:spcAft>
              <a:buNone/>
            </a:pPr>
            <a:r>
              <a:rPr lang="en-US" dirty="0"/>
              <a:t>Scheduling, Interrupts, and Synchronization:</a:t>
            </a:r>
          </a:p>
          <a:p>
            <a:pPr>
              <a:spcAft>
                <a:spcPts val="800"/>
              </a:spcAft>
              <a:buFont typeface="Arial" panose="020B0604020202020204" pitchFamily="34" charset="0"/>
              <a:buChar char="•"/>
            </a:pPr>
            <a:r>
              <a:rPr lang="en-US" dirty="0"/>
              <a:t>Threads: a thread has the following key properties:</a:t>
            </a:r>
          </a:p>
          <a:p>
            <a:pPr lvl="2"/>
            <a:r>
              <a:rPr lang="en-US" i="1" dirty="0"/>
              <a:t>A stack area: </a:t>
            </a:r>
            <a:r>
              <a:rPr lang="en-US" dirty="0"/>
              <a:t>a region of memory used for the thread’s stack.</a:t>
            </a:r>
          </a:p>
          <a:p>
            <a:pPr lvl="2"/>
            <a:r>
              <a:rPr lang="en-US" i="1" dirty="0"/>
              <a:t>A thread control block:</a:t>
            </a:r>
            <a:r>
              <a:rPr lang="en-US" dirty="0"/>
              <a:t> for private kernel bookkeeping of the thread’s metadata.</a:t>
            </a:r>
          </a:p>
          <a:p>
            <a:pPr lvl="2"/>
            <a:r>
              <a:rPr lang="en-US" i="1" dirty="0"/>
              <a:t>An entry point function: </a:t>
            </a:r>
            <a:r>
              <a:rPr lang="en-US" dirty="0"/>
              <a:t>which is invoked when the thread is started.</a:t>
            </a:r>
          </a:p>
          <a:p>
            <a:pPr lvl="2"/>
            <a:r>
              <a:rPr lang="en-US" i="1" dirty="0"/>
              <a:t>A scheduling priority: </a:t>
            </a:r>
            <a:r>
              <a:rPr lang="en-US" dirty="0"/>
              <a:t>which instructs the kernel’s scheduler how to allocate CPU time to the thread.</a:t>
            </a:r>
          </a:p>
          <a:p>
            <a:pPr lvl="2"/>
            <a:r>
              <a:rPr lang="en-US" i="1" dirty="0"/>
              <a:t>A set of thread options: </a:t>
            </a:r>
            <a:r>
              <a:rPr lang="en-US" dirty="0"/>
              <a:t>which allow the thread to receive special treatment by the kernel under specific circumstances</a:t>
            </a:r>
          </a:p>
          <a:p>
            <a:pPr lvl="2"/>
            <a:r>
              <a:rPr lang="en-US" i="1" dirty="0"/>
              <a:t>A start delay: </a:t>
            </a:r>
            <a:r>
              <a:rPr lang="en-US" dirty="0"/>
              <a:t>which specifies how long the kernel should wait before starting the thread.</a:t>
            </a:r>
          </a:p>
          <a:p>
            <a:pPr lvl="2"/>
            <a:r>
              <a:rPr lang="en-US" i="1" dirty="0"/>
              <a:t>An execution mode: </a:t>
            </a:r>
            <a:r>
              <a:rPr lang="en-US" dirty="0"/>
              <a:t>which can either be supervisor (allow access to privileged CPU instructions, the entire memory address space, and peripherals) or user mode.</a:t>
            </a:r>
          </a:p>
        </p:txBody>
      </p:sp>
    </p:spTree>
    <p:extLst>
      <p:ext uri="{BB962C8B-B14F-4D97-AF65-F5344CB8AC3E}">
        <p14:creationId xmlns:p14="http://schemas.microsoft.com/office/powerpoint/2010/main" val="3017694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35DFE4-8266-42CC-A7B4-7ABDF1C5523C}"/>
              </a:ext>
            </a:extLst>
          </p:cNvPr>
          <p:cNvSpPr>
            <a:spLocks noGrp="1"/>
          </p:cNvSpPr>
          <p:nvPr>
            <p:ph type="title"/>
          </p:nvPr>
        </p:nvSpPr>
        <p:spPr>
          <a:xfrm>
            <a:off x="467999" y="332539"/>
            <a:ext cx="11244575" cy="720197"/>
          </a:xfrm>
        </p:spPr>
        <p:txBody>
          <a:bodyPr/>
          <a:lstStyle/>
          <a:p>
            <a:r>
              <a:rPr lang="en-US" altLang="ja-JP" dirty="0"/>
              <a:t>Kernel</a:t>
            </a:r>
            <a:br>
              <a:rPr lang="en-US" altLang="ja-JP" dirty="0"/>
            </a:br>
            <a:r>
              <a:rPr lang="en-US" altLang="ja-JP" sz="2000" dirty="0"/>
              <a:t>Kernel Services</a:t>
            </a:r>
            <a:endParaRPr lang="en-US" sz="2000" dirty="0"/>
          </a:p>
        </p:txBody>
      </p:sp>
      <p:sp>
        <p:nvSpPr>
          <p:cNvPr id="5" name="Content Placeholder 4">
            <a:extLst>
              <a:ext uri="{FF2B5EF4-FFF2-40B4-BE49-F238E27FC236}">
                <a16:creationId xmlns:a16="http://schemas.microsoft.com/office/drawing/2014/main" id="{94B28920-3026-4DDB-ADB3-58E617B4A3E5}"/>
              </a:ext>
            </a:extLst>
          </p:cNvPr>
          <p:cNvSpPr>
            <a:spLocks noGrp="1"/>
          </p:cNvSpPr>
          <p:nvPr>
            <p:ph idx="1"/>
          </p:nvPr>
        </p:nvSpPr>
        <p:spPr>
          <a:xfrm>
            <a:off x="468000" y="1424991"/>
            <a:ext cx="11244574" cy="268279"/>
          </a:xfrm>
        </p:spPr>
        <p:txBody>
          <a:bodyPr/>
          <a:lstStyle/>
          <a:p>
            <a:pPr>
              <a:spcAft>
                <a:spcPts val="800"/>
              </a:spcAft>
              <a:buFont typeface="Arial" panose="020B0604020202020204" pitchFamily="34" charset="0"/>
              <a:buChar char="•"/>
            </a:pPr>
            <a:r>
              <a:rPr lang="en-US" dirty="0"/>
              <a:t>Thread lifecycle:</a:t>
            </a:r>
          </a:p>
        </p:txBody>
      </p:sp>
      <p:pic>
        <p:nvPicPr>
          <p:cNvPr id="3" name="Picture 2">
            <a:extLst>
              <a:ext uri="{FF2B5EF4-FFF2-40B4-BE49-F238E27FC236}">
                <a16:creationId xmlns:a16="http://schemas.microsoft.com/office/drawing/2014/main" id="{CB1374B0-4AEE-4E43-95D7-2BDB5F685B24}"/>
              </a:ext>
            </a:extLst>
          </p:cNvPr>
          <p:cNvPicPr>
            <a:picLocks noChangeAspect="1"/>
          </p:cNvPicPr>
          <p:nvPr/>
        </p:nvPicPr>
        <p:blipFill>
          <a:blip r:embed="rId2"/>
          <a:stretch>
            <a:fillRect/>
          </a:stretch>
        </p:blipFill>
        <p:spPr>
          <a:xfrm>
            <a:off x="2730704" y="1905000"/>
            <a:ext cx="6730592" cy="4288094"/>
          </a:xfrm>
          <a:prstGeom prst="rect">
            <a:avLst/>
          </a:prstGeom>
        </p:spPr>
      </p:pic>
      <p:sp>
        <p:nvSpPr>
          <p:cNvPr id="6" name="TextBox 5">
            <a:extLst>
              <a:ext uri="{FF2B5EF4-FFF2-40B4-BE49-F238E27FC236}">
                <a16:creationId xmlns:a16="http://schemas.microsoft.com/office/drawing/2014/main" id="{F02D1A92-BF39-4101-A5EB-1BE77A31AC45}"/>
              </a:ext>
            </a:extLst>
          </p:cNvPr>
          <p:cNvSpPr txBox="1"/>
          <p:nvPr/>
        </p:nvSpPr>
        <p:spPr>
          <a:xfrm>
            <a:off x="76200" y="2595616"/>
            <a:ext cx="2438400" cy="938719"/>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a:solidFill>
                  <a:srgbClr val="FF0000"/>
                </a:solidFill>
              </a:rPr>
              <a:t>A thread must be created before it can be used. </a:t>
            </a:r>
          </a:p>
          <a:p>
            <a:pPr marL="171450" indent="-171450" algn="just">
              <a:buFont typeface="Arial" panose="020B0604020202020204" pitchFamily="34" charset="0"/>
              <a:buChar char="•"/>
            </a:pPr>
            <a:r>
              <a:rPr lang="en-US" sz="1100" dirty="0">
                <a:solidFill>
                  <a:srgbClr val="FF0000"/>
                </a:solidFill>
              </a:rPr>
              <a:t>The kernel initializes the thread control block as well as one end of the stack portion.</a:t>
            </a:r>
          </a:p>
        </p:txBody>
      </p:sp>
      <p:sp>
        <p:nvSpPr>
          <p:cNvPr id="12" name="TextBox 11">
            <a:extLst>
              <a:ext uri="{FF2B5EF4-FFF2-40B4-BE49-F238E27FC236}">
                <a16:creationId xmlns:a16="http://schemas.microsoft.com/office/drawing/2014/main" id="{A07E875A-4786-4F83-ABCC-7F05C8EECBBC}"/>
              </a:ext>
            </a:extLst>
          </p:cNvPr>
          <p:cNvSpPr txBox="1"/>
          <p:nvPr/>
        </p:nvSpPr>
        <p:spPr>
          <a:xfrm>
            <a:off x="7620000" y="932527"/>
            <a:ext cx="4569941" cy="1277273"/>
          </a:xfrm>
          <a:prstGeom prst="rect">
            <a:avLst/>
          </a:prstGeom>
          <a:noFill/>
        </p:spPr>
        <p:txBody>
          <a:bodyPr wrap="square" rtlCol="0">
            <a:spAutoFit/>
          </a:bodyPr>
          <a:lstStyle/>
          <a:p>
            <a:pPr marL="171450" indent="-171450" algn="l">
              <a:buFont typeface="Arial" panose="020B0604020202020204" pitchFamily="34" charset="0"/>
              <a:buChar char="•"/>
            </a:pPr>
            <a:r>
              <a:rPr lang="en-US" sz="1100" b="0" i="0" u="none" strike="noStrike" baseline="0" dirty="0">
                <a:solidFill>
                  <a:srgbClr val="FF0000"/>
                </a:solidFill>
              </a:rPr>
              <a:t>Once a thread is started it typically executes forever. However, a thread may synchronously end its execution by returning from its entry point function (</a:t>
            </a:r>
            <a:r>
              <a:rPr lang="en-US" sz="1100" b="1" i="0" u="none" strike="noStrike" baseline="0" dirty="0">
                <a:solidFill>
                  <a:srgbClr val="FF0000"/>
                </a:solidFill>
              </a:rPr>
              <a:t>termination</a:t>
            </a:r>
            <a:r>
              <a:rPr lang="en-US" sz="1100" b="0" i="0" u="none" strike="noStrike" baseline="0" dirty="0">
                <a:solidFill>
                  <a:srgbClr val="FF0000"/>
                </a:solidFill>
              </a:rPr>
              <a:t>).</a:t>
            </a:r>
          </a:p>
          <a:p>
            <a:pPr marL="171450" indent="-171450" algn="l">
              <a:buFont typeface="Arial" panose="020B0604020202020204" pitchFamily="34" charset="0"/>
              <a:buChar char="•"/>
            </a:pPr>
            <a:r>
              <a:rPr lang="en-US" sz="1100" dirty="0">
                <a:solidFill>
                  <a:srgbClr val="FF0000"/>
                </a:solidFill>
              </a:rPr>
              <a:t>A thread that terminates is responsible for releasing any shared resources it may own (such as mutexes and dynamically allocated memory) prior to returning, since the kernel does not reclaim them automatically.</a:t>
            </a:r>
          </a:p>
        </p:txBody>
      </p:sp>
      <p:sp>
        <p:nvSpPr>
          <p:cNvPr id="15" name="TextBox 14">
            <a:extLst>
              <a:ext uri="{FF2B5EF4-FFF2-40B4-BE49-F238E27FC236}">
                <a16:creationId xmlns:a16="http://schemas.microsoft.com/office/drawing/2014/main" id="{37C9296C-8BD3-4C7A-82A4-D9419A8FAEA9}"/>
              </a:ext>
            </a:extLst>
          </p:cNvPr>
          <p:cNvSpPr txBox="1"/>
          <p:nvPr/>
        </p:nvSpPr>
        <p:spPr>
          <a:xfrm>
            <a:off x="8562729" y="3341754"/>
            <a:ext cx="3476871" cy="938719"/>
          </a:xfrm>
          <a:prstGeom prst="rect">
            <a:avLst/>
          </a:prstGeom>
          <a:noFill/>
        </p:spPr>
        <p:txBody>
          <a:bodyPr wrap="square" rtlCol="0">
            <a:spAutoFit/>
          </a:bodyPr>
          <a:lstStyle/>
          <a:p>
            <a:pPr marL="171450" indent="-171450" algn="just">
              <a:buFont typeface="Arial" panose="020B0604020202020204" pitchFamily="34" charset="0"/>
              <a:buChar char="•"/>
            </a:pPr>
            <a:r>
              <a:rPr lang="en-US" sz="1100" b="0" i="0" u="none" strike="noStrike" baseline="0" dirty="0">
                <a:solidFill>
                  <a:srgbClr val="FF0000"/>
                </a:solidFill>
              </a:rPr>
              <a:t>A thread may asynchronously end its execution by </a:t>
            </a:r>
            <a:r>
              <a:rPr lang="en-US" sz="1100" b="1" i="0" u="none" strike="noStrike" baseline="0" dirty="0">
                <a:solidFill>
                  <a:srgbClr val="FF0000"/>
                </a:solidFill>
              </a:rPr>
              <a:t>aborting</a:t>
            </a:r>
            <a:r>
              <a:rPr lang="en-US" sz="1100" b="0" i="0" u="none" strike="noStrike" baseline="0" dirty="0">
                <a:solidFill>
                  <a:srgbClr val="FF0000"/>
                </a:solidFill>
              </a:rPr>
              <a:t>.</a:t>
            </a:r>
          </a:p>
          <a:p>
            <a:pPr marL="171450" indent="-171450" algn="just">
              <a:buFont typeface="Arial" panose="020B0604020202020204" pitchFamily="34" charset="0"/>
              <a:buChar char="•"/>
            </a:pPr>
            <a:r>
              <a:rPr lang="en-US" sz="1100" dirty="0">
                <a:solidFill>
                  <a:srgbClr val="FF0000"/>
                </a:solidFill>
              </a:rPr>
              <a:t>A thread may be abort if the thread triggers a fatal error condition, such as dereferencing a null pointer or by a </a:t>
            </a:r>
            <a:r>
              <a:rPr lang="en-US" sz="1100" i="1" dirty="0">
                <a:solidFill>
                  <a:srgbClr val="FF0000"/>
                </a:solidFill>
              </a:rPr>
              <a:t>k_thread_abort() </a:t>
            </a:r>
            <a:r>
              <a:rPr lang="en-US" sz="1100" dirty="0">
                <a:solidFill>
                  <a:srgbClr val="FF0000"/>
                </a:solidFill>
              </a:rPr>
              <a:t>call.</a:t>
            </a:r>
          </a:p>
        </p:txBody>
      </p:sp>
      <p:sp>
        <p:nvSpPr>
          <p:cNvPr id="16" name="Oval 15">
            <a:extLst>
              <a:ext uri="{FF2B5EF4-FFF2-40B4-BE49-F238E27FC236}">
                <a16:creationId xmlns:a16="http://schemas.microsoft.com/office/drawing/2014/main" id="{1690C4F1-E279-43E2-8BA0-AD943A3B618E}"/>
              </a:ext>
            </a:extLst>
          </p:cNvPr>
          <p:cNvSpPr/>
          <p:nvPr/>
        </p:nvSpPr>
        <p:spPr>
          <a:xfrm>
            <a:off x="7239000" y="2679159"/>
            <a:ext cx="381000" cy="5974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9" name="TextBox 18">
            <a:extLst>
              <a:ext uri="{FF2B5EF4-FFF2-40B4-BE49-F238E27FC236}">
                <a16:creationId xmlns:a16="http://schemas.microsoft.com/office/drawing/2014/main" id="{875827A0-AC01-4144-8B5E-DC6B797AFEEE}"/>
              </a:ext>
            </a:extLst>
          </p:cNvPr>
          <p:cNvSpPr txBox="1"/>
          <p:nvPr/>
        </p:nvSpPr>
        <p:spPr>
          <a:xfrm>
            <a:off x="3123352" y="397392"/>
            <a:ext cx="4496648" cy="938719"/>
          </a:xfrm>
          <a:prstGeom prst="rect">
            <a:avLst/>
          </a:prstGeom>
          <a:noFill/>
        </p:spPr>
        <p:txBody>
          <a:bodyPr wrap="square" rtlCol="0">
            <a:spAutoFit/>
          </a:bodyPr>
          <a:lstStyle/>
          <a:p>
            <a:pPr marL="171450" indent="-171450" algn="just">
              <a:buFont typeface="Arial" panose="020B0604020202020204" pitchFamily="34" charset="0"/>
              <a:buChar char="•"/>
            </a:pPr>
            <a:r>
              <a:rPr lang="en-US" sz="1100" b="0" i="0" u="none" strike="noStrike" baseline="0" dirty="0">
                <a:solidFill>
                  <a:srgbClr val="FF0000"/>
                </a:solidFill>
              </a:rPr>
              <a:t>A thread can be prevented from executing for an indefinite period of time (</a:t>
            </a:r>
            <a:r>
              <a:rPr lang="en-US" sz="1100" b="1" i="0" u="none" strike="noStrike" baseline="0" dirty="0">
                <a:solidFill>
                  <a:srgbClr val="FF0000"/>
                </a:solidFill>
              </a:rPr>
              <a:t>suspended</a:t>
            </a:r>
            <a:r>
              <a:rPr lang="en-US" sz="1100" b="0" i="0" u="none" strike="noStrike" baseline="0" dirty="0">
                <a:solidFill>
                  <a:srgbClr val="FF0000"/>
                </a:solidFill>
              </a:rPr>
              <a:t>).</a:t>
            </a:r>
          </a:p>
          <a:p>
            <a:pPr marL="171450" indent="-171450" algn="just">
              <a:buFont typeface="Arial" panose="020B0604020202020204" pitchFamily="34" charset="0"/>
              <a:buChar char="•"/>
            </a:pPr>
            <a:r>
              <a:rPr lang="en-US" sz="1100" i="1" dirty="0">
                <a:solidFill>
                  <a:srgbClr val="FF0000"/>
                </a:solidFill>
              </a:rPr>
              <a:t>k_thread_suspend()</a:t>
            </a:r>
            <a:r>
              <a:rPr lang="en-US" sz="1100" dirty="0">
                <a:solidFill>
                  <a:srgbClr val="FF0000"/>
                </a:solidFill>
              </a:rPr>
              <a:t> can be used to suspend any thread.</a:t>
            </a:r>
          </a:p>
          <a:p>
            <a:pPr marL="171450" indent="-171450" algn="just">
              <a:buFont typeface="Arial" panose="020B0604020202020204" pitchFamily="34" charset="0"/>
              <a:buChar char="•"/>
            </a:pPr>
            <a:r>
              <a:rPr lang="en-US" sz="1100" dirty="0">
                <a:solidFill>
                  <a:srgbClr val="FF0000"/>
                </a:solidFill>
              </a:rPr>
              <a:t>A </a:t>
            </a:r>
            <a:r>
              <a:rPr lang="en-US" sz="1100" i="0" u="none" strike="noStrike" baseline="0" dirty="0">
                <a:solidFill>
                  <a:srgbClr val="FF0000"/>
                </a:solidFill>
              </a:rPr>
              <a:t>suspended</a:t>
            </a:r>
            <a:r>
              <a:rPr lang="en-US" sz="1100" b="1" i="0" u="none" strike="noStrike" baseline="0" dirty="0">
                <a:solidFill>
                  <a:srgbClr val="FF0000"/>
                </a:solidFill>
              </a:rPr>
              <a:t> </a:t>
            </a:r>
            <a:r>
              <a:rPr lang="en-US" sz="1100" dirty="0">
                <a:solidFill>
                  <a:srgbClr val="FF0000"/>
                </a:solidFill>
              </a:rPr>
              <a:t>thread cannot be scheduled until another thread calls </a:t>
            </a:r>
            <a:r>
              <a:rPr lang="en-US" sz="1100" i="1" dirty="0">
                <a:solidFill>
                  <a:srgbClr val="FF0000"/>
                </a:solidFill>
              </a:rPr>
              <a:t>k_thread_resume()</a:t>
            </a:r>
            <a:r>
              <a:rPr lang="en-US" sz="1100" dirty="0">
                <a:solidFill>
                  <a:srgbClr val="FF0000"/>
                </a:solidFill>
              </a:rPr>
              <a:t> to remove the suspension.</a:t>
            </a:r>
          </a:p>
        </p:txBody>
      </p:sp>
      <p:cxnSp>
        <p:nvCxnSpPr>
          <p:cNvPr id="23" name="Straight Arrow Connector 22">
            <a:extLst>
              <a:ext uri="{FF2B5EF4-FFF2-40B4-BE49-F238E27FC236}">
                <a16:creationId xmlns:a16="http://schemas.microsoft.com/office/drawing/2014/main" id="{6678D0E0-88C6-4E33-9B9A-BC6111FAD07E}"/>
              </a:ext>
            </a:extLst>
          </p:cNvPr>
          <p:cNvCxnSpPr>
            <a:cxnSpLocks/>
            <a:stCxn id="19" idx="2"/>
            <a:endCxn id="3" idx="0"/>
          </p:cNvCxnSpPr>
          <p:nvPr/>
        </p:nvCxnSpPr>
        <p:spPr>
          <a:xfrm>
            <a:off x="5371676" y="1336111"/>
            <a:ext cx="724324" cy="568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1E35F2B-67C1-4300-8BE7-D9BC66A395A7}"/>
              </a:ext>
            </a:extLst>
          </p:cNvPr>
          <p:cNvSpPr txBox="1"/>
          <p:nvPr/>
        </p:nvSpPr>
        <p:spPr>
          <a:xfrm>
            <a:off x="75352" y="4162677"/>
            <a:ext cx="3048000" cy="600164"/>
          </a:xfrm>
          <a:prstGeom prst="rect">
            <a:avLst/>
          </a:prstGeom>
          <a:noFill/>
        </p:spPr>
        <p:txBody>
          <a:bodyPr wrap="square" rtlCol="0">
            <a:spAutoFit/>
          </a:bodyPr>
          <a:lstStyle/>
          <a:p>
            <a:pPr marL="171450" indent="-171450" algn="just">
              <a:buFont typeface="Arial" panose="020B0604020202020204" pitchFamily="34" charset="0"/>
              <a:buChar char="•"/>
            </a:pPr>
            <a:r>
              <a:rPr lang="en-US" sz="1100" b="1" dirty="0">
                <a:solidFill>
                  <a:srgbClr val="FF0000"/>
                </a:solidFill>
              </a:rPr>
              <a:t>Ready: </a:t>
            </a:r>
            <a:r>
              <a:rPr lang="en-US" sz="1100" dirty="0">
                <a:solidFill>
                  <a:srgbClr val="FF0000"/>
                </a:solidFill>
              </a:rPr>
              <a:t>A thread that has no factors that prevent its execution and is eligible to be selected as the current thread.</a:t>
            </a:r>
          </a:p>
        </p:txBody>
      </p:sp>
      <p:sp>
        <p:nvSpPr>
          <p:cNvPr id="29" name="TextBox 28">
            <a:extLst>
              <a:ext uri="{FF2B5EF4-FFF2-40B4-BE49-F238E27FC236}">
                <a16:creationId xmlns:a16="http://schemas.microsoft.com/office/drawing/2014/main" id="{16A62458-73F0-457C-8A57-3F17168EE7DE}"/>
              </a:ext>
            </a:extLst>
          </p:cNvPr>
          <p:cNvSpPr txBox="1"/>
          <p:nvPr/>
        </p:nvSpPr>
        <p:spPr>
          <a:xfrm>
            <a:off x="76201" y="5825929"/>
            <a:ext cx="3428999" cy="430887"/>
          </a:xfrm>
          <a:prstGeom prst="rect">
            <a:avLst/>
          </a:prstGeom>
          <a:noFill/>
        </p:spPr>
        <p:txBody>
          <a:bodyPr wrap="square" rtlCol="0">
            <a:spAutoFit/>
          </a:bodyPr>
          <a:lstStyle/>
          <a:p>
            <a:pPr marL="171450" indent="-171450" algn="just">
              <a:buFont typeface="Arial" panose="020B0604020202020204" pitchFamily="34" charset="0"/>
              <a:buChar char="•"/>
            </a:pPr>
            <a:r>
              <a:rPr lang="en-US" sz="1100" b="1" dirty="0">
                <a:solidFill>
                  <a:srgbClr val="FF0000"/>
                </a:solidFill>
              </a:rPr>
              <a:t>Waiting</a:t>
            </a:r>
            <a:r>
              <a:rPr lang="en-US" sz="1100" dirty="0">
                <a:solidFill>
                  <a:srgbClr val="FF0000"/>
                </a:solidFill>
              </a:rPr>
              <a:t>: The thread is waiting for a kernel object to complete an operation, or an event occurs.</a:t>
            </a:r>
          </a:p>
        </p:txBody>
      </p:sp>
      <p:sp>
        <p:nvSpPr>
          <p:cNvPr id="30" name="TextBox 29">
            <a:extLst>
              <a:ext uri="{FF2B5EF4-FFF2-40B4-BE49-F238E27FC236}">
                <a16:creationId xmlns:a16="http://schemas.microsoft.com/office/drawing/2014/main" id="{DFE040D9-2D8D-4735-A185-53B0349547B0}"/>
              </a:ext>
            </a:extLst>
          </p:cNvPr>
          <p:cNvSpPr txBox="1"/>
          <p:nvPr/>
        </p:nvSpPr>
        <p:spPr>
          <a:xfrm>
            <a:off x="8458200" y="5302204"/>
            <a:ext cx="3048000" cy="261610"/>
          </a:xfrm>
          <a:prstGeom prst="rect">
            <a:avLst/>
          </a:prstGeom>
          <a:noFill/>
        </p:spPr>
        <p:txBody>
          <a:bodyPr wrap="square" rtlCol="0">
            <a:spAutoFit/>
          </a:bodyPr>
          <a:lstStyle/>
          <a:p>
            <a:pPr marL="171450" indent="-171450" algn="just">
              <a:buFont typeface="Arial" panose="020B0604020202020204" pitchFamily="34" charset="0"/>
              <a:buChar char="•"/>
            </a:pPr>
            <a:r>
              <a:rPr lang="en-US" sz="1100" b="1" dirty="0">
                <a:solidFill>
                  <a:srgbClr val="FF0000"/>
                </a:solidFill>
              </a:rPr>
              <a:t>Running</a:t>
            </a:r>
            <a:r>
              <a:rPr lang="en-US" sz="1100" dirty="0">
                <a:solidFill>
                  <a:srgbClr val="FF0000"/>
                </a:solidFill>
              </a:rPr>
              <a:t>: The thread is currently executed.</a:t>
            </a:r>
          </a:p>
        </p:txBody>
      </p:sp>
      <p:cxnSp>
        <p:nvCxnSpPr>
          <p:cNvPr id="43" name="Straight Arrow Connector 42">
            <a:extLst>
              <a:ext uri="{FF2B5EF4-FFF2-40B4-BE49-F238E27FC236}">
                <a16:creationId xmlns:a16="http://schemas.microsoft.com/office/drawing/2014/main" id="{159FBCBF-7123-4332-BFCF-386BFE6128F7}"/>
              </a:ext>
            </a:extLst>
          </p:cNvPr>
          <p:cNvCxnSpPr>
            <a:cxnSpLocks/>
          </p:cNvCxnSpPr>
          <p:nvPr/>
        </p:nvCxnSpPr>
        <p:spPr>
          <a:xfrm>
            <a:off x="3124200" y="4299915"/>
            <a:ext cx="908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4B57001-ABC6-4436-83A8-748422CC31A3}"/>
              </a:ext>
            </a:extLst>
          </p:cNvPr>
          <p:cNvCxnSpPr>
            <a:cxnSpLocks/>
            <a:stCxn id="29" idx="3"/>
          </p:cNvCxnSpPr>
          <p:nvPr/>
        </p:nvCxnSpPr>
        <p:spPr>
          <a:xfrm flipV="1">
            <a:off x="3505200" y="5825929"/>
            <a:ext cx="1905000" cy="215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7EDBF05B-21AA-42E4-92D1-E5DF8F0FECB7}"/>
              </a:ext>
            </a:extLst>
          </p:cNvPr>
          <p:cNvCxnSpPr>
            <a:cxnSpLocks/>
            <a:stCxn id="6" idx="3"/>
          </p:cNvCxnSpPr>
          <p:nvPr/>
        </p:nvCxnSpPr>
        <p:spPr>
          <a:xfrm flipV="1">
            <a:off x="2514600" y="2679160"/>
            <a:ext cx="214046" cy="385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5C14423-59DE-46F6-91B0-6DB19AAF5540}"/>
              </a:ext>
            </a:extLst>
          </p:cNvPr>
          <p:cNvCxnSpPr>
            <a:cxnSpLocks/>
            <a:stCxn id="30" idx="1"/>
          </p:cNvCxnSpPr>
          <p:nvPr/>
        </p:nvCxnSpPr>
        <p:spPr>
          <a:xfrm flipH="1" flipV="1">
            <a:off x="7429500" y="4635973"/>
            <a:ext cx="1028700" cy="797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734C08DF-E66E-4CE1-AD2D-84D0212CF9C2}"/>
              </a:ext>
            </a:extLst>
          </p:cNvPr>
          <p:cNvCxnSpPr>
            <a:cxnSpLocks/>
            <a:stCxn id="15" idx="1"/>
          </p:cNvCxnSpPr>
          <p:nvPr/>
        </p:nvCxnSpPr>
        <p:spPr>
          <a:xfrm flipH="1" flipV="1">
            <a:off x="7620001" y="3064976"/>
            <a:ext cx="942728" cy="746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0BEDE4DE-DE22-4C6C-9AEF-EE14135D5AA0}"/>
              </a:ext>
            </a:extLst>
          </p:cNvPr>
          <p:cNvCxnSpPr>
            <a:stCxn id="12" idx="2"/>
          </p:cNvCxnSpPr>
          <p:nvPr/>
        </p:nvCxnSpPr>
        <p:spPr>
          <a:xfrm flipH="1">
            <a:off x="9461296" y="2209800"/>
            <a:ext cx="443675"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92687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E6404-72DE-4009-9077-C861A829C4B1}"/>
              </a:ext>
            </a:extLst>
          </p:cNvPr>
          <p:cNvSpPr>
            <a:spLocks noGrp="1"/>
          </p:cNvSpPr>
          <p:nvPr>
            <p:ph type="title"/>
          </p:nvPr>
        </p:nvSpPr>
        <p:spPr>
          <a:xfrm>
            <a:off x="467999" y="332539"/>
            <a:ext cx="11244575" cy="720197"/>
          </a:xfrm>
        </p:spPr>
        <p:txBody>
          <a:bodyPr/>
          <a:lstStyle/>
          <a:p>
            <a:r>
              <a:rPr lang="en-US" altLang="ja-JP" dirty="0"/>
              <a:t>Kernel</a:t>
            </a:r>
            <a:br>
              <a:rPr lang="en-US" altLang="ja-JP" dirty="0"/>
            </a:br>
            <a:r>
              <a:rPr lang="en-US" altLang="ja-JP" sz="2000" dirty="0" err="1"/>
              <a:t>Kernel</a:t>
            </a:r>
            <a:r>
              <a:rPr lang="en-US" altLang="ja-JP" sz="2000" dirty="0"/>
              <a:t> Services</a:t>
            </a:r>
            <a:endParaRPr lang="en-US" sz="2000" dirty="0"/>
          </a:p>
        </p:txBody>
      </p:sp>
      <p:sp>
        <p:nvSpPr>
          <p:cNvPr id="3" name="Content Placeholder 2">
            <a:extLst>
              <a:ext uri="{FF2B5EF4-FFF2-40B4-BE49-F238E27FC236}">
                <a16:creationId xmlns:a16="http://schemas.microsoft.com/office/drawing/2014/main" id="{E225CF34-1895-4613-BB14-034A9AA176E1}"/>
              </a:ext>
            </a:extLst>
          </p:cNvPr>
          <p:cNvSpPr>
            <a:spLocks noGrp="1"/>
          </p:cNvSpPr>
          <p:nvPr>
            <p:ph idx="1"/>
          </p:nvPr>
        </p:nvSpPr>
        <p:spPr>
          <a:xfrm>
            <a:off x="468000" y="1424991"/>
            <a:ext cx="11244574" cy="1950790"/>
          </a:xfrm>
        </p:spPr>
        <p:txBody>
          <a:bodyPr/>
          <a:lstStyle/>
          <a:p>
            <a:pPr>
              <a:spcAft>
                <a:spcPts val="800"/>
              </a:spcAft>
              <a:buFont typeface="Arial" panose="020B0604020202020204" pitchFamily="34" charset="0"/>
              <a:buChar char="•"/>
            </a:pPr>
            <a:r>
              <a:rPr lang="en-US" dirty="0"/>
              <a:t>Thread Priorities: an integer value can be either negative or non-negative. Numerically lower priorities takes precedence over numerically higher values.</a:t>
            </a:r>
          </a:p>
          <a:p>
            <a:pPr lvl="2"/>
            <a:r>
              <a:rPr lang="en-US" dirty="0"/>
              <a:t>A cooperative thread (negative priority value): once it becomes the current thread, a cooperative thread remains the current thread until it performs an action that makes it unready.</a:t>
            </a:r>
          </a:p>
          <a:p>
            <a:pPr lvl="2"/>
            <a:r>
              <a:rPr lang="en-US" dirty="0"/>
              <a:t>A preemptible thread (non-negative priority value): once it becomes the current thread, a preemptible thread may be supplanted at any time if a cooperative thread, or a preemptible thread of higher or equal priority, becomes ready.</a:t>
            </a:r>
          </a:p>
        </p:txBody>
      </p:sp>
      <p:pic>
        <p:nvPicPr>
          <p:cNvPr id="5" name="Picture 4">
            <a:extLst>
              <a:ext uri="{FF2B5EF4-FFF2-40B4-BE49-F238E27FC236}">
                <a16:creationId xmlns:a16="http://schemas.microsoft.com/office/drawing/2014/main" id="{935A58C8-36D7-4E85-BDE7-AB9E596AB57F}"/>
              </a:ext>
            </a:extLst>
          </p:cNvPr>
          <p:cNvPicPr>
            <a:picLocks noChangeAspect="1"/>
          </p:cNvPicPr>
          <p:nvPr/>
        </p:nvPicPr>
        <p:blipFill rotWithShape="1">
          <a:blip r:embed="rId2"/>
          <a:srcRect l="-474" r="1"/>
          <a:stretch/>
        </p:blipFill>
        <p:spPr>
          <a:xfrm>
            <a:off x="2514601" y="3773839"/>
            <a:ext cx="7129170" cy="2489890"/>
          </a:xfrm>
          <a:prstGeom prst="rect">
            <a:avLst/>
          </a:prstGeom>
        </p:spPr>
      </p:pic>
    </p:spTree>
    <p:extLst>
      <p:ext uri="{BB962C8B-B14F-4D97-AF65-F5344CB8AC3E}">
        <p14:creationId xmlns:p14="http://schemas.microsoft.com/office/powerpoint/2010/main" val="13633671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E6404-72DE-4009-9077-C861A829C4B1}"/>
              </a:ext>
            </a:extLst>
          </p:cNvPr>
          <p:cNvSpPr>
            <a:spLocks noGrp="1"/>
          </p:cNvSpPr>
          <p:nvPr>
            <p:ph type="title"/>
          </p:nvPr>
        </p:nvSpPr>
        <p:spPr>
          <a:xfrm>
            <a:off x="467999" y="332539"/>
            <a:ext cx="11244575" cy="720197"/>
          </a:xfrm>
        </p:spPr>
        <p:txBody>
          <a:bodyPr/>
          <a:lstStyle/>
          <a:p>
            <a:r>
              <a:rPr lang="en-US" altLang="ja-JP" dirty="0"/>
              <a:t>Kernel</a:t>
            </a:r>
            <a:br>
              <a:rPr lang="en-US" altLang="ja-JP" dirty="0"/>
            </a:br>
            <a:r>
              <a:rPr lang="en-US" altLang="ja-JP" sz="2000" dirty="0" err="1"/>
              <a:t>Kernel</a:t>
            </a:r>
            <a:r>
              <a:rPr lang="en-US" altLang="ja-JP" sz="2000" dirty="0"/>
              <a:t> Services</a:t>
            </a:r>
            <a:endParaRPr lang="en-US" sz="2000" dirty="0"/>
          </a:p>
        </p:txBody>
      </p:sp>
      <p:sp>
        <p:nvSpPr>
          <p:cNvPr id="3" name="Content Placeholder 2">
            <a:extLst>
              <a:ext uri="{FF2B5EF4-FFF2-40B4-BE49-F238E27FC236}">
                <a16:creationId xmlns:a16="http://schemas.microsoft.com/office/drawing/2014/main" id="{E225CF34-1895-4613-BB14-034A9AA176E1}"/>
              </a:ext>
            </a:extLst>
          </p:cNvPr>
          <p:cNvSpPr>
            <a:spLocks noGrp="1"/>
          </p:cNvSpPr>
          <p:nvPr>
            <p:ph idx="1"/>
          </p:nvPr>
        </p:nvSpPr>
        <p:spPr>
          <a:xfrm>
            <a:off x="468000" y="1424991"/>
            <a:ext cx="11244574" cy="2746906"/>
          </a:xfrm>
        </p:spPr>
        <p:txBody>
          <a:bodyPr/>
          <a:lstStyle/>
          <a:p>
            <a:pPr>
              <a:spcAft>
                <a:spcPts val="800"/>
              </a:spcAft>
              <a:buFont typeface="Arial" panose="020B0604020202020204" pitchFamily="34" charset="0"/>
              <a:buChar char="•"/>
            </a:pPr>
            <a:r>
              <a:rPr lang="en-US" dirty="0"/>
              <a:t>Thread meta-IRQ Priorities: When enabled (see CONFIG_NUM_METAIRQ_PRIORITIES), there is a special subclass of cooperative priorities at the highest (numerically lowest) end of the priority space: </a:t>
            </a:r>
            <a:r>
              <a:rPr lang="en-US" i="1" dirty="0"/>
              <a:t>meta-IRQ threads</a:t>
            </a:r>
            <a:r>
              <a:rPr lang="en-US" dirty="0"/>
              <a:t>.</a:t>
            </a:r>
          </a:p>
          <a:p>
            <a:pPr lvl="2"/>
            <a:r>
              <a:rPr lang="en-US" dirty="0"/>
              <a:t>These are scheduled according to their normal priority, but also have the special ability to preempt all other threads (and other meta-IRQ threads) at lower priorities.</a:t>
            </a:r>
          </a:p>
          <a:p>
            <a:pPr lvl="2"/>
            <a:r>
              <a:rPr lang="en-US" dirty="0"/>
              <a:t>Meta-IRQ threads are still threads, however, and can still be interrupted by any hardware interrupt.</a:t>
            </a:r>
          </a:p>
          <a:p>
            <a:pPr lvl="2"/>
            <a:r>
              <a:rPr lang="en-US" dirty="0"/>
              <a:t>Meta-IRQ threads are true threads and run on their own stack (which must be allocated normally), not the per-CPU interrupt stack.</a:t>
            </a:r>
          </a:p>
          <a:p>
            <a:pPr lvl="2"/>
            <a:r>
              <a:rPr lang="en-US" dirty="0"/>
              <a:t>The OS won’t schedule other thread until the current thread deliberately blocks.</a:t>
            </a:r>
          </a:p>
        </p:txBody>
      </p:sp>
    </p:spTree>
    <p:extLst>
      <p:ext uri="{BB962C8B-B14F-4D97-AF65-F5344CB8AC3E}">
        <p14:creationId xmlns:p14="http://schemas.microsoft.com/office/powerpoint/2010/main" val="38189859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A5666-F644-426D-A455-7203A351AC19}"/>
              </a:ext>
            </a:extLst>
          </p:cNvPr>
          <p:cNvSpPr>
            <a:spLocks noGrp="1"/>
          </p:cNvSpPr>
          <p:nvPr>
            <p:ph type="title"/>
          </p:nvPr>
        </p:nvSpPr>
        <p:spPr>
          <a:xfrm>
            <a:off x="467999" y="332539"/>
            <a:ext cx="11244575" cy="720197"/>
          </a:xfrm>
        </p:spPr>
        <p:txBody>
          <a:bodyPr/>
          <a:lstStyle/>
          <a:p>
            <a:r>
              <a:rPr kumimoji="1" lang="en-US" altLang="ja-JP" sz="3200" b="1" i="0" u="none" strike="noStrike" kern="1200" cap="all" spc="0" normalizeH="0" baseline="0" noProof="0" dirty="0">
                <a:ln>
                  <a:noFill/>
                </a:ln>
                <a:solidFill>
                  <a:srgbClr val="06418C"/>
                </a:solidFill>
                <a:effectLst/>
                <a:uLnTx/>
                <a:uFillTx/>
                <a:latin typeface="Arial Narrow"/>
                <a:ea typeface="メイリオ"/>
                <a:cs typeface="+mj-cs"/>
              </a:rPr>
              <a:t>Kernel</a:t>
            </a:r>
            <a:br>
              <a:rPr kumimoji="1" lang="en-US" altLang="ja-JP" sz="3200" b="1" i="0" u="none" strike="noStrike" kern="1200" cap="all" spc="0" normalizeH="0" baseline="0" noProof="0" dirty="0">
                <a:ln>
                  <a:noFill/>
                </a:ln>
                <a:solidFill>
                  <a:srgbClr val="06418C"/>
                </a:solidFill>
                <a:effectLst/>
                <a:uLnTx/>
                <a:uFillTx/>
                <a:latin typeface="Arial Narrow"/>
                <a:ea typeface="メイリオ"/>
                <a:cs typeface="+mj-cs"/>
              </a:rPr>
            </a:br>
            <a:r>
              <a:rPr kumimoji="1" lang="en-US" altLang="ja-JP" sz="2000" b="1" i="0" u="none" strike="noStrike" kern="1200" cap="all" spc="0" normalizeH="0" baseline="0" noProof="0" dirty="0" err="1">
                <a:ln>
                  <a:noFill/>
                </a:ln>
                <a:solidFill>
                  <a:srgbClr val="06418C"/>
                </a:solidFill>
                <a:effectLst/>
                <a:uLnTx/>
                <a:uFillTx/>
                <a:latin typeface="Arial Narrow"/>
                <a:ea typeface="メイリオ"/>
                <a:cs typeface="+mj-cs"/>
              </a:rPr>
              <a:t>Kernel</a:t>
            </a:r>
            <a:r>
              <a:rPr kumimoji="1" lang="en-US" altLang="ja-JP" sz="2000" b="1" i="0" u="none" strike="noStrike" kern="1200" cap="all" spc="0" normalizeH="0" baseline="0" noProof="0" dirty="0">
                <a:ln>
                  <a:noFill/>
                </a:ln>
                <a:solidFill>
                  <a:srgbClr val="06418C"/>
                </a:solidFill>
                <a:effectLst/>
                <a:uLnTx/>
                <a:uFillTx/>
                <a:latin typeface="Arial Narrow"/>
                <a:ea typeface="メイリオ"/>
                <a:cs typeface="+mj-cs"/>
              </a:rPr>
              <a:t> Services</a:t>
            </a:r>
            <a:endParaRPr lang="en-US" dirty="0"/>
          </a:p>
        </p:txBody>
      </p:sp>
      <p:sp>
        <p:nvSpPr>
          <p:cNvPr id="3" name="Content Placeholder 2">
            <a:extLst>
              <a:ext uri="{FF2B5EF4-FFF2-40B4-BE49-F238E27FC236}">
                <a16:creationId xmlns:a16="http://schemas.microsoft.com/office/drawing/2014/main" id="{847520A1-B905-49C8-A444-13C3AE2A5C8F}"/>
              </a:ext>
            </a:extLst>
          </p:cNvPr>
          <p:cNvSpPr>
            <a:spLocks noGrp="1"/>
          </p:cNvSpPr>
          <p:nvPr>
            <p:ph idx="1"/>
          </p:nvPr>
        </p:nvSpPr>
        <p:spPr>
          <a:xfrm>
            <a:off x="468000" y="1424991"/>
            <a:ext cx="11244574" cy="2849498"/>
          </a:xfrm>
        </p:spPr>
        <p:txBody>
          <a:bodyPr/>
          <a:lstStyle/>
          <a:p>
            <a:pPr>
              <a:spcAft>
                <a:spcPts val="800"/>
              </a:spcAft>
              <a:buFont typeface="Arial" panose="020B0604020202020204" pitchFamily="34" charset="0"/>
              <a:buChar char="•"/>
            </a:pPr>
            <a:r>
              <a:rPr lang="en-US" dirty="0"/>
              <a:t>Thread Options: The kernel supports a small set of thread options that allow a thread to receive special treatment under specific circumstances. A thread can have an option value of zero or multiple options:</a:t>
            </a:r>
          </a:p>
          <a:p>
            <a:pPr lvl="2"/>
            <a:r>
              <a:rPr lang="en-US" dirty="0"/>
              <a:t>K_ESSENTIAL: this instructs the kernel to treat the termination or aborting of the thread as a fatal system error.</a:t>
            </a:r>
          </a:p>
          <a:p>
            <a:pPr lvl="2"/>
            <a:r>
              <a:rPr lang="en-US" dirty="0"/>
              <a:t>K_SSE_REGS: this x86-specific option indicate that the thread uses the CPU’s SSE registers.</a:t>
            </a:r>
          </a:p>
          <a:p>
            <a:pPr lvl="2"/>
            <a:r>
              <a:rPr lang="en-US" dirty="0"/>
              <a:t>K_FP_REGS: this option indicate that the thread uses the CPU’s floating point registers.</a:t>
            </a:r>
          </a:p>
          <a:p>
            <a:pPr lvl="2"/>
            <a:r>
              <a:rPr lang="en-US" dirty="0"/>
              <a:t>K_USER: if CONFIG_USERSPACE is enabled, this thread will be created in user mode and will have reduced privileges.</a:t>
            </a:r>
          </a:p>
          <a:p>
            <a:pPr lvl="2"/>
            <a:r>
              <a:rPr lang="en-US" dirty="0"/>
              <a:t>K_INHERIT_PERMS: if CONFIG_USERSPACE is enabled, this thread will inherit all kernel object permissions that the parent thread had, except the parent thread object.</a:t>
            </a:r>
          </a:p>
        </p:txBody>
      </p:sp>
    </p:spTree>
    <p:extLst>
      <p:ext uri="{BB962C8B-B14F-4D97-AF65-F5344CB8AC3E}">
        <p14:creationId xmlns:p14="http://schemas.microsoft.com/office/powerpoint/2010/main" val="26805709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7BB45-3B61-422D-BD0F-B4C6FA52C81E}"/>
              </a:ext>
            </a:extLst>
          </p:cNvPr>
          <p:cNvSpPr>
            <a:spLocks noGrp="1"/>
          </p:cNvSpPr>
          <p:nvPr>
            <p:ph type="title"/>
          </p:nvPr>
        </p:nvSpPr>
        <p:spPr>
          <a:xfrm>
            <a:off x="467999" y="332540"/>
            <a:ext cx="11244575" cy="720197"/>
          </a:xfrm>
        </p:spPr>
        <p:txBody>
          <a:bodyPr/>
          <a:lstStyle/>
          <a:p>
            <a:r>
              <a:rPr kumimoji="1" lang="en-US" altLang="ja-JP" b="1" i="0" u="none" strike="noStrike" kern="1200" cap="all" spc="0" normalizeH="0" baseline="0" noProof="0" dirty="0">
                <a:ln>
                  <a:noFill/>
                </a:ln>
                <a:solidFill>
                  <a:srgbClr val="06418C"/>
                </a:solidFill>
                <a:effectLst/>
                <a:uLnTx/>
                <a:uFillTx/>
                <a:latin typeface="Arial Narrow"/>
                <a:ea typeface="メイリオ"/>
                <a:cs typeface="+mj-cs"/>
              </a:rPr>
              <a:t>Kernel</a:t>
            </a:r>
            <a:br>
              <a:rPr kumimoji="1" lang="en-US" altLang="ja-JP" sz="4400" b="1" i="0" u="none" strike="noStrike" kern="1200" cap="all" spc="0" normalizeH="0" baseline="0" noProof="0" dirty="0">
                <a:ln>
                  <a:noFill/>
                </a:ln>
                <a:solidFill>
                  <a:srgbClr val="06418C"/>
                </a:solidFill>
                <a:effectLst/>
                <a:uLnTx/>
                <a:uFillTx/>
                <a:latin typeface="Arial Narrow"/>
                <a:ea typeface="メイリオ"/>
                <a:cs typeface="+mj-cs"/>
              </a:rPr>
            </a:br>
            <a:r>
              <a:rPr kumimoji="1" lang="en-US" altLang="ja-JP" sz="2000" b="1" i="0" u="none" strike="noStrike" kern="1200" cap="all" spc="0" normalizeH="0" baseline="0" noProof="0" dirty="0" err="1">
                <a:ln>
                  <a:noFill/>
                </a:ln>
                <a:solidFill>
                  <a:srgbClr val="06418C"/>
                </a:solidFill>
                <a:effectLst/>
                <a:uLnTx/>
                <a:uFillTx/>
                <a:latin typeface="Arial Narrow"/>
                <a:ea typeface="メイリオ"/>
                <a:cs typeface="+mj-cs"/>
              </a:rPr>
              <a:t>Kernel</a:t>
            </a:r>
            <a:r>
              <a:rPr kumimoji="1" lang="en-US" altLang="ja-JP" sz="2000" b="1" i="0" u="none" strike="noStrike" kern="1200" cap="all" spc="0" normalizeH="0" baseline="0" noProof="0" dirty="0">
                <a:ln>
                  <a:noFill/>
                </a:ln>
                <a:solidFill>
                  <a:srgbClr val="06418C"/>
                </a:solidFill>
                <a:effectLst/>
                <a:uLnTx/>
                <a:uFillTx/>
                <a:latin typeface="Arial Narrow"/>
                <a:ea typeface="メイリオ"/>
                <a:cs typeface="+mj-cs"/>
              </a:rPr>
              <a:t> Services</a:t>
            </a:r>
            <a:endParaRPr lang="en-US" sz="2000" dirty="0"/>
          </a:p>
        </p:txBody>
      </p:sp>
      <p:sp>
        <p:nvSpPr>
          <p:cNvPr id="3" name="Content Placeholder 2">
            <a:extLst>
              <a:ext uri="{FF2B5EF4-FFF2-40B4-BE49-F238E27FC236}">
                <a16:creationId xmlns:a16="http://schemas.microsoft.com/office/drawing/2014/main" id="{A03B743E-3A1E-4F9E-8579-46543DC4450E}"/>
              </a:ext>
            </a:extLst>
          </p:cNvPr>
          <p:cNvSpPr>
            <a:spLocks noGrp="1"/>
          </p:cNvSpPr>
          <p:nvPr>
            <p:ph idx="1"/>
          </p:nvPr>
        </p:nvSpPr>
        <p:spPr>
          <a:xfrm>
            <a:off x="468000" y="1424991"/>
            <a:ext cx="6390000" cy="2541721"/>
          </a:xfrm>
        </p:spPr>
        <p:txBody>
          <a:bodyPr/>
          <a:lstStyle/>
          <a:p>
            <a:pPr>
              <a:spcAft>
                <a:spcPts val="800"/>
              </a:spcAft>
              <a:buFont typeface="Arial" panose="020B0604020202020204" pitchFamily="34" charset="0"/>
              <a:buChar char="•"/>
            </a:pPr>
            <a:r>
              <a:rPr lang="en-US" dirty="0"/>
              <a:t>Thread Custom Data: Every thread has a 32-bit custom data area, accessible only by the thread itself, and may be used by the application for any purpose it chooses.</a:t>
            </a:r>
          </a:p>
          <a:p>
            <a:pPr lvl="2"/>
            <a:r>
              <a:rPr lang="en-US" dirty="0"/>
              <a:t>The </a:t>
            </a:r>
            <a:r>
              <a:rPr lang="en-US" i="1" dirty="0" err="1"/>
              <a:t>k_thread_custom_data_set</a:t>
            </a:r>
            <a:r>
              <a:rPr lang="en-US" i="1" dirty="0"/>
              <a:t>() </a:t>
            </a:r>
            <a:r>
              <a:rPr lang="en-US" dirty="0"/>
              <a:t>and </a:t>
            </a:r>
            <a:r>
              <a:rPr lang="en-US" i="1" dirty="0" err="1"/>
              <a:t>k_thread_custom_data_get</a:t>
            </a:r>
            <a:r>
              <a:rPr lang="en-US" i="1" dirty="0"/>
              <a:t>()</a:t>
            </a:r>
            <a:r>
              <a:rPr lang="en-US" dirty="0"/>
              <a:t> functions are used to write and read a thread’s custom data, respectively.</a:t>
            </a:r>
          </a:p>
          <a:p>
            <a:pPr lvl="2"/>
            <a:r>
              <a:rPr lang="en-US" dirty="0"/>
              <a:t>A thread can only access its own custom data, and not that of another thread.</a:t>
            </a:r>
          </a:p>
        </p:txBody>
      </p:sp>
      <p:sp>
        <p:nvSpPr>
          <p:cNvPr id="4" name="TextBox 3">
            <a:extLst>
              <a:ext uri="{FF2B5EF4-FFF2-40B4-BE49-F238E27FC236}">
                <a16:creationId xmlns:a16="http://schemas.microsoft.com/office/drawing/2014/main" id="{38FCCC3C-5699-418B-AFA8-B20590C1345D}"/>
              </a:ext>
            </a:extLst>
          </p:cNvPr>
          <p:cNvSpPr txBox="1"/>
          <p:nvPr/>
        </p:nvSpPr>
        <p:spPr>
          <a:xfrm>
            <a:off x="6934200" y="1219200"/>
            <a:ext cx="4648200" cy="3428631"/>
          </a:xfrm>
          <a:prstGeom prst="rect">
            <a:avLst/>
          </a:prstGeom>
          <a:noFill/>
          <a:ln w="12700">
            <a:solidFill>
              <a:schemeClr val="tx1"/>
            </a:solidFill>
          </a:ln>
        </p:spPr>
        <p:txBody>
          <a:bodyPr wrap="square" rtlCol="0">
            <a:spAutoFit/>
          </a:bodyPr>
          <a:lstStyle/>
          <a:p>
            <a:pPr algn="l">
              <a:lnSpc>
                <a:spcPct val="120000"/>
              </a:lnSpc>
            </a:pPr>
            <a:r>
              <a:rPr lang="en-US" sz="1400" b="0" i="0" u="none" strike="noStrike" baseline="0" dirty="0">
                <a:solidFill>
                  <a:srgbClr val="8F2100"/>
                </a:solidFill>
                <a:latin typeface="+mj-lt"/>
              </a:rPr>
              <a:t>int </a:t>
            </a:r>
            <a:r>
              <a:rPr lang="en-US" sz="1400" b="0" i="0" u="none" strike="noStrike" baseline="0" dirty="0" err="1">
                <a:solidFill>
                  <a:srgbClr val="05297D"/>
                </a:solidFill>
                <a:latin typeface="+mj-lt"/>
              </a:rPr>
              <a:t>call_tracking_routine</a:t>
            </a:r>
            <a:r>
              <a:rPr lang="en-US" sz="1400" b="0" i="0" u="none" strike="noStrike" baseline="0" dirty="0">
                <a:solidFill>
                  <a:srgbClr val="000000"/>
                </a:solidFill>
                <a:latin typeface="+mj-lt"/>
              </a:rPr>
              <a:t>(</a:t>
            </a:r>
            <a:r>
              <a:rPr lang="en-US" sz="1400" b="0" i="0" u="none" strike="noStrike" baseline="0" dirty="0">
                <a:solidFill>
                  <a:srgbClr val="8F2100"/>
                </a:solidFill>
                <a:latin typeface="+mj-lt"/>
              </a:rPr>
              <a:t>void</a:t>
            </a:r>
            <a:r>
              <a:rPr lang="en-US" sz="1400" b="0" i="0" u="none" strike="noStrike" baseline="0" dirty="0">
                <a:solidFill>
                  <a:srgbClr val="000000"/>
                </a:solidFill>
                <a:latin typeface="+mj-lt"/>
              </a:rPr>
              <a:t>)</a:t>
            </a:r>
          </a:p>
          <a:p>
            <a:pPr algn="l">
              <a:lnSpc>
                <a:spcPct val="120000"/>
              </a:lnSpc>
            </a:pPr>
            <a:r>
              <a:rPr lang="en-US" sz="1400" b="0" i="0" u="none" strike="noStrike" baseline="0" dirty="0">
                <a:solidFill>
                  <a:srgbClr val="000000"/>
                </a:solidFill>
                <a:latin typeface="+mj-lt"/>
              </a:rPr>
              <a:t>{</a:t>
            </a:r>
          </a:p>
          <a:p>
            <a:pPr lvl="1">
              <a:lnSpc>
                <a:spcPct val="120000"/>
              </a:lnSpc>
            </a:pPr>
            <a:r>
              <a:rPr lang="en-US" sz="1400" b="0" i="0" u="none" strike="noStrike" baseline="0" dirty="0">
                <a:solidFill>
                  <a:srgbClr val="8F2100"/>
                </a:solidFill>
                <a:latin typeface="+mj-lt"/>
              </a:rPr>
              <a:t>uint32_t </a:t>
            </a:r>
            <a:r>
              <a:rPr lang="en-US" sz="1400" b="0" i="0" u="none" strike="noStrike" baseline="0" dirty="0" err="1">
                <a:solidFill>
                  <a:srgbClr val="000000"/>
                </a:solidFill>
                <a:latin typeface="+mj-lt"/>
              </a:rPr>
              <a:t>call_count</a:t>
            </a:r>
            <a:r>
              <a:rPr lang="en-US" sz="1400" b="0" i="0" u="none" strike="noStrike" baseline="0" dirty="0">
                <a:solidFill>
                  <a:srgbClr val="000000"/>
                </a:solidFill>
                <a:latin typeface="+mj-lt"/>
              </a:rPr>
              <a:t>;</a:t>
            </a:r>
          </a:p>
          <a:p>
            <a:pPr lvl="1">
              <a:lnSpc>
                <a:spcPct val="120000"/>
              </a:lnSpc>
            </a:pPr>
            <a:r>
              <a:rPr lang="en-US" sz="1400" b="0" i="0" u="none" strike="noStrike" baseline="0" dirty="0">
                <a:solidFill>
                  <a:srgbClr val="007121"/>
                </a:solidFill>
                <a:latin typeface="+mj-lt"/>
              </a:rPr>
              <a:t>if </a:t>
            </a:r>
            <a:r>
              <a:rPr lang="en-US" sz="1400" b="0" i="0" u="none" strike="noStrike" baseline="0" dirty="0">
                <a:solidFill>
                  <a:srgbClr val="000000"/>
                </a:solidFill>
                <a:latin typeface="+mj-lt"/>
              </a:rPr>
              <a:t>(</a:t>
            </a:r>
            <a:r>
              <a:rPr lang="en-US" sz="1400" b="0" i="0" u="none" strike="noStrike" baseline="0" dirty="0" err="1">
                <a:solidFill>
                  <a:srgbClr val="000000"/>
                </a:solidFill>
                <a:latin typeface="+mj-lt"/>
              </a:rPr>
              <a:t>k_is_in_isr</a:t>
            </a:r>
            <a:r>
              <a:rPr lang="en-US" sz="1400" b="0" i="0" u="none" strike="noStrike" baseline="0" dirty="0">
                <a:solidFill>
                  <a:srgbClr val="000000"/>
                </a:solidFill>
                <a:latin typeface="+mj-lt"/>
              </a:rPr>
              <a:t>()) {</a:t>
            </a:r>
          </a:p>
          <a:p>
            <a:pPr lvl="2">
              <a:lnSpc>
                <a:spcPct val="120000"/>
              </a:lnSpc>
            </a:pPr>
            <a:r>
              <a:rPr lang="en-US" sz="1400" b="0" i="0" u="none" strike="noStrike" baseline="0" dirty="0">
                <a:solidFill>
                  <a:srgbClr val="40808F"/>
                </a:solidFill>
                <a:latin typeface="+mj-lt"/>
              </a:rPr>
              <a:t>/* ignore any call made by an ISR */</a:t>
            </a:r>
          </a:p>
          <a:p>
            <a:pPr lvl="1">
              <a:lnSpc>
                <a:spcPct val="120000"/>
              </a:lnSpc>
            </a:pPr>
            <a:r>
              <a:rPr lang="en-US" sz="1400" b="0" i="0" u="none" strike="noStrike" baseline="0" dirty="0">
                <a:solidFill>
                  <a:srgbClr val="000000"/>
                </a:solidFill>
                <a:latin typeface="+mj-lt"/>
              </a:rPr>
              <a:t>} </a:t>
            </a:r>
            <a:r>
              <a:rPr lang="en-US" sz="1400" b="0" i="0" u="none" strike="noStrike" baseline="0" dirty="0">
                <a:solidFill>
                  <a:srgbClr val="007121"/>
                </a:solidFill>
                <a:latin typeface="+mj-lt"/>
              </a:rPr>
              <a:t>else </a:t>
            </a:r>
            <a:r>
              <a:rPr lang="en-US" sz="1400" b="0" i="0" u="none" strike="noStrike" baseline="0" dirty="0">
                <a:solidFill>
                  <a:srgbClr val="000000"/>
                </a:solidFill>
                <a:latin typeface="+mj-lt"/>
              </a:rPr>
              <a:t>{</a:t>
            </a:r>
          </a:p>
          <a:p>
            <a:pPr lvl="2">
              <a:lnSpc>
                <a:spcPct val="120000"/>
              </a:lnSpc>
            </a:pPr>
            <a:r>
              <a:rPr lang="en-US" sz="1400" b="0" i="0" u="none" strike="noStrike" baseline="0" dirty="0" err="1">
                <a:solidFill>
                  <a:srgbClr val="000000"/>
                </a:solidFill>
                <a:latin typeface="+mj-lt"/>
              </a:rPr>
              <a:t>call_count</a:t>
            </a:r>
            <a:r>
              <a:rPr lang="en-US" sz="1400" b="0" i="0" u="none" strike="noStrike" baseline="0" dirty="0">
                <a:solidFill>
                  <a:srgbClr val="000000"/>
                </a:solidFill>
                <a:latin typeface="+mj-lt"/>
              </a:rPr>
              <a:t> </a:t>
            </a:r>
            <a:r>
              <a:rPr lang="en-US" sz="1400" b="0" i="0" u="none" strike="noStrike" baseline="0" dirty="0">
                <a:solidFill>
                  <a:srgbClr val="666666"/>
                </a:solidFill>
                <a:latin typeface="+mj-lt"/>
              </a:rPr>
              <a:t>= </a:t>
            </a:r>
            <a:r>
              <a:rPr lang="en-US" sz="1400" b="0" i="0" u="none" strike="noStrike" baseline="0" dirty="0">
                <a:solidFill>
                  <a:srgbClr val="000000"/>
                </a:solidFill>
                <a:latin typeface="+mj-lt"/>
              </a:rPr>
              <a:t>(</a:t>
            </a:r>
            <a:r>
              <a:rPr lang="en-US" sz="1400" b="0" i="0" u="none" strike="noStrike" baseline="0" dirty="0">
                <a:solidFill>
                  <a:srgbClr val="8F2100"/>
                </a:solidFill>
                <a:latin typeface="+mj-lt"/>
              </a:rPr>
              <a:t>uint32_t</a:t>
            </a:r>
            <a:r>
              <a:rPr lang="en-US" sz="1400" b="0" i="0" u="none" strike="noStrike" baseline="0" dirty="0">
                <a:solidFill>
                  <a:srgbClr val="000000"/>
                </a:solidFill>
                <a:latin typeface="+mj-lt"/>
              </a:rPr>
              <a:t>)</a:t>
            </a:r>
            <a:r>
              <a:rPr lang="en-US" sz="1400" b="0" i="0" u="none" strike="noStrike" baseline="0" dirty="0" err="1">
                <a:solidFill>
                  <a:srgbClr val="000000"/>
                </a:solidFill>
                <a:latin typeface="+mj-lt"/>
              </a:rPr>
              <a:t>k_thread_custom_data_get</a:t>
            </a:r>
            <a:r>
              <a:rPr lang="en-US" sz="1400" b="0" i="0" u="none" strike="noStrike" baseline="0" dirty="0">
                <a:solidFill>
                  <a:srgbClr val="000000"/>
                </a:solidFill>
                <a:latin typeface="+mj-lt"/>
              </a:rPr>
              <a:t>();</a:t>
            </a:r>
          </a:p>
          <a:p>
            <a:pPr lvl="2">
              <a:lnSpc>
                <a:spcPct val="120000"/>
              </a:lnSpc>
            </a:pPr>
            <a:r>
              <a:rPr lang="en-US" sz="1400" b="0" i="0" u="none" strike="noStrike" baseline="0" dirty="0" err="1">
                <a:solidFill>
                  <a:srgbClr val="000000"/>
                </a:solidFill>
                <a:latin typeface="+mj-lt"/>
              </a:rPr>
              <a:t>call_count</a:t>
            </a:r>
            <a:r>
              <a:rPr lang="en-US" sz="1400" b="0" i="0" u="none" strike="noStrike" baseline="0" dirty="0">
                <a:solidFill>
                  <a:srgbClr val="666666"/>
                </a:solidFill>
                <a:latin typeface="+mj-lt"/>
              </a:rPr>
              <a:t>++</a:t>
            </a:r>
            <a:r>
              <a:rPr lang="en-US" sz="1400" b="0" i="0" u="none" strike="noStrike" baseline="0" dirty="0">
                <a:solidFill>
                  <a:srgbClr val="000000"/>
                </a:solidFill>
                <a:latin typeface="+mj-lt"/>
              </a:rPr>
              <a:t>;</a:t>
            </a:r>
          </a:p>
          <a:p>
            <a:pPr lvl="2">
              <a:lnSpc>
                <a:spcPct val="120000"/>
              </a:lnSpc>
            </a:pPr>
            <a:r>
              <a:rPr lang="en-US" sz="1400" b="0" i="0" u="none" strike="noStrike" baseline="0" dirty="0" err="1">
                <a:solidFill>
                  <a:srgbClr val="000000"/>
                </a:solidFill>
                <a:latin typeface="+mj-lt"/>
              </a:rPr>
              <a:t>k_thread_custom_data_set</a:t>
            </a:r>
            <a:r>
              <a:rPr lang="en-US" sz="1400" b="0" i="0" u="none" strike="noStrike" baseline="0" dirty="0">
                <a:solidFill>
                  <a:srgbClr val="000000"/>
                </a:solidFill>
                <a:latin typeface="+mj-lt"/>
              </a:rPr>
              <a:t>((</a:t>
            </a:r>
            <a:r>
              <a:rPr lang="en-US" sz="1400" b="0" i="0" u="none" strike="noStrike" baseline="0" dirty="0">
                <a:solidFill>
                  <a:srgbClr val="8F2100"/>
                </a:solidFill>
                <a:latin typeface="+mj-lt"/>
              </a:rPr>
              <a:t>void </a:t>
            </a:r>
            <a:r>
              <a:rPr lang="en-US" sz="1400" b="0" i="0" u="none" strike="noStrike" baseline="0" dirty="0">
                <a:solidFill>
                  <a:srgbClr val="666666"/>
                </a:solidFill>
                <a:latin typeface="+mj-lt"/>
              </a:rPr>
              <a:t>*</a:t>
            </a:r>
            <a:r>
              <a:rPr lang="en-US" sz="1400" b="0" i="0" u="none" strike="noStrike" baseline="0" dirty="0">
                <a:solidFill>
                  <a:srgbClr val="000000"/>
                </a:solidFill>
                <a:latin typeface="+mj-lt"/>
              </a:rPr>
              <a:t>)</a:t>
            </a:r>
            <a:r>
              <a:rPr lang="en-US" sz="1400" b="0" i="0" u="none" strike="noStrike" baseline="0" dirty="0" err="1">
                <a:solidFill>
                  <a:srgbClr val="000000"/>
                </a:solidFill>
                <a:latin typeface="+mj-lt"/>
              </a:rPr>
              <a:t>call_count</a:t>
            </a:r>
            <a:r>
              <a:rPr lang="en-US" sz="1400" b="0" i="0" u="none" strike="noStrike" baseline="0" dirty="0">
                <a:solidFill>
                  <a:srgbClr val="000000"/>
                </a:solidFill>
                <a:latin typeface="+mj-lt"/>
              </a:rPr>
              <a:t>);</a:t>
            </a:r>
          </a:p>
          <a:p>
            <a:pPr lvl="1">
              <a:lnSpc>
                <a:spcPct val="120000"/>
              </a:lnSpc>
            </a:pPr>
            <a:r>
              <a:rPr lang="en-US" sz="1400" b="0" i="0" u="none" strike="noStrike" baseline="0" dirty="0">
                <a:solidFill>
                  <a:srgbClr val="000000"/>
                </a:solidFill>
                <a:latin typeface="+mj-lt"/>
              </a:rPr>
              <a:t>}</a:t>
            </a:r>
          </a:p>
          <a:p>
            <a:pPr lvl="1">
              <a:lnSpc>
                <a:spcPct val="120000"/>
              </a:lnSpc>
            </a:pPr>
            <a:r>
              <a:rPr lang="en-US" sz="1400" b="0" i="0" u="none" strike="noStrike" baseline="0" dirty="0">
                <a:solidFill>
                  <a:srgbClr val="40808F"/>
                </a:solidFill>
                <a:latin typeface="+mj-lt"/>
              </a:rPr>
              <a:t>/* do rest of routine's processing */</a:t>
            </a:r>
          </a:p>
          <a:p>
            <a:pPr lvl="1">
              <a:lnSpc>
                <a:spcPct val="120000"/>
              </a:lnSpc>
            </a:pPr>
            <a:r>
              <a:rPr lang="en-US" sz="1400" b="0" i="0" u="none" strike="noStrike" baseline="0" dirty="0">
                <a:solidFill>
                  <a:srgbClr val="000000"/>
                </a:solidFill>
                <a:latin typeface="+mj-lt"/>
              </a:rPr>
              <a:t>...</a:t>
            </a:r>
          </a:p>
          <a:p>
            <a:pPr algn="l">
              <a:lnSpc>
                <a:spcPct val="120000"/>
              </a:lnSpc>
            </a:pPr>
            <a:r>
              <a:rPr lang="en-US" sz="1400" b="0" i="0" u="none" strike="noStrike" baseline="0" dirty="0">
                <a:solidFill>
                  <a:srgbClr val="000000"/>
                </a:solidFill>
                <a:latin typeface="+mj-lt"/>
              </a:rPr>
              <a:t>}</a:t>
            </a:r>
            <a:endParaRPr lang="en-US" sz="1400" dirty="0">
              <a:latin typeface="+mj-lt"/>
            </a:endParaRPr>
          </a:p>
        </p:txBody>
      </p:sp>
      <p:sp>
        <p:nvSpPr>
          <p:cNvPr id="5" name="TextBox 4">
            <a:extLst>
              <a:ext uri="{FF2B5EF4-FFF2-40B4-BE49-F238E27FC236}">
                <a16:creationId xmlns:a16="http://schemas.microsoft.com/office/drawing/2014/main" id="{71733945-9B7D-4B0F-A796-C92C742AB89C}"/>
              </a:ext>
            </a:extLst>
          </p:cNvPr>
          <p:cNvSpPr txBox="1"/>
          <p:nvPr/>
        </p:nvSpPr>
        <p:spPr>
          <a:xfrm>
            <a:off x="6934200" y="4647831"/>
            <a:ext cx="4648200" cy="307777"/>
          </a:xfrm>
          <a:prstGeom prst="rect">
            <a:avLst/>
          </a:prstGeom>
          <a:noFill/>
        </p:spPr>
        <p:txBody>
          <a:bodyPr wrap="square" rtlCol="0">
            <a:spAutoFit/>
          </a:bodyPr>
          <a:lstStyle/>
          <a:p>
            <a:pPr algn="ctr"/>
            <a:r>
              <a:rPr lang="en-US" sz="1400" dirty="0">
                <a:latin typeface="+mj-lt"/>
              </a:rPr>
              <a:t>Examples </a:t>
            </a:r>
            <a:r>
              <a:rPr lang="en-US" sz="1400" b="0" i="0" u="none" strike="noStrike" baseline="0" dirty="0">
                <a:latin typeface="+mj-lt"/>
              </a:rPr>
              <a:t>code uses the custom data feature</a:t>
            </a:r>
            <a:r>
              <a:rPr lang="en-US" sz="1400" dirty="0">
                <a:latin typeface="+mj-lt"/>
              </a:rPr>
              <a:t> </a:t>
            </a:r>
          </a:p>
        </p:txBody>
      </p:sp>
    </p:spTree>
    <p:extLst>
      <p:ext uri="{BB962C8B-B14F-4D97-AF65-F5344CB8AC3E}">
        <p14:creationId xmlns:p14="http://schemas.microsoft.com/office/powerpoint/2010/main" val="20490556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35DFE4-8266-42CC-A7B4-7ABDF1C5523C}"/>
              </a:ext>
            </a:extLst>
          </p:cNvPr>
          <p:cNvSpPr>
            <a:spLocks noGrp="1"/>
          </p:cNvSpPr>
          <p:nvPr>
            <p:ph type="title"/>
          </p:nvPr>
        </p:nvSpPr>
        <p:spPr>
          <a:xfrm>
            <a:off x="467999" y="332539"/>
            <a:ext cx="11244575" cy="720197"/>
          </a:xfrm>
        </p:spPr>
        <p:txBody>
          <a:bodyPr/>
          <a:lstStyle/>
          <a:p>
            <a:r>
              <a:rPr lang="en-US" altLang="ja-JP" dirty="0"/>
              <a:t>Kernel</a:t>
            </a:r>
            <a:br>
              <a:rPr lang="en-US" altLang="ja-JP" dirty="0"/>
            </a:br>
            <a:r>
              <a:rPr lang="en-US" altLang="ja-JP" sz="2000" dirty="0" err="1"/>
              <a:t>kernel</a:t>
            </a:r>
            <a:r>
              <a:rPr lang="en-US" altLang="ja-JP" sz="2000" dirty="0"/>
              <a:t> Services</a:t>
            </a:r>
            <a:endParaRPr lang="en-US" sz="2000" dirty="0"/>
          </a:p>
        </p:txBody>
      </p:sp>
      <p:sp>
        <p:nvSpPr>
          <p:cNvPr id="5" name="Content Placeholder 4">
            <a:extLst>
              <a:ext uri="{FF2B5EF4-FFF2-40B4-BE49-F238E27FC236}">
                <a16:creationId xmlns:a16="http://schemas.microsoft.com/office/drawing/2014/main" id="{94B28920-3026-4DDB-ADB3-58E617B4A3E5}"/>
              </a:ext>
            </a:extLst>
          </p:cNvPr>
          <p:cNvSpPr>
            <a:spLocks noGrp="1"/>
          </p:cNvSpPr>
          <p:nvPr>
            <p:ph idx="1"/>
          </p:nvPr>
        </p:nvSpPr>
        <p:spPr>
          <a:xfrm>
            <a:off x="468000" y="1424991"/>
            <a:ext cx="11244574" cy="2554033"/>
          </a:xfrm>
        </p:spPr>
        <p:txBody>
          <a:bodyPr/>
          <a:lstStyle/>
          <a:p>
            <a:pPr marL="0" indent="0">
              <a:spcAft>
                <a:spcPts val="800"/>
              </a:spcAft>
              <a:buNone/>
            </a:pPr>
            <a:r>
              <a:rPr lang="en-US" dirty="0"/>
              <a:t>Scheduling, Interrupts, and Synchronization:</a:t>
            </a:r>
          </a:p>
          <a:p>
            <a:pPr>
              <a:spcAft>
                <a:spcPts val="800"/>
              </a:spcAft>
              <a:buFont typeface="Arial" panose="020B0604020202020204" pitchFamily="34" charset="0"/>
              <a:buChar char="•"/>
            </a:pPr>
            <a:r>
              <a:rPr lang="en-US" dirty="0"/>
              <a:t>Scheduling: There are various points in time when the scheduler is given an opportunity to change the identity of the current thread (reschedule points). Some potential reschedule points are:</a:t>
            </a:r>
          </a:p>
          <a:p>
            <a:pPr lvl="2"/>
            <a:r>
              <a:rPr lang="en-US" dirty="0"/>
              <a:t>Transition of a thread from running state to a suspended or waiting state, for example by </a:t>
            </a:r>
            <a:r>
              <a:rPr lang="en-US" i="1" dirty="0" err="1"/>
              <a:t>k_sem_take</a:t>
            </a:r>
            <a:r>
              <a:rPr lang="en-US" i="1" dirty="0"/>
              <a:t>() </a:t>
            </a:r>
            <a:r>
              <a:rPr lang="en-US" dirty="0"/>
              <a:t>or </a:t>
            </a:r>
            <a:r>
              <a:rPr lang="en-US" i="1" dirty="0" err="1"/>
              <a:t>k_sleep</a:t>
            </a:r>
            <a:r>
              <a:rPr lang="en-US" i="1" dirty="0"/>
              <a:t>()</a:t>
            </a:r>
            <a:r>
              <a:rPr lang="en-US" dirty="0"/>
              <a:t>.</a:t>
            </a:r>
          </a:p>
          <a:p>
            <a:pPr lvl="2"/>
            <a:r>
              <a:rPr lang="en-US" dirty="0"/>
              <a:t>Transition of a thread to the ready state, for example by </a:t>
            </a:r>
            <a:r>
              <a:rPr lang="en-US" i="1" dirty="0" err="1"/>
              <a:t>k_sem_give</a:t>
            </a:r>
            <a:r>
              <a:rPr lang="en-US" i="1" dirty="0"/>
              <a:t>()</a:t>
            </a:r>
            <a:r>
              <a:rPr lang="en-US" dirty="0"/>
              <a:t> or </a:t>
            </a:r>
            <a:r>
              <a:rPr lang="en-US" i="1" dirty="0" err="1"/>
              <a:t>k_thread_start</a:t>
            </a:r>
            <a:r>
              <a:rPr lang="en-US" i="1" dirty="0"/>
              <a:t>()</a:t>
            </a:r>
            <a:r>
              <a:rPr lang="en-US" dirty="0"/>
              <a:t>.</a:t>
            </a:r>
          </a:p>
          <a:p>
            <a:pPr lvl="2"/>
            <a:r>
              <a:rPr lang="en-US" dirty="0"/>
              <a:t>Return to thread context after processing an interrupt.</a:t>
            </a:r>
          </a:p>
          <a:p>
            <a:pPr lvl="2"/>
            <a:r>
              <a:rPr lang="en-US" dirty="0"/>
              <a:t>When a running thread invokes </a:t>
            </a:r>
            <a:r>
              <a:rPr lang="en-US" i="1" dirty="0" err="1"/>
              <a:t>k_yield</a:t>
            </a:r>
            <a:r>
              <a:rPr lang="en-US" i="1" dirty="0"/>
              <a:t>().</a:t>
            </a:r>
          </a:p>
        </p:txBody>
      </p:sp>
    </p:spTree>
    <p:extLst>
      <p:ext uri="{BB962C8B-B14F-4D97-AF65-F5344CB8AC3E}">
        <p14:creationId xmlns:p14="http://schemas.microsoft.com/office/powerpoint/2010/main" val="4169908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C2B599-22DE-4128-819F-B7A176C05BEF}"/>
              </a:ext>
            </a:extLst>
          </p:cNvPr>
          <p:cNvPicPr>
            <a:picLocks noChangeAspect="1"/>
          </p:cNvPicPr>
          <p:nvPr/>
        </p:nvPicPr>
        <p:blipFill>
          <a:blip r:embed="rId2"/>
          <a:stretch>
            <a:fillRect/>
          </a:stretch>
        </p:blipFill>
        <p:spPr>
          <a:xfrm>
            <a:off x="6007568" y="1524000"/>
            <a:ext cx="6032032" cy="3200400"/>
          </a:xfrm>
          <a:prstGeom prst="rect">
            <a:avLst/>
          </a:prstGeom>
        </p:spPr>
      </p:pic>
      <p:sp>
        <p:nvSpPr>
          <p:cNvPr id="4" name="Title 3">
            <a:extLst>
              <a:ext uri="{FF2B5EF4-FFF2-40B4-BE49-F238E27FC236}">
                <a16:creationId xmlns:a16="http://schemas.microsoft.com/office/drawing/2014/main" id="{BC35DFE4-8266-42CC-A7B4-7ABDF1C5523C}"/>
              </a:ext>
            </a:extLst>
          </p:cNvPr>
          <p:cNvSpPr>
            <a:spLocks noGrp="1"/>
          </p:cNvSpPr>
          <p:nvPr>
            <p:ph type="title"/>
          </p:nvPr>
        </p:nvSpPr>
        <p:spPr>
          <a:xfrm>
            <a:off x="467999" y="332539"/>
            <a:ext cx="11244575" cy="720197"/>
          </a:xfrm>
        </p:spPr>
        <p:txBody>
          <a:bodyPr/>
          <a:lstStyle/>
          <a:p>
            <a:r>
              <a:rPr lang="en-US" altLang="ja-JP" dirty="0"/>
              <a:t>Kernel</a:t>
            </a:r>
            <a:br>
              <a:rPr lang="en-US" altLang="ja-JP" dirty="0"/>
            </a:br>
            <a:r>
              <a:rPr lang="en-US" altLang="ja-JP" sz="2000" dirty="0" err="1"/>
              <a:t>kernel</a:t>
            </a:r>
            <a:r>
              <a:rPr lang="en-US" altLang="ja-JP" sz="2000" dirty="0"/>
              <a:t> Services</a:t>
            </a:r>
            <a:endParaRPr lang="en-US" sz="2000" dirty="0"/>
          </a:p>
        </p:txBody>
      </p:sp>
      <p:sp>
        <p:nvSpPr>
          <p:cNvPr id="5" name="Content Placeholder 4">
            <a:extLst>
              <a:ext uri="{FF2B5EF4-FFF2-40B4-BE49-F238E27FC236}">
                <a16:creationId xmlns:a16="http://schemas.microsoft.com/office/drawing/2014/main" id="{94B28920-3026-4DDB-ADB3-58E617B4A3E5}"/>
              </a:ext>
            </a:extLst>
          </p:cNvPr>
          <p:cNvSpPr>
            <a:spLocks noGrp="1"/>
          </p:cNvSpPr>
          <p:nvPr>
            <p:ph idx="1"/>
          </p:nvPr>
        </p:nvSpPr>
        <p:spPr>
          <a:xfrm>
            <a:off x="468000" y="1424991"/>
            <a:ext cx="5780400" cy="4622291"/>
          </a:xfrm>
        </p:spPr>
        <p:txBody>
          <a:bodyPr/>
          <a:lstStyle/>
          <a:p>
            <a:pPr marL="0" indent="0">
              <a:spcAft>
                <a:spcPts val="800"/>
              </a:spcAft>
              <a:buNone/>
            </a:pPr>
            <a:r>
              <a:rPr lang="en-US" dirty="0"/>
              <a:t>Scheduling, Interrupts, and Synchronization:</a:t>
            </a:r>
          </a:p>
          <a:p>
            <a:pPr>
              <a:spcAft>
                <a:spcPts val="800"/>
              </a:spcAft>
              <a:buFont typeface="Arial" panose="020B0604020202020204" pitchFamily="34" charset="0"/>
              <a:buChar char="•"/>
            </a:pPr>
            <a:r>
              <a:rPr lang="en-US" dirty="0"/>
              <a:t>Cooperative Time Slicing: </a:t>
            </a:r>
          </a:p>
          <a:p>
            <a:pPr lvl="2"/>
            <a:r>
              <a:rPr lang="en-US" dirty="0"/>
              <a:t>Once a cooperative thread becomes the current thread, it remains the current thread until it performs an action that makes it unready.</a:t>
            </a:r>
          </a:p>
          <a:p>
            <a:pPr lvl="2"/>
            <a:r>
              <a:rPr lang="en-US" dirty="0"/>
              <a:t>A cooperative thread can voluntarily relinquish the CPU from time to time to permit other threads to execute. A thread can relinquish the CPU in two ways:</a:t>
            </a:r>
          </a:p>
          <a:p>
            <a:pPr lvl="3">
              <a:buClr>
                <a:schemeClr val="tx2"/>
              </a:buClr>
              <a:buFont typeface="Wingdings" panose="05000000000000000000" pitchFamily="2" charset="2"/>
              <a:buChar char="q"/>
            </a:pPr>
            <a:r>
              <a:rPr lang="en-US" dirty="0"/>
              <a:t>Calling </a:t>
            </a:r>
            <a:r>
              <a:rPr lang="en-US" i="1" dirty="0" err="1"/>
              <a:t>k_yield</a:t>
            </a:r>
            <a:r>
              <a:rPr lang="en-US" i="1" dirty="0"/>
              <a:t>() </a:t>
            </a:r>
            <a:r>
              <a:rPr lang="en-US" dirty="0"/>
              <a:t>puts the thread at the back of the scheduler’s prioritized list of ready threads, and then invokes the scheduler.</a:t>
            </a:r>
          </a:p>
          <a:p>
            <a:pPr lvl="3">
              <a:buClr>
                <a:schemeClr val="tx2"/>
              </a:buClr>
              <a:buFont typeface="Wingdings" panose="05000000000000000000" pitchFamily="2" charset="2"/>
              <a:buChar char="q"/>
            </a:pPr>
            <a:r>
              <a:rPr lang="en-US" dirty="0"/>
              <a:t>Calling </a:t>
            </a:r>
            <a:r>
              <a:rPr lang="en-US" i="1" dirty="0" err="1"/>
              <a:t>k_sleep</a:t>
            </a:r>
            <a:r>
              <a:rPr lang="en-US" i="1" dirty="0"/>
              <a:t>() </a:t>
            </a:r>
            <a:r>
              <a:rPr lang="en-US" dirty="0"/>
              <a:t>makes the thread unready for a specified time period. Ready threads of all priorities are then allowed to execute.</a:t>
            </a:r>
          </a:p>
        </p:txBody>
      </p:sp>
    </p:spTree>
    <p:extLst>
      <p:ext uri="{BB962C8B-B14F-4D97-AF65-F5344CB8AC3E}">
        <p14:creationId xmlns:p14="http://schemas.microsoft.com/office/powerpoint/2010/main" val="11613319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35DFE4-8266-42CC-A7B4-7ABDF1C5523C}"/>
              </a:ext>
            </a:extLst>
          </p:cNvPr>
          <p:cNvSpPr>
            <a:spLocks noGrp="1"/>
          </p:cNvSpPr>
          <p:nvPr>
            <p:ph type="title"/>
          </p:nvPr>
        </p:nvSpPr>
        <p:spPr>
          <a:xfrm>
            <a:off x="467999" y="332539"/>
            <a:ext cx="11244575" cy="720197"/>
          </a:xfrm>
        </p:spPr>
        <p:txBody>
          <a:bodyPr/>
          <a:lstStyle/>
          <a:p>
            <a:r>
              <a:rPr lang="en-US" altLang="ja-JP" dirty="0"/>
              <a:t>Kernel</a:t>
            </a:r>
            <a:br>
              <a:rPr lang="en-US" altLang="ja-JP" dirty="0"/>
            </a:br>
            <a:r>
              <a:rPr lang="en-US" altLang="ja-JP" sz="2000" dirty="0" err="1"/>
              <a:t>kernel</a:t>
            </a:r>
            <a:r>
              <a:rPr lang="en-US" altLang="ja-JP" sz="2000" dirty="0"/>
              <a:t> Services</a:t>
            </a:r>
            <a:endParaRPr lang="en-US" sz="2000" dirty="0"/>
          </a:p>
        </p:txBody>
      </p:sp>
      <p:sp>
        <p:nvSpPr>
          <p:cNvPr id="5" name="Content Placeholder 4">
            <a:extLst>
              <a:ext uri="{FF2B5EF4-FFF2-40B4-BE49-F238E27FC236}">
                <a16:creationId xmlns:a16="http://schemas.microsoft.com/office/drawing/2014/main" id="{94B28920-3026-4DDB-ADB3-58E617B4A3E5}"/>
              </a:ext>
            </a:extLst>
          </p:cNvPr>
          <p:cNvSpPr>
            <a:spLocks noGrp="1"/>
          </p:cNvSpPr>
          <p:nvPr>
            <p:ph idx="1"/>
          </p:nvPr>
        </p:nvSpPr>
        <p:spPr>
          <a:xfrm>
            <a:off x="467999" y="1424991"/>
            <a:ext cx="6008999" cy="4519699"/>
          </a:xfrm>
        </p:spPr>
        <p:txBody>
          <a:bodyPr/>
          <a:lstStyle/>
          <a:p>
            <a:pPr marL="0" indent="0">
              <a:spcAft>
                <a:spcPts val="800"/>
              </a:spcAft>
              <a:buNone/>
            </a:pPr>
            <a:r>
              <a:rPr lang="en-US" dirty="0"/>
              <a:t>Scheduling, Interrupts, and Synchronization:</a:t>
            </a:r>
          </a:p>
          <a:p>
            <a:pPr>
              <a:spcAft>
                <a:spcPts val="800"/>
              </a:spcAft>
              <a:buFont typeface="Arial" panose="020B0604020202020204" pitchFamily="34" charset="0"/>
              <a:buChar char="•"/>
            </a:pPr>
            <a:r>
              <a:rPr lang="en-US" dirty="0"/>
              <a:t>Preemptive Time Slicing: </a:t>
            </a:r>
          </a:p>
          <a:p>
            <a:pPr lvl="2"/>
            <a:r>
              <a:rPr lang="en-US" dirty="0"/>
              <a:t>Once a preemptive thread becomes the current thread, it remains the current thread until a higher priority thread becomes ready, or until the thread performs an action that makes it unready.</a:t>
            </a:r>
          </a:p>
          <a:p>
            <a:pPr lvl="2"/>
            <a:r>
              <a:rPr lang="en-US" dirty="0"/>
              <a:t>At the end of every time slice, the scheduler checks to see if the current thread is preemptible and, if so, implicitly invokes </a:t>
            </a:r>
            <a:r>
              <a:rPr lang="en-US" i="1" dirty="0" err="1"/>
              <a:t>k_yield</a:t>
            </a:r>
            <a:r>
              <a:rPr lang="en-US" i="1" dirty="0"/>
              <a:t>() </a:t>
            </a:r>
            <a:r>
              <a:rPr lang="en-US" dirty="0"/>
              <a:t>on behalf of the thread. This gives other ready threads of the same priority the opportunity to execute before the current thread is scheduled again.</a:t>
            </a:r>
          </a:p>
          <a:p>
            <a:pPr lvl="2"/>
            <a:r>
              <a:rPr lang="en-US" dirty="0"/>
              <a:t>Threads with a priority higher than specified limit are exempt from preemptive time slicing, and are never preempted by a thread of equal priority.</a:t>
            </a:r>
          </a:p>
        </p:txBody>
      </p:sp>
      <p:pic>
        <p:nvPicPr>
          <p:cNvPr id="6" name="Picture 5">
            <a:extLst>
              <a:ext uri="{FF2B5EF4-FFF2-40B4-BE49-F238E27FC236}">
                <a16:creationId xmlns:a16="http://schemas.microsoft.com/office/drawing/2014/main" id="{CAACC555-6D30-4D02-841D-337A8805E58B}"/>
              </a:ext>
            </a:extLst>
          </p:cNvPr>
          <p:cNvPicPr>
            <a:picLocks noChangeAspect="1"/>
          </p:cNvPicPr>
          <p:nvPr/>
        </p:nvPicPr>
        <p:blipFill>
          <a:blip r:embed="rId2"/>
          <a:stretch>
            <a:fillRect/>
          </a:stretch>
        </p:blipFill>
        <p:spPr>
          <a:xfrm>
            <a:off x="6477000" y="152400"/>
            <a:ext cx="5463751" cy="3124200"/>
          </a:xfrm>
          <a:prstGeom prst="rect">
            <a:avLst/>
          </a:prstGeom>
        </p:spPr>
      </p:pic>
      <p:pic>
        <p:nvPicPr>
          <p:cNvPr id="8" name="Picture 7">
            <a:extLst>
              <a:ext uri="{FF2B5EF4-FFF2-40B4-BE49-F238E27FC236}">
                <a16:creationId xmlns:a16="http://schemas.microsoft.com/office/drawing/2014/main" id="{08E98B68-77D5-42D6-9A75-B6A0778A5668}"/>
              </a:ext>
            </a:extLst>
          </p:cNvPr>
          <p:cNvPicPr>
            <a:picLocks noChangeAspect="1"/>
          </p:cNvPicPr>
          <p:nvPr/>
        </p:nvPicPr>
        <p:blipFill>
          <a:blip r:embed="rId3"/>
          <a:stretch>
            <a:fillRect/>
          </a:stretch>
        </p:blipFill>
        <p:spPr>
          <a:xfrm>
            <a:off x="6477001" y="3200400"/>
            <a:ext cx="5410200" cy="3055997"/>
          </a:xfrm>
          <a:prstGeom prst="rect">
            <a:avLst/>
          </a:prstGeom>
        </p:spPr>
      </p:pic>
    </p:spTree>
    <p:extLst>
      <p:ext uri="{BB962C8B-B14F-4D97-AF65-F5344CB8AC3E}">
        <p14:creationId xmlns:p14="http://schemas.microsoft.com/office/powerpoint/2010/main" val="81335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425344-873E-4EAC-96D9-65AD384547BC}"/>
              </a:ext>
            </a:extLst>
          </p:cNvPr>
          <p:cNvSpPr>
            <a:spLocks noGrp="1"/>
          </p:cNvSpPr>
          <p:nvPr>
            <p:ph type="title"/>
          </p:nvPr>
        </p:nvSpPr>
        <p:spPr>
          <a:xfrm>
            <a:off x="467999" y="332539"/>
            <a:ext cx="11244575" cy="720197"/>
          </a:xfrm>
        </p:spPr>
        <p:txBody>
          <a:bodyPr/>
          <a:lstStyle/>
          <a:p>
            <a:r>
              <a:rPr lang="en-US" dirty="0"/>
              <a:t>Zephyr os</a:t>
            </a:r>
            <a:br>
              <a:rPr lang="en-US" dirty="0"/>
            </a:br>
            <a:r>
              <a:rPr lang="en-US" sz="2000" dirty="0"/>
              <a:t>introduction</a:t>
            </a:r>
          </a:p>
        </p:txBody>
      </p:sp>
      <p:sp>
        <p:nvSpPr>
          <p:cNvPr id="5" name="Content Placeholder 4">
            <a:extLst>
              <a:ext uri="{FF2B5EF4-FFF2-40B4-BE49-F238E27FC236}">
                <a16:creationId xmlns:a16="http://schemas.microsoft.com/office/drawing/2014/main" id="{D06FAFD2-73BA-4F93-87F9-A01616AA37DF}"/>
              </a:ext>
            </a:extLst>
          </p:cNvPr>
          <p:cNvSpPr>
            <a:spLocks noGrp="1"/>
          </p:cNvSpPr>
          <p:nvPr>
            <p:ph idx="1"/>
          </p:nvPr>
        </p:nvSpPr>
        <p:spPr>
          <a:xfrm>
            <a:off x="468000" y="1424991"/>
            <a:ext cx="11244574" cy="4146263"/>
          </a:xfrm>
        </p:spPr>
        <p:txBody>
          <a:bodyPr/>
          <a:lstStyle/>
          <a:p>
            <a:r>
              <a:rPr lang="en-US" dirty="0"/>
              <a:t>Developer: </a:t>
            </a:r>
            <a:r>
              <a:rPr lang="en-US" dirty="0">
                <a:hlinkClick r:id="rId2"/>
              </a:rPr>
              <a:t>Linux Foundation</a:t>
            </a:r>
            <a:r>
              <a:rPr lang="en-US" dirty="0"/>
              <a:t> and </a:t>
            </a:r>
            <a:r>
              <a:rPr lang="en-US" dirty="0">
                <a:hlinkClick r:id="rId3"/>
              </a:rPr>
              <a:t>Wind River Systems</a:t>
            </a:r>
            <a:endParaRPr lang="en-US" dirty="0"/>
          </a:p>
          <a:p>
            <a:r>
              <a:rPr lang="en-US" dirty="0"/>
              <a:t>OS family: Real-time operating systems (RTOS)</a:t>
            </a:r>
          </a:p>
          <a:p>
            <a:r>
              <a:rPr lang="en-US" dirty="0"/>
              <a:t>Official website: </a:t>
            </a:r>
            <a:r>
              <a:rPr lang="en-US" dirty="0">
                <a:hlinkClick r:id="rId4"/>
              </a:rPr>
              <a:t>www.zephyrproject.org</a:t>
            </a:r>
            <a:endParaRPr lang="en-US" dirty="0"/>
          </a:p>
          <a:p>
            <a:r>
              <a:rPr lang="en-US" dirty="0"/>
              <a:t>Repository: </a:t>
            </a:r>
            <a:r>
              <a:rPr lang="en-US" dirty="0">
                <a:hlinkClick r:id="rId5"/>
              </a:rPr>
              <a:t>github.com/zephyrproject-rtos/zephyr</a:t>
            </a:r>
            <a:endParaRPr lang="en-US" dirty="0"/>
          </a:p>
          <a:p>
            <a:r>
              <a:rPr lang="en-US" dirty="0"/>
              <a:t>Features:</a:t>
            </a:r>
          </a:p>
          <a:p>
            <a:pPr marL="463550" lvl="1" indent="-285750">
              <a:buFont typeface="Arial" panose="020B0604020202020204" pitchFamily="34" charset="0"/>
              <a:buChar char="•"/>
            </a:pPr>
            <a:r>
              <a:rPr lang="en-US" dirty="0"/>
              <a:t>A small kernel.</a:t>
            </a:r>
          </a:p>
          <a:p>
            <a:pPr marL="463550" lvl="1" indent="-285750">
              <a:buFont typeface="Arial" panose="020B0604020202020204" pitchFamily="34" charset="0"/>
              <a:buChar char="•"/>
            </a:pPr>
            <a:r>
              <a:rPr lang="en-US" dirty="0"/>
              <a:t>A flexible configuration and build system for compile-time definition of required resources and modules.</a:t>
            </a:r>
          </a:p>
          <a:p>
            <a:pPr marL="463550" lvl="1" indent="-285750">
              <a:buFont typeface="Arial" panose="020B0604020202020204" pitchFamily="34" charset="0"/>
              <a:buChar char="•"/>
            </a:pPr>
            <a:r>
              <a:rPr lang="en-US" dirty="0"/>
              <a:t>A set of protocol stacks (IPv4 and IPv6, Constrained Application Protocol (CoAP), LwM2M, MQTT, 802.15.4, Thread, Bluetooth Low Energy, CAN).</a:t>
            </a:r>
          </a:p>
          <a:p>
            <a:pPr marL="463550" lvl="1" indent="-285750">
              <a:buFont typeface="Arial" panose="020B0604020202020204" pitchFamily="34" charset="0"/>
              <a:buChar char="•"/>
            </a:pPr>
            <a:r>
              <a:rPr lang="en-US" dirty="0"/>
              <a:t>A virtual file system interface with several flash file systems for non-volatile storage (FatFs, LittleFS, NVS).</a:t>
            </a:r>
          </a:p>
          <a:p>
            <a:pPr marL="463550" lvl="1" indent="-285750">
              <a:buFont typeface="Arial" panose="020B0604020202020204" pitchFamily="34" charset="0"/>
              <a:buChar char="•"/>
            </a:pPr>
            <a:r>
              <a:rPr lang="en-US" dirty="0"/>
              <a:t>Management and device firmware update mechanisms.</a:t>
            </a:r>
          </a:p>
        </p:txBody>
      </p:sp>
    </p:spTree>
    <p:extLst>
      <p:ext uri="{BB962C8B-B14F-4D97-AF65-F5344CB8AC3E}">
        <p14:creationId xmlns:p14="http://schemas.microsoft.com/office/powerpoint/2010/main" val="38310913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35DFE4-8266-42CC-A7B4-7ABDF1C5523C}"/>
              </a:ext>
            </a:extLst>
          </p:cNvPr>
          <p:cNvSpPr>
            <a:spLocks noGrp="1"/>
          </p:cNvSpPr>
          <p:nvPr>
            <p:ph type="title"/>
          </p:nvPr>
        </p:nvSpPr>
        <p:spPr>
          <a:xfrm>
            <a:off x="467999" y="332539"/>
            <a:ext cx="11244575" cy="720197"/>
          </a:xfrm>
        </p:spPr>
        <p:txBody>
          <a:bodyPr/>
          <a:lstStyle/>
          <a:p>
            <a:r>
              <a:rPr lang="en-US" altLang="ja-JP" dirty="0"/>
              <a:t>Kernel</a:t>
            </a:r>
            <a:br>
              <a:rPr lang="en-US" altLang="ja-JP" dirty="0"/>
            </a:br>
            <a:r>
              <a:rPr lang="en-US" altLang="ja-JP" sz="2000" dirty="0" err="1"/>
              <a:t>kernel</a:t>
            </a:r>
            <a:r>
              <a:rPr lang="en-US" altLang="ja-JP" sz="2000" dirty="0"/>
              <a:t> Services</a:t>
            </a:r>
            <a:endParaRPr lang="en-US" sz="2000" dirty="0"/>
          </a:p>
        </p:txBody>
      </p:sp>
      <p:sp>
        <p:nvSpPr>
          <p:cNvPr id="5" name="Content Placeholder 4">
            <a:extLst>
              <a:ext uri="{FF2B5EF4-FFF2-40B4-BE49-F238E27FC236}">
                <a16:creationId xmlns:a16="http://schemas.microsoft.com/office/drawing/2014/main" id="{94B28920-3026-4DDB-ADB3-58E617B4A3E5}"/>
              </a:ext>
            </a:extLst>
          </p:cNvPr>
          <p:cNvSpPr>
            <a:spLocks noGrp="1"/>
          </p:cNvSpPr>
          <p:nvPr>
            <p:ph idx="1"/>
          </p:nvPr>
        </p:nvSpPr>
        <p:spPr>
          <a:xfrm>
            <a:off x="467999" y="1424991"/>
            <a:ext cx="11244575" cy="2656625"/>
          </a:xfrm>
        </p:spPr>
        <p:txBody>
          <a:bodyPr/>
          <a:lstStyle/>
          <a:p>
            <a:pPr marL="0" indent="0">
              <a:spcAft>
                <a:spcPts val="800"/>
              </a:spcAft>
              <a:buNone/>
            </a:pPr>
            <a:r>
              <a:rPr lang="en-US" dirty="0"/>
              <a:t>Scheduling, Interrupts, and Synchronization:</a:t>
            </a:r>
          </a:p>
          <a:p>
            <a:pPr>
              <a:spcAft>
                <a:spcPts val="800"/>
              </a:spcAft>
              <a:buFont typeface="Arial" panose="020B0604020202020204" pitchFamily="34" charset="0"/>
              <a:buChar char="•"/>
            </a:pPr>
            <a:r>
              <a:rPr lang="en-US" dirty="0"/>
              <a:t>Synchronize features:</a:t>
            </a:r>
          </a:p>
          <a:p>
            <a:pPr lvl="2"/>
            <a:r>
              <a:rPr lang="en-US" dirty="0"/>
              <a:t>Polling API: </a:t>
            </a:r>
            <a:r>
              <a:rPr lang="en-US" dirty="0">
                <a:hlinkClick r:id="rId2"/>
              </a:rPr>
              <a:t>https://docs.zephyrproject.org/latest/kernel/services/polling.html</a:t>
            </a:r>
            <a:endParaRPr lang="en-US" dirty="0"/>
          </a:p>
          <a:p>
            <a:pPr lvl="2"/>
            <a:r>
              <a:rPr lang="en-US" dirty="0"/>
              <a:t>Semaphores: </a:t>
            </a:r>
            <a:r>
              <a:rPr lang="en-US" dirty="0">
                <a:hlinkClick r:id="rId3"/>
              </a:rPr>
              <a:t>https://docs.zephyrproject.org/latest/kernel/services/synchronization/semaphores.html</a:t>
            </a:r>
            <a:endParaRPr lang="en-US" dirty="0"/>
          </a:p>
          <a:p>
            <a:pPr lvl="2"/>
            <a:r>
              <a:rPr lang="en-US" dirty="0"/>
              <a:t>Mutexes: </a:t>
            </a:r>
            <a:r>
              <a:rPr lang="en-US" dirty="0">
                <a:hlinkClick r:id="rId4"/>
              </a:rPr>
              <a:t>https://docs.zephyrproject.org/latest/kernel/services/synchronization/mutexes.html</a:t>
            </a:r>
            <a:endParaRPr lang="en-US" dirty="0"/>
          </a:p>
          <a:p>
            <a:pPr lvl="2"/>
            <a:r>
              <a:rPr lang="en-US" dirty="0"/>
              <a:t>Condition Variables: </a:t>
            </a:r>
            <a:r>
              <a:rPr lang="en-US" dirty="0">
                <a:hlinkClick r:id="rId5"/>
              </a:rPr>
              <a:t>https://docs.zephyrproject.org/latest/kernel/services/synchronization/condvar.html</a:t>
            </a:r>
            <a:endParaRPr lang="en-US" dirty="0"/>
          </a:p>
          <a:p>
            <a:pPr lvl="2"/>
            <a:r>
              <a:rPr lang="en-US" dirty="0"/>
              <a:t>Events: </a:t>
            </a:r>
            <a:r>
              <a:rPr lang="en-US" dirty="0">
                <a:hlinkClick r:id="rId6"/>
              </a:rPr>
              <a:t>https://docs.zephyrproject.org/latest/kernel/services/synchronization/events.html</a:t>
            </a:r>
            <a:endParaRPr lang="en-US" dirty="0"/>
          </a:p>
        </p:txBody>
      </p:sp>
    </p:spTree>
    <p:extLst>
      <p:ext uri="{BB962C8B-B14F-4D97-AF65-F5344CB8AC3E}">
        <p14:creationId xmlns:p14="http://schemas.microsoft.com/office/powerpoint/2010/main" val="13400844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7560A3-AA8A-4AAF-B0F9-3C547C321F6B}"/>
              </a:ext>
            </a:extLst>
          </p:cNvPr>
          <p:cNvPicPr>
            <a:picLocks noChangeAspect="1"/>
          </p:cNvPicPr>
          <p:nvPr/>
        </p:nvPicPr>
        <p:blipFill>
          <a:blip r:embed="rId2"/>
          <a:stretch>
            <a:fillRect/>
          </a:stretch>
        </p:blipFill>
        <p:spPr>
          <a:xfrm>
            <a:off x="1787626" y="1828800"/>
            <a:ext cx="8605320" cy="4080873"/>
          </a:xfrm>
          <a:prstGeom prst="rect">
            <a:avLst/>
          </a:prstGeom>
        </p:spPr>
      </p:pic>
      <p:sp>
        <p:nvSpPr>
          <p:cNvPr id="4" name="Title 3">
            <a:extLst>
              <a:ext uri="{FF2B5EF4-FFF2-40B4-BE49-F238E27FC236}">
                <a16:creationId xmlns:a16="http://schemas.microsoft.com/office/drawing/2014/main" id="{BC35DFE4-8266-42CC-A7B4-7ABDF1C5523C}"/>
              </a:ext>
            </a:extLst>
          </p:cNvPr>
          <p:cNvSpPr>
            <a:spLocks noGrp="1"/>
          </p:cNvSpPr>
          <p:nvPr>
            <p:ph type="title"/>
          </p:nvPr>
        </p:nvSpPr>
        <p:spPr>
          <a:xfrm>
            <a:off x="467999" y="332539"/>
            <a:ext cx="11244575" cy="720197"/>
          </a:xfrm>
        </p:spPr>
        <p:txBody>
          <a:bodyPr/>
          <a:lstStyle/>
          <a:p>
            <a:r>
              <a:rPr lang="en-US" altLang="ja-JP" dirty="0"/>
              <a:t>Kernel</a:t>
            </a:r>
            <a:br>
              <a:rPr lang="en-US" altLang="ja-JP" dirty="0"/>
            </a:br>
            <a:r>
              <a:rPr lang="en-US" altLang="ja-JP" sz="2000" dirty="0" err="1"/>
              <a:t>kernel</a:t>
            </a:r>
            <a:r>
              <a:rPr lang="en-US" altLang="ja-JP" sz="2000" dirty="0"/>
              <a:t> Services</a:t>
            </a:r>
            <a:endParaRPr lang="en-US" sz="2000" dirty="0"/>
          </a:p>
        </p:txBody>
      </p:sp>
      <p:sp>
        <p:nvSpPr>
          <p:cNvPr id="5" name="Content Placeholder 4">
            <a:extLst>
              <a:ext uri="{FF2B5EF4-FFF2-40B4-BE49-F238E27FC236}">
                <a16:creationId xmlns:a16="http://schemas.microsoft.com/office/drawing/2014/main" id="{94B28920-3026-4DDB-ADB3-58E617B4A3E5}"/>
              </a:ext>
            </a:extLst>
          </p:cNvPr>
          <p:cNvSpPr>
            <a:spLocks noGrp="1"/>
          </p:cNvSpPr>
          <p:nvPr>
            <p:ph idx="1"/>
          </p:nvPr>
        </p:nvSpPr>
        <p:spPr>
          <a:xfrm>
            <a:off x="467999" y="1424991"/>
            <a:ext cx="11244575" cy="268279"/>
          </a:xfrm>
        </p:spPr>
        <p:txBody>
          <a:bodyPr/>
          <a:lstStyle/>
          <a:p>
            <a:pPr marL="0" indent="0">
              <a:spcAft>
                <a:spcPts val="800"/>
              </a:spcAft>
              <a:buNone/>
            </a:pPr>
            <a:r>
              <a:rPr lang="en-US" dirty="0"/>
              <a:t>Supported data parsing:</a:t>
            </a:r>
          </a:p>
        </p:txBody>
      </p:sp>
    </p:spTree>
    <p:extLst>
      <p:ext uri="{BB962C8B-B14F-4D97-AF65-F5344CB8AC3E}">
        <p14:creationId xmlns:p14="http://schemas.microsoft.com/office/powerpoint/2010/main" val="18182422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プレースホルダー 5" descr="屋外, ストリート, 交通, 光 が含まれている画像&#10;&#10;自動的に生成された説明">
            <a:extLst>
              <a:ext uri="{FF2B5EF4-FFF2-40B4-BE49-F238E27FC236}">
                <a16:creationId xmlns:a16="http://schemas.microsoft.com/office/drawing/2014/main" id="{D0BF8220-5A76-469F-A721-16287097CB57}"/>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4296" b="4296"/>
          <a:stretch>
            <a:fillRect/>
          </a:stretch>
        </p:blipFill>
        <p:spPr/>
      </p:pic>
      <p:sp>
        <p:nvSpPr>
          <p:cNvPr id="3" name="テキスト プレースホルダー 2">
            <a:extLst>
              <a:ext uri="{FF2B5EF4-FFF2-40B4-BE49-F238E27FC236}">
                <a16:creationId xmlns:a16="http://schemas.microsoft.com/office/drawing/2014/main" id="{39AE6B75-404A-4668-9B1C-C01856604112}"/>
              </a:ext>
            </a:extLst>
          </p:cNvPr>
          <p:cNvSpPr>
            <a:spLocks noGrp="1"/>
          </p:cNvSpPr>
          <p:nvPr>
            <p:ph type="body" sz="quarter" idx="11"/>
          </p:nvPr>
        </p:nvSpPr>
        <p:spPr>
          <a:xfrm>
            <a:off x="468000" y="1080000"/>
            <a:ext cx="7920000" cy="1464586"/>
          </a:xfrm>
        </p:spPr>
        <p:txBody>
          <a:bodyPr/>
          <a:lstStyle/>
          <a:p>
            <a:r>
              <a:rPr lang="en-US" altLang="ja-JP" dirty="0"/>
              <a:t>Device driver model</a:t>
            </a:r>
          </a:p>
          <a:p>
            <a:pPr lvl="1"/>
            <a:r>
              <a:rPr kumimoji="1" lang="en-US" altLang="ja-JP" cap="all" dirty="0"/>
              <a:t>driver interface / implementation and module instance</a:t>
            </a:r>
          </a:p>
        </p:txBody>
      </p:sp>
    </p:spTree>
    <p:extLst>
      <p:ext uri="{BB962C8B-B14F-4D97-AF65-F5344CB8AC3E}">
        <p14:creationId xmlns:p14="http://schemas.microsoft.com/office/powerpoint/2010/main" val="3556473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95E51-5150-4B13-9D16-5297160D9658}"/>
              </a:ext>
            </a:extLst>
          </p:cNvPr>
          <p:cNvSpPr>
            <a:spLocks noGrp="1"/>
          </p:cNvSpPr>
          <p:nvPr>
            <p:ph type="title"/>
          </p:nvPr>
        </p:nvSpPr>
        <p:spPr>
          <a:xfrm>
            <a:off x="467999" y="332539"/>
            <a:ext cx="11244575" cy="720197"/>
          </a:xfrm>
        </p:spPr>
        <p:txBody>
          <a:bodyPr/>
          <a:lstStyle/>
          <a:p>
            <a:r>
              <a:rPr lang="en-US" dirty="0"/>
              <a:t>Kernel</a:t>
            </a:r>
            <a:br>
              <a:rPr lang="en-US" dirty="0"/>
            </a:br>
            <a:r>
              <a:rPr lang="en-US" sz="2000" dirty="0"/>
              <a:t>device driver model</a:t>
            </a:r>
          </a:p>
        </p:txBody>
      </p:sp>
      <p:sp>
        <p:nvSpPr>
          <p:cNvPr id="3" name="Content Placeholder 2">
            <a:extLst>
              <a:ext uri="{FF2B5EF4-FFF2-40B4-BE49-F238E27FC236}">
                <a16:creationId xmlns:a16="http://schemas.microsoft.com/office/drawing/2014/main" id="{FAF7926B-BA6C-4B9B-BF80-0E9D759E5E49}"/>
              </a:ext>
            </a:extLst>
          </p:cNvPr>
          <p:cNvSpPr>
            <a:spLocks noGrp="1"/>
          </p:cNvSpPr>
          <p:nvPr>
            <p:ph idx="1"/>
          </p:nvPr>
        </p:nvSpPr>
        <p:spPr>
          <a:xfrm>
            <a:off x="468001" y="1424991"/>
            <a:ext cx="6618600" cy="3235245"/>
          </a:xfrm>
        </p:spPr>
        <p:txBody>
          <a:bodyPr/>
          <a:lstStyle/>
          <a:p>
            <a:pPr>
              <a:spcAft>
                <a:spcPts val="800"/>
              </a:spcAft>
              <a:buFont typeface="Arial" panose="020B0604020202020204" pitchFamily="34" charset="0"/>
              <a:buChar char="•"/>
            </a:pPr>
            <a:r>
              <a:rPr lang="en-US" dirty="0"/>
              <a:t>The Zephyr kernel supports a variety of device drivers. Whether a driver is available depends on the board and the driver.</a:t>
            </a:r>
          </a:p>
          <a:p>
            <a:pPr>
              <a:spcAft>
                <a:spcPts val="800"/>
              </a:spcAft>
              <a:buFont typeface="Arial" panose="020B0604020202020204" pitchFamily="34" charset="0"/>
              <a:buChar char="•"/>
            </a:pPr>
            <a:r>
              <a:rPr lang="en-US" dirty="0"/>
              <a:t>The Zephyr device model provides a consistent device model for configuring the drivers that are part of a system. The device model is responsible for initializing all the drivers configured into the system.</a:t>
            </a:r>
          </a:p>
          <a:p>
            <a:pPr>
              <a:spcAft>
                <a:spcPts val="800"/>
              </a:spcAft>
              <a:buFont typeface="Arial" panose="020B0604020202020204" pitchFamily="34" charset="0"/>
              <a:buChar char="•"/>
            </a:pPr>
            <a:r>
              <a:rPr lang="en-US" dirty="0"/>
              <a:t>Each type of driver (e.g. UART, SPI, I2C) is supported by a generic type API.</a:t>
            </a:r>
          </a:p>
          <a:p>
            <a:pPr>
              <a:spcAft>
                <a:spcPts val="800"/>
              </a:spcAft>
              <a:buFont typeface="Arial" panose="020B0604020202020204" pitchFamily="34" charset="0"/>
              <a:buChar char="•"/>
            </a:pPr>
            <a:r>
              <a:rPr lang="en-US" dirty="0"/>
              <a:t>In this model the driver fills in the pointer to the structure containing the function pointers to its API functions during driver initialization. These structures are placed into the RAM section in initialization level order.</a:t>
            </a:r>
          </a:p>
        </p:txBody>
      </p:sp>
      <p:pic>
        <p:nvPicPr>
          <p:cNvPr id="7" name="Picture 6">
            <a:extLst>
              <a:ext uri="{FF2B5EF4-FFF2-40B4-BE49-F238E27FC236}">
                <a16:creationId xmlns:a16="http://schemas.microsoft.com/office/drawing/2014/main" id="{EFB4194A-18D5-4E06-A521-CC1F8C226B4B}"/>
              </a:ext>
            </a:extLst>
          </p:cNvPr>
          <p:cNvPicPr>
            <a:picLocks noChangeAspect="1"/>
          </p:cNvPicPr>
          <p:nvPr/>
        </p:nvPicPr>
        <p:blipFill>
          <a:blip r:embed="rId2"/>
          <a:stretch>
            <a:fillRect/>
          </a:stretch>
        </p:blipFill>
        <p:spPr>
          <a:xfrm>
            <a:off x="7203623" y="152400"/>
            <a:ext cx="4520377" cy="6093239"/>
          </a:xfrm>
          <a:prstGeom prst="rect">
            <a:avLst/>
          </a:prstGeom>
          <a:ln>
            <a:solidFill>
              <a:schemeClr val="tx1"/>
            </a:solidFill>
          </a:ln>
        </p:spPr>
      </p:pic>
    </p:spTree>
    <p:extLst>
      <p:ext uri="{BB962C8B-B14F-4D97-AF65-F5344CB8AC3E}">
        <p14:creationId xmlns:p14="http://schemas.microsoft.com/office/powerpoint/2010/main" val="10623814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95E51-5150-4B13-9D16-5297160D9658}"/>
              </a:ext>
            </a:extLst>
          </p:cNvPr>
          <p:cNvSpPr>
            <a:spLocks noGrp="1"/>
          </p:cNvSpPr>
          <p:nvPr>
            <p:ph type="title"/>
          </p:nvPr>
        </p:nvSpPr>
        <p:spPr>
          <a:xfrm>
            <a:off x="467999" y="332539"/>
            <a:ext cx="11244575" cy="720197"/>
          </a:xfrm>
        </p:spPr>
        <p:txBody>
          <a:bodyPr/>
          <a:lstStyle/>
          <a:p>
            <a:r>
              <a:rPr lang="en-US" dirty="0"/>
              <a:t>Kernel</a:t>
            </a:r>
            <a:br>
              <a:rPr lang="en-US" dirty="0"/>
            </a:br>
            <a:r>
              <a:rPr lang="en-US" sz="2000" dirty="0"/>
              <a:t>device driver model</a:t>
            </a:r>
          </a:p>
        </p:txBody>
      </p:sp>
      <p:sp>
        <p:nvSpPr>
          <p:cNvPr id="3" name="Content Placeholder 2">
            <a:extLst>
              <a:ext uri="{FF2B5EF4-FFF2-40B4-BE49-F238E27FC236}">
                <a16:creationId xmlns:a16="http://schemas.microsoft.com/office/drawing/2014/main" id="{FAF7926B-BA6C-4B9B-BF80-0E9D759E5E49}"/>
              </a:ext>
            </a:extLst>
          </p:cNvPr>
          <p:cNvSpPr>
            <a:spLocks noGrp="1"/>
          </p:cNvSpPr>
          <p:nvPr>
            <p:ph idx="1"/>
          </p:nvPr>
        </p:nvSpPr>
        <p:spPr>
          <a:xfrm>
            <a:off x="468000" y="1424990"/>
            <a:ext cx="7456800" cy="961802"/>
          </a:xfrm>
        </p:spPr>
        <p:txBody>
          <a:bodyPr/>
          <a:lstStyle/>
          <a:p>
            <a:pPr marL="0" indent="0">
              <a:spcAft>
                <a:spcPts val="800"/>
              </a:spcAft>
              <a:buNone/>
            </a:pPr>
            <a:r>
              <a:rPr lang="en-US" dirty="0"/>
              <a:t>Driver data structure:</a:t>
            </a:r>
          </a:p>
          <a:p>
            <a:pPr>
              <a:spcAft>
                <a:spcPts val="800"/>
              </a:spcAft>
              <a:buFont typeface="Arial" panose="020B0604020202020204" pitchFamily="34" charset="0"/>
              <a:buChar char="•"/>
            </a:pPr>
            <a:r>
              <a:rPr lang="en-US" dirty="0"/>
              <a:t>The device initialization macros populate some data structures at build time which are split into read-only and runtime-mutable parts. At a high level we have:</a:t>
            </a:r>
          </a:p>
        </p:txBody>
      </p:sp>
      <p:sp>
        <p:nvSpPr>
          <p:cNvPr id="4" name="TextBox 3">
            <a:extLst>
              <a:ext uri="{FF2B5EF4-FFF2-40B4-BE49-F238E27FC236}">
                <a16:creationId xmlns:a16="http://schemas.microsoft.com/office/drawing/2014/main" id="{37A4B752-BD24-476A-8D56-3671BA3AD9B3}"/>
              </a:ext>
            </a:extLst>
          </p:cNvPr>
          <p:cNvSpPr txBox="1"/>
          <p:nvPr/>
        </p:nvSpPr>
        <p:spPr>
          <a:xfrm>
            <a:off x="8153400" y="2209800"/>
            <a:ext cx="3429000" cy="1619739"/>
          </a:xfrm>
          <a:prstGeom prst="rect">
            <a:avLst/>
          </a:prstGeom>
          <a:noFill/>
          <a:ln w="12700">
            <a:solidFill>
              <a:schemeClr val="tx1"/>
            </a:solidFill>
          </a:ln>
        </p:spPr>
        <p:txBody>
          <a:bodyPr wrap="square" rtlCol="0">
            <a:spAutoFit/>
          </a:bodyPr>
          <a:lstStyle/>
          <a:p>
            <a:pPr algn="l">
              <a:lnSpc>
                <a:spcPct val="120000"/>
              </a:lnSpc>
            </a:pPr>
            <a:r>
              <a:rPr lang="en-US" sz="1400" b="0" i="0" u="none" strike="noStrike" baseline="0" dirty="0">
                <a:solidFill>
                  <a:srgbClr val="007121"/>
                </a:solidFill>
                <a:latin typeface="+mj-lt"/>
              </a:rPr>
              <a:t>struct </a:t>
            </a:r>
            <a:r>
              <a:rPr lang="en-US" sz="1400" b="0" i="0" u="none" strike="noStrike" baseline="0" dirty="0">
                <a:solidFill>
                  <a:srgbClr val="0D85B6"/>
                </a:solidFill>
                <a:latin typeface="+mj-lt"/>
              </a:rPr>
              <a:t>device </a:t>
            </a:r>
            <a:r>
              <a:rPr lang="en-US" sz="1400" b="0" i="0" u="none" strike="noStrike" baseline="0" dirty="0">
                <a:solidFill>
                  <a:srgbClr val="000000"/>
                </a:solidFill>
                <a:latin typeface="+mj-lt"/>
              </a:rPr>
              <a:t>{</a:t>
            </a:r>
          </a:p>
          <a:p>
            <a:pPr lvl="1">
              <a:lnSpc>
                <a:spcPct val="120000"/>
              </a:lnSpc>
            </a:pPr>
            <a:r>
              <a:rPr lang="en-US" sz="1400" b="0" i="0" u="none" strike="noStrike" baseline="0" dirty="0">
                <a:solidFill>
                  <a:srgbClr val="007121"/>
                </a:solidFill>
                <a:latin typeface="+mj-lt"/>
              </a:rPr>
              <a:t>const </a:t>
            </a:r>
            <a:r>
              <a:rPr lang="en-US" sz="1400" b="0" i="0" u="none" strike="noStrike" baseline="0" dirty="0">
                <a:solidFill>
                  <a:srgbClr val="8F2100"/>
                </a:solidFill>
                <a:latin typeface="+mj-lt"/>
              </a:rPr>
              <a:t>char </a:t>
            </a:r>
            <a:r>
              <a:rPr lang="en-US" sz="1400" b="0" i="0" u="none" strike="noStrike" baseline="0" dirty="0">
                <a:solidFill>
                  <a:srgbClr val="666666"/>
                </a:solidFill>
                <a:latin typeface="+mj-lt"/>
              </a:rPr>
              <a:t>*</a:t>
            </a:r>
            <a:r>
              <a:rPr lang="en-US" sz="1400" b="0" i="0" u="none" strike="noStrike" baseline="0" dirty="0">
                <a:solidFill>
                  <a:srgbClr val="000000"/>
                </a:solidFill>
                <a:latin typeface="+mj-lt"/>
              </a:rPr>
              <a:t>name;</a:t>
            </a:r>
          </a:p>
          <a:p>
            <a:pPr lvl="1">
              <a:lnSpc>
                <a:spcPct val="120000"/>
              </a:lnSpc>
            </a:pPr>
            <a:r>
              <a:rPr lang="en-US" sz="1400" b="0" i="0" u="none" strike="noStrike" baseline="0" dirty="0">
                <a:solidFill>
                  <a:srgbClr val="007121"/>
                </a:solidFill>
                <a:latin typeface="+mj-lt"/>
              </a:rPr>
              <a:t>const </a:t>
            </a:r>
            <a:r>
              <a:rPr lang="en-US" sz="1400" b="0" i="0" u="none" strike="noStrike" baseline="0" dirty="0">
                <a:solidFill>
                  <a:srgbClr val="8F2100"/>
                </a:solidFill>
                <a:latin typeface="+mj-lt"/>
              </a:rPr>
              <a:t>void </a:t>
            </a:r>
            <a:r>
              <a:rPr lang="en-US" sz="1400" b="0" i="0" u="none" strike="noStrike" baseline="0" dirty="0">
                <a:solidFill>
                  <a:srgbClr val="666666"/>
                </a:solidFill>
                <a:latin typeface="+mj-lt"/>
              </a:rPr>
              <a:t>*</a:t>
            </a:r>
            <a:r>
              <a:rPr lang="en-US" sz="1400" b="0" i="0" u="none" strike="noStrike" baseline="0" dirty="0">
                <a:solidFill>
                  <a:srgbClr val="000000"/>
                </a:solidFill>
                <a:latin typeface="+mj-lt"/>
              </a:rPr>
              <a:t>config;</a:t>
            </a:r>
          </a:p>
          <a:p>
            <a:pPr lvl="1">
              <a:lnSpc>
                <a:spcPct val="120000"/>
              </a:lnSpc>
            </a:pPr>
            <a:r>
              <a:rPr lang="en-US" sz="1400" b="0" i="0" u="none" strike="noStrike" baseline="0" dirty="0">
                <a:solidFill>
                  <a:srgbClr val="007121"/>
                </a:solidFill>
                <a:latin typeface="+mj-lt"/>
              </a:rPr>
              <a:t>const </a:t>
            </a:r>
            <a:r>
              <a:rPr lang="en-US" sz="1400" b="0" i="0" u="none" strike="noStrike" baseline="0" dirty="0">
                <a:solidFill>
                  <a:srgbClr val="8F2100"/>
                </a:solidFill>
                <a:latin typeface="+mj-lt"/>
              </a:rPr>
              <a:t>void </a:t>
            </a:r>
            <a:r>
              <a:rPr lang="en-US" sz="1400" b="0" i="0" u="none" strike="noStrike" baseline="0" dirty="0">
                <a:solidFill>
                  <a:srgbClr val="666666"/>
                </a:solidFill>
                <a:latin typeface="+mj-lt"/>
              </a:rPr>
              <a:t>*</a:t>
            </a:r>
            <a:r>
              <a:rPr lang="en-US" sz="1400" b="0" i="0" u="none" strike="noStrike" baseline="0" dirty="0" err="1">
                <a:solidFill>
                  <a:srgbClr val="000000"/>
                </a:solidFill>
                <a:latin typeface="+mj-lt"/>
              </a:rPr>
              <a:t>api</a:t>
            </a:r>
            <a:r>
              <a:rPr lang="en-US" sz="1400" b="0" i="0" u="none" strike="noStrike" baseline="0" dirty="0">
                <a:solidFill>
                  <a:srgbClr val="000000"/>
                </a:solidFill>
                <a:latin typeface="+mj-lt"/>
              </a:rPr>
              <a:t>;</a:t>
            </a:r>
          </a:p>
          <a:p>
            <a:pPr lvl="1">
              <a:lnSpc>
                <a:spcPct val="120000"/>
              </a:lnSpc>
            </a:pPr>
            <a:r>
              <a:rPr lang="en-US" sz="1400" b="0" i="0" u="none" strike="noStrike" baseline="0" dirty="0">
                <a:solidFill>
                  <a:srgbClr val="8F2100"/>
                </a:solidFill>
                <a:latin typeface="+mj-lt"/>
              </a:rPr>
              <a:t>void </a:t>
            </a:r>
            <a:r>
              <a:rPr lang="en-US" sz="1400" b="0" i="0" u="none" strike="noStrike" baseline="0" dirty="0">
                <a:solidFill>
                  <a:srgbClr val="666666"/>
                </a:solidFill>
                <a:latin typeface="+mj-lt"/>
              </a:rPr>
              <a:t>* </a:t>
            </a:r>
            <a:r>
              <a:rPr lang="en-US" sz="1400" b="0" i="0" u="none" strike="noStrike" baseline="0" dirty="0">
                <a:solidFill>
                  <a:srgbClr val="007121"/>
                </a:solidFill>
                <a:latin typeface="+mj-lt"/>
              </a:rPr>
              <a:t>const </a:t>
            </a:r>
            <a:r>
              <a:rPr lang="en-US" sz="1400" b="0" i="0" u="none" strike="noStrike" baseline="0" dirty="0">
                <a:solidFill>
                  <a:srgbClr val="000000"/>
                </a:solidFill>
                <a:latin typeface="+mj-lt"/>
              </a:rPr>
              <a:t>data;</a:t>
            </a:r>
          </a:p>
          <a:p>
            <a:pPr algn="l">
              <a:lnSpc>
                <a:spcPct val="120000"/>
              </a:lnSpc>
            </a:pPr>
            <a:r>
              <a:rPr lang="en-US" sz="1400" b="0" i="0" u="none" strike="noStrike" baseline="0" dirty="0">
                <a:solidFill>
                  <a:srgbClr val="000000"/>
                </a:solidFill>
                <a:latin typeface="+mj-lt"/>
              </a:rPr>
              <a:t>};</a:t>
            </a:r>
            <a:endParaRPr lang="en-US" sz="1400" dirty="0">
              <a:latin typeface="+mj-lt"/>
            </a:endParaRPr>
          </a:p>
        </p:txBody>
      </p:sp>
      <p:sp>
        <p:nvSpPr>
          <p:cNvPr id="5" name="TextBox 4">
            <a:extLst>
              <a:ext uri="{FF2B5EF4-FFF2-40B4-BE49-F238E27FC236}">
                <a16:creationId xmlns:a16="http://schemas.microsoft.com/office/drawing/2014/main" id="{2DB182D8-C231-47FD-81AF-756314764FCF}"/>
              </a:ext>
            </a:extLst>
          </p:cNvPr>
          <p:cNvSpPr txBox="1"/>
          <p:nvPr/>
        </p:nvSpPr>
        <p:spPr>
          <a:xfrm>
            <a:off x="8153400" y="3829539"/>
            <a:ext cx="3429000" cy="307777"/>
          </a:xfrm>
          <a:prstGeom prst="rect">
            <a:avLst/>
          </a:prstGeom>
          <a:noFill/>
        </p:spPr>
        <p:txBody>
          <a:bodyPr wrap="square" rtlCol="0">
            <a:spAutoFit/>
          </a:bodyPr>
          <a:lstStyle/>
          <a:p>
            <a:pPr algn="ctr"/>
            <a:r>
              <a:rPr lang="en-US" sz="1400" dirty="0">
                <a:latin typeface="+mj-lt"/>
              </a:rPr>
              <a:t>Driver Data Structures</a:t>
            </a:r>
          </a:p>
        </p:txBody>
      </p:sp>
    </p:spTree>
    <p:extLst>
      <p:ext uri="{BB962C8B-B14F-4D97-AF65-F5344CB8AC3E}">
        <p14:creationId xmlns:p14="http://schemas.microsoft.com/office/powerpoint/2010/main" val="37111849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95E51-5150-4B13-9D16-5297160D9658}"/>
              </a:ext>
            </a:extLst>
          </p:cNvPr>
          <p:cNvSpPr>
            <a:spLocks noGrp="1"/>
          </p:cNvSpPr>
          <p:nvPr>
            <p:ph type="title"/>
          </p:nvPr>
        </p:nvSpPr>
        <p:spPr>
          <a:xfrm>
            <a:off x="467999" y="332539"/>
            <a:ext cx="11244575" cy="720197"/>
          </a:xfrm>
        </p:spPr>
        <p:txBody>
          <a:bodyPr/>
          <a:lstStyle/>
          <a:p>
            <a:r>
              <a:rPr lang="en-US" dirty="0"/>
              <a:t>Kernel</a:t>
            </a:r>
            <a:br>
              <a:rPr lang="en-US" dirty="0"/>
            </a:br>
            <a:r>
              <a:rPr lang="en-US" sz="2000" dirty="0"/>
              <a:t>device driver model</a:t>
            </a:r>
          </a:p>
        </p:txBody>
      </p:sp>
      <p:sp>
        <p:nvSpPr>
          <p:cNvPr id="3" name="Content Placeholder 2">
            <a:extLst>
              <a:ext uri="{FF2B5EF4-FFF2-40B4-BE49-F238E27FC236}">
                <a16:creationId xmlns:a16="http://schemas.microsoft.com/office/drawing/2014/main" id="{FAF7926B-BA6C-4B9B-BF80-0E9D759E5E49}"/>
              </a:ext>
            </a:extLst>
          </p:cNvPr>
          <p:cNvSpPr>
            <a:spLocks noGrp="1"/>
          </p:cNvSpPr>
          <p:nvPr>
            <p:ph idx="1"/>
          </p:nvPr>
        </p:nvSpPr>
        <p:spPr>
          <a:xfrm>
            <a:off x="468000" y="1424990"/>
            <a:ext cx="5475600" cy="1552733"/>
          </a:xfrm>
        </p:spPr>
        <p:txBody>
          <a:bodyPr/>
          <a:lstStyle/>
          <a:p>
            <a:pPr marL="0" indent="0">
              <a:spcAft>
                <a:spcPts val="800"/>
              </a:spcAft>
              <a:buNone/>
            </a:pPr>
            <a:r>
              <a:rPr lang="en-US" dirty="0"/>
              <a:t>Subsystems and API Structures:</a:t>
            </a:r>
          </a:p>
          <a:p>
            <a:pPr>
              <a:spcAft>
                <a:spcPts val="800"/>
              </a:spcAft>
              <a:buFont typeface="Arial" panose="020B0604020202020204" pitchFamily="34" charset="0"/>
              <a:buChar char="•"/>
            </a:pPr>
            <a:r>
              <a:rPr lang="en-US" dirty="0"/>
              <a:t>Most drivers will be implementing a device-independent subsystem API. Applications can simply program to that generic API, and application code is not specific to any particular driver implementation.</a:t>
            </a:r>
          </a:p>
        </p:txBody>
      </p:sp>
      <p:sp>
        <p:nvSpPr>
          <p:cNvPr id="6" name="TextBox 5">
            <a:extLst>
              <a:ext uri="{FF2B5EF4-FFF2-40B4-BE49-F238E27FC236}">
                <a16:creationId xmlns:a16="http://schemas.microsoft.com/office/drawing/2014/main" id="{621CD9E4-4DCB-437E-BCF9-D0894322093B}"/>
              </a:ext>
            </a:extLst>
          </p:cNvPr>
          <p:cNvSpPr txBox="1"/>
          <p:nvPr/>
        </p:nvSpPr>
        <p:spPr>
          <a:xfrm>
            <a:off x="5943600" y="1052736"/>
            <a:ext cx="6149974" cy="4205062"/>
          </a:xfrm>
          <a:prstGeom prst="rect">
            <a:avLst/>
          </a:prstGeom>
          <a:noFill/>
          <a:ln w="12700">
            <a:solidFill>
              <a:schemeClr val="tx1"/>
            </a:solidFill>
          </a:ln>
        </p:spPr>
        <p:txBody>
          <a:bodyPr wrap="square" rtlCol="0">
            <a:spAutoFit/>
          </a:bodyPr>
          <a:lstStyle/>
          <a:p>
            <a:pPr algn="l">
              <a:lnSpc>
                <a:spcPct val="120000"/>
              </a:lnSpc>
            </a:pPr>
            <a:r>
              <a:rPr lang="en-US" sz="1400" b="0" i="0" u="none" strike="noStrike" baseline="0" dirty="0">
                <a:solidFill>
                  <a:srgbClr val="007121"/>
                </a:solidFill>
                <a:latin typeface="+mj-lt"/>
              </a:rPr>
              <a:t>typedef </a:t>
            </a:r>
            <a:r>
              <a:rPr lang="en-US" sz="1400" b="0" i="0" u="none" strike="noStrike" baseline="0" dirty="0">
                <a:solidFill>
                  <a:srgbClr val="8F2100"/>
                </a:solidFill>
                <a:latin typeface="+mj-lt"/>
              </a:rPr>
              <a:t>int </a:t>
            </a:r>
            <a:r>
              <a:rPr lang="en-US" sz="1400" b="0" i="0" u="none" strike="noStrike" baseline="0" dirty="0">
                <a:solidFill>
                  <a:srgbClr val="000000"/>
                </a:solidFill>
                <a:latin typeface="+mj-lt"/>
              </a:rPr>
              <a:t>(</a:t>
            </a:r>
            <a:r>
              <a:rPr lang="en-US" sz="1400" b="0" i="0" u="none" strike="noStrike" baseline="0" dirty="0">
                <a:solidFill>
                  <a:srgbClr val="666666"/>
                </a:solidFill>
                <a:latin typeface="+mj-lt"/>
              </a:rPr>
              <a:t>*</a:t>
            </a:r>
            <a:r>
              <a:rPr lang="en-US" sz="1400" b="0" i="0" u="none" strike="noStrike" baseline="0" dirty="0" err="1">
                <a:solidFill>
                  <a:srgbClr val="000000"/>
                </a:solidFill>
                <a:latin typeface="+mj-lt"/>
              </a:rPr>
              <a:t>subsystem_do_this_t</a:t>
            </a:r>
            <a:r>
              <a:rPr lang="en-US" sz="1400" b="0" i="0" u="none" strike="noStrike" baseline="0" dirty="0">
                <a:solidFill>
                  <a:srgbClr val="000000"/>
                </a:solidFill>
                <a:latin typeface="+mj-lt"/>
              </a:rPr>
              <a:t>)(</a:t>
            </a:r>
            <a:r>
              <a:rPr lang="en-US" sz="1400" b="0" i="0" u="none" strike="noStrike" baseline="0" dirty="0">
                <a:solidFill>
                  <a:srgbClr val="007121"/>
                </a:solidFill>
                <a:latin typeface="+mj-lt"/>
              </a:rPr>
              <a:t>const struct </a:t>
            </a:r>
            <a:r>
              <a:rPr lang="en-US" sz="1400" b="0" i="0" u="none" strike="noStrike" baseline="0" dirty="0">
                <a:solidFill>
                  <a:srgbClr val="0D85B6"/>
                </a:solidFill>
                <a:latin typeface="+mj-lt"/>
              </a:rPr>
              <a:t>device </a:t>
            </a:r>
            <a:r>
              <a:rPr lang="en-US" sz="1400" b="0" i="0" u="none" strike="noStrike" baseline="0" dirty="0">
                <a:solidFill>
                  <a:srgbClr val="666666"/>
                </a:solidFill>
                <a:latin typeface="+mj-lt"/>
              </a:rPr>
              <a:t>*</a:t>
            </a:r>
            <a:r>
              <a:rPr lang="en-US" sz="1400" b="0" i="0" u="none" strike="noStrike" baseline="0" dirty="0">
                <a:solidFill>
                  <a:srgbClr val="000000"/>
                </a:solidFill>
                <a:latin typeface="+mj-lt"/>
              </a:rPr>
              <a:t>dev, </a:t>
            </a:r>
            <a:r>
              <a:rPr lang="en-US" sz="1400" b="0" i="0" u="none" strike="noStrike" baseline="0" dirty="0">
                <a:solidFill>
                  <a:srgbClr val="8F2100"/>
                </a:solidFill>
                <a:latin typeface="+mj-lt"/>
              </a:rPr>
              <a:t>int </a:t>
            </a:r>
            <a:r>
              <a:rPr lang="en-US" sz="1400" b="0" i="0" u="none" strike="noStrike" baseline="0" dirty="0">
                <a:solidFill>
                  <a:srgbClr val="000000"/>
                </a:solidFill>
                <a:latin typeface="+mj-lt"/>
              </a:rPr>
              <a:t>foo, </a:t>
            </a:r>
            <a:r>
              <a:rPr lang="en-US" sz="1400" b="0" i="0" u="none" strike="noStrike" baseline="0" dirty="0">
                <a:solidFill>
                  <a:srgbClr val="8F2100"/>
                </a:solidFill>
                <a:latin typeface="+mj-lt"/>
              </a:rPr>
              <a:t>int </a:t>
            </a:r>
            <a:r>
              <a:rPr lang="en-US" sz="1400" b="0" i="0" u="none" strike="noStrike" baseline="0" dirty="0">
                <a:solidFill>
                  <a:srgbClr val="000000"/>
                </a:solidFill>
                <a:latin typeface="+mj-lt"/>
              </a:rPr>
              <a:t>bar);</a:t>
            </a:r>
          </a:p>
          <a:p>
            <a:pPr algn="l">
              <a:lnSpc>
                <a:spcPct val="120000"/>
              </a:lnSpc>
            </a:pPr>
            <a:r>
              <a:rPr lang="en-US" sz="1400" b="0" i="0" u="none" strike="noStrike" baseline="0" dirty="0">
                <a:solidFill>
                  <a:srgbClr val="007121"/>
                </a:solidFill>
                <a:latin typeface="+mj-lt"/>
              </a:rPr>
              <a:t>typedef </a:t>
            </a:r>
            <a:r>
              <a:rPr lang="en-US" sz="1400" b="0" i="0" u="none" strike="noStrike" baseline="0" dirty="0">
                <a:solidFill>
                  <a:srgbClr val="8F2100"/>
                </a:solidFill>
                <a:latin typeface="+mj-lt"/>
              </a:rPr>
              <a:t>void </a:t>
            </a:r>
            <a:r>
              <a:rPr lang="en-US" sz="1400" b="0" i="0" u="none" strike="noStrike" baseline="0" dirty="0">
                <a:solidFill>
                  <a:srgbClr val="000000"/>
                </a:solidFill>
                <a:latin typeface="+mj-lt"/>
              </a:rPr>
              <a:t>(</a:t>
            </a:r>
            <a:r>
              <a:rPr lang="en-US" sz="1400" b="0" i="0" u="none" strike="noStrike" baseline="0" dirty="0">
                <a:solidFill>
                  <a:srgbClr val="666666"/>
                </a:solidFill>
                <a:latin typeface="+mj-lt"/>
              </a:rPr>
              <a:t>*</a:t>
            </a:r>
            <a:r>
              <a:rPr lang="en-US" sz="1400" b="0" i="0" u="none" strike="noStrike" baseline="0" dirty="0" err="1">
                <a:solidFill>
                  <a:srgbClr val="000000"/>
                </a:solidFill>
                <a:latin typeface="+mj-lt"/>
              </a:rPr>
              <a:t>subsystem_do_that_t</a:t>
            </a:r>
            <a:r>
              <a:rPr lang="en-US" sz="1400" b="0" i="0" u="none" strike="noStrike" baseline="0" dirty="0">
                <a:solidFill>
                  <a:srgbClr val="000000"/>
                </a:solidFill>
                <a:latin typeface="+mj-lt"/>
              </a:rPr>
              <a:t>)(</a:t>
            </a:r>
            <a:r>
              <a:rPr lang="en-US" sz="1400" b="0" i="0" u="none" strike="noStrike" baseline="0" dirty="0">
                <a:solidFill>
                  <a:srgbClr val="007121"/>
                </a:solidFill>
                <a:latin typeface="+mj-lt"/>
              </a:rPr>
              <a:t>const struct </a:t>
            </a:r>
            <a:r>
              <a:rPr lang="en-US" sz="1400" b="0" i="0" u="none" strike="noStrike" baseline="0" dirty="0">
                <a:solidFill>
                  <a:srgbClr val="0D85B6"/>
                </a:solidFill>
                <a:latin typeface="+mj-lt"/>
              </a:rPr>
              <a:t>device </a:t>
            </a:r>
            <a:r>
              <a:rPr lang="en-US" sz="1400" b="0" i="0" u="none" strike="noStrike" baseline="0" dirty="0">
                <a:solidFill>
                  <a:srgbClr val="666666"/>
                </a:solidFill>
                <a:latin typeface="+mj-lt"/>
              </a:rPr>
              <a:t>*</a:t>
            </a:r>
            <a:r>
              <a:rPr lang="en-US" sz="1400" b="0" i="0" u="none" strike="noStrike" baseline="0" dirty="0">
                <a:solidFill>
                  <a:srgbClr val="000000"/>
                </a:solidFill>
                <a:latin typeface="+mj-lt"/>
              </a:rPr>
              <a:t>dev, </a:t>
            </a:r>
            <a:r>
              <a:rPr lang="en-US" sz="1400" b="0" i="0" u="none" strike="noStrike" baseline="0" dirty="0">
                <a:solidFill>
                  <a:srgbClr val="8F2100"/>
                </a:solidFill>
                <a:latin typeface="+mj-lt"/>
              </a:rPr>
              <a:t>void </a:t>
            </a:r>
            <a:r>
              <a:rPr lang="en-US" sz="1400" b="0" i="0" u="none" strike="noStrike" baseline="0" dirty="0">
                <a:solidFill>
                  <a:srgbClr val="666666"/>
                </a:solidFill>
                <a:latin typeface="+mj-lt"/>
              </a:rPr>
              <a:t>*</a:t>
            </a:r>
            <a:r>
              <a:rPr lang="en-US" sz="1400" b="0" i="0" u="none" strike="noStrike" baseline="0" dirty="0" err="1">
                <a:solidFill>
                  <a:srgbClr val="000000"/>
                </a:solidFill>
                <a:latin typeface="+mj-lt"/>
              </a:rPr>
              <a:t>baz</a:t>
            </a:r>
            <a:r>
              <a:rPr lang="en-US" sz="1400" b="0" i="0" u="none" strike="noStrike" baseline="0" dirty="0">
                <a:solidFill>
                  <a:srgbClr val="000000"/>
                </a:solidFill>
                <a:latin typeface="+mj-lt"/>
              </a:rPr>
              <a:t>);</a:t>
            </a:r>
          </a:p>
          <a:p>
            <a:pPr algn="l">
              <a:lnSpc>
                <a:spcPct val="120000"/>
              </a:lnSpc>
            </a:pPr>
            <a:r>
              <a:rPr lang="en-US" sz="1400" b="0" i="0" u="none" strike="noStrike" baseline="0" dirty="0">
                <a:solidFill>
                  <a:srgbClr val="007121"/>
                </a:solidFill>
                <a:latin typeface="+mj-lt"/>
              </a:rPr>
              <a:t>struct </a:t>
            </a:r>
            <a:r>
              <a:rPr lang="en-US" sz="1400" b="0" i="0" u="none" strike="noStrike" baseline="0" dirty="0" err="1">
                <a:solidFill>
                  <a:srgbClr val="0D85B6"/>
                </a:solidFill>
                <a:latin typeface="+mj-lt"/>
              </a:rPr>
              <a:t>subsystem_api</a:t>
            </a:r>
            <a:r>
              <a:rPr lang="en-US" sz="1400" b="0" i="0" u="none" strike="noStrike" baseline="0" dirty="0">
                <a:solidFill>
                  <a:srgbClr val="0D85B6"/>
                </a:solidFill>
                <a:latin typeface="+mj-lt"/>
              </a:rPr>
              <a:t> </a:t>
            </a:r>
            <a:r>
              <a:rPr lang="en-US" sz="1400" b="0" i="0" u="none" strike="noStrike" baseline="0" dirty="0">
                <a:solidFill>
                  <a:srgbClr val="000000"/>
                </a:solidFill>
                <a:latin typeface="+mj-lt"/>
              </a:rPr>
              <a:t>{</a:t>
            </a:r>
          </a:p>
          <a:p>
            <a:pPr lvl="1">
              <a:lnSpc>
                <a:spcPct val="120000"/>
              </a:lnSpc>
            </a:pPr>
            <a:r>
              <a:rPr lang="en-US" sz="1400" b="0" i="0" u="none" strike="noStrike" baseline="0" dirty="0" err="1">
                <a:solidFill>
                  <a:srgbClr val="000000"/>
                </a:solidFill>
                <a:latin typeface="+mj-lt"/>
              </a:rPr>
              <a:t>subsystem_do_this_t</a:t>
            </a:r>
            <a:r>
              <a:rPr lang="en-US" sz="1400" b="0" i="0" u="none" strike="noStrike" baseline="0" dirty="0">
                <a:solidFill>
                  <a:srgbClr val="000000"/>
                </a:solidFill>
                <a:latin typeface="+mj-lt"/>
              </a:rPr>
              <a:t> </a:t>
            </a:r>
            <a:r>
              <a:rPr lang="en-US" sz="1400" b="0" i="0" u="none" strike="noStrike" baseline="0" dirty="0" err="1">
                <a:solidFill>
                  <a:srgbClr val="000000"/>
                </a:solidFill>
                <a:latin typeface="+mj-lt"/>
              </a:rPr>
              <a:t>do_this</a:t>
            </a:r>
            <a:r>
              <a:rPr lang="en-US" sz="1400" b="0" i="0" u="none" strike="noStrike" baseline="0" dirty="0">
                <a:solidFill>
                  <a:srgbClr val="000000"/>
                </a:solidFill>
                <a:latin typeface="+mj-lt"/>
              </a:rPr>
              <a:t>;</a:t>
            </a:r>
          </a:p>
          <a:p>
            <a:pPr lvl="1">
              <a:lnSpc>
                <a:spcPct val="120000"/>
              </a:lnSpc>
            </a:pPr>
            <a:r>
              <a:rPr lang="en-US" sz="1400" b="0" i="0" u="none" strike="noStrike" baseline="0" dirty="0" err="1">
                <a:solidFill>
                  <a:srgbClr val="000000"/>
                </a:solidFill>
                <a:latin typeface="+mj-lt"/>
              </a:rPr>
              <a:t>subsystem_do_that_t</a:t>
            </a:r>
            <a:r>
              <a:rPr lang="en-US" sz="1400" b="0" i="0" u="none" strike="noStrike" baseline="0" dirty="0">
                <a:solidFill>
                  <a:srgbClr val="000000"/>
                </a:solidFill>
                <a:latin typeface="+mj-lt"/>
              </a:rPr>
              <a:t> </a:t>
            </a:r>
            <a:r>
              <a:rPr lang="en-US" sz="1400" b="0" i="0" u="none" strike="noStrike" baseline="0" dirty="0" err="1">
                <a:solidFill>
                  <a:srgbClr val="000000"/>
                </a:solidFill>
                <a:latin typeface="+mj-lt"/>
              </a:rPr>
              <a:t>do_that</a:t>
            </a:r>
            <a:r>
              <a:rPr lang="en-US" sz="1400" b="0" i="0" u="none" strike="noStrike" baseline="0" dirty="0">
                <a:solidFill>
                  <a:srgbClr val="000000"/>
                </a:solidFill>
                <a:latin typeface="+mj-lt"/>
              </a:rPr>
              <a:t>;</a:t>
            </a:r>
          </a:p>
          <a:p>
            <a:pPr algn="l">
              <a:lnSpc>
                <a:spcPct val="120000"/>
              </a:lnSpc>
            </a:pPr>
            <a:r>
              <a:rPr lang="en-US" sz="1400" b="0" i="0" u="none" strike="noStrike" baseline="0" dirty="0">
                <a:solidFill>
                  <a:srgbClr val="000000"/>
                </a:solidFill>
                <a:latin typeface="+mj-lt"/>
              </a:rPr>
              <a:t>};</a:t>
            </a:r>
          </a:p>
          <a:p>
            <a:pPr algn="l">
              <a:lnSpc>
                <a:spcPct val="120000"/>
              </a:lnSpc>
            </a:pPr>
            <a:r>
              <a:rPr lang="en-US" sz="1400" b="0" i="0" u="none" strike="noStrike" baseline="0" dirty="0">
                <a:solidFill>
                  <a:srgbClr val="007121"/>
                </a:solidFill>
                <a:latin typeface="+mj-lt"/>
              </a:rPr>
              <a:t>static inline </a:t>
            </a:r>
            <a:r>
              <a:rPr lang="en-US" sz="1400" b="0" i="0" u="none" strike="noStrike" baseline="0" dirty="0">
                <a:solidFill>
                  <a:srgbClr val="8F2100"/>
                </a:solidFill>
                <a:latin typeface="+mj-lt"/>
              </a:rPr>
              <a:t>int </a:t>
            </a:r>
            <a:r>
              <a:rPr lang="en-US" sz="1400" b="0" i="0" u="none" strike="noStrike" baseline="0" dirty="0" err="1">
                <a:solidFill>
                  <a:srgbClr val="05297D"/>
                </a:solidFill>
                <a:latin typeface="+mj-lt"/>
              </a:rPr>
              <a:t>subsystem_do_this</a:t>
            </a:r>
            <a:r>
              <a:rPr lang="en-US" sz="1400" b="0" i="0" u="none" strike="noStrike" baseline="0" dirty="0">
                <a:solidFill>
                  <a:srgbClr val="000000"/>
                </a:solidFill>
                <a:latin typeface="+mj-lt"/>
              </a:rPr>
              <a:t>(</a:t>
            </a:r>
            <a:r>
              <a:rPr lang="en-US" sz="1400" b="0" i="0" u="none" strike="noStrike" baseline="0" dirty="0">
                <a:solidFill>
                  <a:srgbClr val="007121"/>
                </a:solidFill>
                <a:latin typeface="+mj-lt"/>
              </a:rPr>
              <a:t>const struct </a:t>
            </a:r>
            <a:r>
              <a:rPr lang="en-US" sz="1400" b="0" i="0" u="none" strike="noStrike" baseline="0" dirty="0">
                <a:solidFill>
                  <a:srgbClr val="0D85B6"/>
                </a:solidFill>
                <a:latin typeface="+mj-lt"/>
              </a:rPr>
              <a:t>device </a:t>
            </a:r>
            <a:r>
              <a:rPr lang="en-US" sz="1400" b="0" i="0" u="none" strike="noStrike" baseline="0" dirty="0">
                <a:solidFill>
                  <a:srgbClr val="666666"/>
                </a:solidFill>
                <a:latin typeface="+mj-lt"/>
              </a:rPr>
              <a:t>*</a:t>
            </a:r>
            <a:r>
              <a:rPr lang="en-US" sz="1400" b="0" i="0" u="none" strike="noStrike" baseline="0" dirty="0">
                <a:solidFill>
                  <a:srgbClr val="000000"/>
                </a:solidFill>
                <a:latin typeface="+mj-lt"/>
              </a:rPr>
              <a:t>dev, </a:t>
            </a:r>
            <a:r>
              <a:rPr lang="en-US" sz="1400" b="0" i="0" u="none" strike="noStrike" baseline="0" dirty="0">
                <a:solidFill>
                  <a:srgbClr val="8F2100"/>
                </a:solidFill>
                <a:latin typeface="+mj-lt"/>
              </a:rPr>
              <a:t>int </a:t>
            </a:r>
            <a:r>
              <a:rPr lang="en-US" sz="1400" b="0" i="0" u="none" strike="noStrike" baseline="0" dirty="0">
                <a:solidFill>
                  <a:srgbClr val="000000"/>
                </a:solidFill>
                <a:latin typeface="+mj-lt"/>
              </a:rPr>
              <a:t>foo, </a:t>
            </a:r>
            <a:r>
              <a:rPr lang="en-US" sz="1400" b="0" i="0" u="none" strike="noStrike" baseline="0" dirty="0">
                <a:solidFill>
                  <a:srgbClr val="8F2100"/>
                </a:solidFill>
                <a:latin typeface="+mj-lt"/>
              </a:rPr>
              <a:t>int </a:t>
            </a:r>
            <a:r>
              <a:rPr lang="en-US" sz="1400" b="0" i="0" u="none" strike="noStrike" baseline="0" dirty="0">
                <a:solidFill>
                  <a:srgbClr val="000000"/>
                </a:solidFill>
                <a:latin typeface="+mj-lt"/>
              </a:rPr>
              <a:t>bar)</a:t>
            </a:r>
          </a:p>
          <a:p>
            <a:pPr algn="l">
              <a:lnSpc>
                <a:spcPct val="120000"/>
              </a:lnSpc>
            </a:pPr>
            <a:r>
              <a:rPr lang="en-US" sz="1400" b="0" i="0" u="none" strike="noStrike" baseline="0" dirty="0">
                <a:solidFill>
                  <a:srgbClr val="000000"/>
                </a:solidFill>
                <a:latin typeface="+mj-lt"/>
              </a:rPr>
              <a:t>{</a:t>
            </a:r>
          </a:p>
          <a:p>
            <a:pPr lvl="1">
              <a:lnSpc>
                <a:spcPct val="120000"/>
              </a:lnSpc>
            </a:pPr>
            <a:r>
              <a:rPr lang="en-US" sz="1400" b="0" i="0" u="none" strike="noStrike" baseline="0" dirty="0">
                <a:solidFill>
                  <a:srgbClr val="007121"/>
                </a:solidFill>
                <a:latin typeface="+mj-lt"/>
              </a:rPr>
              <a:t>struct </a:t>
            </a:r>
            <a:r>
              <a:rPr lang="en-US" sz="1400" b="0" i="0" u="none" strike="noStrike" baseline="0" dirty="0" err="1">
                <a:solidFill>
                  <a:srgbClr val="0D85B6"/>
                </a:solidFill>
                <a:latin typeface="+mj-lt"/>
              </a:rPr>
              <a:t>subsystem_api</a:t>
            </a:r>
            <a:r>
              <a:rPr lang="en-US" sz="1400" b="0" i="0" u="none" strike="noStrike" baseline="0" dirty="0">
                <a:solidFill>
                  <a:srgbClr val="0D85B6"/>
                </a:solidFill>
                <a:latin typeface="+mj-lt"/>
              </a:rPr>
              <a:t> </a:t>
            </a:r>
            <a:r>
              <a:rPr lang="en-US" sz="1400" b="0" i="0" u="none" strike="noStrike" baseline="0" dirty="0">
                <a:solidFill>
                  <a:srgbClr val="666666"/>
                </a:solidFill>
                <a:latin typeface="+mj-lt"/>
              </a:rPr>
              <a:t>*</a:t>
            </a:r>
            <a:r>
              <a:rPr lang="en-US" sz="1400" b="0" i="0" u="none" strike="noStrike" baseline="0" dirty="0" err="1">
                <a:solidFill>
                  <a:srgbClr val="000000"/>
                </a:solidFill>
                <a:latin typeface="+mj-lt"/>
              </a:rPr>
              <a:t>api</a:t>
            </a:r>
            <a:r>
              <a:rPr lang="en-US" sz="1400" dirty="0">
                <a:solidFill>
                  <a:srgbClr val="000000"/>
                </a:solidFill>
                <a:latin typeface="+mj-lt"/>
              </a:rPr>
              <a:t> </a:t>
            </a:r>
            <a:r>
              <a:rPr lang="en-US" sz="1400" b="0" i="0" u="none" strike="noStrike" baseline="0" dirty="0">
                <a:solidFill>
                  <a:srgbClr val="666666"/>
                </a:solidFill>
                <a:latin typeface="+mj-lt"/>
              </a:rPr>
              <a:t>= </a:t>
            </a:r>
            <a:r>
              <a:rPr lang="en-US" sz="1400" b="0" i="0" u="none" strike="noStrike" baseline="0" dirty="0">
                <a:solidFill>
                  <a:srgbClr val="000000"/>
                </a:solidFill>
                <a:latin typeface="+mj-lt"/>
              </a:rPr>
              <a:t>(</a:t>
            </a:r>
            <a:r>
              <a:rPr lang="en-US" sz="1400" b="0" i="0" u="none" strike="noStrike" baseline="0" dirty="0">
                <a:solidFill>
                  <a:srgbClr val="007121"/>
                </a:solidFill>
                <a:latin typeface="+mj-lt"/>
              </a:rPr>
              <a:t>struct </a:t>
            </a:r>
            <a:r>
              <a:rPr lang="en-US" sz="1400" b="0" i="0" u="none" strike="noStrike" baseline="0" dirty="0" err="1">
                <a:solidFill>
                  <a:srgbClr val="0D85B6"/>
                </a:solidFill>
                <a:latin typeface="+mj-lt"/>
              </a:rPr>
              <a:t>subsystem_api</a:t>
            </a:r>
            <a:r>
              <a:rPr lang="en-US" sz="1400" b="0" i="0" u="none" strike="noStrike" baseline="0" dirty="0">
                <a:solidFill>
                  <a:srgbClr val="0D85B6"/>
                </a:solidFill>
                <a:latin typeface="+mj-lt"/>
              </a:rPr>
              <a:t> </a:t>
            </a:r>
            <a:r>
              <a:rPr lang="en-US" sz="1400" b="0" i="0" u="none" strike="noStrike" baseline="0" dirty="0">
                <a:solidFill>
                  <a:srgbClr val="666666"/>
                </a:solidFill>
                <a:latin typeface="+mj-lt"/>
              </a:rPr>
              <a:t>*</a:t>
            </a:r>
            <a:r>
              <a:rPr lang="en-US" sz="1400" b="0" i="0" u="none" strike="noStrike" baseline="0" dirty="0">
                <a:solidFill>
                  <a:srgbClr val="000000"/>
                </a:solidFill>
                <a:latin typeface="+mj-lt"/>
              </a:rPr>
              <a:t>)dev</a:t>
            </a:r>
            <a:r>
              <a:rPr lang="en-US" sz="1400" b="0" i="0" u="none" strike="noStrike" baseline="0" dirty="0">
                <a:solidFill>
                  <a:srgbClr val="666666"/>
                </a:solidFill>
                <a:latin typeface="+mj-lt"/>
              </a:rPr>
              <a:t>-&gt;</a:t>
            </a:r>
            <a:r>
              <a:rPr lang="en-US" sz="1400" b="0" i="0" u="none" strike="noStrike" baseline="0" dirty="0" err="1">
                <a:solidFill>
                  <a:srgbClr val="000000"/>
                </a:solidFill>
                <a:latin typeface="+mj-lt"/>
              </a:rPr>
              <a:t>api</a:t>
            </a:r>
            <a:r>
              <a:rPr lang="en-US" sz="1400" b="0" i="0" u="none" strike="noStrike" baseline="0" dirty="0">
                <a:solidFill>
                  <a:srgbClr val="000000"/>
                </a:solidFill>
                <a:latin typeface="+mj-lt"/>
              </a:rPr>
              <a:t>;</a:t>
            </a:r>
          </a:p>
          <a:p>
            <a:pPr lvl="1">
              <a:lnSpc>
                <a:spcPct val="120000"/>
              </a:lnSpc>
            </a:pPr>
            <a:r>
              <a:rPr lang="en-US" sz="1400" b="0" i="0" u="none" strike="noStrike" baseline="0" dirty="0">
                <a:solidFill>
                  <a:srgbClr val="007121"/>
                </a:solidFill>
                <a:latin typeface="+mj-lt"/>
              </a:rPr>
              <a:t>return </a:t>
            </a:r>
            <a:r>
              <a:rPr lang="en-US" sz="1400" b="0" i="0" u="none" strike="noStrike" baseline="0" dirty="0" err="1">
                <a:solidFill>
                  <a:srgbClr val="000000"/>
                </a:solidFill>
                <a:latin typeface="+mj-lt"/>
              </a:rPr>
              <a:t>api</a:t>
            </a:r>
            <a:r>
              <a:rPr lang="en-US" sz="1400" b="0" i="0" u="none" strike="noStrike" baseline="0" dirty="0">
                <a:solidFill>
                  <a:srgbClr val="666666"/>
                </a:solidFill>
                <a:latin typeface="+mj-lt"/>
              </a:rPr>
              <a:t>-&gt;</a:t>
            </a:r>
            <a:r>
              <a:rPr lang="en-US" sz="1400" b="0" i="0" u="none" strike="noStrike" baseline="0" dirty="0" err="1">
                <a:solidFill>
                  <a:srgbClr val="000000"/>
                </a:solidFill>
                <a:latin typeface="+mj-lt"/>
              </a:rPr>
              <a:t>do_this</a:t>
            </a:r>
            <a:r>
              <a:rPr lang="en-US" sz="1400" b="0" i="0" u="none" strike="noStrike" baseline="0" dirty="0">
                <a:solidFill>
                  <a:srgbClr val="000000"/>
                </a:solidFill>
                <a:latin typeface="+mj-lt"/>
              </a:rPr>
              <a:t>(dev, foo, bar);</a:t>
            </a:r>
          </a:p>
          <a:p>
            <a:pPr algn="l">
              <a:lnSpc>
                <a:spcPct val="120000"/>
              </a:lnSpc>
            </a:pPr>
            <a:r>
              <a:rPr lang="en-US" sz="1400" b="0" i="0" u="none" strike="noStrike" baseline="0" dirty="0">
                <a:solidFill>
                  <a:srgbClr val="000000"/>
                </a:solidFill>
                <a:latin typeface="+mj-lt"/>
              </a:rPr>
              <a:t>}</a:t>
            </a:r>
          </a:p>
          <a:p>
            <a:pPr algn="l">
              <a:lnSpc>
                <a:spcPct val="120000"/>
              </a:lnSpc>
            </a:pPr>
            <a:r>
              <a:rPr lang="en-US" sz="1400" b="0" i="0" u="none" strike="noStrike" baseline="0" dirty="0">
                <a:solidFill>
                  <a:srgbClr val="007121"/>
                </a:solidFill>
                <a:latin typeface="+mj-lt"/>
              </a:rPr>
              <a:t>static inline </a:t>
            </a:r>
            <a:r>
              <a:rPr lang="en-US" sz="1400" b="0" i="0" u="none" strike="noStrike" baseline="0" dirty="0">
                <a:solidFill>
                  <a:srgbClr val="8F2100"/>
                </a:solidFill>
                <a:latin typeface="+mj-lt"/>
              </a:rPr>
              <a:t>void </a:t>
            </a:r>
            <a:r>
              <a:rPr lang="en-US" sz="1400" b="0" i="0" u="none" strike="noStrike" baseline="0" dirty="0" err="1">
                <a:solidFill>
                  <a:srgbClr val="05297D"/>
                </a:solidFill>
                <a:latin typeface="+mj-lt"/>
              </a:rPr>
              <a:t>subsystem_do_that</a:t>
            </a:r>
            <a:r>
              <a:rPr lang="en-US" sz="1400" b="0" i="0" u="none" strike="noStrike" baseline="0" dirty="0">
                <a:solidFill>
                  <a:srgbClr val="000000"/>
                </a:solidFill>
                <a:latin typeface="+mj-lt"/>
              </a:rPr>
              <a:t>(</a:t>
            </a:r>
            <a:r>
              <a:rPr lang="en-US" sz="1400" b="0" i="0" u="none" strike="noStrike" baseline="0" dirty="0">
                <a:solidFill>
                  <a:srgbClr val="007121"/>
                </a:solidFill>
                <a:latin typeface="+mj-lt"/>
              </a:rPr>
              <a:t>const struct </a:t>
            </a:r>
            <a:r>
              <a:rPr lang="en-US" sz="1400" b="0" i="0" u="none" strike="noStrike" baseline="0" dirty="0">
                <a:solidFill>
                  <a:srgbClr val="0D85B6"/>
                </a:solidFill>
                <a:latin typeface="+mj-lt"/>
              </a:rPr>
              <a:t>device </a:t>
            </a:r>
            <a:r>
              <a:rPr lang="en-US" sz="1400" b="0" i="0" u="none" strike="noStrike" baseline="0" dirty="0">
                <a:solidFill>
                  <a:srgbClr val="666666"/>
                </a:solidFill>
                <a:latin typeface="+mj-lt"/>
              </a:rPr>
              <a:t>*</a:t>
            </a:r>
            <a:r>
              <a:rPr lang="en-US" sz="1400" b="0" i="0" u="none" strike="noStrike" baseline="0" dirty="0">
                <a:solidFill>
                  <a:srgbClr val="000000"/>
                </a:solidFill>
                <a:latin typeface="+mj-lt"/>
              </a:rPr>
              <a:t>dev, </a:t>
            </a:r>
            <a:r>
              <a:rPr lang="en-US" sz="1400" b="0" i="0" u="none" strike="noStrike" baseline="0" dirty="0">
                <a:solidFill>
                  <a:srgbClr val="8F2100"/>
                </a:solidFill>
                <a:latin typeface="+mj-lt"/>
              </a:rPr>
              <a:t>void </a:t>
            </a:r>
            <a:r>
              <a:rPr lang="en-US" sz="1400" b="0" i="0" u="none" strike="noStrike" baseline="0" dirty="0">
                <a:solidFill>
                  <a:srgbClr val="666666"/>
                </a:solidFill>
                <a:latin typeface="+mj-lt"/>
              </a:rPr>
              <a:t>*</a:t>
            </a:r>
            <a:r>
              <a:rPr lang="en-US" sz="1400" b="0" i="0" u="none" strike="noStrike" baseline="0" dirty="0" err="1">
                <a:solidFill>
                  <a:srgbClr val="000000"/>
                </a:solidFill>
                <a:latin typeface="+mj-lt"/>
              </a:rPr>
              <a:t>baz</a:t>
            </a:r>
            <a:r>
              <a:rPr lang="en-US" sz="1400" b="0" i="0" u="none" strike="noStrike" baseline="0" dirty="0">
                <a:solidFill>
                  <a:srgbClr val="000000"/>
                </a:solidFill>
                <a:latin typeface="+mj-lt"/>
              </a:rPr>
              <a:t>)</a:t>
            </a:r>
          </a:p>
          <a:p>
            <a:pPr algn="l">
              <a:lnSpc>
                <a:spcPct val="120000"/>
              </a:lnSpc>
            </a:pPr>
            <a:r>
              <a:rPr lang="en-US" sz="1400" b="0" i="0" u="none" strike="noStrike" baseline="0" dirty="0">
                <a:solidFill>
                  <a:srgbClr val="000000"/>
                </a:solidFill>
                <a:latin typeface="+mj-lt"/>
              </a:rPr>
              <a:t>{</a:t>
            </a:r>
          </a:p>
          <a:p>
            <a:pPr lvl="1">
              <a:lnSpc>
                <a:spcPct val="120000"/>
              </a:lnSpc>
            </a:pPr>
            <a:r>
              <a:rPr lang="en-US" sz="1400" b="0" i="0" u="none" strike="noStrike" baseline="0" dirty="0">
                <a:solidFill>
                  <a:srgbClr val="007121"/>
                </a:solidFill>
                <a:latin typeface="+mj-lt"/>
              </a:rPr>
              <a:t>struct </a:t>
            </a:r>
            <a:r>
              <a:rPr lang="en-US" sz="1400" b="0" i="0" u="none" strike="noStrike" baseline="0" dirty="0" err="1">
                <a:solidFill>
                  <a:srgbClr val="0D85B6"/>
                </a:solidFill>
                <a:latin typeface="+mj-lt"/>
              </a:rPr>
              <a:t>subsystem_api</a:t>
            </a:r>
            <a:r>
              <a:rPr lang="en-US" sz="1400" b="0" i="0" u="none" strike="noStrike" baseline="0" dirty="0">
                <a:solidFill>
                  <a:srgbClr val="0D85B6"/>
                </a:solidFill>
                <a:latin typeface="+mj-lt"/>
              </a:rPr>
              <a:t> </a:t>
            </a:r>
            <a:r>
              <a:rPr lang="en-US" sz="1400" b="0" i="0" u="none" strike="noStrike" baseline="0" dirty="0">
                <a:solidFill>
                  <a:srgbClr val="666666"/>
                </a:solidFill>
                <a:latin typeface="+mj-lt"/>
              </a:rPr>
              <a:t>*</a:t>
            </a:r>
            <a:r>
              <a:rPr lang="en-US" sz="1400" b="0" i="0" u="none" strike="noStrike" baseline="0" dirty="0" err="1">
                <a:solidFill>
                  <a:srgbClr val="000000"/>
                </a:solidFill>
                <a:latin typeface="+mj-lt"/>
              </a:rPr>
              <a:t>api</a:t>
            </a:r>
            <a:r>
              <a:rPr lang="en-US" sz="1400" b="0" i="0" u="none" strike="noStrike" baseline="0" dirty="0">
                <a:solidFill>
                  <a:srgbClr val="000000"/>
                </a:solidFill>
                <a:latin typeface="+mj-lt"/>
              </a:rPr>
              <a:t> </a:t>
            </a:r>
            <a:r>
              <a:rPr lang="en-US" sz="1400" b="0" i="0" u="none" strike="noStrike" baseline="0" dirty="0">
                <a:solidFill>
                  <a:srgbClr val="666666"/>
                </a:solidFill>
                <a:latin typeface="+mj-lt"/>
              </a:rPr>
              <a:t>= </a:t>
            </a:r>
            <a:r>
              <a:rPr lang="en-US" sz="1400" b="0" i="0" u="none" strike="noStrike" baseline="0" dirty="0">
                <a:solidFill>
                  <a:srgbClr val="000000"/>
                </a:solidFill>
                <a:latin typeface="+mj-lt"/>
              </a:rPr>
              <a:t>(</a:t>
            </a:r>
            <a:r>
              <a:rPr lang="en-US" sz="1400" b="0" i="0" u="none" strike="noStrike" baseline="0" dirty="0">
                <a:solidFill>
                  <a:srgbClr val="007121"/>
                </a:solidFill>
                <a:latin typeface="+mj-lt"/>
              </a:rPr>
              <a:t>struct </a:t>
            </a:r>
            <a:r>
              <a:rPr lang="en-US" sz="1400" b="0" i="0" u="none" strike="noStrike" baseline="0" dirty="0" err="1">
                <a:solidFill>
                  <a:srgbClr val="0D85B6"/>
                </a:solidFill>
                <a:latin typeface="+mj-lt"/>
              </a:rPr>
              <a:t>subsystem_api</a:t>
            </a:r>
            <a:r>
              <a:rPr lang="en-US" sz="1400" b="0" i="0" u="none" strike="noStrike" baseline="0" dirty="0">
                <a:solidFill>
                  <a:srgbClr val="0D85B6"/>
                </a:solidFill>
                <a:latin typeface="+mj-lt"/>
              </a:rPr>
              <a:t> </a:t>
            </a:r>
            <a:r>
              <a:rPr lang="en-US" sz="1400" b="0" i="0" u="none" strike="noStrike" baseline="0" dirty="0">
                <a:solidFill>
                  <a:srgbClr val="666666"/>
                </a:solidFill>
                <a:latin typeface="+mj-lt"/>
              </a:rPr>
              <a:t>*</a:t>
            </a:r>
            <a:r>
              <a:rPr lang="en-US" sz="1400" b="0" i="0" u="none" strike="noStrike" baseline="0" dirty="0">
                <a:solidFill>
                  <a:srgbClr val="000000"/>
                </a:solidFill>
                <a:latin typeface="+mj-lt"/>
              </a:rPr>
              <a:t>)dev</a:t>
            </a:r>
            <a:r>
              <a:rPr lang="en-US" sz="1400" b="0" i="0" u="none" strike="noStrike" baseline="0" dirty="0">
                <a:solidFill>
                  <a:srgbClr val="666666"/>
                </a:solidFill>
                <a:latin typeface="+mj-lt"/>
              </a:rPr>
              <a:t>-&gt;</a:t>
            </a:r>
            <a:r>
              <a:rPr lang="en-US" sz="1400" b="0" i="0" u="none" strike="noStrike" baseline="0" dirty="0" err="1">
                <a:solidFill>
                  <a:srgbClr val="000000"/>
                </a:solidFill>
                <a:latin typeface="+mj-lt"/>
              </a:rPr>
              <a:t>api</a:t>
            </a:r>
            <a:r>
              <a:rPr lang="en-US" sz="1400" b="0" i="0" u="none" strike="noStrike" baseline="0" dirty="0">
                <a:solidFill>
                  <a:srgbClr val="000000"/>
                </a:solidFill>
                <a:latin typeface="+mj-lt"/>
              </a:rPr>
              <a:t>;</a:t>
            </a:r>
          </a:p>
          <a:p>
            <a:pPr lvl="1">
              <a:lnSpc>
                <a:spcPct val="120000"/>
              </a:lnSpc>
            </a:pPr>
            <a:r>
              <a:rPr lang="en-US" sz="1400" b="0" i="0" u="none" strike="noStrike" baseline="0" dirty="0" err="1">
                <a:solidFill>
                  <a:srgbClr val="000000"/>
                </a:solidFill>
                <a:latin typeface="+mj-lt"/>
              </a:rPr>
              <a:t>api</a:t>
            </a:r>
            <a:r>
              <a:rPr lang="en-US" sz="1400" b="0" i="0" u="none" strike="noStrike" baseline="0" dirty="0">
                <a:solidFill>
                  <a:srgbClr val="666666"/>
                </a:solidFill>
                <a:latin typeface="+mj-lt"/>
              </a:rPr>
              <a:t>-&gt;</a:t>
            </a:r>
            <a:r>
              <a:rPr lang="en-US" sz="1400" b="0" i="0" u="none" strike="noStrike" baseline="0" dirty="0" err="1">
                <a:solidFill>
                  <a:srgbClr val="000000"/>
                </a:solidFill>
                <a:latin typeface="+mj-lt"/>
              </a:rPr>
              <a:t>do_that</a:t>
            </a:r>
            <a:r>
              <a:rPr lang="en-US" sz="1400" b="0" i="0" u="none" strike="noStrike" baseline="0" dirty="0">
                <a:solidFill>
                  <a:srgbClr val="000000"/>
                </a:solidFill>
                <a:latin typeface="+mj-lt"/>
              </a:rPr>
              <a:t>(dev, </a:t>
            </a:r>
            <a:r>
              <a:rPr lang="en-US" sz="1400" b="0" i="0" u="none" strike="noStrike" baseline="0" dirty="0" err="1">
                <a:solidFill>
                  <a:srgbClr val="000000"/>
                </a:solidFill>
                <a:latin typeface="+mj-lt"/>
              </a:rPr>
              <a:t>baz</a:t>
            </a:r>
            <a:r>
              <a:rPr lang="en-US" sz="1400" b="0" i="0" u="none" strike="noStrike" baseline="0" dirty="0">
                <a:solidFill>
                  <a:srgbClr val="000000"/>
                </a:solidFill>
                <a:latin typeface="+mj-lt"/>
              </a:rPr>
              <a:t>);</a:t>
            </a:r>
          </a:p>
          <a:p>
            <a:pPr algn="l">
              <a:lnSpc>
                <a:spcPct val="120000"/>
              </a:lnSpc>
            </a:pPr>
            <a:r>
              <a:rPr lang="en-US" sz="1400" b="0" i="0" u="none" strike="noStrike" baseline="0" dirty="0">
                <a:solidFill>
                  <a:srgbClr val="000000"/>
                </a:solidFill>
                <a:latin typeface="+mj-lt"/>
              </a:rPr>
              <a:t>}</a:t>
            </a:r>
            <a:endParaRPr lang="en-US" sz="1400" dirty="0">
              <a:latin typeface="+mj-lt"/>
            </a:endParaRPr>
          </a:p>
        </p:txBody>
      </p:sp>
      <p:sp>
        <p:nvSpPr>
          <p:cNvPr id="7" name="TextBox 6">
            <a:extLst>
              <a:ext uri="{FF2B5EF4-FFF2-40B4-BE49-F238E27FC236}">
                <a16:creationId xmlns:a16="http://schemas.microsoft.com/office/drawing/2014/main" id="{DB038CF8-C0BC-4E18-B74C-E87786B9C8F2}"/>
              </a:ext>
            </a:extLst>
          </p:cNvPr>
          <p:cNvSpPr txBox="1"/>
          <p:nvPr/>
        </p:nvSpPr>
        <p:spPr>
          <a:xfrm>
            <a:off x="5943600" y="5257798"/>
            <a:ext cx="6149974" cy="307777"/>
          </a:xfrm>
          <a:prstGeom prst="rect">
            <a:avLst/>
          </a:prstGeom>
          <a:noFill/>
        </p:spPr>
        <p:txBody>
          <a:bodyPr wrap="square" rtlCol="0">
            <a:spAutoFit/>
          </a:bodyPr>
          <a:lstStyle/>
          <a:p>
            <a:pPr algn="ctr"/>
            <a:r>
              <a:rPr lang="en-US" sz="1400" dirty="0">
                <a:latin typeface="+mj-lt"/>
              </a:rPr>
              <a:t>A subsystem API definition</a:t>
            </a:r>
          </a:p>
        </p:txBody>
      </p:sp>
    </p:spTree>
    <p:extLst>
      <p:ext uri="{BB962C8B-B14F-4D97-AF65-F5344CB8AC3E}">
        <p14:creationId xmlns:p14="http://schemas.microsoft.com/office/powerpoint/2010/main" val="11953991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95E51-5150-4B13-9D16-5297160D9658}"/>
              </a:ext>
            </a:extLst>
          </p:cNvPr>
          <p:cNvSpPr>
            <a:spLocks noGrp="1"/>
          </p:cNvSpPr>
          <p:nvPr>
            <p:ph type="title"/>
          </p:nvPr>
        </p:nvSpPr>
        <p:spPr>
          <a:xfrm>
            <a:off x="467999" y="332539"/>
            <a:ext cx="11244575" cy="720197"/>
          </a:xfrm>
        </p:spPr>
        <p:txBody>
          <a:bodyPr/>
          <a:lstStyle/>
          <a:p>
            <a:r>
              <a:rPr lang="en-US" dirty="0"/>
              <a:t>Kernel</a:t>
            </a:r>
            <a:br>
              <a:rPr lang="en-US" dirty="0"/>
            </a:br>
            <a:r>
              <a:rPr lang="en-US" sz="2000" dirty="0"/>
              <a:t>device driver model</a:t>
            </a:r>
          </a:p>
        </p:txBody>
      </p:sp>
      <p:sp>
        <p:nvSpPr>
          <p:cNvPr id="3" name="Content Placeholder 2">
            <a:extLst>
              <a:ext uri="{FF2B5EF4-FFF2-40B4-BE49-F238E27FC236}">
                <a16:creationId xmlns:a16="http://schemas.microsoft.com/office/drawing/2014/main" id="{FAF7926B-BA6C-4B9B-BF80-0E9D759E5E49}"/>
              </a:ext>
            </a:extLst>
          </p:cNvPr>
          <p:cNvSpPr>
            <a:spLocks noGrp="1"/>
          </p:cNvSpPr>
          <p:nvPr>
            <p:ph idx="1"/>
          </p:nvPr>
        </p:nvSpPr>
        <p:spPr>
          <a:xfrm>
            <a:off x="468000" y="1424990"/>
            <a:ext cx="5475600" cy="1257267"/>
          </a:xfrm>
        </p:spPr>
        <p:txBody>
          <a:bodyPr/>
          <a:lstStyle/>
          <a:p>
            <a:pPr marL="0" indent="0">
              <a:spcAft>
                <a:spcPts val="800"/>
              </a:spcAft>
              <a:buNone/>
            </a:pPr>
            <a:r>
              <a:rPr lang="en-US" dirty="0"/>
              <a:t>Subsystems and API Structures:</a:t>
            </a:r>
          </a:p>
          <a:p>
            <a:pPr>
              <a:spcAft>
                <a:spcPts val="800"/>
              </a:spcAft>
              <a:buFont typeface="Arial" panose="020B0604020202020204" pitchFamily="34" charset="0"/>
              <a:buChar char="•"/>
            </a:pPr>
            <a:r>
              <a:rPr lang="en-US" dirty="0"/>
              <a:t>A driver implementing a particular subsystem will define the real implementation of these APIs, and populate an instance of </a:t>
            </a:r>
            <a:r>
              <a:rPr lang="en-US" dirty="0" err="1"/>
              <a:t>subsystem_api</a:t>
            </a:r>
            <a:r>
              <a:rPr lang="en-US" dirty="0"/>
              <a:t> structure:</a:t>
            </a:r>
          </a:p>
        </p:txBody>
      </p:sp>
      <p:sp>
        <p:nvSpPr>
          <p:cNvPr id="6" name="TextBox 5">
            <a:extLst>
              <a:ext uri="{FF2B5EF4-FFF2-40B4-BE49-F238E27FC236}">
                <a16:creationId xmlns:a16="http://schemas.microsoft.com/office/drawing/2014/main" id="{621CD9E4-4DCB-437E-BCF9-D0894322093B}"/>
              </a:ext>
            </a:extLst>
          </p:cNvPr>
          <p:cNvSpPr txBox="1"/>
          <p:nvPr/>
        </p:nvSpPr>
        <p:spPr>
          <a:xfrm>
            <a:off x="6090286" y="1676400"/>
            <a:ext cx="5562600" cy="2677656"/>
          </a:xfrm>
          <a:prstGeom prst="rect">
            <a:avLst/>
          </a:prstGeom>
          <a:noFill/>
          <a:ln w="12700">
            <a:solidFill>
              <a:schemeClr val="tx1"/>
            </a:solidFill>
          </a:ln>
        </p:spPr>
        <p:txBody>
          <a:bodyPr wrap="square" rtlCol="0">
            <a:spAutoFit/>
          </a:bodyPr>
          <a:lstStyle/>
          <a:p>
            <a:pPr algn="l"/>
            <a:r>
              <a:rPr lang="en-US" sz="1400" b="0" i="0" u="none" strike="noStrike" baseline="0" dirty="0">
                <a:solidFill>
                  <a:srgbClr val="007121"/>
                </a:solidFill>
                <a:latin typeface="+mj-lt"/>
              </a:rPr>
              <a:t>static </a:t>
            </a:r>
            <a:r>
              <a:rPr lang="en-US" sz="1400" b="0" i="0" u="none" strike="noStrike" baseline="0" dirty="0">
                <a:solidFill>
                  <a:srgbClr val="8F2100"/>
                </a:solidFill>
                <a:latin typeface="+mj-lt"/>
              </a:rPr>
              <a:t>int </a:t>
            </a:r>
            <a:r>
              <a:rPr lang="en-US" sz="1400" b="0" i="0" u="none" strike="noStrike" baseline="0" dirty="0" err="1">
                <a:solidFill>
                  <a:srgbClr val="05297D"/>
                </a:solidFill>
                <a:latin typeface="+mj-lt"/>
              </a:rPr>
              <a:t>my_driver_do_this</a:t>
            </a:r>
            <a:r>
              <a:rPr lang="en-US" sz="1400" b="0" i="0" u="none" strike="noStrike" baseline="0" dirty="0">
                <a:solidFill>
                  <a:srgbClr val="000000"/>
                </a:solidFill>
                <a:latin typeface="+mj-lt"/>
              </a:rPr>
              <a:t>(</a:t>
            </a:r>
            <a:r>
              <a:rPr lang="en-US" sz="1400" b="0" i="0" u="none" strike="noStrike" baseline="0" dirty="0">
                <a:solidFill>
                  <a:srgbClr val="007121"/>
                </a:solidFill>
                <a:latin typeface="+mj-lt"/>
              </a:rPr>
              <a:t>const struct </a:t>
            </a:r>
            <a:r>
              <a:rPr lang="en-US" sz="1400" b="0" i="0" u="none" strike="noStrike" baseline="0" dirty="0">
                <a:solidFill>
                  <a:srgbClr val="0D85B6"/>
                </a:solidFill>
                <a:latin typeface="+mj-lt"/>
              </a:rPr>
              <a:t>device </a:t>
            </a:r>
            <a:r>
              <a:rPr lang="en-US" sz="1400" b="0" i="0" u="none" strike="noStrike" baseline="0" dirty="0">
                <a:solidFill>
                  <a:srgbClr val="666666"/>
                </a:solidFill>
                <a:latin typeface="+mj-lt"/>
              </a:rPr>
              <a:t>*</a:t>
            </a:r>
            <a:r>
              <a:rPr lang="en-US" sz="1400" b="0" i="0" u="none" strike="noStrike" baseline="0" dirty="0">
                <a:solidFill>
                  <a:srgbClr val="000000"/>
                </a:solidFill>
                <a:latin typeface="+mj-lt"/>
              </a:rPr>
              <a:t>dev, </a:t>
            </a:r>
            <a:r>
              <a:rPr lang="en-US" sz="1400" b="0" i="0" u="none" strike="noStrike" baseline="0" dirty="0">
                <a:solidFill>
                  <a:srgbClr val="8F2100"/>
                </a:solidFill>
                <a:latin typeface="+mj-lt"/>
              </a:rPr>
              <a:t>int </a:t>
            </a:r>
            <a:r>
              <a:rPr lang="en-US" sz="1400" b="0" i="0" u="none" strike="noStrike" baseline="0" dirty="0">
                <a:solidFill>
                  <a:srgbClr val="000000"/>
                </a:solidFill>
                <a:latin typeface="+mj-lt"/>
              </a:rPr>
              <a:t>foo, </a:t>
            </a:r>
            <a:r>
              <a:rPr lang="en-US" sz="1400" b="0" i="0" u="none" strike="noStrike" baseline="0" dirty="0">
                <a:solidFill>
                  <a:srgbClr val="8F2100"/>
                </a:solidFill>
                <a:latin typeface="+mj-lt"/>
              </a:rPr>
              <a:t>int </a:t>
            </a:r>
            <a:r>
              <a:rPr lang="en-US" sz="1400" b="0" i="0" u="none" strike="noStrike" baseline="0" dirty="0">
                <a:solidFill>
                  <a:srgbClr val="000000"/>
                </a:solidFill>
                <a:latin typeface="+mj-lt"/>
              </a:rPr>
              <a:t>bar)</a:t>
            </a:r>
          </a:p>
          <a:p>
            <a:pPr algn="l"/>
            <a:r>
              <a:rPr lang="en-US" sz="1400" b="0" i="0" u="none" strike="noStrike" baseline="0" dirty="0">
                <a:solidFill>
                  <a:srgbClr val="000000"/>
                </a:solidFill>
                <a:latin typeface="+mj-lt"/>
              </a:rPr>
              <a:t>{</a:t>
            </a:r>
          </a:p>
          <a:p>
            <a:pPr lvl="1"/>
            <a:r>
              <a:rPr lang="en-US" sz="1400" b="0" i="0" u="none" strike="noStrike" baseline="0" dirty="0">
                <a:solidFill>
                  <a:srgbClr val="000000"/>
                </a:solidFill>
                <a:latin typeface="+mj-lt"/>
              </a:rPr>
              <a:t>...</a:t>
            </a:r>
          </a:p>
          <a:p>
            <a:pPr algn="l"/>
            <a:r>
              <a:rPr lang="en-US" sz="1400" b="0" i="0" u="none" strike="noStrike" baseline="0" dirty="0">
                <a:solidFill>
                  <a:srgbClr val="000000"/>
                </a:solidFill>
                <a:latin typeface="+mj-lt"/>
              </a:rPr>
              <a:t>}</a:t>
            </a:r>
          </a:p>
          <a:p>
            <a:pPr algn="l"/>
            <a:r>
              <a:rPr lang="en-US" sz="1400" b="0" i="0" u="none" strike="noStrike" baseline="0" dirty="0">
                <a:solidFill>
                  <a:srgbClr val="007121"/>
                </a:solidFill>
                <a:latin typeface="+mj-lt"/>
              </a:rPr>
              <a:t>static </a:t>
            </a:r>
            <a:r>
              <a:rPr lang="en-US" sz="1400" b="0" i="0" u="none" strike="noStrike" baseline="0" dirty="0">
                <a:solidFill>
                  <a:srgbClr val="8F2100"/>
                </a:solidFill>
                <a:latin typeface="+mj-lt"/>
              </a:rPr>
              <a:t>void </a:t>
            </a:r>
            <a:r>
              <a:rPr lang="en-US" sz="1400" b="0" i="0" u="none" strike="noStrike" baseline="0" dirty="0" err="1">
                <a:solidFill>
                  <a:srgbClr val="05297D"/>
                </a:solidFill>
                <a:latin typeface="+mj-lt"/>
              </a:rPr>
              <a:t>my_driver_do_that</a:t>
            </a:r>
            <a:r>
              <a:rPr lang="en-US" sz="1400" b="0" i="0" u="none" strike="noStrike" baseline="0" dirty="0">
                <a:solidFill>
                  <a:srgbClr val="000000"/>
                </a:solidFill>
                <a:latin typeface="+mj-lt"/>
              </a:rPr>
              <a:t>(</a:t>
            </a:r>
            <a:r>
              <a:rPr lang="en-US" sz="1400" b="0" i="0" u="none" strike="noStrike" baseline="0" dirty="0">
                <a:solidFill>
                  <a:srgbClr val="007121"/>
                </a:solidFill>
                <a:latin typeface="+mj-lt"/>
              </a:rPr>
              <a:t>const struct </a:t>
            </a:r>
            <a:r>
              <a:rPr lang="en-US" sz="1400" b="0" i="0" u="none" strike="noStrike" baseline="0" dirty="0">
                <a:solidFill>
                  <a:srgbClr val="0D85B6"/>
                </a:solidFill>
                <a:latin typeface="+mj-lt"/>
              </a:rPr>
              <a:t>device </a:t>
            </a:r>
            <a:r>
              <a:rPr lang="en-US" sz="1400" b="0" i="0" u="none" strike="noStrike" baseline="0" dirty="0">
                <a:solidFill>
                  <a:srgbClr val="666666"/>
                </a:solidFill>
                <a:latin typeface="+mj-lt"/>
              </a:rPr>
              <a:t>*</a:t>
            </a:r>
            <a:r>
              <a:rPr lang="en-US" sz="1400" b="0" i="0" u="none" strike="noStrike" baseline="0" dirty="0">
                <a:solidFill>
                  <a:srgbClr val="000000"/>
                </a:solidFill>
                <a:latin typeface="+mj-lt"/>
              </a:rPr>
              <a:t>dev, </a:t>
            </a:r>
            <a:r>
              <a:rPr lang="en-US" sz="1400" b="0" i="0" u="none" strike="noStrike" baseline="0" dirty="0">
                <a:solidFill>
                  <a:srgbClr val="8F2100"/>
                </a:solidFill>
                <a:latin typeface="+mj-lt"/>
              </a:rPr>
              <a:t>void </a:t>
            </a:r>
            <a:r>
              <a:rPr lang="en-US" sz="1400" b="0" i="0" u="none" strike="noStrike" baseline="0" dirty="0">
                <a:solidFill>
                  <a:srgbClr val="666666"/>
                </a:solidFill>
                <a:latin typeface="+mj-lt"/>
              </a:rPr>
              <a:t>*</a:t>
            </a:r>
            <a:r>
              <a:rPr lang="en-US" sz="1400" b="0" i="0" u="none" strike="noStrike" baseline="0" dirty="0" err="1">
                <a:solidFill>
                  <a:srgbClr val="000000"/>
                </a:solidFill>
                <a:latin typeface="+mj-lt"/>
              </a:rPr>
              <a:t>baz</a:t>
            </a:r>
            <a:r>
              <a:rPr lang="en-US" sz="1400" b="0" i="0" u="none" strike="noStrike" baseline="0" dirty="0">
                <a:solidFill>
                  <a:srgbClr val="000000"/>
                </a:solidFill>
                <a:latin typeface="+mj-lt"/>
              </a:rPr>
              <a:t>)</a:t>
            </a:r>
          </a:p>
          <a:p>
            <a:pPr algn="l"/>
            <a:r>
              <a:rPr lang="en-US" sz="1400" b="0" i="0" u="none" strike="noStrike" baseline="0" dirty="0">
                <a:solidFill>
                  <a:srgbClr val="000000"/>
                </a:solidFill>
                <a:latin typeface="+mj-lt"/>
              </a:rPr>
              <a:t>{</a:t>
            </a:r>
          </a:p>
          <a:p>
            <a:pPr lvl="1"/>
            <a:r>
              <a:rPr lang="en-US" sz="1400" b="0" i="0" u="none" strike="noStrike" baseline="0" dirty="0">
                <a:solidFill>
                  <a:srgbClr val="000000"/>
                </a:solidFill>
                <a:latin typeface="+mj-lt"/>
              </a:rPr>
              <a:t>...</a:t>
            </a:r>
          </a:p>
          <a:p>
            <a:pPr algn="l"/>
            <a:r>
              <a:rPr lang="en-US" sz="1400" b="0" i="0" u="none" strike="noStrike" baseline="0" dirty="0">
                <a:solidFill>
                  <a:srgbClr val="000000"/>
                </a:solidFill>
                <a:latin typeface="+mj-lt"/>
              </a:rPr>
              <a:t>}</a:t>
            </a:r>
          </a:p>
          <a:p>
            <a:pPr algn="l"/>
            <a:r>
              <a:rPr lang="en-US" sz="1400" b="0" i="0" u="none" strike="noStrike" baseline="0" dirty="0">
                <a:solidFill>
                  <a:srgbClr val="007121"/>
                </a:solidFill>
                <a:latin typeface="+mj-lt"/>
              </a:rPr>
              <a:t>static struct </a:t>
            </a:r>
            <a:r>
              <a:rPr lang="en-US" sz="1400" b="0" i="0" u="none" strike="noStrike" baseline="0" dirty="0" err="1">
                <a:solidFill>
                  <a:srgbClr val="0D85B6"/>
                </a:solidFill>
                <a:latin typeface="+mj-lt"/>
              </a:rPr>
              <a:t>subsystem_api</a:t>
            </a:r>
            <a:r>
              <a:rPr lang="en-US" sz="1400" b="0" i="0" u="none" strike="noStrike" baseline="0" dirty="0">
                <a:solidFill>
                  <a:srgbClr val="0D85B6"/>
                </a:solidFill>
                <a:latin typeface="+mj-lt"/>
              </a:rPr>
              <a:t> </a:t>
            </a:r>
            <a:r>
              <a:rPr lang="en-US" sz="1400" b="0" i="0" u="none" strike="noStrike" baseline="0" dirty="0" err="1">
                <a:solidFill>
                  <a:srgbClr val="000000"/>
                </a:solidFill>
                <a:latin typeface="+mj-lt"/>
              </a:rPr>
              <a:t>my_driver_api_funcs</a:t>
            </a:r>
            <a:r>
              <a:rPr lang="en-US" sz="1400" b="0" i="0" u="none" strike="noStrike" baseline="0" dirty="0">
                <a:solidFill>
                  <a:srgbClr val="000000"/>
                </a:solidFill>
                <a:latin typeface="+mj-lt"/>
              </a:rPr>
              <a:t> </a:t>
            </a:r>
            <a:r>
              <a:rPr lang="en-US" sz="1400" b="0" i="0" u="none" strike="noStrike" baseline="0" dirty="0">
                <a:solidFill>
                  <a:srgbClr val="666666"/>
                </a:solidFill>
                <a:latin typeface="+mj-lt"/>
              </a:rPr>
              <a:t>= </a:t>
            </a:r>
            <a:r>
              <a:rPr lang="en-US" sz="1400" b="0" i="0" u="none" strike="noStrike" baseline="0" dirty="0">
                <a:solidFill>
                  <a:srgbClr val="000000"/>
                </a:solidFill>
                <a:latin typeface="+mj-lt"/>
              </a:rPr>
              <a:t>{</a:t>
            </a:r>
          </a:p>
          <a:p>
            <a:pPr lvl="1"/>
            <a:r>
              <a:rPr lang="en-US" sz="1400" b="0" i="0" u="none" strike="noStrike" baseline="0" dirty="0">
                <a:solidFill>
                  <a:srgbClr val="000000"/>
                </a:solidFill>
                <a:latin typeface="+mj-lt"/>
              </a:rPr>
              <a:t>.</a:t>
            </a:r>
            <a:r>
              <a:rPr lang="en-US" sz="1400" b="0" i="0" u="none" strike="noStrike" baseline="0" dirty="0" err="1">
                <a:solidFill>
                  <a:srgbClr val="000000"/>
                </a:solidFill>
                <a:latin typeface="+mj-lt"/>
              </a:rPr>
              <a:t>do_this</a:t>
            </a:r>
            <a:r>
              <a:rPr lang="en-US" sz="1400" b="0" i="0" u="none" strike="noStrike" baseline="0" dirty="0">
                <a:solidFill>
                  <a:srgbClr val="000000"/>
                </a:solidFill>
                <a:latin typeface="+mj-lt"/>
              </a:rPr>
              <a:t> </a:t>
            </a:r>
            <a:r>
              <a:rPr lang="en-US" sz="1400" b="0" i="0" u="none" strike="noStrike" baseline="0" dirty="0">
                <a:solidFill>
                  <a:srgbClr val="666666"/>
                </a:solidFill>
                <a:latin typeface="+mj-lt"/>
              </a:rPr>
              <a:t>= </a:t>
            </a:r>
            <a:r>
              <a:rPr lang="en-US" sz="1400" b="0" i="0" u="none" strike="noStrike" baseline="0" dirty="0" err="1">
                <a:solidFill>
                  <a:srgbClr val="000000"/>
                </a:solidFill>
                <a:latin typeface="+mj-lt"/>
              </a:rPr>
              <a:t>my_driver_do_this</a:t>
            </a:r>
            <a:r>
              <a:rPr lang="en-US" sz="1400" b="0" i="0" u="none" strike="noStrike" baseline="0" dirty="0">
                <a:solidFill>
                  <a:srgbClr val="000000"/>
                </a:solidFill>
                <a:latin typeface="+mj-lt"/>
              </a:rPr>
              <a:t>,</a:t>
            </a:r>
          </a:p>
          <a:p>
            <a:pPr lvl="1"/>
            <a:r>
              <a:rPr lang="en-US" sz="1400" b="0" i="0" u="none" strike="noStrike" baseline="0" dirty="0">
                <a:solidFill>
                  <a:srgbClr val="000000"/>
                </a:solidFill>
                <a:latin typeface="+mj-lt"/>
              </a:rPr>
              <a:t>.</a:t>
            </a:r>
            <a:r>
              <a:rPr lang="en-US" sz="1400" b="0" i="0" u="none" strike="noStrike" baseline="0" dirty="0" err="1">
                <a:solidFill>
                  <a:srgbClr val="000000"/>
                </a:solidFill>
                <a:latin typeface="+mj-lt"/>
              </a:rPr>
              <a:t>do_that</a:t>
            </a:r>
            <a:r>
              <a:rPr lang="en-US" sz="1400" b="0" i="0" u="none" strike="noStrike" baseline="0" dirty="0">
                <a:solidFill>
                  <a:srgbClr val="000000"/>
                </a:solidFill>
                <a:latin typeface="+mj-lt"/>
              </a:rPr>
              <a:t> </a:t>
            </a:r>
            <a:r>
              <a:rPr lang="en-US" sz="1400" b="0" i="0" u="none" strike="noStrike" baseline="0" dirty="0">
                <a:solidFill>
                  <a:srgbClr val="666666"/>
                </a:solidFill>
                <a:latin typeface="+mj-lt"/>
              </a:rPr>
              <a:t>= </a:t>
            </a:r>
            <a:r>
              <a:rPr lang="en-US" sz="1400" b="0" i="0" u="none" strike="noStrike" baseline="0" dirty="0" err="1">
                <a:solidFill>
                  <a:srgbClr val="000000"/>
                </a:solidFill>
                <a:latin typeface="+mj-lt"/>
              </a:rPr>
              <a:t>my_driver_do_that</a:t>
            </a:r>
            <a:endParaRPr lang="en-US" sz="1400" b="0" i="0" u="none" strike="noStrike" baseline="0" dirty="0">
              <a:solidFill>
                <a:srgbClr val="000000"/>
              </a:solidFill>
              <a:latin typeface="+mj-lt"/>
            </a:endParaRPr>
          </a:p>
          <a:p>
            <a:pPr algn="l"/>
            <a:r>
              <a:rPr lang="en-US" sz="1400" b="0" i="0" u="none" strike="noStrike" baseline="0" dirty="0">
                <a:solidFill>
                  <a:srgbClr val="000000"/>
                </a:solidFill>
                <a:latin typeface="+mj-lt"/>
              </a:rPr>
              <a:t>};</a:t>
            </a:r>
            <a:endParaRPr lang="en-US" sz="1400" dirty="0">
              <a:latin typeface="+mj-lt"/>
            </a:endParaRPr>
          </a:p>
        </p:txBody>
      </p:sp>
      <p:sp>
        <p:nvSpPr>
          <p:cNvPr id="7" name="TextBox 6">
            <a:extLst>
              <a:ext uri="{FF2B5EF4-FFF2-40B4-BE49-F238E27FC236}">
                <a16:creationId xmlns:a16="http://schemas.microsoft.com/office/drawing/2014/main" id="{DB038CF8-C0BC-4E18-B74C-E87786B9C8F2}"/>
              </a:ext>
            </a:extLst>
          </p:cNvPr>
          <p:cNvSpPr txBox="1"/>
          <p:nvPr/>
        </p:nvSpPr>
        <p:spPr>
          <a:xfrm>
            <a:off x="6085931" y="4354056"/>
            <a:ext cx="5562601" cy="307777"/>
          </a:xfrm>
          <a:prstGeom prst="rect">
            <a:avLst/>
          </a:prstGeom>
          <a:noFill/>
        </p:spPr>
        <p:txBody>
          <a:bodyPr wrap="square" rtlCol="0">
            <a:spAutoFit/>
          </a:bodyPr>
          <a:lstStyle/>
          <a:p>
            <a:pPr algn="ctr"/>
            <a:r>
              <a:rPr lang="en-US" sz="1400" dirty="0">
                <a:latin typeface="+mj-lt"/>
              </a:rPr>
              <a:t>An instance of API structure</a:t>
            </a:r>
          </a:p>
        </p:txBody>
      </p:sp>
    </p:spTree>
    <p:extLst>
      <p:ext uri="{BB962C8B-B14F-4D97-AF65-F5344CB8AC3E}">
        <p14:creationId xmlns:p14="http://schemas.microsoft.com/office/powerpoint/2010/main" val="11292946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B3D737A5-6BDA-4496-BFA2-48EC8B9E9EBA}"/>
              </a:ext>
            </a:extLst>
          </p:cNvPr>
          <p:cNvSpPr>
            <a:spLocks noGrp="1"/>
          </p:cNvSpPr>
          <p:nvPr>
            <p:ph type="body" sz="quarter" idx="13"/>
          </p:nvPr>
        </p:nvSpPr>
        <p:spPr>
          <a:xfrm>
            <a:off x="1080000" y="1412776"/>
            <a:ext cx="5280000" cy="300339"/>
          </a:xfrm>
        </p:spPr>
        <p:txBody>
          <a:bodyPr/>
          <a:lstStyle/>
          <a:p>
            <a:r>
              <a:rPr lang="en-US" altLang="ja-JP" dirty="0"/>
              <a:t>Renesas.com</a:t>
            </a:r>
            <a:endParaRPr lang="ja-JP" altLang="en-US" dirty="0"/>
          </a:p>
        </p:txBody>
      </p:sp>
    </p:spTree>
    <p:extLst>
      <p:ext uri="{BB962C8B-B14F-4D97-AF65-F5344CB8AC3E}">
        <p14:creationId xmlns:p14="http://schemas.microsoft.com/office/powerpoint/2010/main" val="3372854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425344-873E-4EAC-96D9-65AD384547BC}"/>
              </a:ext>
            </a:extLst>
          </p:cNvPr>
          <p:cNvSpPr>
            <a:spLocks noGrp="1"/>
          </p:cNvSpPr>
          <p:nvPr>
            <p:ph type="title"/>
          </p:nvPr>
        </p:nvSpPr>
        <p:spPr>
          <a:xfrm>
            <a:off x="467999" y="332539"/>
            <a:ext cx="11244575" cy="720197"/>
          </a:xfrm>
        </p:spPr>
        <p:txBody>
          <a:bodyPr/>
          <a:lstStyle/>
          <a:p>
            <a:r>
              <a:rPr lang="en-US" dirty="0"/>
              <a:t>Zephyr os</a:t>
            </a:r>
            <a:br>
              <a:rPr lang="en-US" dirty="0"/>
            </a:br>
            <a:r>
              <a:rPr lang="en-US" sz="2000" dirty="0"/>
              <a:t>supported device</a:t>
            </a:r>
          </a:p>
        </p:txBody>
      </p:sp>
      <p:sp>
        <p:nvSpPr>
          <p:cNvPr id="5" name="Content Placeholder 4">
            <a:extLst>
              <a:ext uri="{FF2B5EF4-FFF2-40B4-BE49-F238E27FC236}">
                <a16:creationId xmlns:a16="http://schemas.microsoft.com/office/drawing/2014/main" id="{D06FAFD2-73BA-4F93-87F9-A01616AA37DF}"/>
              </a:ext>
            </a:extLst>
          </p:cNvPr>
          <p:cNvSpPr>
            <a:spLocks noGrp="1"/>
          </p:cNvSpPr>
          <p:nvPr>
            <p:ph idx="1"/>
          </p:nvPr>
        </p:nvSpPr>
        <p:spPr>
          <a:xfrm>
            <a:off x="468000" y="1424991"/>
            <a:ext cx="11244574" cy="4248855"/>
          </a:xfrm>
        </p:spPr>
        <p:txBody>
          <a:bodyPr/>
          <a:lstStyle/>
          <a:p>
            <a:r>
              <a:rPr lang="en-US" dirty="0"/>
              <a:t>The Zephyr kernel supports multiple architectures, including:</a:t>
            </a:r>
          </a:p>
          <a:p>
            <a:pPr marL="463550" lvl="1" indent="-285750">
              <a:buFont typeface="Arial" panose="020B0604020202020204" pitchFamily="34" charset="0"/>
              <a:buChar char="•"/>
            </a:pPr>
            <a:r>
              <a:rPr lang="en-US" dirty="0"/>
              <a:t>ARCv2 (EM and HS) and ARCv3 (HS6X)</a:t>
            </a:r>
          </a:p>
          <a:p>
            <a:pPr marL="463550" lvl="1" indent="-285750">
              <a:buFont typeface="Arial" panose="020B0604020202020204" pitchFamily="34" charset="0"/>
              <a:buChar char="•"/>
            </a:pPr>
            <a:r>
              <a:rPr lang="en-US" dirty="0"/>
              <a:t>ARMv6-M, ARMv7-M, and ARMv8-M (Cortex-M)</a:t>
            </a:r>
          </a:p>
          <a:p>
            <a:pPr marL="463550" lvl="1" indent="-285750">
              <a:buFont typeface="Arial" panose="020B0604020202020204" pitchFamily="34" charset="0"/>
              <a:buChar char="•"/>
            </a:pPr>
            <a:r>
              <a:rPr lang="en-US" dirty="0"/>
              <a:t>ARMv7-A and ARMv8-A (Cortex-A, 32- and 64-bit)</a:t>
            </a:r>
          </a:p>
          <a:p>
            <a:pPr marL="463550" lvl="1" indent="-285750">
              <a:buFont typeface="Arial" panose="020B0604020202020204" pitchFamily="34" charset="0"/>
              <a:buChar char="•"/>
            </a:pPr>
            <a:r>
              <a:rPr lang="en-US" dirty="0"/>
              <a:t>ARMv7-R, ARMv8-R (Cortex-R, 32- and 64-bit)</a:t>
            </a:r>
          </a:p>
          <a:p>
            <a:pPr marL="463550" lvl="1" indent="-285750">
              <a:buFont typeface="Arial" panose="020B0604020202020204" pitchFamily="34" charset="0"/>
              <a:buChar char="•"/>
            </a:pPr>
            <a:r>
              <a:rPr lang="en-US" dirty="0"/>
              <a:t>Intel x86 (32- and 64-bit)</a:t>
            </a:r>
          </a:p>
          <a:p>
            <a:pPr marL="463550" lvl="1" indent="-285750">
              <a:buFont typeface="Arial" panose="020B0604020202020204" pitchFamily="34" charset="0"/>
              <a:buChar char="•"/>
            </a:pPr>
            <a:r>
              <a:rPr lang="en-US" dirty="0"/>
              <a:t>MIPS (MIPS32 Release 1 specification)</a:t>
            </a:r>
          </a:p>
          <a:p>
            <a:pPr marL="463550" lvl="1" indent="-285750">
              <a:buFont typeface="Arial" panose="020B0604020202020204" pitchFamily="34" charset="0"/>
              <a:buChar char="•"/>
            </a:pPr>
            <a:r>
              <a:rPr lang="en-US" dirty="0"/>
              <a:t>NIOS II Gen 2</a:t>
            </a:r>
          </a:p>
          <a:p>
            <a:pPr marL="463550" lvl="1" indent="-285750">
              <a:buFont typeface="Arial" panose="020B0604020202020204" pitchFamily="34" charset="0"/>
              <a:buChar char="•"/>
            </a:pPr>
            <a:r>
              <a:rPr lang="en-US" dirty="0"/>
              <a:t>RISC-V (32- and 64-bit)</a:t>
            </a:r>
          </a:p>
          <a:p>
            <a:pPr marL="463550" lvl="1" indent="-285750">
              <a:buFont typeface="Arial" panose="020B0604020202020204" pitchFamily="34" charset="0"/>
              <a:buChar char="•"/>
            </a:pPr>
            <a:r>
              <a:rPr lang="en-US" dirty="0"/>
              <a:t>SPARC V8</a:t>
            </a:r>
          </a:p>
          <a:p>
            <a:pPr marL="463550" lvl="1" indent="-285750">
              <a:buFont typeface="Arial" panose="020B0604020202020204" pitchFamily="34" charset="0"/>
              <a:buChar char="•"/>
            </a:pPr>
            <a:r>
              <a:rPr lang="en-US" dirty="0"/>
              <a:t>Tensilica Xtensa</a:t>
            </a:r>
          </a:p>
        </p:txBody>
      </p:sp>
    </p:spTree>
    <p:extLst>
      <p:ext uri="{BB962C8B-B14F-4D97-AF65-F5344CB8AC3E}">
        <p14:creationId xmlns:p14="http://schemas.microsoft.com/office/powerpoint/2010/main" val="3183248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425344-873E-4EAC-96D9-65AD384547BC}"/>
              </a:ext>
            </a:extLst>
          </p:cNvPr>
          <p:cNvSpPr>
            <a:spLocks noGrp="1"/>
          </p:cNvSpPr>
          <p:nvPr>
            <p:ph type="title"/>
          </p:nvPr>
        </p:nvSpPr>
        <p:spPr>
          <a:xfrm>
            <a:off x="467999" y="332539"/>
            <a:ext cx="11244575" cy="720197"/>
          </a:xfrm>
        </p:spPr>
        <p:txBody>
          <a:bodyPr/>
          <a:lstStyle/>
          <a:p>
            <a:r>
              <a:rPr lang="en-US" dirty="0"/>
              <a:t>Zephyr os</a:t>
            </a:r>
            <a:br>
              <a:rPr lang="en-US" dirty="0"/>
            </a:br>
            <a:r>
              <a:rPr lang="en-US" sz="2000" dirty="0"/>
              <a:t>comparing with freertos</a:t>
            </a:r>
          </a:p>
        </p:txBody>
      </p:sp>
      <p:graphicFrame>
        <p:nvGraphicFramePr>
          <p:cNvPr id="2" name="Table 2">
            <a:extLst>
              <a:ext uri="{FF2B5EF4-FFF2-40B4-BE49-F238E27FC236}">
                <a16:creationId xmlns:a16="http://schemas.microsoft.com/office/drawing/2014/main" id="{7FFDF40E-CE84-47BC-B62F-052A15E39DC7}"/>
              </a:ext>
            </a:extLst>
          </p:cNvPr>
          <p:cNvGraphicFramePr>
            <a:graphicFrameLocks noGrp="1"/>
          </p:cNvGraphicFramePr>
          <p:nvPr>
            <p:ph idx="1"/>
            <p:extLst>
              <p:ext uri="{D42A27DB-BD31-4B8C-83A1-F6EECF244321}">
                <p14:modId xmlns:p14="http://schemas.microsoft.com/office/powerpoint/2010/main" val="1189469455"/>
              </p:ext>
            </p:extLst>
          </p:nvPr>
        </p:nvGraphicFramePr>
        <p:xfrm>
          <a:off x="468312" y="1425575"/>
          <a:ext cx="11244261" cy="4521200"/>
        </p:xfrm>
        <a:graphic>
          <a:graphicData uri="http://schemas.openxmlformats.org/drawingml/2006/table">
            <a:tbl>
              <a:tblPr firstRow="1" bandRow="1">
                <a:tableStyleId>{5C22544A-7EE6-4342-B048-85BDC9FD1C3A}</a:tableStyleId>
              </a:tblPr>
              <a:tblGrid>
                <a:gridCol w="2021827">
                  <a:extLst>
                    <a:ext uri="{9D8B030D-6E8A-4147-A177-3AD203B41FA5}">
                      <a16:colId xmlns:a16="http://schemas.microsoft.com/office/drawing/2014/main" val="2756659925"/>
                    </a:ext>
                  </a:extLst>
                </a:gridCol>
                <a:gridCol w="4611217">
                  <a:extLst>
                    <a:ext uri="{9D8B030D-6E8A-4147-A177-3AD203B41FA5}">
                      <a16:colId xmlns:a16="http://schemas.microsoft.com/office/drawing/2014/main" val="390338559"/>
                    </a:ext>
                  </a:extLst>
                </a:gridCol>
                <a:gridCol w="4611217">
                  <a:extLst>
                    <a:ext uri="{9D8B030D-6E8A-4147-A177-3AD203B41FA5}">
                      <a16:colId xmlns:a16="http://schemas.microsoft.com/office/drawing/2014/main" val="640551543"/>
                    </a:ext>
                  </a:extLst>
                </a:gridCol>
              </a:tblGrid>
              <a:tr h="370840">
                <a:tc>
                  <a:txBody>
                    <a:bodyPr/>
                    <a:lstStyle/>
                    <a:p>
                      <a:endParaRPr lang="en-US" sz="1600" dirty="0"/>
                    </a:p>
                  </a:txBody>
                  <a:tcPr/>
                </a:tc>
                <a:tc>
                  <a:txBody>
                    <a:bodyPr/>
                    <a:lstStyle/>
                    <a:p>
                      <a:r>
                        <a:rPr lang="en-US" sz="1600" dirty="0"/>
                        <a:t>Zephyr</a:t>
                      </a:r>
                    </a:p>
                  </a:txBody>
                  <a:tcPr/>
                </a:tc>
                <a:tc>
                  <a:txBody>
                    <a:bodyPr/>
                    <a:lstStyle/>
                    <a:p>
                      <a:r>
                        <a:rPr lang="en-US" sz="1600" dirty="0"/>
                        <a:t>FreeRTOS</a:t>
                      </a:r>
                    </a:p>
                  </a:txBody>
                  <a:tcPr/>
                </a:tc>
                <a:extLst>
                  <a:ext uri="{0D108BD9-81ED-4DB2-BD59-A6C34878D82A}">
                    <a16:rowId xmlns:a16="http://schemas.microsoft.com/office/drawing/2014/main" val="173510346"/>
                  </a:ext>
                </a:extLst>
              </a:tr>
              <a:tr h="370840">
                <a:tc>
                  <a:txBody>
                    <a:bodyPr/>
                    <a:lstStyle/>
                    <a:p>
                      <a:r>
                        <a:rPr lang="en-US" sz="1600" dirty="0"/>
                        <a:t>Vendor</a:t>
                      </a:r>
                    </a:p>
                  </a:txBody>
                  <a:tcPr/>
                </a:tc>
                <a:tc>
                  <a:txBody>
                    <a:bodyPr/>
                    <a:lstStyle/>
                    <a:p>
                      <a:r>
                        <a:rPr lang="en-US" sz="1600" dirty="0"/>
                        <a:t>Linux Foundation</a:t>
                      </a:r>
                    </a:p>
                  </a:txBody>
                  <a:tcPr/>
                </a:tc>
                <a:tc>
                  <a:txBody>
                    <a:bodyPr/>
                    <a:lstStyle/>
                    <a:p>
                      <a:r>
                        <a:rPr lang="en-US" sz="1600" dirty="0"/>
                        <a:t>Amazon AWS</a:t>
                      </a:r>
                    </a:p>
                  </a:txBody>
                  <a:tcPr/>
                </a:tc>
                <a:extLst>
                  <a:ext uri="{0D108BD9-81ED-4DB2-BD59-A6C34878D82A}">
                    <a16:rowId xmlns:a16="http://schemas.microsoft.com/office/drawing/2014/main" val="4054137710"/>
                  </a:ext>
                </a:extLst>
              </a:tr>
              <a:tr h="370840">
                <a:tc>
                  <a:txBody>
                    <a:bodyPr/>
                    <a:lstStyle/>
                    <a:p>
                      <a:r>
                        <a:rPr lang="en-US" sz="1600" dirty="0"/>
                        <a:t>Developmental ecosystem</a:t>
                      </a:r>
                    </a:p>
                  </a:txBody>
                  <a:tcPr/>
                </a:tc>
                <a:tc>
                  <a:txBody>
                    <a:bodyPr/>
                    <a:lstStyle/>
                    <a:p>
                      <a:r>
                        <a:rPr lang="en-US" sz="1600" dirty="0"/>
                        <a:t>Open-source contribution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Open-source contribution</a:t>
                      </a:r>
                    </a:p>
                  </a:txBody>
                  <a:tcPr/>
                </a:tc>
                <a:extLst>
                  <a:ext uri="{0D108BD9-81ED-4DB2-BD59-A6C34878D82A}">
                    <a16:rowId xmlns:a16="http://schemas.microsoft.com/office/drawing/2014/main" val="4036305919"/>
                  </a:ext>
                </a:extLst>
              </a:tr>
              <a:tr h="370840">
                <a:tc>
                  <a:txBody>
                    <a:bodyPr/>
                    <a:lstStyle/>
                    <a:p>
                      <a:r>
                        <a:rPr lang="en-US" sz="1600" dirty="0"/>
                        <a:t>Characteristic</a:t>
                      </a:r>
                    </a:p>
                  </a:txBody>
                  <a:tcPr/>
                </a:tc>
                <a:tc>
                  <a:txBody>
                    <a:bodyPr/>
                    <a:lstStyle/>
                    <a:p>
                      <a:r>
                        <a:rPr lang="en-US" sz="1600" dirty="0"/>
                        <a:t>Larger in terms of energy usage and computing power than FreeRTOS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Small in terms of energy usage and computing power</a:t>
                      </a:r>
                    </a:p>
                  </a:txBody>
                  <a:tcPr/>
                </a:tc>
                <a:extLst>
                  <a:ext uri="{0D108BD9-81ED-4DB2-BD59-A6C34878D82A}">
                    <a16:rowId xmlns:a16="http://schemas.microsoft.com/office/drawing/2014/main" val="3327715736"/>
                  </a:ext>
                </a:extLst>
              </a:tr>
              <a:tr h="370840">
                <a:tc>
                  <a:txBody>
                    <a:bodyPr/>
                    <a:lstStyle/>
                    <a:p>
                      <a:r>
                        <a:rPr lang="en-US" sz="1600" dirty="0"/>
                        <a:t>Feature</a:t>
                      </a:r>
                    </a:p>
                  </a:txBody>
                  <a:tcPr/>
                </a:tc>
                <a:tc>
                  <a:txBody>
                    <a:bodyPr/>
                    <a:lstStyle/>
                    <a:p>
                      <a:pPr marL="0" indent="0">
                        <a:buFont typeface="Arial" panose="020B0604020202020204" pitchFamily="34" charset="0"/>
                        <a:buNone/>
                      </a:pPr>
                      <a:r>
                        <a:rPr lang="en-US" sz="1600" dirty="0"/>
                        <a:t>Intends to provide all components needed to embedded or microcontroller-based applications:</a:t>
                      </a:r>
                    </a:p>
                    <a:p>
                      <a:pPr marL="285750" indent="-285750">
                        <a:buFont typeface="Arial" panose="020B0604020202020204" pitchFamily="34" charset="0"/>
                        <a:buChar char="•"/>
                      </a:pPr>
                      <a:r>
                        <a:rPr lang="en-US" sz="1600" dirty="0"/>
                        <a:t>Kernel, BSP and HAL driver</a:t>
                      </a:r>
                    </a:p>
                    <a:p>
                      <a:pPr marL="285750" indent="-285750">
                        <a:buFont typeface="Arial" panose="020B0604020202020204" pitchFamily="34" charset="0"/>
                        <a:buChar char="•"/>
                      </a:pPr>
                      <a:r>
                        <a:rPr lang="en-US" sz="1600" dirty="0"/>
                        <a:t>A set of protocol stacks</a:t>
                      </a:r>
                    </a:p>
                    <a:p>
                      <a:pPr marL="285750" indent="-285750">
                        <a:buFont typeface="Arial" panose="020B0604020202020204" pitchFamily="34" charset="0"/>
                        <a:buChar char="•"/>
                      </a:pPr>
                      <a:r>
                        <a:rPr lang="en-US" sz="1600" dirty="0"/>
                        <a:t>A virtual file system interface</a:t>
                      </a:r>
                    </a:p>
                    <a:p>
                      <a:pPr marL="285750" indent="-285750">
                        <a:buFont typeface="Arial" panose="020B0604020202020204" pitchFamily="34" charset="0"/>
                        <a:buChar char="•"/>
                      </a:pPr>
                      <a:r>
                        <a:rPr lang="en-US" sz="1600" dirty="0"/>
                        <a:t>Management and device firmware update</a:t>
                      </a:r>
                    </a:p>
                    <a:p>
                      <a:pPr marL="285750" indent="-285750">
                        <a:buFont typeface="Arial" panose="020B0604020202020204" pitchFamily="34" charset="0"/>
                        <a:buChar char="•"/>
                      </a:pPr>
                      <a:r>
                        <a:rPr lang="en-US" sz="1600" dirty="0"/>
                        <a:t>,…</a:t>
                      </a:r>
                    </a:p>
                  </a:txBody>
                  <a:tcPr/>
                </a:tc>
                <a:tc>
                  <a:txBody>
                    <a:bodyPr/>
                    <a:lstStyle/>
                    <a:p>
                      <a:pPr marL="0" indent="0">
                        <a:buFont typeface="Arial" panose="020B0604020202020204" pitchFamily="34" charset="0"/>
                        <a:buNone/>
                      </a:pPr>
                      <a:r>
                        <a:rPr lang="en-US" sz="1600" dirty="0"/>
                        <a:t>Almost bare metal with limit feature</a:t>
                      </a:r>
                    </a:p>
                    <a:p>
                      <a:pPr marL="285750" indent="-285750">
                        <a:buFont typeface="Arial" panose="020B0604020202020204" pitchFamily="34" charset="0"/>
                        <a:buChar char="•"/>
                      </a:pPr>
                      <a:r>
                        <a:rPr lang="en-US" sz="1600" dirty="0"/>
                        <a:t>Kernel</a:t>
                      </a:r>
                    </a:p>
                    <a:p>
                      <a:pPr marL="285750" indent="-285750">
                        <a:buFont typeface="Arial" panose="020B0604020202020204" pitchFamily="34" charset="0"/>
                        <a:buChar char="•"/>
                      </a:pPr>
                      <a:r>
                        <a:rPr lang="en-US" sz="1600" dirty="0"/>
                        <a:t>AWS stack</a:t>
                      </a:r>
                    </a:p>
                  </a:txBody>
                  <a:tcPr/>
                </a:tc>
                <a:extLst>
                  <a:ext uri="{0D108BD9-81ED-4DB2-BD59-A6C34878D82A}">
                    <a16:rowId xmlns:a16="http://schemas.microsoft.com/office/drawing/2014/main" val="895942384"/>
                  </a:ext>
                </a:extLst>
              </a:tr>
              <a:tr h="370840">
                <a:tc>
                  <a:txBody>
                    <a:bodyPr/>
                    <a:lstStyle/>
                    <a:p>
                      <a:r>
                        <a:rPr lang="en-US" sz="1600" dirty="0"/>
                        <a:t>Usages</a:t>
                      </a:r>
                    </a:p>
                  </a:txBody>
                  <a:tcPr/>
                </a:tc>
                <a:tc>
                  <a:txBody>
                    <a:bodyPr/>
                    <a:lstStyle/>
                    <a:p>
                      <a:pPr marL="285750" indent="-285750">
                        <a:buFont typeface="Arial" panose="020B0604020202020204" pitchFamily="34" charset="0"/>
                        <a:buChar char="•"/>
                      </a:pPr>
                      <a:r>
                        <a:rPr lang="en-US" sz="1600" dirty="0"/>
                        <a:t>Application with high require security and reliability with high computing power</a:t>
                      </a:r>
                    </a:p>
                    <a:p>
                      <a:pPr marL="285750" indent="-285750">
                        <a:buFont typeface="Arial" panose="020B0604020202020204" pitchFamily="34" charset="0"/>
                        <a:buChar char="•"/>
                      </a:pPr>
                      <a:r>
                        <a:rPr lang="en-US" sz="1600" dirty="0"/>
                        <a:t>Application with complex multitasking</a:t>
                      </a:r>
                    </a:p>
                  </a:txBody>
                  <a:tcPr/>
                </a:tc>
                <a:tc>
                  <a:txBody>
                    <a:bodyPr/>
                    <a:lstStyle/>
                    <a:p>
                      <a:pPr marL="285750" indent="-285750">
                        <a:buFont typeface="Arial" panose="020B0604020202020204" pitchFamily="34" charset="0"/>
                        <a:buChar char="•"/>
                      </a:pPr>
                      <a:r>
                        <a:rPr kumimoji="1" lang="en-US" sz="1600" b="0" i="0" kern="1200" dirty="0">
                          <a:solidFill>
                            <a:schemeClr val="dk1"/>
                          </a:solidFill>
                          <a:effectLst/>
                          <a:latin typeface="+mn-lt"/>
                          <a:ea typeface="+mn-ea"/>
                          <a:cs typeface="+mn-cs"/>
                        </a:rPr>
                        <a:t>Applications on devices have resources constraints</a:t>
                      </a:r>
                    </a:p>
                    <a:p>
                      <a:pPr marL="285750" indent="-285750">
                        <a:buFont typeface="Arial" panose="020B0604020202020204" pitchFamily="34" charset="0"/>
                        <a:buChar char="•"/>
                      </a:pPr>
                      <a:r>
                        <a:rPr lang="en-US" sz="1600" dirty="0"/>
                        <a:t>Application with simple multitasking</a:t>
                      </a:r>
                    </a:p>
                  </a:txBody>
                  <a:tcPr/>
                </a:tc>
                <a:extLst>
                  <a:ext uri="{0D108BD9-81ED-4DB2-BD59-A6C34878D82A}">
                    <a16:rowId xmlns:a16="http://schemas.microsoft.com/office/drawing/2014/main" val="2923888059"/>
                  </a:ext>
                </a:extLst>
              </a:tr>
            </a:tbl>
          </a:graphicData>
        </a:graphic>
      </p:graphicFrame>
    </p:spTree>
    <p:extLst>
      <p:ext uri="{BB962C8B-B14F-4D97-AF65-F5344CB8AC3E}">
        <p14:creationId xmlns:p14="http://schemas.microsoft.com/office/powerpoint/2010/main" val="2689424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489A76-6FBB-479C-8AAC-A362B4364929}"/>
              </a:ext>
            </a:extLst>
          </p:cNvPr>
          <p:cNvSpPr>
            <a:spLocks noGrp="1"/>
          </p:cNvSpPr>
          <p:nvPr>
            <p:ph type="title"/>
          </p:nvPr>
        </p:nvSpPr>
        <p:spPr>
          <a:xfrm>
            <a:off x="467999" y="332539"/>
            <a:ext cx="11244575" cy="720197"/>
          </a:xfrm>
        </p:spPr>
        <p:txBody>
          <a:bodyPr/>
          <a:lstStyle/>
          <a:p>
            <a:r>
              <a:rPr lang="en-US" dirty="0"/>
              <a:t>Zephyr os</a:t>
            </a:r>
            <a:br>
              <a:rPr lang="en-US" dirty="0"/>
            </a:br>
            <a:r>
              <a:rPr lang="en-US" sz="2000" dirty="0"/>
              <a:t>architecture</a:t>
            </a:r>
          </a:p>
        </p:txBody>
      </p:sp>
      <p:sp>
        <p:nvSpPr>
          <p:cNvPr id="5" name="Content Placeholder 4">
            <a:extLst>
              <a:ext uri="{FF2B5EF4-FFF2-40B4-BE49-F238E27FC236}">
                <a16:creationId xmlns:a16="http://schemas.microsoft.com/office/drawing/2014/main" id="{B2A88253-D39C-425D-8A4F-98CCEC6BF0F6}"/>
              </a:ext>
            </a:extLst>
          </p:cNvPr>
          <p:cNvSpPr>
            <a:spLocks noGrp="1"/>
          </p:cNvSpPr>
          <p:nvPr>
            <p:ph idx="1"/>
          </p:nvPr>
        </p:nvSpPr>
        <p:spPr>
          <a:xfrm>
            <a:off x="468000" y="1424991"/>
            <a:ext cx="5628000" cy="1757917"/>
          </a:xfrm>
        </p:spPr>
        <p:txBody>
          <a:bodyPr/>
          <a:lstStyle/>
          <a:p>
            <a:r>
              <a:rPr lang="en-US" dirty="0"/>
              <a:t>Zephyr providing developer these interface to develop their apps:</a:t>
            </a:r>
          </a:p>
          <a:p>
            <a:pPr marL="285750" indent="-285750">
              <a:buFont typeface="Arial" panose="020B0604020202020204" pitchFamily="34" charset="0"/>
              <a:buChar char="•"/>
            </a:pPr>
            <a:r>
              <a:rPr lang="en-US" dirty="0"/>
              <a:t>High-level API</a:t>
            </a:r>
          </a:p>
          <a:p>
            <a:pPr marL="285750" indent="-285750">
              <a:buFont typeface="Arial" panose="020B0604020202020204" pitchFamily="34" charset="0"/>
              <a:buChar char="•"/>
            </a:pPr>
            <a:r>
              <a:rPr lang="en-US" dirty="0"/>
              <a:t>Low-level API</a:t>
            </a:r>
          </a:p>
          <a:p>
            <a:pPr marL="285750" indent="-285750">
              <a:buFont typeface="Arial" panose="020B0604020202020204" pitchFamily="34" charset="0"/>
              <a:buChar char="•"/>
            </a:pPr>
            <a:r>
              <a:rPr lang="en-US" dirty="0"/>
              <a:t>HAL driver layer (hardware-vendor specific)</a:t>
            </a:r>
          </a:p>
        </p:txBody>
      </p:sp>
      <p:pic>
        <p:nvPicPr>
          <p:cNvPr id="9" name="Picture 8">
            <a:extLst>
              <a:ext uri="{FF2B5EF4-FFF2-40B4-BE49-F238E27FC236}">
                <a16:creationId xmlns:a16="http://schemas.microsoft.com/office/drawing/2014/main" id="{23496D90-A170-4E05-B4DF-B530822ABB39}"/>
              </a:ext>
            </a:extLst>
          </p:cNvPr>
          <p:cNvPicPr>
            <a:picLocks noChangeAspect="1"/>
          </p:cNvPicPr>
          <p:nvPr/>
        </p:nvPicPr>
        <p:blipFill>
          <a:blip r:embed="rId2"/>
          <a:stretch>
            <a:fillRect/>
          </a:stretch>
        </p:blipFill>
        <p:spPr>
          <a:xfrm>
            <a:off x="6222664" y="76200"/>
            <a:ext cx="5501336" cy="6129368"/>
          </a:xfrm>
          <a:prstGeom prst="rect">
            <a:avLst/>
          </a:prstGeom>
        </p:spPr>
      </p:pic>
    </p:spTree>
    <p:extLst>
      <p:ext uri="{BB962C8B-B14F-4D97-AF65-F5344CB8AC3E}">
        <p14:creationId xmlns:p14="http://schemas.microsoft.com/office/powerpoint/2010/main" val="1311716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プレースホルダー 5" descr="屋外, ストリート, 交通, 光 が含まれている画像&#10;&#10;自動的に生成された説明">
            <a:extLst>
              <a:ext uri="{FF2B5EF4-FFF2-40B4-BE49-F238E27FC236}">
                <a16:creationId xmlns:a16="http://schemas.microsoft.com/office/drawing/2014/main" id="{D0BF8220-5A76-469F-A721-16287097CB57}"/>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4296" b="4296"/>
          <a:stretch>
            <a:fillRect/>
          </a:stretch>
        </p:blipFill>
        <p:spPr/>
      </p:pic>
      <p:sp>
        <p:nvSpPr>
          <p:cNvPr id="3" name="テキスト プレースホルダー 2">
            <a:extLst>
              <a:ext uri="{FF2B5EF4-FFF2-40B4-BE49-F238E27FC236}">
                <a16:creationId xmlns:a16="http://schemas.microsoft.com/office/drawing/2014/main" id="{39AE6B75-404A-4668-9B1C-C01856604112}"/>
              </a:ext>
            </a:extLst>
          </p:cNvPr>
          <p:cNvSpPr>
            <a:spLocks noGrp="1"/>
          </p:cNvSpPr>
          <p:nvPr>
            <p:ph type="body" sz="quarter" idx="11"/>
          </p:nvPr>
        </p:nvSpPr>
        <p:spPr>
          <a:xfrm>
            <a:off x="468000" y="1080000"/>
            <a:ext cx="7920000" cy="1464586"/>
          </a:xfrm>
        </p:spPr>
        <p:txBody>
          <a:bodyPr/>
          <a:lstStyle/>
          <a:p>
            <a:r>
              <a:rPr lang="en-US" altLang="ja-JP" dirty="0"/>
              <a:t>Zephyr developing</a:t>
            </a:r>
            <a:endParaRPr kumimoji="1" lang="en-US" altLang="ja-JP" cap="all" dirty="0"/>
          </a:p>
          <a:p>
            <a:pPr lvl="1"/>
            <a:r>
              <a:rPr kumimoji="1" lang="en-US" altLang="ja-JP" cap="all" dirty="0"/>
              <a:t>Investigate Zephyr repository and zephyr sdk</a:t>
            </a:r>
          </a:p>
        </p:txBody>
      </p:sp>
    </p:spTree>
    <p:extLst>
      <p:ext uri="{BB962C8B-B14F-4D97-AF65-F5344CB8AC3E}">
        <p14:creationId xmlns:p14="http://schemas.microsoft.com/office/powerpoint/2010/main" val="1200719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2A0E34-E6C9-47B2-ACCE-F2223969D973}"/>
              </a:ext>
            </a:extLst>
          </p:cNvPr>
          <p:cNvSpPr>
            <a:spLocks noGrp="1"/>
          </p:cNvSpPr>
          <p:nvPr>
            <p:ph type="title"/>
          </p:nvPr>
        </p:nvSpPr>
        <p:spPr>
          <a:xfrm>
            <a:off x="467999" y="332539"/>
            <a:ext cx="11244575" cy="720197"/>
          </a:xfrm>
        </p:spPr>
        <p:txBody>
          <a:bodyPr/>
          <a:lstStyle/>
          <a:p>
            <a:r>
              <a:rPr lang="en-US" dirty="0"/>
              <a:t>Zephyr developing</a:t>
            </a:r>
            <a:br>
              <a:rPr lang="en-US" dirty="0"/>
            </a:br>
            <a:r>
              <a:rPr lang="en-US" sz="2000" dirty="0"/>
              <a:t>get zephyr sdk and zephyr source code</a:t>
            </a:r>
          </a:p>
        </p:txBody>
      </p:sp>
      <p:sp>
        <p:nvSpPr>
          <p:cNvPr id="5" name="Content Placeholder 4">
            <a:extLst>
              <a:ext uri="{FF2B5EF4-FFF2-40B4-BE49-F238E27FC236}">
                <a16:creationId xmlns:a16="http://schemas.microsoft.com/office/drawing/2014/main" id="{E3621170-4966-47F2-A5BC-B5FBB1ABD4FA}"/>
              </a:ext>
            </a:extLst>
          </p:cNvPr>
          <p:cNvSpPr>
            <a:spLocks noGrp="1"/>
          </p:cNvSpPr>
          <p:nvPr>
            <p:ph idx="1"/>
          </p:nvPr>
        </p:nvSpPr>
        <p:spPr>
          <a:xfrm>
            <a:off x="468000" y="1424991"/>
            <a:ext cx="11244574" cy="1860509"/>
          </a:xfrm>
        </p:spPr>
        <p:txBody>
          <a:bodyPr/>
          <a:lstStyle/>
          <a:p>
            <a:r>
              <a:rPr lang="en-US" dirty="0"/>
              <a:t>Zephyr SDK now be available on Linux, Windows and macOS, but most stable on Linux.</a:t>
            </a:r>
          </a:p>
          <a:p>
            <a:r>
              <a:rPr lang="en-US" dirty="0"/>
              <a:t>To get Zephyr source code and Zephyr SDK , these steps in this guide should be done:</a:t>
            </a:r>
          </a:p>
          <a:p>
            <a:pPr marL="285750" indent="-285750">
              <a:buFont typeface="Arial" panose="020B0604020202020204" pitchFamily="34" charset="0"/>
              <a:buChar char="•"/>
            </a:pPr>
            <a:r>
              <a:rPr lang="en-US" dirty="0">
                <a:hlinkClick r:id="rId2"/>
              </a:rPr>
              <a:t>Getting Started Guide — Zephyr Project Documentation</a:t>
            </a:r>
            <a:endParaRPr lang="en-US" dirty="0"/>
          </a:p>
          <a:p>
            <a:r>
              <a:rPr lang="en-US" dirty="0"/>
              <a:t>Zephyr GitHub repository: </a:t>
            </a:r>
          </a:p>
          <a:p>
            <a:pPr marL="285750" indent="-285750">
              <a:buFont typeface="Arial" panose="020B0604020202020204" pitchFamily="34" charset="0"/>
              <a:buChar char="•"/>
            </a:pPr>
            <a:r>
              <a:rPr lang="en-US" dirty="0">
                <a:hlinkClick r:id="rId3"/>
              </a:rPr>
              <a:t>github.com/zephyrproject-rtos/zephyr</a:t>
            </a:r>
            <a:endParaRPr lang="en-US" dirty="0"/>
          </a:p>
        </p:txBody>
      </p:sp>
    </p:spTree>
    <p:extLst>
      <p:ext uri="{BB962C8B-B14F-4D97-AF65-F5344CB8AC3E}">
        <p14:creationId xmlns:p14="http://schemas.microsoft.com/office/powerpoint/2010/main" val="472323902"/>
      </p:ext>
    </p:extLst>
  </p:cSld>
  <p:clrMapOvr>
    <a:masterClrMapping/>
  </p:clrMapOvr>
</p:sld>
</file>

<file path=ppt/theme/theme1.xml><?xml version="1.0" encoding="utf-8"?>
<a:theme xmlns:a="http://schemas.openxmlformats.org/drawingml/2006/main" name="Renesas Template 2022 - EN Confidential">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EN_conf_2023_Renesas_PPTtemp  -  Read-Only" id="{778C372F-FA0A-4B2C-BB1A-11C9CA3C55E3}" vid="{758C841C-771D-416F-B901-35073617232D}"/>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ACDF933AFDC72644BEC2DD4A66F8588E" ma:contentTypeVersion="28" ma:contentTypeDescription="Create a new document." ma:contentTypeScope="" ma:versionID="fc185b18514eeaee7e338656ed8c9bba">
  <xsd:schema xmlns:xsd="http://www.w3.org/2001/XMLSchema" xmlns:xs="http://www.w3.org/2001/XMLSchema" xmlns:p="http://schemas.microsoft.com/office/2006/metadata/properties" xmlns:ns2="084dd9f6-50cb-4ac1-978b-315f52073de3" xmlns:ns3="e45712e8-6429-47e4-bf94-5d5d0cff5b2d" xmlns:ns4="c24288ec-b664-4237-bfbf-b4d897279037" targetNamespace="http://schemas.microsoft.com/office/2006/metadata/properties" ma:root="true" ma:fieldsID="0e47a414ecd0ad66eaac1c720f42da7b" ns2:_="" ns3:_="" ns4:_="">
    <xsd:import namespace="084dd9f6-50cb-4ac1-978b-315f52073de3"/>
    <xsd:import namespace="e45712e8-6429-47e4-bf94-5d5d0cff5b2d"/>
    <xsd:import namespace="c24288ec-b664-4237-bfbf-b4d897279037"/>
    <xsd:element name="properties">
      <xsd:complexType>
        <xsd:sequence>
          <xsd:element name="documentManagement">
            <xsd:complexType>
              <xsd:all>
                <xsd:element ref="ns2:PublishingStartDate" minOccurs="0"/>
                <xsd:element ref="ns2:PublishingExpirationDate" minOccurs="0"/>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4dd9f6-50cb-4ac1-978b-315f52073de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format="DateTime" ma:internalName="PublishingStartDate" ma:readOnly="fals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format="DateTime" ma:internalName="PublishingExpirationDate" ma:readOnly="false">
      <xsd:simpleType>
        <xsd:restriction base="dms:Unknown"/>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画像タグ" ma:readOnly="false" ma:fieldId="{5cf76f15-5ced-4ddc-b409-7134ff3c332f}" ma:taxonomyMulti="true" ma:sspId="631f0850-98f7-4372-8aa8-4aaf7edce82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45712e8-6429-47e4-bf94-5d5d0cff5b2d" elementFormDefault="qualified">
    <xsd:import namespace="http://schemas.microsoft.com/office/2006/documentManagement/types"/>
    <xsd:import namespace="http://schemas.microsoft.com/office/infopath/2007/PartnerControls"/>
    <xsd:element name="SharedWithUsers" ma:index="17"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4288ec-b664-4237-bfbf-b4d897279037"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4fdab1bc-26b5-407e-99d0-649d445c7cd6}" ma:internalName="TaxCatchAll" ma:showField="CatchAllData" ma:web="e45712e8-6429-47e4-bf94-5d5d0cff5b2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084dd9f6-50cb-4ac1-978b-315f52073de3" xsi:nil="true"/>
    <PublishingStartDate xmlns="084dd9f6-50cb-4ac1-978b-315f52073de3" xsi:nil="true"/>
    <lcf76f155ced4ddcb4097134ff3c332f xmlns="084dd9f6-50cb-4ac1-978b-315f52073de3">
      <Terms xmlns="http://schemas.microsoft.com/office/infopath/2007/PartnerControls"/>
    </lcf76f155ced4ddcb4097134ff3c332f>
    <TaxCatchAll xmlns="c24288ec-b664-4237-bfbf-b4d89727903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38BB755-371C-496D-B422-CC7EAE58E8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4dd9f6-50cb-4ac1-978b-315f52073de3"/>
    <ds:schemaRef ds:uri="e45712e8-6429-47e4-bf94-5d5d0cff5b2d"/>
    <ds:schemaRef ds:uri="c24288ec-b664-4237-bfbf-b4d8972790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E71853E-0EF3-4973-AB23-17AA5798BB66}">
  <ds:schemaRefs>
    <ds:schemaRef ds:uri="http://schemas.microsoft.com/office/2006/documentManagement/types"/>
    <ds:schemaRef ds:uri="http://purl.org/dc/dcmitype/"/>
    <ds:schemaRef ds:uri="http://www.w3.org/XML/1998/namespace"/>
    <ds:schemaRef ds:uri="http://purl.org/dc/elements/1.1/"/>
    <ds:schemaRef ds:uri="http://schemas.microsoft.com/office/2006/metadata/properties"/>
    <ds:schemaRef ds:uri="c24288ec-b664-4237-bfbf-b4d897279037"/>
    <ds:schemaRef ds:uri="http://schemas.microsoft.com/office/infopath/2007/PartnerControls"/>
    <ds:schemaRef ds:uri="http://purl.org/dc/terms/"/>
    <ds:schemaRef ds:uri="http://schemas.openxmlformats.org/package/2006/metadata/core-properties"/>
    <ds:schemaRef ds:uri="e45712e8-6429-47e4-bf94-5d5d0cff5b2d"/>
    <ds:schemaRef ds:uri="084dd9f6-50cb-4ac1-978b-315f52073de3"/>
  </ds:schemaRefs>
</ds:datastoreItem>
</file>

<file path=customXml/itemProps3.xml><?xml version="1.0" encoding="utf-8"?>
<ds:datastoreItem xmlns:ds="http://schemas.openxmlformats.org/officeDocument/2006/customXml" ds:itemID="{2F3BE601-7F02-4240-9AF6-86A6A55D9AE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EN_conf_2023_Renesas_PPTtemp</Template>
  <TotalTime>1998</TotalTime>
  <Words>5354</Words>
  <Application>Microsoft Office PowerPoint</Application>
  <PresentationFormat>Widescreen</PresentationFormat>
  <Paragraphs>628</Paragraphs>
  <Slides>47</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Arial Narrow</vt:lpstr>
      <vt:lpstr>Calibri</vt:lpstr>
      <vt:lpstr>Segoe UI</vt:lpstr>
      <vt:lpstr>Symbol</vt:lpstr>
      <vt:lpstr>Wingdings</vt:lpstr>
      <vt:lpstr>Renesas Template 2022 - EN Confidential</vt:lpstr>
      <vt:lpstr>PowerPoint Presentation</vt:lpstr>
      <vt:lpstr>Agenda</vt:lpstr>
      <vt:lpstr>PowerPoint Presentation</vt:lpstr>
      <vt:lpstr>Zephyr os introduction</vt:lpstr>
      <vt:lpstr>Zephyr os supported device</vt:lpstr>
      <vt:lpstr>Zephyr os comparing with freertos</vt:lpstr>
      <vt:lpstr>Zephyr os architecture</vt:lpstr>
      <vt:lpstr>PowerPoint Presentation</vt:lpstr>
      <vt:lpstr>Zephyr developing get zephyr sdk and zephyr source code</vt:lpstr>
      <vt:lpstr>Zephyr developing zephyr modules</vt:lpstr>
      <vt:lpstr>Zephyr developing build system</vt:lpstr>
      <vt:lpstr>Zephyr developing build system</vt:lpstr>
      <vt:lpstr>Zephyr developing build system</vt:lpstr>
      <vt:lpstr>Zephyr developing build system</vt:lpstr>
      <vt:lpstr>Zephyr developing build system</vt:lpstr>
      <vt:lpstr>Zephyr developing build system</vt:lpstr>
      <vt:lpstr>Zephyr developing build system</vt:lpstr>
      <vt:lpstr>Zephyr developing build system</vt:lpstr>
      <vt:lpstr>Zephyr developing build system</vt:lpstr>
      <vt:lpstr>Zephyr developing build system</vt:lpstr>
      <vt:lpstr>ZEPHYR DEVELOPING BUILD SYSTEM</vt:lpstr>
      <vt:lpstr>PowerPoint Presentation</vt:lpstr>
      <vt:lpstr>Hardware support arm cortex-m Key supported features</vt:lpstr>
      <vt:lpstr>Hardware support arm cortex-m Key supported features</vt:lpstr>
      <vt:lpstr>Hardware support arm cortex-m Key supported features</vt:lpstr>
      <vt:lpstr>Hardware support OS features</vt:lpstr>
      <vt:lpstr>Hardware support OS features</vt:lpstr>
      <vt:lpstr>Hardware support OS features</vt:lpstr>
      <vt:lpstr>Hardware support OS features</vt:lpstr>
      <vt:lpstr>PowerPoint Presentation</vt:lpstr>
      <vt:lpstr>Kernel kernel Services</vt:lpstr>
      <vt:lpstr>Kernel Kernel Services</vt:lpstr>
      <vt:lpstr>Kernel Kernel Services</vt:lpstr>
      <vt:lpstr>Kernel Kernel Services</vt:lpstr>
      <vt:lpstr>Kernel Kernel Services</vt:lpstr>
      <vt:lpstr>Kernel Kernel Services</vt:lpstr>
      <vt:lpstr>Kernel kernel Services</vt:lpstr>
      <vt:lpstr>Kernel kernel Services</vt:lpstr>
      <vt:lpstr>Kernel kernel Services</vt:lpstr>
      <vt:lpstr>Kernel kernel Services</vt:lpstr>
      <vt:lpstr>Kernel kernel Services</vt:lpstr>
      <vt:lpstr>PowerPoint Presentation</vt:lpstr>
      <vt:lpstr>Kernel device driver model</vt:lpstr>
      <vt:lpstr>Kernel device driver model</vt:lpstr>
      <vt:lpstr>Kernel device driver model</vt:lpstr>
      <vt:lpstr>Kernel device driver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Nguyen</dc:creator>
  <cp:lastModifiedBy>The Nguyen</cp:lastModifiedBy>
  <cp:revision>1</cp:revision>
  <dcterms:created xsi:type="dcterms:W3CDTF">2023-09-29T03:51:43Z</dcterms:created>
  <dcterms:modified xsi:type="dcterms:W3CDTF">2023-10-12T02:03:46Z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0x010100ACDF933AFDC72644BEC2DD4A66F8588E</vt:lpwstr>
  </property>
  <property fmtid="{D5CDD505-2E9C-101B-9397-08002B2CF9AE}" pid="3" name="xd_ProgID">
    <vt:lpwstr/>
  </property>
  <property fmtid="{D5CDD505-2E9C-101B-9397-08002B2CF9AE}" pid="4" name="ComplianceAssetId">
    <vt:lpwstr/>
  </property>
  <property fmtid="{D5CDD505-2E9C-101B-9397-08002B2CF9AE}" pid="5" name="TemplateUrl">
    <vt:lpwstr/>
  </property>
</Properties>
</file>