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25" d="100"/>
          <a:sy n="125" d="100"/>
        </p:scale>
        <p:origin x="28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F967-9332-CC32-1804-CCF897FF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8402A-66E1-19D1-014D-493783C4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A4A4-C977-3AD0-4859-E0915A3E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F5CA-8257-7F90-A110-D05FFA7C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6470-A421-8DF1-3EE2-4464BB8F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C759-A8F2-CA1A-5562-720A6108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5D24-84CC-EFD5-C583-E534C12C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7F17-B057-01E6-59CF-D0478135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3D85-1555-81E0-0D0A-B046309E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1A1C-2ABB-C951-9CAB-F97CD93C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10693-7BF2-F354-93B3-0139F599F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29E60-B5CD-774A-A54A-FCD51F61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F548-C996-84BB-3F9B-11C39B58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46C2-45AA-F329-34B3-7BC35758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DA39-055B-F894-AD1E-98D870AB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D21-B3E6-3F64-64BB-14693286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E886-A876-292C-2013-8F3C059C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A78C-3C74-2F8E-83EE-6902A979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B717-73BB-8E91-6A94-43036577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9D89-64FD-ECEC-9870-1DC44D71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C27-6E9C-9F6E-C4DE-AF56198A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4CCA-A314-D1C0-FE02-D0A5A294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ECE2-23B5-6AB1-64C2-C31DE513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0E33-494F-A4A6-9720-C959ABA7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193D-546F-1581-9DC0-9281816E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E241-7195-9AC6-9435-2D9E9303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DF3F-6D53-E611-B814-126D3E7C1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96EB1-E282-FED1-BED1-C5584E5E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1AAE-D69C-212F-B7EA-E6819924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D4EC1-DE6B-7A94-A05C-C4EDBF5A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B242-4969-EA32-2004-2C21A83D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0B8-1209-CAAA-54D2-6015A573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52C7E-78A9-8A06-0D98-155B517A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C5E1-F86E-0A73-BB7C-D7E9D5E4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27BB5-47A5-99E1-B737-F85610639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6C3A4-A970-9872-A662-DFA00853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B8CB6-90D6-F73F-7D2F-8450DE77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5438E-CD4C-0141-A6CD-21663C7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25243-EC58-DAF0-9CFD-FD798F5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4A38-9FD3-3159-A047-65C01529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B5F64-6E18-451A-75E5-C3631A55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6852-4103-AB39-C6C4-D35B67CA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BFA71-B502-0ECF-26CA-2F59D6C3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AAF78-C504-7379-A58D-8D2A5DB5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12F2E-BACE-D3A6-4048-6EC350CF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BB421-C30F-F453-C678-9301611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AB50-9E45-D425-5566-C8CC26A6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7FEA-B8EE-721C-AD7B-7731FB67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7474-989F-C0C3-E496-6524A176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E8ED-F57B-8D19-068A-9A85C25B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A17C5-1C71-C1D1-269F-E307FBF0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C4144-1F0A-A127-DD03-46D0EF6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18EC-4137-E294-0174-7C674A27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AAFF0-E954-5FBE-2F1B-D440879D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932A7-428F-BA45-A5BE-6E7A4DDC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F3DD-CCC6-4BBA-B12B-D05915E6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74C3-0705-B59D-C073-D8A5337F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5F21D-B436-C036-C01C-8223BF6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9DCD4-F051-2130-8196-64554ABE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E609-47CF-DD6B-DD9F-26BFBDD0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3B67-2B86-2A70-2891-9EF50B54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FB61-3E19-4BAF-AA82-3114D326FCB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D8CA-C2D1-9157-4911-D8641C1C6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9DDA-1EB6-6CCA-CEC9-13436B288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1EB4-0026-4597-A3A7-1E6F4028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D79F-78CF-B1E2-DEA7-BDCCEA81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56053" cy="177704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Ziggler-Nichol 2 method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ADE0-1CD5-8E1E-CCC7-25490F2C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8576"/>
            <a:ext cx="5802396" cy="469630"/>
          </a:xfrm>
        </p:spPr>
        <p:txBody>
          <a:bodyPr/>
          <a:lstStyle/>
          <a:p>
            <a:r>
              <a:rPr lang="en-US" dirty="0"/>
              <a:t>Applied to calculate </a:t>
            </a:r>
            <a:r>
              <a:rPr lang="en-US" dirty="0" err="1"/>
              <a:t>Kp,Ki,Kd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D1DAE-C750-BAA9-47A2-F27CEA58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206"/>
            <a:ext cx="591585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F26F5-7543-3439-A738-E2D5163C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449"/>
            <a:ext cx="5153298" cy="274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7E87EB-E873-3516-012A-94484D626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56053" cy="1777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Ziggler-Nichol 2 method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E1733-CB1C-21E8-E3FE-DDA5BACB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89" y="1975449"/>
            <a:ext cx="5071354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9F4054-FADB-C28C-D466-654581F780BE}"/>
              </a:ext>
            </a:extLst>
          </p:cNvPr>
          <p:cNvSpPr txBox="1"/>
          <p:nvPr/>
        </p:nvSpPr>
        <p:spPr>
          <a:xfrm>
            <a:off x="1552755" y="5313872"/>
            <a:ext cx="255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1 : </a:t>
            </a:r>
          </a:p>
          <a:p>
            <a:r>
              <a:rPr lang="en-US" dirty="0" err="1"/>
              <a:t>Kp</a:t>
            </a:r>
            <a:r>
              <a:rPr lang="en-US" dirty="0"/>
              <a:t> = 2.4 </a:t>
            </a:r>
          </a:p>
          <a:p>
            <a:r>
              <a:rPr lang="en-US" dirty="0"/>
              <a:t>T = 3ms</a:t>
            </a:r>
          </a:p>
        </p:txBody>
      </p:sp>
    </p:spTree>
    <p:extLst>
      <p:ext uri="{BB962C8B-B14F-4D97-AF65-F5344CB8AC3E}">
        <p14:creationId xmlns:p14="http://schemas.microsoft.com/office/powerpoint/2010/main" val="132477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7E87EB-E873-3516-012A-94484D626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56053" cy="1777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Ziggler-Nichol 2 method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F4054-FADB-C28C-D466-654581F780BE}"/>
              </a:ext>
            </a:extLst>
          </p:cNvPr>
          <p:cNvSpPr txBox="1"/>
          <p:nvPr/>
        </p:nvSpPr>
        <p:spPr>
          <a:xfrm>
            <a:off x="1613140" y="5098212"/>
            <a:ext cx="255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1 : </a:t>
            </a:r>
          </a:p>
          <a:p>
            <a:r>
              <a:rPr lang="en-US" dirty="0" err="1"/>
              <a:t>Kp</a:t>
            </a:r>
            <a:r>
              <a:rPr lang="en-US" dirty="0"/>
              <a:t> = 2.4 </a:t>
            </a:r>
          </a:p>
          <a:p>
            <a:r>
              <a:rPr lang="en-US" dirty="0"/>
              <a:t>T = 3ms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A701E-D6D3-67DF-73A4-F2D679DD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645"/>
            <a:ext cx="5084324" cy="2743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09B0A4-743D-5190-09A9-B8AD9C0178C9}"/>
              </a:ext>
            </a:extLst>
          </p:cNvPr>
          <p:cNvCxnSpPr>
            <a:cxnSpLocks/>
          </p:cNvCxnSpPr>
          <p:nvPr/>
        </p:nvCxnSpPr>
        <p:spPr>
          <a:xfrm>
            <a:off x="4896159" y="3329245"/>
            <a:ext cx="164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95BCE0-CBC1-2D46-4FBF-730ABA8E7D90}"/>
              </a:ext>
            </a:extLst>
          </p:cNvPr>
          <p:cNvSpPr txBox="1"/>
          <p:nvPr/>
        </p:nvSpPr>
        <p:spPr>
          <a:xfrm>
            <a:off x="5262113" y="2794958"/>
            <a:ext cx="10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Low-pass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96980-39ED-9C14-3B41-C0C06463AD90}"/>
              </a:ext>
            </a:extLst>
          </p:cNvPr>
          <p:cNvSpPr txBox="1"/>
          <p:nvPr/>
        </p:nvSpPr>
        <p:spPr>
          <a:xfrm>
            <a:off x="7375585" y="1423358"/>
            <a:ext cx="32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Setpoint = 150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D88E3-418F-24E2-670F-0CE0B5F62CF4}"/>
              </a:ext>
            </a:extLst>
          </p:cNvPr>
          <p:cNvSpPr txBox="1"/>
          <p:nvPr/>
        </p:nvSpPr>
        <p:spPr>
          <a:xfrm>
            <a:off x="715992" y="1423358"/>
            <a:ext cx="223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Setpoint = 150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62480-AC9A-FAA1-61DD-9A0ED133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04" y="1957645"/>
            <a:ext cx="5133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45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Ziggler-Nichol 2 method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Ziggler-Nichol 2 method </dc:title>
  <dc:creator>nguyen thanh tam</dc:creator>
  <cp:lastModifiedBy>nguyen thanh tam</cp:lastModifiedBy>
  <cp:revision>1</cp:revision>
  <dcterms:created xsi:type="dcterms:W3CDTF">2023-04-22T08:59:59Z</dcterms:created>
  <dcterms:modified xsi:type="dcterms:W3CDTF">2023-04-23T15:21:19Z</dcterms:modified>
</cp:coreProperties>
</file>