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C7B7-48BB-0E40-988A-6868A7779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9558E-45C7-D249-1CC3-037BA2047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6DFF-BF2C-9217-90A8-B43ABCB5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A441-0CC9-19CF-0BAE-115CA60D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FA9B-04CA-C252-5AE6-D8C3DE5E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FC9-4728-17E0-312A-ACEC7C8B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4B949-6C10-97E9-F5AE-66C9A5AA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D5AD-3038-2A0C-DB60-B62EA7D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8A00-74C2-7788-18BA-45D70E99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9EA5-AD4E-A8A9-4805-0248B3CF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8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410EE-24BD-07B7-1030-6DFFED3B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79EA6-D831-A351-99FD-C44CB918E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8368-4795-D30C-D3B8-C4D89897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2EA2-AFD6-5A88-5787-E1CB2300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BAC0-9DDA-BFBA-44D3-7D18A02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B497-6FAA-C70D-B6CC-11BD1052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31C5-A7BC-5666-51D0-74BDEF95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3F98-32B9-DBF2-C934-7B3278F7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4E16-C6AB-1F84-5C9B-7AF6C901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8712-FCA0-7525-2536-09FA63BC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CDE8-25A3-4E25-388B-8EBAC18D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8354-76A3-3CB4-C5B8-E0562EF0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58C3-D893-06EF-DA52-681967DF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DE58-A5C8-6CDD-CC37-45742BEE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045A-EDC6-DA12-3A6F-7FE66256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EAC0-1D72-04C6-8AA7-B38D12B4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F724-B90A-CAFC-273A-D4C49AE8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F14F8-6728-3DE0-D874-D2E84397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B6EBB-1671-C9DD-7D44-89C2ABBF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A4AE6-3163-A6C0-1FA2-C7636A2A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17DE-A921-F854-10A7-DBB493D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BDB9-F315-B219-425E-7F577D17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F655D-12E3-D963-6050-B706BD5E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4508C-3F5C-12ED-B83B-07DEDED0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FF2F6-17F0-CFF0-34F5-BB360939A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6E351-AACA-DC8F-45E7-6C949B835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ABE6B-06C3-8553-772F-726D25AE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4CC0D-64F9-20D6-F7BC-EA176AC6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56D4A-7AFE-62C4-4C67-96C44838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9D8E-64D3-413C-9878-824CD644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B0DE9-06A4-B8DC-8828-2B4C4D74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A8632-745F-ED74-0DF3-B8B8DBFB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8A65B-D996-0957-F0F5-4B16ADF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2836-CAD5-B3A5-AA15-BE116B1D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FDD01-F6FC-6147-0411-F1632363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65D28-C603-6674-2A39-944C6A26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CE65-B35F-B5B8-CCFF-3C72932C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0D90-F2C5-BB92-5A2E-40B7A38F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DCE26-FEF2-A2F3-E613-082F09FA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43D57-DC4F-A24A-2839-17E323B9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89FAD-F4AA-A303-3325-978882AC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6F8D9-E13F-319F-65CC-FBE5CBB6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EFF2-0F2B-100C-3D3A-70FC8D1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F112-FFFE-381A-4D88-0159922EF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3F7C-9C2D-C285-CB10-7FCA81D92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6EF12-F908-F436-3469-CEBC813D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46B2D-D3F4-4BC9-B7BF-78E86110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CE60-0294-F756-8168-635F776A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95F8B-E2D0-EE29-2C88-A08304E7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7B663-ED6F-C49D-BE77-A73F4DE3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636A-A774-057C-1597-53C9D118E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3E33-F8E2-40C7-A6A7-0B802F4E18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F42C-7E1E-41AE-B051-8864B8EF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75DE-7732-6F58-AD98-E8B003E36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5F6D-6666-4897-BEE1-193F42AB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43D8-0C73-9E81-865B-5960A345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22363"/>
          </a:xfrm>
        </p:spPr>
        <p:txBody>
          <a:bodyPr/>
          <a:lstStyle/>
          <a:p>
            <a:pPr algn="l"/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DB1C5-AF41-4363-7D92-7B8C02D12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FEA950-9DEB-BAAB-95FF-60C0547C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89" y="1122363"/>
            <a:ext cx="4689752" cy="4859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9863B9-0C98-DBA0-D73F-E9DF7A8B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5417389" cy="575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8929A-C211-A200-D2A4-2CB75CC1BB64}"/>
              </a:ext>
            </a:extLst>
          </p:cNvPr>
          <p:cNvSpPr txBox="1"/>
          <p:nvPr/>
        </p:nvSpPr>
        <p:spPr>
          <a:xfrm>
            <a:off x="5417389" y="5883215"/>
            <a:ext cx="27086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robot </a:t>
            </a:r>
            <a:r>
              <a:rPr lang="en-US" dirty="0" err="1"/>
              <a:t>là</a:t>
            </a:r>
            <a:r>
              <a:rPr lang="en-US" dirty="0"/>
              <a:t> 25cm</a:t>
            </a:r>
            <a:r>
              <a:rPr lang="en-US" sz="16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encoder 600 </a:t>
            </a:r>
            <a:r>
              <a:rPr lang="en-US" sz="1600" dirty="0" err="1"/>
              <a:t>xung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7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365E5D-D524-6CDB-4432-273A2D391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4" y="671123"/>
            <a:ext cx="6232535" cy="3700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B5F20-EB3A-EE7B-7DDB-A03186B77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52912" cy="2762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84624-5380-7A7F-F6E8-2D5F18CD5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8" t="-643" b="643"/>
          <a:stretch/>
        </p:blipFill>
        <p:spPr>
          <a:xfrm>
            <a:off x="422693" y="2947373"/>
            <a:ext cx="3183147" cy="3192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C750ED-DD93-89EC-4AA3-2B912DC077A3}"/>
              </a:ext>
            </a:extLst>
          </p:cNvPr>
          <p:cNvSpPr txBox="1"/>
          <p:nvPr/>
        </p:nvSpPr>
        <p:spPr>
          <a:xfrm>
            <a:off x="7753686" y="4493187"/>
            <a:ext cx="26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lidar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FA5C14-9BEF-2F7D-FDB0-684C49F7BDBC}"/>
              </a:ext>
            </a:extLst>
          </p:cNvPr>
          <p:cNvCxnSpPr>
            <a:cxnSpLocks/>
          </p:cNvCxnSpPr>
          <p:nvPr/>
        </p:nvCxnSpPr>
        <p:spPr>
          <a:xfrm>
            <a:off x="5943600" y="6067881"/>
            <a:ext cx="44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574CE-B211-B223-660D-C42AC6B58508}"/>
              </a:ext>
            </a:extLst>
          </p:cNvPr>
          <p:cNvSpPr txBox="1"/>
          <p:nvPr/>
        </p:nvSpPr>
        <p:spPr>
          <a:xfrm>
            <a:off x="6639466" y="5863711"/>
            <a:ext cx="366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Dùng</a:t>
            </a:r>
            <a:r>
              <a:rPr lang="en-US" dirty="0"/>
              <a:t> bánh omni </a:t>
            </a:r>
            <a:r>
              <a:rPr lang="en-US" dirty="0" err="1"/>
              <a:t>thì</a:t>
            </a:r>
            <a:r>
              <a:rPr lang="en-US" dirty="0"/>
              <a:t> robot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DE8D4-31B5-B8B2-36CF-804C88BAD39C}"/>
              </a:ext>
            </a:extLst>
          </p:cNvPr>
          <p:cNvSpPr txBox="1"/>
          <p:nvPr/>
        </p:nvSpPr>
        <p:spPr>
          <a:xfrm>
            <a:off x="145262" y="6140710"/>
            <a:ext cx="387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robot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161155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Rút gọn mô hình robot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tam</dc:creator>
  <cp:lastModifiedBy>nguyen thanh tam</cp:lastModifiedBy>
  <cp:revision>9</cp:revision>
  <dcterms:created xsi:type="dcterms:W3CDTF">2023-04-09T10:07:58Z</dcterms:created>
  <dcterms:modified xsi:type="dcterms:W3CDTF">2023-04-16T07:56:16Z</dcterms:modified>
</cp:coreProperties>
</file>