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3B6369A-D925-438D-A29C-D0BC33D3086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E0EDB1AD-7D24-4003-A289-039E5CDEA2D8}">
      <dgm:prSet phldrT="[Text]"/>
      <dgm:spPr/>
      <dgm:t>
        <a:bodyPr/>
        <a:lstStyle/>
        <a:p>
          <a:r>
            <a:rPr lang="en-US"/>
            <a:t>SẢN XUẤT </a:t>
          </a:r>
        </a:p>
      </dgm:t>
    </dgm:pt>
    <dgm:pt modelId="{11AEE8F7-3FAB-4ED4-AC82-53897800220A}" type="parTrans" cxnId="{435A6916-3B96-41B1-9A6C-E007ED3CB655}">
      <dgm:prSet/>
      <dgm:spPr/>
      <dgm:t>
        <a:bodyPr/>
        <a:lstStyle/>
        <a:p>
          <a:endParaRPr lang="en-US"/>
        </a:p>
      </dgm:t>
    </dgm:pt>
    <dgm:pt modelId="{C2A3BB71-9EDE-474C-97E7-2D7E1EF4B453}" type="sibTrans" cxnId="{435A6916-3B96-41B1-9A6C-E007ED3CB655}">
      <dgm:prSet/>
      <dgm:spPr/>
      <dgm:t>
        <a:bodyPr/>
        <a:lstStyle/>
        <a:p>
          <a:endParaRPr lang="en-US"/>
        </a:p>
      </dgm:t>
    </dgm:pt>
    <dgm:pt modelId="{D03FA12B-574C-4852-BFAE-0E58BF33977C}">
      <dgm:prSet phldrT="[Text]"/>
      <dgm:spPr/>
      <dgm:t>
        <a:bodyPr/>
        <a:lstStyle/>
        <a:p>
          <a:r>
            <a:rPr lang="en-US"/>
            <a:t>ĐỊNH GIÁ </a:t>
          </a:r>
        </a:p>
      </dgm:t>
    </dgm:pt>
    <dgm:pt modelId="{54272F8A-611C-4D14-B23D-2DF2BD521EBD}" type="parTrans" cxnId="{87B77F2E-004B-4AA4-B06C-624DFBC17062}">
      <dgm:prSet/>
      <dgm:spPr/>
      <dgm:t>
        <a:bodyPr/>
        <a:lstStyle/>
        <a:p>
          <a:endParaRPr lang="en-US"/>
        </a:p>
      </dgm:t>
    </dgm:pt>
    <dgm:pt modelId="{FF866A59-EDFD-40C8-B4C7-182D37A7C1E4}" type="sibTrans" cxnId="{87B77F2E-004B-4AA4-B06C-624DFBC17062}">
      <dgm:prSet/>
      <dgm:spPr/>
      <dgm:t>
        <a:bodyPr/>
        <a:lstStyle/>
        <a:p>
          <a:endParaRPr lang="en-US"/>
        </a:p>
      </dgm:t>
    </dgm:pt>
    <dgm:pt modelId="{D86982A7-9A19-4919-89BC-E8E8E8B14363}">
      <dgm:prSet phldrT="[Text]"/>
      <dgm:spPr/>
      <dgm:t>
        <a:bodyPr/>
        <a:lstStyle/>
        <a:p>
          <a:r>
            <a:rPr lang="en-US"/>
            <a:t>KHUYẾN MÃI </a:t>
          </a:r>
        </a:p>
      </dgm:t>
    </dgm:pt>
    <dgm:pt modelId="{D7FC3759-5F0D-435C-BF99-11FC5C61E059}" type="parTrans" cxnId="{992592CF-4657-4361-8EF6-EED00806C4BD}">
      <dgm:prSet/>
      <dgm:spPr/>
      <dgm:t>
        <a:bodyPr/>
        <a:lstStyle/>
        <a:p>
          <a:endParaRPr lang="en-US"/>
        </a:p>
      </dgm:t>
    </dgm:pt>
    <dgm:pt modelId="{FF8C5FC6-7693-4DC0-9C10-A51045C4C87D}" type="sibTrans" cxnId="{992592CF-4657-4361-8EF6-EED00806C4BD}">
      <dgm:prSet/>
      <dgm:spPr/>
      <dgm:t>
        <a:bodyPr/>
        <a:lstStyle/>
        <a:p>
          <a:endParaRPr lang="en-US"/>
        </a:p>
      </dgm:t>
    </dgm:pt>
    <dgm:pt modelId="{5AC2CFD1-3E81-4283-9A3C-5E23E9894959}">
      <dgm:prSet phldrT="[Text]"/>
      <dgm:spPr/>
      <dgm:t>
        <a:bodyPr/>
        <a:lstStyle/>
        <a:p>
          <a:r>
            <a:rPr lang="en-US"/>
            <a:t>TIÊU THỤ </a:t>
          </a:r>
        </a:p>
      </dgm:t>
    </dgm:pt>
    <dgm:pt modelId="{B5FA9A66-A21E-42BC-A0F2-A41A07B45FEB}" type="parTrans" cxnId="{F2DFFA14-7FB6-4C37-9FED-7401945B7C6C}">
      <dgm:prSet/>
      <dgm:spPr/>
      <dgm:t>
        <a:bodyPr/>
        <a:lstStyle/>
        <a:p>
          <a:endParaRPr lang="en-US"/>
        </a:p>
      </dgm:t>
    </dgm:pt>
    <dgm:pt modelId="{E5C3D4C7-0E2F-4500-A727-773D53A8E0B2}" type="sibTrans" cxnId="{F2DFFA14-7FB6-4C37-9FED-7401945B7C6C}">
      <dgm:prSet/>
      <dgm:spPr/>
      <dgm:t>
        <a:bodyPr/>
        <a:lstStyle/>
        <a:p>
          <a:endParaRPr lang="en-US"/>
        </a:p>
      </dgm:t>
    </dgm:pt>
    <dgm:pt modelId="{49E9F712-80A5-4F70-8459-977D0FD41EB1}">
      <dgm:prSet phldrT="[Text]"/>
      <dgm:spPr/>
      <dgm:t>
        <a:bodyPr/>
        <a:lstStyle/>
        <a:p>
          <a:r>
            <a:rPr lang="en-US"/>
            <a:t>PHÂN PHỐI </a:t>
          </a:r>
        </a:p>
      </dgm:t>
    </dgm:pt>
    <dgm:pt modelId="{189FC96F-2228-4B28-B7AA-11246B78A56E}" type="parTrans" cxnId="{AC2B5EE7-F245-46E4-BB84-C2A2D1920F9B}">
      <dgm:prSet/>
      <dgm:spPr/>
      <dgm:t>
        <a:bodyPr/>
        <a:lstStyle/>
        <a:p>
          <a:endParaRPr lang="en-US"/>
        </a:p>
      </dgm:t>
    </dgm:pt>
    <dgm:pt modelId="{83B664D3-5A70-4CE8-B48A-6F2141DA73E8}" type="sibTrans" cxnId="{AC2B5EE7-F245-46E4-BB84-C2A2D1920F9B}">
      <dgm:prSet/>
      <dgm:spPr/>
      <dgm:t>
        <a:bodyPr/>
        <a:lstStyle/>
        <a:p>
          <a:endParaRPr lang="en-US"/>
        </a:p>
      </dgm:t>
    </dgm:pt>
    <dgm:pt modelId="{2D1FF57A-14A3-4499-82C4-C1727DE342A4}" type="pres">
      <dgm:prSet presAssocID="{C3B6369A-D925-438D-A29C-D0BC33D3086E}" presName="Name0" presStyleCnt="0">
        <dgm:presLayoutVars>
          <dgm:dir/>
          <dgm:resizeHandles val="exact"/>
        </dgm:presLayoutVars>
      </dgm:prSet>
      <dgm:spPr/>
    </dgm:pt>
    <dgm:pt modelId="{2E49882E-FD98-41DE-BE83-52E0D575A592}" type="pres">
      <dgm:prSet presAssocID="{E0EDB1AD-7D24-4003-A289-039E5CDEA2D8}" presName="node" presStyleLbl="node1" presStyleIdx="0" presStyleCnt="5">
        <dgm:presLayoutVars>
          <dgm:bulletEnabled val="1"/>
        </dgm:presLayoutVars>
      </dgm:prSet>
      <dgm:spPr/>
    </dgm:pt>
    <dgm:pt modelId="{6ECFE098-0CC6-412A-96E0-CFEC4A96469A}" type="pres">
      <dgm:prSet presAssocID="{C2A3BB71-9EDE-474C-97E7-2D7E1EF4B453}" presName="sibTrans" presStyleLbl="sibTrans2D1" presStyleIdx="0" presStyleCnt="4"/>
      <dgm:spPr/>
    </dgm:pt>
    <dgm:pt modelId="{EF37A0C0-711B-42AD-9988-D131D4013C92}" type="pres">
      <dgm:prSet presAssocID="{C2A3BB71-9EDE-474C-97E7-2D7E1EF4B453}" presName="connectorText" presStyleLbl="sibTrans2D1" presStyleIdx="0" presStyleCnt="4"/>
      <dgm:spPr/>
    </dgm:pt>
    <dgm:pt modelId="{E028ADFC-1909-4E50-AF70-32153E56EAA5}" type="pres">
      <dgm:prSet presAssocID="{D03FA12B-574C-4852-BFAE-0E58BF33977C}" presName="node" presStyleLbl="node1" presStyleIdx="1" presStyleCnt="5" custLinFactNeighborX="-5491">
        <dgm:presLayoutVars>
          <dgm:bulletEnabled val="1"/>
        </dgm:presLayoutVars>
      </dgm:prSet>
      <dgm:spPr/>
    </dgm:pt>
    <dgm:pt modelId="{5001B00D-0ACC-4D51-9FD5-B17A1A96B6C6}" type="pres">
      <dgm:prSet presAssocID="{FF866A59-EDFD-40C8-B4C7-182D37A7C1E4}" presName="sibTrans" presStyleLbl="sibTrans2D1" presStyleIdx="1" presStyleCnt="4"/>
      <dgm:spPr/>
    </dgm:pt>
    <dgm:pt modelId="{60987479-E700-4901-97CB-5DAEDB123DDA}" type="pres">
      <dgm:prSet presAssocID="{FF866A59-EDFD-40C8-B4C7-182D37A7C1E4}" presName="connectorText" presStyleLbl="sibTrans2D1" presStyleIdx="1" presStyleCnt="4"/>
      <dgm:spPr/>
    </dgm:pt>
    <dgm:pt modelId="{0248D7BA-553C-41B5-8839-BC2E0E28A52B}" type="pres">
      <dgm:prSet presAssocID="{D86982A7-9A19-4919-89BC-E8E8E8B14363}" presName="node" presStyleLbl="node1" presStyleIdx="2" presStyleCnt="5">
        <dgm:presLayoutVars>
          <dgm:bulletEnabled val="1"/>
        </dgm:presLayoutVars>
      </dgm:prSet>
      <dgm:spPr/>
    </dgm:pt>
    <dgm:pt modelId="{37B5AC98-69FB-4206-9AAB-C247A70C2118}" type="pres">
      <dgm:prSet presAssocID="{FF8C5FC6-7693-4DC0-9C10-A51045C4C87D}" presName="sibTrans" presStyleLbl="sibTrans2D1" presStyleIdx="2" presStyleCnt="4"/>
      <dgm:spPr/>
    </dgm:pt>
    <dgm:pt modelId="{BB282C8E-2F56-46B2-AC67-63DAD903D9C1}" type="pres">
      <dgm:prSet presAssocID="{FF8C5FC6-7693-4DC0-9C10-A51045C4C87D}" presName="connectorText" presStyleLbl="sibTrans2D1" presStyleIdx="2" presStyleCnt="4"/>
      <dgm:spPr/>
    </dgm:pt>
    <dgm:pt modelId="{C9689EFC-66AB-4E2D-850B-20B6EA76DDF3}" type="pres">
      <dgm:prSet presAssocID="{49E9F712-80A5-4F70-8459-977D0FD41EB1}" presName="node" presStyleLbl="node1" presStyleIdx="3" presStyleCnt="5" custLinFactX="-100000" custLinFactY="57464" custLinFactNeighborX="-100067" custLinFactNeighborY="100000">
        <dgm:presLayoutVars>
          <dgm:bulletEnabled val="1"/>
        </dgm:presLayoutVars>
      </dgm:prSet>
      <dgm:spPr/>
    </dgm:pt>
    <dgm:pt modelId="{29539ACD-73A9-4D96-A70F-F99CDC902195}" type="pres">
      <dgm:prSet presAssocID="{83B664D3-5A70-4CE8-B48A-6F2141DA73E8}" presName="sibTrans" presStyleLbl="sibTrans2D1" presStyleIdx="3" presStyleCnt="4"/>
      <dgm:spPr/>
    </dgm:pt>
    <dgm:pt modelId="{437F7E1F-EEA8-4108-9F6A-A413F0677AEA}" type="pres">
      <dgm:prSet presAssocID="{83B664D3-5A70-4CE8-B48A-6F2141DA73E8}" presName="connectorText" presStyleLbl="sibTrans2D1" presStyleIdx="3" presStyleCnt="4"/>
      <dgm:spPr/>
    </dgm:pt>
    <dgm:pt modelId="{E2F9FD4E-E597-4559-A2ED-0E2BC864A752}" type="pres">
      <dgm:prSet presAssocID="{5AC2CFD1-3E81-4283-9A3C-5E23E9894959}" presName="node" presStyleLbl="node1" presStyleIdx="4" presStyleCnt="5" custLinFactX="-83309" custLinFactY="55838" custLinFactNeighborX="-100000" custLinFactNeighborY="100000">
        <dgm:presLayoutVars>
          <dgm:bulletEnabled val="1"/>
        </dgm:presLayoutVars>
      </dgm:prSet>
      <dgm:spPr/>
    </dgm:pt>
  </dgm:ptLst>
  <dgm:cxnLst>
    <dgm:cxn modelId="{04D33210-EF4C-4996-B10E-695ABC99692B}" type="presOf" srcId="{C3B6369A-D925-438D-A29C-D0BC33D3086E}" destId="{2D1FF57A-14A3-4499-82C4-C1727DE342A4}" srcOrd="0" destOrd="0" presId="urn:microsoft.com/office/officeart/2005/8/layout/process1"/>
    <dgm:cxn modelId="{F2DFFA14-7FB6-4C37-9FED-7401945B7C6C}" srcId="{C3B6369A-D925-438D-A29C-D0BC33D3086E}" destId="{5AC2CFD1-3E81-4283-9A3C-5E23E9894959}" srcOrd="4" destOrd="0" parTransId="{B5FA9A66-A21E-42BC-A0F2-A41A07B45FEB}" sibTransId="{E5C3D4C7-0E2F-4500-A727-773D53A8E0B2}"/>
    <dgm:cxn modelId="{435A6916-3B96-41B1-9A6C-E007ED3CB655}" srcId="{C3B6369A-D925-438D-A29C-D0BC33D3086E}" destId="{E0EDB1AD-7D24-4003-A289-039E5CDEA2D8}" srcOrd="0" destOrd="0" parTransId="{11AEE8F7-3FAB-4ED4-AC82-53897800220A}" sibTransId="{C2A3BB71-9EDE-474C-97E7-2D7E1EF4B453}"/>
    <dgm:cxn modelId="{D371892B-353C-42FE-9DE0-B8B7EE155D1A}" type="presOf" srcId="{FF8C5FC6-7693-4DC0-9C10-A51045C4C87D}" destId="{BB282C8E-2F56-46B2-AC67-63DAD903D9C1}" srcOrd="1" destOrd="0" presId="urn:microsoft.com/office/officeart/2005/8/layout/process1"/>
    <dgm:cxn modelId="{87B77F2E-004B-4AA4-B06C-624DFBC17062}" srcId="{C3B6369A-D925-438D-A29C-D0BC33D3086E}" destId="{D03FA12B-574C-4852-BFAE-0E58BF33977C}" srcOrd="1" destOrd="0" parTransId="{54272F8A-611C-4D14-B23D-2DF2BD521EBD}" sibTransId="{FF866A59-EDFD-40C8-B4C7-182D37A7C1E4}"/>
    <dgm:cxn modelId="{11A05C32-E929-42D7-A28A-90ACD2F14600}" type="presOf" srcId="{E0EDB1AD-7D24-4003-A289-039E5CDEA2D8}" destId="{2E49882E-FD98-41DE-BE83-52E0D575A592}" srcOrd="0" destOrd="0" presId="urn:microsoft.com/office/officeart/2005/8/layout/process1"/>
    <dgm:cxn modelId="{1397B76E-6621-450E-95AE-498334FA31A9}" type="presOf" srcId="{D86982A7-9A19-4919-89BC-E8E8E8B14363}" destId="{0248D7BA-553C-41B5-8839-BC2E0E28A52B}" srcOrd="0" destOrd="0" presId="urn:microsoft.com/office/officeart/2005/8/layout/process1"/>
    <dgm:cxn modelId="{93345C6F-AB94-488D-837C-977CBD570E7D}" type="presOf" srcId="{FF8C5FC6-7693-4DC0-9C10-A51045C4C87D}" destId="{37B5AC98-69FB-4206-9AAB-C247A70C2118}" srcOrd="0" destOrd="0" presId="urn:microsoft.com/office/officeart/2005/8/layout/process1"/>
    <dgm:cxn modelId="{C1A87556-C183-440D-B91C-4DFC99E922CD}" type="presOf" srcId="{D03FA12B-574C-4852-BFAE-0E58BF33977C}" destId="{E028ADFC-1909-4E50-AF70-32153E56EAA5}" srcOrd="0" destOrd="0" presId="urn:microsoft.com/office/officeart/2005/8/layout/process1"/>
    <dgm:cxn modelId="{9C94237E-1643-47DC-9839-3680F3942836}" type="presOf" srcId="{C2A3BB71-9EDE-474C-97E7-2D7E1EF4B453}" destId="{6ECFE098-0CC6-412A-96E0-CFEC4A96469A}" srcOrd="0" destOrd="0" presId="urn:microsoft.com/office/officeart/2005/8/layout/process1"/>
    <dgm:cxn modelId="{0FE119A1-5C33-40E8-AD27-051191E47A5F}" type="presOf" srcId="{5AC2CFD1-3E81-4283-9A3C-5E23E9894959}" destId="{E2F9FD4E-E597-4559-A2ED-0E2BC864A752}" srcOrd="0" destOrd="0" presId="urn:microsoft.com/office/officeart/2005/8/layout/process1"/>
    <dgm:cxn modelId="{CA0F3BA8-5464-41B7-B164-0202F787E26B}" type="presOf" srcId="{FF866A59-EDFD-40C8-B4C7-182D37A7C1E4}" destId="{5001B00D-0ACC-4D51-9FD5-B17A1A96B6C6}" srcOrd="0" destOrd="0" presId="urn:microsoft.com/office/officeart/2005/8/layout/process1"/>
    <dgm:cxn modelId="{F2490BAB-FD5E-4277-8B8C-0A85760A39B3}" type="presOf" srcId="{FF866A59-EDFD-40C8-B4C7-182D37A7C1E4}" destId="{60987479-E700-4901-97CB-5DAEDB123DDA}" srcOrd="1" destOrd="0" presId="urn:microsoft.com/office/officeart/2005/8/layout/process1"/>
    <dgm:cxn modelId="{B9D9F7C1-1CC5-48DB-82AA-0888A63DAB33}" type="presOf" srcId="{83B664D3-5A70-4CE8-B48A-6F2141DA73E8}" destId="{29539ACD-73A9-4D96-A70F-F99CDC902195}" srcOrd="0" destOrd="0" presId="urn:microsoft.com/office/officeart/2005/8/layout/process1"/>
    <dgm:cxn modelId="{992592CF-4657-4361-8EF6-EED00806C4BD}" srcId="{C3B6369A-D925-438D-A29C-D0BC33D3086E}" destId="{D86982A7-9A19-4919-89BC-E8E8E8B14363}" srcOrd="2" destOrd="0" parTransId="{D7FC3759-5F0D-435C-BF99-11FC5C61E059}" sibTransId="{FF8C5FC6-7693-4DC0-9C10-A51045C4C87D}"/>
    <dgm:cxn modelId="{E8E74FD0-42F1-4239-8CA6-CC6296D60E5A}" type="presOf" srcId="{49E9F712-80A5-4F70-8459-977D0FD41EB1}" destId="{C9689EFC-66AB-4E2D-850B-20B6EA76DDF3}" srcOrd="0" destOrd="0" presId="urn:microsoft.com/office/officeart/2005/8/layout/process1"/>
    <dgm:cxn modelId="{81FC0AD6-439B-456A-ACE4-FDB02038C02E}" type="presOf" srcId="{83B664D3-5A70-4CE8-B48A-6F2141DA73E8}" destId="{437F7E1F-EEA8-4108-9F6A-A413F0677AEA}" srcOrd="1" destOrd="0" presId="urn:microsoft.com/office/officeart/2005/8/layout/process1"/>
    <dgm:cxn modelId="{AC2B5EE7-F245-46E4-BB84-C2A2D1920F9B}" srcId="{C3B6369A-D925-438D-A29C-D0BC33D3086E}" destId="{49E9F712-80A5-4F70-8459-977D0FD41EB1}" srcOrd="3" destOrd="0" parTransId="{189FC96F-2228-4B28-B7AA-11246B78A56E}" sibTransId="{83B664D3-5A70-4CE8-B48A-6F2141DA73E8}"/>
    <dgm:cxn modelId="{70333FFE-F84D-452F-A69D-30106A9427F9}" type="presOf" srcId="{C2A3BB71-9EDE-474C-97E7-2D7E1EF4B453}" destId="{EF37A0C0-711B-42AD-9988-D131D4013C92}" srcOrd="1" destOrd="0" presId="urn:microsoft.com/office/officeart/2005/8/layout/process1"/>
    <dgm:cxn modelId="{A0FA9409-5A30-44A3-9661-94F67DFEDBA2}" type="presParOf" srcId="{2D1FF57A-14A3-4499-82C4-C1727DE342A4}" destId="{2E49882E-FD98-41DE-BE83-52E0D575A592}" srcOrd="0" destOrd="0" presId="urn:microsoft.com/office/officeart/2005/8/layout/process1"/>
    <dgm:cxn modelId="{CF131E7C-FE82-42F4-8FC0-BE0225B1F83A}" type="presParOf" srcId="{2D1FF57A-14A3-4499-82C4-C1727DE342A4}" destId="{6ECFE098-0CC6-412A-96E0-CFEC4A96469A}" srcOrd="1" destOrd="0" presId="urn:microsoft.com/office/officeart/2005/8/layout/process1"/>
    <dgm:cxn modelId="{571E836B-1934-4350-9997-11C510010C6E}" type="presParOf" srcId="{6ECFE098-0CC6-412A-96E0-CFEC4A96469A}" destId="{EF37A0C0-711B-42AD-9988-D131D4013C92}" srcOrd="0" destOrd="0" presId="urn:microsoft.com/office/officeart/2005/8/layout/process1"/>
    <dgm:cxn modelId="{083296AB-3F14-4767-BE6E-DF00584E1A10}" type="presParOf" srcId="{2D1FF57A-14A3-4499-82C4-C1727DE342A4}" destId="{E028ADFC-1909-4E50-AF70-32153E56EAA5}" srcOrd="2" destOrd="0" presId="urn:microsoft.com/office/officeart/2005/8/layout/process1"/>
    <dgm:cxn modelId="{BB40DAE7-6765-47D5-9E7F-62600111978B}" type="presParOf" srcId="{2D1FF57A-14A3-4499-82C4-C1727DE342A4}" destId="{5001B00D-0ACC-4D51-9FD5-B17A1A96B6C6}" srcOrd="3" destOrd="0" presId="urn:microsoft.com/office/officeart/2005/8/layout/process1"/>
    <dgm:cxn modelId="{14931523-B0B3-4EEF-B390-CACD2D12ABD6}" type="presParOf" srcId="{5001B00D-0ACC-4D51-9FD5-B17A1A96B6C6}" destId="{60987479-E700-4901-97CB-5DAEDB123DDA}" srcOrd="0" destOrd="0" presId="urn:microsoft.com/office/officeart/2005/8/layout/process1"/>
    <dgm:cxn modelId="{85B507B4-5DCF-48B5-B9D2-E6588580B96F}" type="presParOf" srcId="{2D1FF57A-14A3-4499-82C4-C1727DE342A4}" destId="{0248D7BA-553C-41B5-8839-BC2E0E28A52B}" srcOrd="4" destOrd="0" presId="urn:microsoft.com/office/officeart/2005/8/layout/process1"/>
    <dgm:cxn modelId="{1735CF25-7C53-4AAA-AF31-C5FB7EFBCA7A}" type="presParOf" srcId="{2D1FF57A-14A3-4499-82C4-C1727DE342A4}" destId="{37B5AC98-69FB-4206-9AAB-C247A70C2118}" srcOrd="5" destOrd="0" presId="urn:microsoft.com/office/officeart/2005/8/layout/process1"/>
    <dgm:cxn modelId="{5F777DA4-0AA0-4569-B347-236109619F78}" type="presParOf" srcId="{37B5AC98-69FB-4206-9AAB-C247A70C2118}" destId="{BB282C8E-2F56-46B2-AC67-63DAD903D9C1}" srcOrd="0" destOrd="0" presId="urn:microsoft.com/office/officeart/2005/8/layout/process1"/>
    <dgm:cxn modelId="{356D1A92-CA86-4465-9277-5BEE9C766360}" type="presParOf" srcId="{2D1FF57A-14A3-4499-82C4-C1727DE342A4}" destId="{C9689EFC-66AB-4E2D-850B-20B6EA76DDF3}" srcOrd="6" destOrd="0" presId="urn:microsoft.com/office/officeart/2005/8/layout/process1"/>
    <dgm:cxn modelId="{EEB5D18E-ECC8-45F8-900F-9F6CE3FF6B37}" type="presParOf" srcId="{2D1FF57A-14A3-4499-82C4-C1727DE342A4}" destId="{29539ACD-73A9-4D96-A70F-F99CDC902195}" srcOrd="7" destOrd="0" presId="urn:microsoft.com/office/officeart/2005/8/layout/process1"/>
    <dgm:cxn modelId="{9C35B517-88D0-481E-9CD2-D8D1DA153AE6}" type="presParOf" srcId="{29539ACD-73A9-4D96-A70F-F99CDC902195}" destId="{437F7E1F-EEA8-4108-9F6A-A413F0677AEA}" srcOrd="0" destOrd="0" presId="urn:microsoft.com/office/officeart/2005/8/layout/process1"/>
    <dgm:cxn modelId="{D3AFFAB0-60F1-43B4-99CF-B81CE7F7544C}" type="presParOf" srcId="{2D1FF57A-14A3-4499-82C4-C1727DE342A4}" destId="{E2F9FD4E-E597-4559-A2ED-0E2BC864A752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9882E-FD98-41DE-BE83-52E0D575A592}">
      <dsp:nvSpPr>
        <dsp:cNvPr id="0" name=""/>
        <dsp:cNvSpPr/>
      </dsp:nvSpPr>
      <dsp:spPr>
        <a:xfrm>
          <a:off x="3896" y="1200504"/>
          <a:ext cx="1207964" cy="724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SẢN XUẤT </a:t>
          </a:r>
        </a:p>
      </dsp:txBody>
      <dsp:txXfrm>
        <a:off x="25124" y="1221732"/>
        <a:ext cx="1165508" cy="682322"/>
      </dsp:txXfrm>
    </dsp:sp>
    <dsp:sp modelId="{6ECFE098-0CC6-412A-96E0-CFEC4A96469A}">
      <dsp:nvSpPr>
        <dsp:cNvPr id="0" name=""/>
        <dsp:cNvSpPr/>
      </dsp:nvSpPr>
      <dsp:spPr>
        <a:xfrm>
          <a:off x="1326025" y="1413105"/>
          <a:ext cx="242026" cy="299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1326025" y="1473020"/>
        <a:ext cx="169418" cy="179745"/>
      </dsp:txXfrm>
    </dsp:sp>
    <dsp:sp modelId="{E028ADFC-1909-4E50-AF70-32153E56EAA5}">
      <dsp:nvSpPr>
        <dsp:cNvPr id="0" name=""/>
        <dsp:cNvSpPr/>
      </dsp:nvSpPr>
      <dsp:spPr>
        <a:xfrm>
          <a:off x="1668515" y="1200504"/>
          <a:ext cx="1207964" cy="724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ĐỊNH GIÁ </a:t>
          </a:r>
        </a:p>
      </dsp:txBody>
      <dsp:txXfrm>
        <a:off x="1689743" y="1221732"/>
        <a:ext cx="1165508" cy="682322"/>
      </dsp:txXfrm>
    </dsp:sp>
    <dsp:sp modelId="{5001B00D-0ACC-4D51-9FD5-B17A1A96B6C6}">
      <dsp:nvSpPr>
        <dsp:cNvPr id="0" name=""/>
        <dsp:cNvSpPr/>
      </dsp:nvSpPr>
      <dsp:spPr>
        <a:xfrm>
          <a:off x="3003910" y="1413105"/>
          <a:ext cx="270150" cy="299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3003910" y="1473020"/>
        <a:ext cx="189105" cy="179745"/>
      </dsp:txXfrm>
    </dsp:sp>
    <dsp:sp modelId="{0248D7BA-553C-41B5-8839-BC2E0E28A52B}">
      <dsp:nvSpPr>
        <dsp:cNvPr id="0" name=""/>
        <dsp:cNvSpPr/>
      </dsp:nvSpPr>
      <dsp:spPr>
        <a:xfrm>
          <a:off x="3386198" y="1200504"/>
          <a:ext cx="1207964" cy="724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KHUYẾN MÃI </a:t>
          </a:r>
        </a:p>
      </dsp:txBody>
      <dsp:txXfrm>
        <a:off x="3407426" y="1221732"/>
        <a:ext cx="1165508" cy="682322"/>
      </dsp:txXfrm>
    </dsp:sp>
    <dsp:sp modelId="{37B5AC98-69FB-4206-9AAB-C247A70C2118}">
      <dsp:nvSpPr>
        <dsp:cNvPr id="0" name=""/>
        <dsp:cNvSpPr/>
      </dsp:nvSpPr>
      <dsp:spPr>
        <a:xfrm rot="5400975">
          <a:off x="3879648" y="1989986"/>
          <a:ext cx="220738" cy="299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 rot="10800000">
        <a:off x="3912768" y="2016791"/>
        <a:ext cx="154517" cy="179745"/>
      </dsp:txXfrm>
    </dsp:sp>
    <dsp:sp modelId="{C9689EFC-66AB-4E2D-850B-20B6EA76DDF3}">
      <dsp:nvSpPr>
        <dsp:cNvPr id="0" name=""/>
        <dsp:cNvSpPr/>
      </dsp:nvSpPr>
      <dsp:spPr>
        <a:xfrm>
          <a:off x="3385874" y="2341769"/>
          <a:ext cx="1207964" cy="724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PHÂN PHỐI </a:t>
          </a:r>
        </a:p>
      </dsp:txBody>
      <dsp:txXfrm>
        <a:off x="3407102" y="2362997"/>
        <a:ext cx="1165508" cy="682322"/>
      </dsp:txXfrm>
    </dsp:sp>
    <dsp:sp modelId="{29539ACD-73A9-4D96-A70F-F99CDC902195}">
      <dsp:nvSpPr>
        <dsp:cNvPr id="0" name=""/>
        <dsp:cNvSpPr/>
      </dsp:nvSpPr>
      <dsp:spPr>
        <a:xfrm rot="21578600">
          <a:off x="4765119" y="2548415"/>
          <a:ext cx="363126" cy="29957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300" kern="1200"/>
        </a:p>
      </dsp:txBody>
      <dsp:txXfrm>
        <a:off x="4765120" y="2608610"/>
        <a:ext cx="273254" cy="179745"/>
      </dsp:txXfrm>
    </dsp:sp>
    <dsp:sp modelId="{E2F9FD4E-E597-4559-A2ED-0E2BC864A752}">
      <dsp:nvSpPr>
        <dsp:cNvPr id="0" name=""/>
        <dsp:cNvSpPr/>
      </dsp:nvSpPr>
      <dsp:spPr>
        <a:xfrm>
          <a:off x="5278970" y="2329985"/>
          <a:ext cx="1207964" cy="72477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TIÊU THỤ </a:t>
          </a:r>
        </a:p>
      </dsp:txBody>
      <dsp:txXfrm>
        <a:off x="5300198" y="2351213"/>
        <a:ext cx="1165508" cy="6823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D8C154-95EA-4C26-9F6A-591B47BA6BA6}" type="datetimeFigureOut">
              <a:rPr lang="en-US" smtClean="0"/>
              <a:t>14/10/2025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2E2CBE-26D6-4701-BD01-1E30D81BC8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297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2F3964-55B0-4834-8E8D-292A152CBA09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1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1341-F3B9-4B52-88B2-5017DD767BCE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987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12F7-6058-499C-AC9A-B7FD09EFFFBC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25655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E2008-D017-4D39-816D-41B689660E00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378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8FA0D-84E9-41DD-A41D-DAB062CB0DAC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43619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2B916-FD58-4EF4-BA7A-1CFAC6940293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072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393FF-CB13-4AF3-92B5-4CC47CD2F875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3314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2B9151-FFF1-433F-B1C9-D87F746D31E2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82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0BF21-3586-49E6-9AC8-37597BE1D871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998C1D-F817-4C4E-8568-3250E6F0B21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176" y="114776"/>
            <a:ext cx="1310315" cy="98964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CC54A0A-E0DB-47B9-9DD3-37575D71D829}"/>
              </a:ext>
            </a:extLst>
          </p:cNvPr>
          <p:cNvSpPr/>
          <p:nvPr userDrawn="1"/>
        </p:nvSpPr>
        <p:spPr>
          <a:xfrm rot="5400000">
            <a:off x="6759849" y="3102236"/>
            <a:ext cx="6135013" cy="707886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InflateTop">
              <a:avLst/>
            </a:prstTxWarp>
            <a:spAutoFit/>
          </a:bodyPr>
          <a:lstStyle/>
          <a:p>
            <a:pPr algn="ctr"/>
            <a:r>
              <a:rPr lang="en-US" sz="4000" b="1" cap="none" spc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NGHIÊN CỨU MARKETING</a:t>
            </a:r>
          </a:p>
        </p:txBody>
      </p:sp>
    </p:spTree>
    <p:extLst>
      <p:ext uri="{BB962C8B-B14F-4D97-AF65-F5344CB8AC3E}">
        <p14:creationId xmlns:p14="http://schemas.microsoft.com/office/powerpoint/2010/main" val="2882189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47824-4595-4F48-8A79-4DD301EFAB00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40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B764E-0C2C-49B8-AF31-95FB2D47D59A}" type="datetime1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9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67DFE-401A-44BC-B9F3-F38FD398CE12}" type="datetime1">
              <a:rPr lang="en-US" smtClean="0"/>
              <a:t>14/10/2025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6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916631-57F2-416C-A674-BE2A0829CB47}" type="datetime1">
              <a:rPr lang="en-US" smtClean="0"/>
              <a:t>14/10/2025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012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ACAAB-A6B0-4480-A700-3A92439D4753}" type="datetime1">
              <a:rPr lang="en-US" smtClean="0"/>
              <a:t>14/10/2025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1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F221A-0903-4982-A082-57A02418F230}" type="datetime1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0A7AF-B2A1-4D4B-B489-A2348246FC9F}" type="datetime1">
              <a:rPr lang="en-US" smtClean="0"/>
              <a:t>14/10/2025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78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90B140-0C23-4022-8E70-601F541A6A5B}" type="datetime1">
              <a:rPr lang="en-US" smtClean="0"/>
              <a:t>14/10/2025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>
                <a:solidFill>
                  <a:srgbClr val="FF0000"/>
                </a:solidFill>
              </a:defRPr>
            </a:lvl1pPr>
          </a:lstStyle>
          <a:p>
            <a:r>
              <a:rPr lang="en-US"/>
              <a:t>TRẦN MINH HUY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0000"/>
                </a:solidFill>
              </a:defRPr>
            </a:lvl1pPr>
          </a:lstStyle>
          <a:p>
            <a:fld id="{D3F3893C-D55C-4060-81E6-AEE55C7797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dt="0"/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q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C0BB5-CE45-4856-83B7-2AF96E186A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KHÁI NIỆM VỀ MARKETING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DAAAD7-1D0E-499E-8426-C9B83201E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5708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Click="0" advTm="5000">
        <p:split orient="vert"/>
      </p:transition>
    </mc:Choice>
    <mc:Fallback>
      <p:transition spd="slow" advClick="0" advTm="5000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1334-619F-40B5-BB08-742E979D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BẢN CHẤT MARKETING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AC16E-19FF-4D72-89B6-338024003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Bao gồm các công việc: </a:t>
            </a:r>
          </a:p>
          <a:p>
            <a:r>
              <a:rPr lang="en-US"/>
              <a:t>Hoạch định, ý t</a:t>
            </a:r>
            <a:r>
              <a:rPr lang="vi-VN"/>
              <a:t>ư</a:t>
            </a:r>
            <a:r>
              <a:rPr lang="en-US"/>
              <a:t>ởng phát triển ý t</a:t>
            </a:r>
            <a:r>
              <a:rPr lang="vi-VN"/>
              <a:t>ư</a:t>
            </a:r>
            <a:r>
              <a:rPr lang="en-US"/>
              <a:t>ởng hang hóa hay dịch vụ</a:t>
            </a:r>
          </a:p>
          <a:p>
            <a:r>
              <a:rPr lang="en-US"/>
              <a:t>Định giá và khuyến mãi </a:t>
            </a:r>
          </a:p>
          <a:p>
            <a:r>
              <a:rPr lang="en-US"/>
              <a:t>Phân phối sản phẩm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EF1F6-C3A7-48B9-9677-80EAB2336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C56BE5-E934-4F93-BEF3-D950FEFB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06222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1CC30-4A6C-43F8-BF84-8D0122273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</a:t>
            </a:r>
            <a:r>
              <a:rPr lang="vi-VN"/>
              <a:t>Ơ</a:t>
            </a:r>
            <a:r>
              <a:rPr lang="en-US"/>
              <a:t> ĐỒ TIẾN TRÌNH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A399E9-A7E1-4051-90C7-A5CDEEB233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9389167"/>
              </p:ext>
            </p:extLst>
          </p:nvPr>
        </p:nvGraphicFramePr>
        <p:xfrm>
          <a:off x="1293640" y="1930400"/>
          <a:ext cx="7980362" cy="31257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36279-46F8-4961-BCFF-5C1BE8B69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TRẦN MINH HUY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6B60B-96F8-4E95-BA10-734D75FBD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F3893C-D55C-4060-81E6-AEE55C7797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495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4" grpId="0">
        <p:bldAsOne/>
      </p:bldGraphic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64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Tahoma</vt:lpstr>
      <vt:lpstr>Trebuchet MS</vt:lpstr>
      <vt:lpstr>Wingdings</vt:lpstr>
      <vt:lpstr>Wingdings 3</vt:lpstr>
      <vt:lpstr>Facet</vt:lpstr>
      <vt:lpstr>KHÁI NIỆM VỀ MARKETING</vt:lpstr>
      <vt:lpstr>BẢN CHẤT MARKETING </vt:lpstr>
      <vt:lpstr>SƠ ĐỒ TIẾN TRÌNH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KHÁI NIỆM VỀ MARKETING</dc:title>
  <dc:creator>SV</dc:creator>
  <cp:lastModifiedBy>SV</cp:lastModifiedBy>
  <cp:revision>1</cp:revision>
  <dcterms:created xsi:type="dcterms:W3CDTF">2025-10-14T12:58:19Z</dcterms:created>
  <dcterms:modified xsi:type="dcterms:W3CDTF">2025-10-14T13:13:27Z</dcterms:modified>
</cp:coreProperties>
</file>