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" initials="S" lastIdx="1" clrIdx="0">
    <p:extLst>
      <p:ext uri="{19B8F6BF-5375-455C-9EA6-DF929625EA0E}">
        <p15:presenceInfo xmlns:p15="http://schemas.microsoft.com/office/powerpoint/2012/main" userId="S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61" autoAdjust="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DDD35-D0FF-4E5C-878D-668664FC810C}" type="datetimeFigureOut">
              <a:rPr lang="en-US" smtClean="0"/>
              <a:t>14/10/2025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20F73-AFC4-46E1-A4D7-900229C3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20F73-AFC4-46E1-A4D7-900229C359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6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20F73-AFC4-46E1-A4D7-900229C359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8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B15C5000-3486-4579-A078-798FEA2E9FCF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CEE2D51A-3460-4288-92E9-444C85520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8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6607-9084-41B2-A8A6-4BFAB7192B62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D51A-3460-4288-92E9-444C855200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1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FF3C-1EB6-4C11-9B90-E82A5A40DC67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D51A-3460-4288-92E9-444C85520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61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7B71-5BDD-4E71-BCB1-59EFCDBAF7B2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D51A-3460-4288-92E9-444C855200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98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15FF-0D7A-483A-89AE-DE1DBD886F5C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D51A-3460-4288-92E9-444C85520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750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D66C-F014-4349-904D-DA3E79D60876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D51A-3460-4288-92E9-444C855200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5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6F82-795A-4BDE-A730-1794D4C81680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D51A-3460-4288-92E9-444C855200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91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FB46-260A-4768-8B76-8801B82387A3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D51A-3460-4288-92E9-444C855200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5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055794"/>
            <a:ext cx="8596668" cy="388077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/>
            </a:lvl1pPr>
            <a:lvl2pPr marL="742950" indent="-285750">
              <a:buFont typeface="Wingdings" panose="05000000000000000000" pitchFamily="2" charset="2"/>
              <a:buChar char="q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041362"/>
            <a:ext cx="2139467" cy="365125"/>
          </a:xfrm>
        </p:spPr>
        <p:txBody>
          <a:bodyPr/>
          <a:lstStyle>
            <a:lvl1pPr>
              <a:defRPr sz="1600"/>
            </a:lvl1pPr>
          </a:lstStyle>
          <a:p>
            <a:fld id="{7F50C265-4B79-457C-90A6-119CCDF3F913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3" y="6041361"/>
            <a:ext cx="5410465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3669" y="6041362"/>
            <a:ext cx="1030334" cy="365125"/>
          </a:xfrm>
        </p:spPr>
        <p:txBody>
          <a:bodyPr/>
          <a:lstStyle>
            <a:lvl1pPr>
              <a:defRPr sz="1600"/>
            </a:lvl1pPr>
          </a:lstStyle>
          <a:p>
            <a:fld id="{CEE2D51A-3460-4288-92E9-444C85520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7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2F22-CC58-4782-91F2-C7842AB606F4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D51A-3460-4288-92E9-444C855200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4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8A2A-502B-4EEC-8B55-81B8183B3EB4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D51A-3460-4288-92E9-444C855200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3B3F-0574-4C6C-A2F4-88B69B41173F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D51A-3460-4288-92E9-444C855200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4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EF27E9B8-4BD2-4945-AFF1-BE83E6047BA1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CEE2D51A-3460-4288-92E9-444C85520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285724" cy="365125"/>
          </a:xfrm>
        </p:spPr>
        <p:txBody>
          <a:bodyPr/>
          <a:lstStyle>
            <a:lvl1pPr>
              <a:defRPr sz="1600"/>
            </a:lvl1pPr>
          </a:lstStyle>
          <a:p>
            <a:fld id="{5D7CAA9E-0699-447E-B733-5E5FD17BDB55}" type="datetime1">
              <a:rPr lang="en-US" smtClean="0"/>
              <a:pPr/>
              <a:t>14/10/2025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/>
              <a:t>TRẦN MINH HUY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CEE2D51A-3460-4288-92E9-444C85520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4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E4B0-3487-4A04-83BF-34D16429EDCE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D51A-3460-4288-92E9-444C855200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6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707-7F93-4CBE-90B2-3D324063BCE7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D51A-3460-4288-92E9-444C855200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3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1325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2173-0B38-4998-9438-E82949813206}" type="datetime1">
              <a:rPr lang="en-US" smtClean="0"/>
              <a:pPr/>
              <a:t>14/10/2025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CEE2D51A-3460-4288-92E9-444C85520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18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A739-1CFF-41CB-9839-2D69AC62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INTERNET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E5656-550F-4E75-963B-906A6DAAC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0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1B686-1DA1-4EFD-9911-10BB6971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AA9E-0699-447E-B733-5E5FD17BDB55}" type="datetime1">
              <a:rPr lang="en-US" smtClean="0"/>
              <a:pPr/>
              <a:t>14/10/2025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20A96-E6EC-4CD7-A6DF-FCA2ADE5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F0B4E-02BB-4EA2-BCE0-53054E27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D51A-3460-4288-92E9-444C8552005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0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C1EF-31A4-4E47-AC02-065EB4D4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GIÚP Đ</a:t>
            </a:r>
            <a:r>
              <a:rPr lang="vi-V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GÌ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04EF-65F8-4592-A294-E0F5BA90A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điên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bản tin </a:t>
            </a:r>
          </a:p>
          <a:p>
            <a:pPr lvl="1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Gải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4FD3-15B3-4E85-804A-647B1BB0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1BC8-8D4C-4EDD-81D7-9EB823F29D9E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F3ADA-4060-4616-A5BA-D169943D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33E0E-C4D1-43F0-9C79-6053DDC4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D51A-3460-4288-92E9-444C855200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0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EF44-BA46-4A30-BFAE-6D8F95D0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DỊCH VỤ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87EC-AE05-49A4-B747-3F186E352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9B5D0-31E6-4001-BC17-53C2FC67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E4CE-E78E-45B1-B13E-C4A3B53B0ABD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A9093-FB2E-4789-A665-30797377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DD0A-52CC-4555-AA80-0E685AD1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D51A-3460-4288-92E9-444C855200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8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reveal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39F5-9308-4B7E-9108-14C865F1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</a:rPr>
              <a:t>LIÊN LẠC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3B158-9F5F-41A3-848C-4529513B6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vi-VN"/>
              <a:t>Ơ</a:t>
            </a:r>
            <a:r>
              <a:rPr lang="en-US"/>
              <a:t> SỞ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5B996-B170-49D4-B4BE-A2B6EBF3B0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Địa chỉ </a:t>
            </a:r>
          </a:p>
          <a:p>
            <a:pPr marL="0" indent="0">
              <a:buNone/>
            </a:pPr>
            <a:r>
              <a:rPr lang="en-US"/>
              <a:t> 67 lê lợi, quận 1, TP.HCM</a:t>
            </a:r>
          </a:p>
          <a:p>
            <a:r>
              <a:rPr lang="en-US"/>
              <a:t>Điện Thoại</a:t>
            </a:r>
          </a:p>
          <a:p>
            <a:pPr marL="0" indent="0">
              <a:buNone/>
            </a:pPr>
            <a:r>
              <a:rPr lang="en-US"/>
              <a:t> 084.08.8321568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10BF2-C766-470A-B926-516DDF473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vi-VN"/>
              <a:t>Ơ</a:t>
            </a:r>
            <a:r>
              <a:rPr lang="en-US"/>
              <a:t> SỞ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36DBF-46D5-4F88-B54C-1DF8D84B45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 Địa chỉ</a:t>
            </a:r>
          </a:p>
          <a:p>
            <a:pPr marL="0" indent="0">
              <a:buNone/>
            </a:pPr>
            <a:r>
              <a:rPr lang="en-US"/>
              <a:t>  224 3/2, Q3, TP.HCM</a:t>
            </a:r>
          </a:p>
          <a:p>
            <a:r>
              <a:rPr lang="en-US"/>
              <a:t>Điện thoại</a:t>
            </a:r>
          </a:p>
          <a:p>
            <a:pPr marL="0" indent="0">
              <a:buNone/>
            </a:pPr>
            <a:r>
              <a:rPr lang="en-US"/>
              <a:t>  084.08.8321569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D8C62-FC2C-40E6-9CB6-810D877C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6FDD-D7E7-4FEC-916D-52727DFB0819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A7B66-1FE9-4B02-9970-551F5056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E1CAF-1495-4EF7-8FA0-4E52638E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D51A-3460-4288-92E9-444C855200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1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A241-434A-438F-ABB7-8D042482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ĐỂ HỌC TỐT TIN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AE3F-BC46-4FA3-9CFF-A9555436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601" y="1539280"/>
            <a:ext cx="5585922" cy="24723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/>
              <a:t>Đi học nghiêm túc </a:t>
            </a:r>
          </a:p>
          <a:p>
            <a:pPr lvl="1">
              <a:buFont typeface="Wingdings" panose="05000000000000000000" pitchFamily="2" charset="2"/>
              <a:buChar char=""/>
            </a:pPr>
            <a:r>
              <a:rPr lang="en-US" sz="2000"/>
              <a:t>Nghe giang năm bài tại lớp </a:t>
            </a:r>
          </a:p>
          <a:p>
            <a:pPr lvl="1">
              <a:buFont typeface="Wingdings" panose="05000000000000000000" pitchFamily="2" charset="2"/>
              <a:buChar char=""/>
            </a:pPr>
            <a:r>
              <a:rPr lang="en-US" sz="2000"/>
              <a:t>Hỏi ngay vấn đề ch</a:t>
            </a:r>
            <a:r>
              <a:rPr lang="vi-VN" sz="2000"/>
              <a:t>ư</a:t>
            </a:r>
            <a:r>
              <a:rPr lang="en-US" sz="2000"/>
              <a:t>a nắm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/>
              <a:t>Thực hành bài tập nhiều lần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F2BFF-5189-4B3B-81BF-56F30D7F6F24}"/>
              </a:ext>
            </a:extLst>
          </p:cNvPr>
          <p:cNvSpPr txBox="1"/>
          <p:nvPr/>
        </p:nvSpPr>
        <p:spPr>
          <a:xfrm rot="17030968">
            <a:off x="-467119" y="3328580"/>
            <a:ext cx="4567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CHÚC BẠN THÀNH CÔNG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CE012-8CF8-4C69-A91F-A21248434C72}"/>
              </a:ext>
            </a:extLst>
          </p:cNvPr>
          <p:cNvSpPr txBox="1"/>
          <p:nvPr/>
        </p:nvSpPr>
        <p:spPr>
          <a:xfrm rot="20558368">
            <a:off x="3638087" y="4129036"/>
            <a:ext cx="5602816" cy="1077218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Thành công là do chính mình </a:t>
            </a:r>
          </a:p>
          <a:p>
            <a:pPr algn="ctr"/>
            <a:r>
              <a:rPr lang="en-US" sz="3200"/>
              <a:t>Thế giới trong tầm tay ta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6224BCA-5143-40FF-8584-563C6B6B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95AC-CFF6-4838-B90A-C345411E09D7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BAFE0B-189A-43FF-ABE2-312713F9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E80247-20DB-434D-8F33-54357377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D51A-3460-4288-92E9-444C855200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6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6" presetClass="exit" presetSubtype="32" repeatCount="407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5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46 -0.18796 L 0.05846 -0.18796 C 0.06771 -0.18565 0.07669 -0.18194 0.08594 -0.18125 C 0.10846 -0.17986 0.12903 -0.18287 0.15104 -0.18796 C 0.15312 -0.18843 0.15521 -0.18935 0.15729 -0.19028 C 0.16849 -0.19468 0.17956 -0.20023 0.19101 -0.20347 C 0.23333 -0.21574 0.21575 -0.20532 0.25351 -0.21458 C 0.26523 -0.21759 0.27695 -0.22083 0.28854 -0.22569 C 0.29948 -0.23056 0.31055 -0.23588 0.32096 -0.24352 C 0.32604 -0.24722 0.33086 -0.25185 0.33594 -0.25463 C 0.34336 -0.25857 0.35104 -0.26042 0.35846 -0.26343 C 0.35976 -0.26412 0.36094 -0.26528 0.36224 -0.26574 C 0.36719 -0.26759 0.37226 -0.26852 0.37721 -0.27014 C 0.37851 -0.2706 0.37969 -0.27176 0.38099 -0.27245 C 0.38476 -0.27407 0.38841 -0.27569 0.39219 -0.27685 C 0.40013 -0.2794 0.40807 -0.28079 0.41601 -0.28357 C 0.42318 -0.28588 0.43008 -0.29005 0.43724 -0.29236 C 0.4418 -0.29375 0.44635 -0.29398 0.45104 -0.29468 C 0.4668 -0.29699 0.48281 -0.29745 0.49844 -0.30139 C 0.54974 -0.31366 0.5293 -0.31019 0.55976 -0.31458 C 0.57409 -0.31019 0.58138 -0.31042 0.59349 -0.29907 C 0.5987 -0.29421 0.6095 -0.27778 0.61224 -0.27014 C 0.62526 -0.23472 0.63073 -0.21157 0.63971 -0.17685 C 0.64388 -0.14282 0.64922 -0.10903 0.65221 -0.07454 C 0.65716 -0.01852 0.65794 -0.00208 0.66601 0.05648 C 0.66849 0.07454 0.67161 0.09213 0.67474 0.10995 C 0.67539 0.11366 0.67669 0.11713 0.67721 0.12106 C 0.67877 0.13056 0.67969 0.14028 0.68099 0.14977 C 0.68307 0.18403 0.68737 0.22361 0.67851 0.25648 C 0.67265 0.27824 0.66055 0.29282 0.65104 0.30995 C 0.64219 0.32546 0.63359 0.34143 0.62344 0.3544 C 0.61719 0.3625 0.60924 0.36597 0.60221 0.37199 C 0.59219 0.38102 0.58828 0.38518 0.57344 0.38981 C 0.56015 0.39421 0.5181 0.39583 0.50599 0.39653 C 0.48476 0.39051 0.46328 0.38704 0.44219 0.3787 C 0.41979 0.36991 0.39831 0.35463 0.37604 0.34537 C 0.36354 0.34028 0.35078 0.33657 0.33854 0.32986 L 0.30221 0.30995 C 0.29974 0.30856 0.29726 0.30671 0.29479 0.30532 C 0.25547 0.28704 0.25364 0.28866 0.22226 0.26759 C 0.22044 0.26643 0.21888 0.26458 0.21719 0.26319 L 0.17721 0.23218 C 0.17474 0.23009 0.17213 0.22778 0.16979 0.22546 C 0.15924 0.21528 0.14883 0.20486 0.13854 0.19421 C 0.13724 0.19306 0.13607 0.1912 0.13476 0.18981 C 0.12982 0.18449 0.12448 0.18009 0.11979 0.17431 C 0.11784 0.17199 0.11667 0.16782 0.11471 0.16551 C 0.10625 0.15509 0.09674 0.14745 0.08854 0.13657 C 0.08125 0.12662 0.07513 0.11435 0.06849 0.10324 C 0.06419 0.09583 0.06015 0.08843 0.05599 0.08102 C 0.0543 0.07801 0.05234 0.07546 0.05104 0.07199 C 0.0418 0.04768 0.03411 0.02106 0.02344 -0.00139 C 0.00976 -0.03009 -0.00495 -0.05764 -0.01771 -0.08796 C -0.02031 -0.09398 -0.02305 -0.09954 -0.02526 -0.10579 C -0.02643 -0.10903 -0.02682 -0.11319 -0.02774 -0.1169 C -0.04362 -0.17801 -0.03685 -0.14398 -0.04531 -0.19236 C -0.0461 -0.20579 -0.04948 -0.21944 -0.04779 -0.23241 C -0.04531 -0.25162 -0.04505 -0.27222 -0.04024 -0.29028 C -0.03724 -0.30162 -0.03099 -0.30949 -0.02526 -0.3169 C -0.02162 -0.32153 -0.01706 -0.32315 -0.01276 -0.32569 C -0.0112 -0.32685 -0.00951 -0.32732 -0.00781 -0.32801 C 0.00469 -0.33264 0.01706 -0.33843 0.02969 -0.3412 C 0.122 -0.3625 0.11627 -0.3588 0.19974 -0.36134 C 0.22812 -0.35903 0.25638 -0.35787 0.28476 -0.35463 C 0.31536 -0.35116 0.35547 -0.34144 0.38594 -0.33472 C 0.39883 -0.32824 0.4138 -0.32107 0.42474 -0.31019 C 0.43515 -0.3 0.44427 -0.28588 0.45351 -0.27245 C 0.49948 -0.20602 0.53281 -0.15995 0.56979 -0.08125 C 0.59752 -0.02199 0.63216 0.03056 0.64974 0.10093 C 0.65143 0.10764 0.65364 0.11389 0.65469 0.12106 C 0.67565 0.26227 0.67474 0.26944 0.68854 0.40995 C 0.69101 0.46736 0.69284 0.49653 0.68724 0.56991 C 0.68594 0.58727 0.68242 0.60532 0.67604 0.61875 C 0.67265 0.62569 0.64648 0.62731 0.64349 0.62778 C 0.63229 0.62245 0.62109 0.61667 0.60976 0.61204 C 0.60651 0.61088 0.60299 0.61088 0.59974 0.60995 C 0.53698 0.59097 0.56953 0.59838 0.54101 0.59213 C 0.46328 0.55347 0.52825 0.58681 0.37851 0.49653 L 0.30351 0.45208 C 0.29844 0.44907 0.29349 0.44606 0.28854 0.44329 C 0.27357 0.43495 0.25794 0.42963 0.24349 0.41875 L 0.17604 0.36759 C 0.17239 0.36505 0.16836 0.36389 0.16471 0.36088 C 0.09362 0.30139 0.14961 0.34977 0.12851 0.32546 C 0.12318 0.31921 0.11758 0.31389 0.11224 0.30764 C 0.11055 0.30556 0.10872 0.30347 0.10729 0.30093 C 0.10456 0.29606 0.10221 0.29051 0.09974 0.28542 C 0.09805 0.275 0.09661 0.26458 0.09479 0.2544 C 0.08945 0.22431 0.09271 0.26852 0.08724 0.20324 C 0.08502 0.17662 0.08385 0.14977 0.08229 0.12315 C 0.0832 0.07315 0.08073 0.06227 0.08854 0.02083 C 0.08971 0.01458 0.0914 0.0088 0.09349 0.00324 C 0.10351 -0.02454 0.11406 -0.05208 0.12474 -0.07917 C 0.13828 -0.11319 0.17031 -0.14306 0.18346 -0.15903 C 0.20325 -0.1831 0.22474 -0.19352 0.24844 -0.20579 C 0.26406 -0.21366 0.27812 -0.21597 0.29349 -0.21898 C 0.3181 -0.21829 0.34284 -0.22292 0.36719 -0.2169 C 0.39114 -0.21088 0.41367 -0.19329 0.43724 -0.18357 C 0.47552 -0.16759 0.55794 -0.14167 0.59349 -0.13472 C 0.60846 -0.13171 0.62344 -0.1331 0.63854 -0.13241 C 0.6418 -0.13171 0.64518 -0.12963 0.64844 -0.13009 C 0.70547 -0.13866 0.73607 -0.12315 0.77604 -0.16574 C 0.77877 -0.16875 0.78099 -0.17315 0.78346 -0.17685 C 0.78476 -0.18727 0.78581 -0.19769 0.78724 -0.20787 C 0.79323 -0.25023 0.80156 -0.27685 0.79479 -0.3213 C 0.79427 -0.32431 0.77643 -0.35278 0.77474 -0.35463 C 0.76094 -0.3713 0.70989 -0.44097 0.67851 -0.45694 C 0.66367 -0.46435 0.64844 -0.46875 0.63346 -0.47454 C 0.61562 -0.46898 0.58542 -0.46574 0.56849 -0.44352 C 0.55573 -0.42662 0.53346 -0.38565 0.53346 -0.38565 C 0.5276 -0.36343 0.51953 -0.34282 0.51601 -0.31898 C 0.51146 -0.28796 0.50625 -0.25718 0.50221 -0.22569 C 0.49961 -0.2044 0.49922 -0.18241 0.49596 -0.16134 C 0.49544 -0.1581 0.4845 -0.08912 0.47604 -0.06343 C 0.46614 -0.0338 0.46068 0.00255 0.44596 0.02546 C 0.4293 0.05139 0.41458 0.08194 0.39596 0.10324 C 0.3901 0.10995 0.38463 0.11759 0.37851 0.12315 C 0.35807 0.1419 0.34206 0.13819 0.31719 0.14329 L 0.14349 0.11204 C 0.13997 0.11134 0.13672 0.10787 0.13346 0.10532 C 0.12422 0.09838 0.11484 0.09143 0.10599 0.0831 C 0.08945 0.06759 0.06836 0.03565 0.05729 0.01435 C 0.04987 0.00023 0.0444 -0.01644 0.03854 -0.03241 C 0.02513 -0.06852 0.02265 -0.07963 0.01224 -0.1169 C 0.01146 -0.12361 0.00924 -0.13009 0.00976 -0.13681 C 0.01094 -0.15278 0.01432 -0.16806 0.01719 -0.18357 C 0.0181 -0.18819 0.01914 -0.19306 0.02096 -0.19676 C 0.04323 -0.24329 0.05403 -0.25903 0.08594 -0.29028 C 0.11745 -0.32083 0.16614 -0.3787 0.20599 -0.38357 L 0.26094 -0.39028 C 0.28724 -0.38194 0.3138 -0.37685 0.33971 -0.36574 C 0.34349 -0.36412 0.34544 -0.35648 0.34844 -0.35232 C 0.4263 -0.24954 0.34987 -0.35787 0.43346 -0.23241 C 0.43711 -0.22685 0.44127 -0.22269 0.44479 -0.2169 C 0.46094 -0.18935 0.47695 -0.16157 0.49349 -0.13472 C 0.497 -0.12894 0.5013 -0.12477 0.50469 -0.11898 C 0.52005 -0.09375 0.53424 -0.06644 0.54974 -0.0412 C 0.55312 -0.03588 0.55742 -0.03264 0.56094 -0.02801 C 0.58073 -0.00232 0.59922 0.02639 0.61979 0.04977 C 0.63268 0.06435 0.64713 0.07407 0.66094 0.08542 C 0.66549 0.08889 0.67005 0.0919 0.67474 0.09421 C 0.72552 0.1206 0.71198 0.11643 0.73854 0.12315 C 0.75521 0.12245 0.77187 0.12222 0.78854 0.12106 C 0.79023 0.12083 0.79193 0.11991 0.79349 0.11875 C 0.80286 0.11111 0.81237 0.10393 0.82096 0.09421 C 0.8319 0.08218 0.8345 0.07292 0.83971 0.05417 C 0.84036 0.05208 0.84062 0.04977 0.84101 0.04768 C 0.84453 -0.0287 0.84765 -0.02338 0.82721 -0.11898 C 0.81888 -0.15833 0.79049 -0.20671 0.77226 -0.22569 C 0.725 -0.27523 0.71133 -0.27523 0.66849 -0.29907 C 0.6651 -0.30093 0.66198 -0.30486 0.65846 -0.30579 C 0.64531 -0.30926 0.63177 -0.31019 0.61849 -0.3125 L 0.52226 -0.30787 C 0.48398 -0.29977 0.43086 -0.25741 0.39726 -0.23009 C 0.38034 -0.21644 0.36432 -0.19931 0.34726 -0.18565 C 0.33971 -0.17986 0.33203 -0.17477 0.32474 -0.16806 C 0.32161 -0.16505 0.31914 -0.15972 0.31601 -0.15694 C 0.30169 -0.14352 0.28659 -0.13241 0.27226 -0.11898 C 0.26992 -0.1169 0.26823 -0.1125 0.26601 -0.11019 C 0.25703 -0.10069 0.247 -0.09421 0.23854 -0.08357 C 0.2319 -0.07546 0.22695 -0.06389 0.22096 -0.05463 C 0.20872 -0.03565 0.19674 -0.01574 0.18346 0.00093 C 0.17226 0.01505 0.16068 0.02847 0.14974 0.04306 C 0.14739 0.0463 0.1457 0.05093 0.14349 0.05417 C 0.12864 0.07685 0.11042 0.10231 0.09349 0.11875 C 0.0819 0.13009 0.0694 0.13843 0.05729 0.14768 C 0.05482 0.14954 0.05234 0.15093 0.04974 0.15208 C 0.04401 0.15463 0.03802 0.15648 0.03229 0.1588 L -0.00156 0.14768 C -0.00326 0.14699 -0.00508 0.14699 -0.00651 0.14537 C -0.01836 0.13241 -0.01979 0.12708 -0.02904 0.11435 C -0.03581 0.10486 -0.03438 0.11273 -0.04271 0.09213 C -0.05208 0.06898 -0.05638 0.05023 -0.06276 0.02546 C -0.06485 -0.05718 -0.06589 -0.03009 -0.05404 -0.14583 C -0.05352 -0.15069 -0.05195 -0.15509 -0.05026 -0.15903 C -0.02396 -0.22292 -0.01458 -0.23889 0.02851 -0.29028 C 0.07708 -0.34792 0.09453 -0.36111 0.14101 -0.39468 C 0.14349 -0.3963 0.14583 -0.39838 0.14844 -0.39907 C 0.16263 -0.40278 0.17682 -0.40509 0.19101 -0.40787 C 0.21927 -0.40046 0.24778 -0.39491 0.27604 -0.38565 C 0.28411 -0.3831 0.29193 -0.37755 0.29974 -0.37245 C 0.38776 -0.31412 0.30377 -0.36482 0.36224 -0.33009 C 0.38685 -0.29977 0.41172 -0.27014 0.43594 -0.23912 C 0.4418 -0.23171 0.44726 -0.22361 0.45221 -0.21458 C 0.47396 -0.17477 0.49492 -0.13333 0.51601 -0.09236 C 0.53568 -0.05417 0.55495 -0.01505 0.57474 0.02315 C 0.60286 0.07731 0.62331 0.0963 0.66601 0.14537 C 0.67005 0.15 0.67487 0.15347 0.67969 0.1544 C 0.70221 0.15856 0.72474 0.1588 0.74726 0.16088 C 0.74935 0.15856 0.77565 0.13426 0.78346 0.11643 C 0.78659 0.10949 0.78945 0.10185 0.79219 0.09421 C 0.79323 0.09143 0.79362 0.08796 0.79479 0.08542 C 0.79987 0.07315 0.80573 0.06181 0.81094 0.04977 C 0.81198 0.04768 0.81289 0.0456 0.81354 0.04306 C 0.81549 0.03449 0.81706 0.02546 0.81849 0.01643 C 0.81914 0.01296 0.81927 0.00903 0.81979 0.00532 C 0.81927 -0.0169 0.82122 -0.03958 0.81849 -0.06134 C 0.81484 -0.09051 0.80755 -0.11806 0.80104 -0.14583 C 0.79961 -0.15162 0.79726 -0.15694 0.79479 -0.16134 C 0.78476 -0.17847 0.77422 -0.19444 0.76354 -0.21019 C 0.75911 -0.21667 0.75599 -0.21736 0.75104 -0.2213 C 0.74935 -0.22269 0.74792 -0.22546 0.74596 -0.22569 C 0.71693 -0.23125 0.68763 -0.23472 0.65846 -0.23912 C 0.62682 -0.23171 0.59505 -0.22593 0.56354 -0.2169 C 0.55911 -0.21551 0.55469 -0.2125 0.55104 -0.20787 C 0.54049 -0.1956 0.51784 -0.16412 0.50599 -0.14352 C 0.48542 -0.10764 0.4668 -0.06759 0.44479 -0.03472 C 0.43437 -0.01898 0.42422 -0.00278 0.41354 0.01204 C 0.38659 0.04907 0.36081 0.07893 0.32604 0.09213 C 0.30065 0.10162 0.27435 0.09792 0.24844 0.10093 L 0.16979 0.08102 C 0.16458 0.0794 0.15963 0.07685 0.15469 0.07431 C 0.09479 0.04444 0.09609 0.04676 0.03594 0.00093 C 0.0332 -0.00116 0.03112 -0.00509 0.02851 -0.00787 C 0.0207 -0.0162 0.01263 -0.02431 0.00469 -0.03241 C 0.0026 -0.03982 -0.00104 -0.0463 -0.00156 -0.05463 C -0.00274 -0.07384 -0.00625 -0.0963 -0.00026 -0.1125 C 0.01237 -0.1463 0.02825 -0.15116 0.04596 -0.15903 C 0.0651 -0.15532 0.08528 -0.15903 0.10351 -0.14792 C 0.16575 -0.11042 0.22643 -0.06412 0.28594 -0.01458 C 0.32526 0.01806 0.46263 0.13958 0.52226 0.16759 C 0.55325 0.18218 0.58555 0.18542 0.61719 0.19421 C 0.75651 0.18958 0.7181 0.21111 0.82604 0.14977 C 0.83047 0.14722 0.83463 0.14329 0.83854 0.13866 C 0.84635 0.12917 0.85351 0.11806 0.86107 0.10764 C 0.86393 0.08912 0.87135 0.07106 0.86979 0.05208 C 0.86784 0.0294 0.8595 0.00926 0.85104 -0.00787 C 0.83008 -0.05 0.73984 -0.11204 0.73346 -0.1169 C 0.72956 -0.11991 0.72513 -0.11991 0.72096 -0.1213 C 0.70104 -0.11528 0.67995 -0.1162 0.66094 -0.10347 C 0.65898 -0.10208 0.57969 -0.03426 0.55599 0.00093 C 0.53672 0.02963 0.51823 0.05949 0.49974 0.08981 C 0.49648 0.09514 0.49466 0.10324 0.49101 0.10764 C 0.47656 0.12431 0.46133 0.13819 0.44596 0.15208 C 0.44245 0.15532 0.43867 0.1581 0.43476 0.1588 C 0.42109 0.16111 0.40729 0.16018 0.39349 0.16088 C 0.34713 0.15463 0.36081 0.15718 0.27721 0.13218 C 0.24765 0.12315 0.21784 0.11667 0.18854 0.10532 C 0.1694 0.09815 0.14974 0.09213 0.13229 0.07662 C 0.12969 0.07431 0.12708 0.07245 0.12474 0.06991 C 0.12122 0.06574 0.1181 0.06088 0.11471 0.05648 C 0.1151 0.03935 0.11497 0.02245 0.11601 0.00532 C 0.11732 -0.01806 0.12825 -0.03194 0.13724 -0.04792 C 0.15456 -0.07894 0.18581 -0.0787 0.20599 -0.08796 C 0.23646 -0.08426 0.26693 -0.08218 0.29726 -0.07685 C 0.30039 -0.07639 0.30351 -0.07361 0.30599 -0.07014 C 0.32526 -0.04306 0.34466 -0.0162 0.36224 0.01435 C 0.45638 0.17847 0.42864 0.14213 0.57604 0.31204 C 0.6181 0.36065 0.72604 0.37245 0.74726 0.3787 C 0.7543 0.375 0.76198 0.37384 0.76849 0.36759 C 0.80482 0.33218 0.8026 0.3331 0.82096 0.29653 C 0.82682 0.27292 0.8332 0.24954 0.83854 0.22546 C 0.83945 0.2213 0.83919 0.21643 0.83971 0.21204 C 0.84297 0.18611 0.84648 0.16018 0.84974 0.13426 C 0.84896 0.11204 0.84909 0.08958 0.84726 0.06759 C 0.84648 0.05903 0.84583 0.04907 0.84232 0.04306 C 0.81406 -0.00417 0.78437 -0.04838 0.75351 -0.09028 C 0.74583 -0.10069 0.7362 -0.10556 0.72721 -0.1125 C 0.69492 -0.13681 0.66263 -0.16157 0.62969 -0.18357 C 0.62461 -0.18704 0.61901 -0.18704 0.61354 -0.18796 C 0.59479 -0.19074 0.57604 -0.19236 0.55729 -0.19468 C 0.52226 -0.17917 0.48698 -0.16482 0.45221 -0.14792 C 0.44739 -0.1456 0.44271 -0.14167 0.43854 -0.13681 C 0.42096 -0.11713 0.40417 -0.09583 0.38724 -0.07454 C 0.38411 -0.0706 0.38151 -0.06551 0.37851 -0.06134 C 0.36979 -0.04931 0.36107 -0.03727 0.35221 -0.02569 C 0.34987 -0.02245 0.34765 -0.01782 0.34479 -0.0169 C 0.31953 -0.0088 0.29388 -0.00509 0.26849 0.00093 C 0.2056 -0.01157 0.14245 -0.02153 0.07969 -0.03681 C 0.0694 -0.03935 0.05963 -0.04653 0.04974 -0.05232 C -0.15573 -0.17431 0.00638 -0.07037 -0.07774 -0.13912 C -0.12591 -0.17847 -0.17526 -0.2125 -0.22266 -0.25463 C -0.22435 -0.25602 -0.22604 -0.25741 -0.22761 -0.25903 C -0.2306 -0.26204 -0.23347 -0.26505 -0.23646 -0.26806 C -0.23177 -0.27917 -0.22995 -0.29653 -0.22266 -0.30139 C -0.13242 -0.35995 -0.11732 -0.34583 -0.02904 -0.3412 C 0.0151 -0.32824 0.1612 -0.2831 0.21094 -0.27685 C 0.2168 -0.27616 0.22265 -0.27569 0.22851 -0.27454 C 0.31002 -0.26111 0.25325 -0.26921 0.29479 -0.26343 L 0.51979 -0.28565 C 0.54596 -0.28866 0.57226 -0.29213 0.59844 -0.29676 C 0.66771 -0.30949 0.65325 -0.30347 0.68346 -0.3169 C 0.69127 -0.32523 0.69831 -0.32801 0.67721 -0.3412 C 0.65989 -0.35232 0.64127 -0.35718 0.62344 -0.36574 C 0.61836 -0.36829 0.61354 -0.37222 0.60846 -0.37454 C 0.59114 -0.38264 0.57344 -0.38935 0.55599 -0.39676 C 0.54635 -0.39537 0.53607 -0.39931 0.52721 -0.39236 C 0.50781 -0.37732 0.47643 -0.34514 0.45729 -0.3125 C 0.4388 -0.28079 0.41966 -0.25023 0.40221 -0.2169 C 0.38711 -0.18796 0.37239 -0.1581 0.35976 -0.12569 C 0.3431 -0.0831 0.33307 -0.03264 0.31471 0.00764 C 0.28607 0.07037 0.26094 0.07801 0.22344 0.11204 C 0.22031 0.11505 0.2181 0.12106 0.21471 0.12315 C 0.19752 0.13449 0.17969 0.14236 0.16224 0.15208 C 0.1414 0.15069 0.12031 0.15301 0.09974 0.14768 C 0.09127 0.14537 0.08398 0.13565 0.07604 0.12986 C 0.07474 0.12893 0.07344 0.12847 0.07226 0.12755 C 0.06758 0.12407 0.06315 0.12014 0.05846 0.11643 C 0.05729 0.11551 0.05586 0.11528 0.05469 0.11435 C 0.04674 0.10718 0.0388 0.09977 0.03099 0.09213 C 0.02969 0.09074 0.02864 0.08866 0.02721 0.08773 C 0.0138 0.07708 0.02448 0.08889 0.01601 0.0787 C 0.0164 0.06157 0.01614 0.04444 0.01719 0.02755 C 0.01745 0.02384 0.02252 0.01643 0.02344 0.01435 C 0.02448 0.01227 0.02604 0.00764 0.02604 0.00764 L 0.06601 -0.11898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E116E1-74C6-4082-BD26-663B1F95C995}"/>
              </a:ext>
            </a:extLst>
          </p:cNvPr>
          <p:cNvSpPr/>
          <p:nvPr/>
        </p:nvSpPr>
        <p:spPr>
          <a:xfrm>
            <a:off x="5037296" y="1583963"/>
            <a:ext cx="1454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Huế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5B7FAD-EF87-472B-A0CD-66DEA5E5A812}"/>
              </a:ext>
            </a:extLst>
          </p:cNvPr>
          <p:cNvSpPr/>
          <p:nvPr/>
        </p:nvSpPr>
        <p:spPr>
          <a:xfrm rot="16200000">
            <a:off x="2456961" y="2167116"/>
            <a:ext cx="18774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 </a:t>
            </a:r>
            <a:r>
              <a:rPr lang="en-US" sz="3600" b="0" cap="none" spc="0" dirty="0" err="1">
                <a:ln w="0"/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Lịch</a:t>
            </a:r>
            <a:r>
              <a:rPr lang="en-US" sz="3600" b="0" cap="none" spc="0" dirty="0">
                <a:ln w="0"/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D070DE-DACA-4611-8FA6-DBCC11F93ED7}"/>
              </a:ext>
            </a:extLst>
          </p:cNvPr>
          <p:cNvSpPr/>
          <p:nvPr/>
        </p:nvSpPr>
        <p:spPr>
          <a:xfrm>
            <a:off x="4614102" y="2581724"/>
            <a:ext cx="2300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Hà Nội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31A826-42D9-40FC-BD8C-522BB78C0B37}"/>
              </a:ext>
            </a:extLst>
          </p:cNvPr>
          <p:cNvSpPr/>
          <p:nvPr/>
        </p:nvSpPr>
        <p:spPr>
          <a:xfrm>
            <a:off x="3808896" y="586202"/>
            <a:ext cx="4031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Hồ Chí Minh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40E4C-0837-40C7-BCE0-DD5BA125FF55}"/>
              </a:ext>
            </a:extLst>
          </p:cNvPr>
          <p:cNvSpPr/>
          <p:nvPr/>
        </p:nvSpPr>
        <p:spPr>
          <a:xfrm flipV="1">
            <a:off x="2482544" y="137160"/>
            <a:ext cx="6684579" cy="438281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vVUIVUIVUIVUIVUIVUIVUIVUIVUIVUIVUIVUIVUVIVUVIVUIVUIVUIVUVIVUVIVUVIVUVIVUVIVUVIVUVIVUVIUVIVUIVUIVUIVUVUIVUIVUIVUIVUIVUIVUIVUIVUIVUIUIVUIVUIIUVIUVUIVUIUIVUVIUVIUVIUVIUVIUVIUVIUVIUVIUVIUVIUVIUVIVUIUIVUIVUIUIVUIVIVIUVIU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D8C8AEE-F4C6-43BC-8E31-6F769CF5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57F35-3C03-4F76-A750-1C3385577E61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4606A3-0319-4832-AA5A-A4AAADA8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5F74328-BF68-4A38-88F4-898F3BCD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D51A-3460-4288-92E9-444C855200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C 0.06901 -3.33333E-6 0.125 0.05602 0.125 0.125 C 0.125 0.19398 0.06901 0.25 3.125E-6 0.25 C -0.06901 0.25 -0.125 0.19398 -0.125 0.125 C -0.125 0.05602 -0.06901 -3.33333E-6 3.125E-6 -3.33333E-6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1.04167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81481E-6 L 0.33072 -0.013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6" y="-67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85185E-6 C -4.375E-6 0.0331 0.02696 0.05996 0.06003 0.05996 C 0.09896 0.05996 0.11303 0.03009 0.11901 0.01204 L 0.125 -0.01204 C 0.13099 -0.03009 0.14597 -0.05995 0.18998 -0.05995 C 0.21797 -0.05995 0.25 -0.0331 0.25 -1.85185E-6 C 0.25 0.0331 0.21797 0.05996 0.18998 0.05996 C 0.14597 0.05996 0.13099 0.03009 0.125 0.01204 L 0.11901 -0.01204 C 0.11303 -0.03009 0.09896 -0.05995 0.06003 -0.05995 C 0.02696 -0.05995 -4.375E-6 -0.0331 -4.375E-6 -1.85185E-6 Z " pathEditMode="relative" rAng="0" ptsTypes="AAAAAAAA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F143-47AF-442E-A6FB-B23AB1C0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9FDDC30-0FAB-4724-840C-763FCC906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143876"/>
              </p:ext>
            </p:extLst>
          </p:nvPr>
        </p:nvGraphicFramePr>
        <p:xfrm>
          <a:off x="677863" y="2055812"/>
          <a:ext cx="8596312" cy="19218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803923831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94394529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88150790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103785778"/>
                    </a:ext>
                  </a:extLst>
                </a:gridCol>
              </a:tblGrid>
              <a:tr h="480457">
                <a:tc gridSpan="4">
                  <a:txBody>
                    <a:bodyPr/>
                    <a:lstStyle/>
                    <a:p>
                      <a:pPr algn="ctr"/>
                      <a:r>
                        <a:rPr lang="en-US"/>
                        <a:t>THỜI KHÓA BIỂU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964787"/>
                  </a:ext>
                </a:extLst>
              </a:tr>
              <a:tr h="480457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 KỲ 6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756308"/>
                  </a:ext>
                </a:extLst>
              </a:tr>
              <a:tr h="4804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CNPM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MẠNG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761305"/>
                  </a:ext>
                </a:extLst>
              </a:tr>
              <a:tr h="4804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MẠNG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4855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CDB18-3E0E-4C0D-B9B4-C8D2BD3D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CC07-709C-49B0-BC58-41A4CD1C94BE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BFD33-F170-4F86-999C-7D3B5313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B176-3349-499F-9473-0888FE91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D51A-3460-4288-92E9-444C8552005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2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78C37-FAA3-4587-B85F-39FB631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F1F3-5910-495C-ABCE-E656501B2EB1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6FFE4-E9FA-4A68-94D2-B501CED7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416FB-6095-4ABF-8A90-E997ADEA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D51A-3460-4288-92E9-444C85520056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CD4D3-C483-4FBF-B79F-8D3791627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1099183"/>
            <a:ext cx="1847850" cy="160591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C6A79F-44B7-47B8-8FAD-B44E2FA1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102" y="1073466"/>
            <a:ext cx="1847850" cy="1533525"/>
          </a:xfrm>
          <a:prstGeom prst="ellipse">
            <a:avLst/>
          </a:prstGeom>
          <a:ln w="762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65AD7-4AF0-44F5-AB7A-3F090E8B9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68149">
            <a:off x="6840470" y="3606467"/>
            <a:ext cx="1847850" cy="1533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8B14A-7A03-485F-B4F1-C16FA727F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95" y="1128712"/>
            <a:ext cx="1847850" cy="1533525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Heart 9">
            <a:extLst>
              <a:ext uri="{FF2B5EF4-FFF2-40B4-BE49-F238E27FC236}">
                <a16:creationId xmlns:a16="http://schemas.microsoft.com/office/drawing/2014/main" id="{B86823B1-7298-434F-89EC-AC3889D62012}"/>
              </a:ext>
            </a:extLst>
          </p:cNvPr>
          <p:cNvSpPr/>
          <p:nvPr/>
        </p:nvSpPr>
        <p:spPr>
          <a:xfrm>
            <a:off x="2293034" y="3615397"/>
            <a:ext cx="1955116" cy="1782140"/>
          </a:xfrm>
          <a:prstGeom prst="hear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0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B39BC-6ACC-4F50-840D-F39AE8B2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2241-9286-4A1D-9BE1-ED63AF1044A4}" type="datetime1">
              <a:rPr lang="en-US" smtClean="0"/>
              <a:t>14/10/2025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E2A86-9E25-4C35-AF92-8B72134D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31DE3-41D8-475D-BF05-D07600E6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D51A-3460-4288-92E9-444C8552005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7C554AF2-7F49-4D3C-A24E-A0E8E89DDDF2}"/>
              </a:ext>
            </a:extLst>
          </p:cNvPr>
          <p:cNvSpPr/>
          <p:nvPr/>
        </p:nvSpPr>
        <p:spPr>
          <a:xfrm>
            <a:off x="1371600" y="1051560"/>
            <a:ext cx="2849880" cy="272796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KHÔNG HIỂU 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D5BBFAD-7202-4DC3-A471-25F956652D9F}"/>
              </a:ext>
            </a:extLst>
          </p:cNvPr>
          <p:cNvSpPr/>
          <p:nvPr/>
        </p:nvSpPr>
        <p:spPr>
          <a:xfrm>
            <a:off x="4724400" y="1844040"/>
            <a:ext cx="2250546" cy="12649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ĐI HỌC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486C5F-158A-4AF6-A3F2-C57901D88B8B}"/>
              </a:ext>
            </a:extLst>
          </p:cNvPr>
          <p:cNvSpPr/>
          <p:nvPr/>
        </p:nvSpPr>
        <p:spPr>
          <a:xfrm>
            <a:off x="7772400" y="1752600"/>
            <a:ext cx="2250546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ĐÃ HIỂU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06F9CB43-961E-4F79-B7F0-DB67B9EECE96}"/>
              </a:ext>
            </a:extLst>
          </p:cNvPr>
          <p:cNvSpPr/>
          <p:nvPr/>
        </p:nvSpPr>
        <p:spPr>
          <a:xfrm>
            <a:off x="1783080" y="4160520"/>
            <a:ext cx="1935480" cy="1880842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99418850-61D7-4595-AFB4-30E1656CF9F6}"/>
              </a:ext>
            </a:extLst>
          </p:cNvPr>
          <p:cNvSpPr/>
          <p:nvPr/>
        </p:nvSpPr>
        <p:spPr>
          <a:xfrm>
            <a:off x="6217920" y="4023360"/>
            <a:ext cx="1899152" cy="192656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859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217</Words>
  <Application>Microsoft Office PowerPoint</Application>
  <PresentationFormat>Widescreen</PresentationFormat>
  <Paragraphs>81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Wingdings 3</vt:lpstr>
      <vt:lpstr>Facet</vt:lpstr>
      <vt:lpstr>GIỚI THIỆU VỀ INTERNET</vt:lpstr>
      <vt:lpstr>INTERNET GIÚP ĐƯỢC GÌ ?</vt:lpstr>
      <vt:lpstr>CÁC DỊCH VỤ INTERNET</vt:lpstr>
      <vt:lpstr>LIÊN LẠC</vt:lpstr>
      <vt:lpstr>ĐỂ HỌC TỐT TIN HỌC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INTERNET</dc:title>
  <dc:creator>SV</dc:creator>
  <cp:lastModifiedBy>SV</cp:lastModifiedBy>
  <cp:revision>2</cp:revision>
  <dcterms:created xsi:type="dcterms:W3CDTF">2025-10-11T11:04:51Z</dcterms:created>
  <dcterms:modified xsi:type="dcterms:W3CDTF">2025-10-14T11:20:40Z</dcterms:modified>
</cp:coreProperties>
</file>