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1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2007</c:v>
                </c:pt>
              </c:strCache>
            </c:strRef>
          </c:tx>
          <c:spPr>
            <a:gradFill>
              <a:gsLst>
                <a:gs pos="100000">
                  <a:schemeClr val="accent1">
                    <a:alpha val="0"/>
                  </a:schemeClr>
                </a:gs>
                <a:gs pos="50000">
                  <a:schemeClr val="accent1"/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cat>
            <c:strRef>
              <c:f>Sheet1!$B$1:$E$1</c:f>
              <c:strCache>
                <c:ptCount val="4"/>
                <c:pt idx="0">
                  <c:v>GIỎI</c:v>
                </c:pt>
                <c:pt idx="1">
                  <c:v>KHÁ</c:v>
                </c:pt>
                <c:pt idx="2">
                  <c:v>TB</c:v>
                </c:pt>
                <c:pt idx="3">
                  <c:v>YẾU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20.399999999999999</c:v>
                </c:pt>
                <c:pt idx="1">
                  <c:v>27.4</c:v>
                </c:pt>
                <c:pt idx="2">
                  <c:v>40.1</c:v>
                </c:pt>
                <c:pt idx="3">
                  <c:v>12.1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FF-4618-AFAC-8021A9F2CAFD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2009</c:v>
                </c:pt>
              </c:strCache>
            </c:strRef>
          </c:tx>
          <c:spPr>
            <a:gradFill>
              <a:gsLst>
                <a:gs pos="100000">
                  <a:schemeClr val="accent3">
                    <a:alpha val="0"/>
                  </a:schemeClr>
                </a:gs>
                <a:gs pos="50000">
                  <a:schemeClr val="accent3"/>
                </a:gs>
              </a:gsLst>
              <a:lin ang="5400000" scaled="0"/>
            </a:gradFill>
            <a:ln>
              <a:noFill/>
            </a:ln>
            <a:effectLst/>
            <a:sp3d/>
          </c:spPr>
          <c:invertIfNegative val="0"/>
          <c:cat>
            <c:strRef>
              <c:f>Sheet1!$B$1:$E$1</c:f>
              <c:strCache>
                <c:ptCount val="4"/>
                <c:pt idx="0">
                  <c:v>GIỎI</c:v>
                </c:pt>
                <c:pt idx="1">
                  <c:v>KHÁ</c:v>
                </c:pt>
                <c:pt idx="2">
                  <c:v>TB</c:v>
                </c:pt>
                <c:pt idx="3">
                  <c:v>YẾU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10.6</c:v>
                </c:pt>
                <c:pt idx="1">
                  <c:v>21.3</c:v>
                </c:pt>
                <c:pt idx="2">
                  <c:v>36.5</c:v>
                </c:pt>
                <c:pt idx="3">
                  <c:v>31.6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6FF-4618-AFAC-8021A9F2CA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gapDepth val="210"/>
        <c:shape val="box"/>
        <c:axId val="357193816"/>
        <c:axId val="357191192"/>
        <c:axId val="0"/>
      </c:bar3DChart>
      <c:catAx>
        <c:axId val="357193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7191192"/>
        <c:crosses val="autoZero"/>
        <c:auto val="1"/>
        <c:lblAlgn val="ctr"/>
        <c:lblOffset val="100"/>
        <c:noMultiLvlLbl val="0"/>
      </c:catAx>
      <c:valAx>
        <c:axId val="357191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7193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Sheet1!$A$2</c:f>
              <c:strCache>
                <c:ptCount val="1"/>
                <c:pt idx="0">
                  <c:v>2007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alpha val="0"/>
                    </a:schemeClr>
                  </a:gs>
                  <a:gs pos="50000">
                    <a:schemeClr val="accent1"/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</c:dPt>
          <c:dPt>
            <c:idx val="1"/>
            <c:bubble3D val="0"/>
            <c:spPr>
              <a:gradFill>
                <a:gsLst>
                  <a:gs pos="100000">
                    <a:schemeClr val="accent3">
                      <a:alpha val="0"/>
                    </a:schemeClr>
                  </a:gs>
                  <a:gs pos="50000">
                    <a:schemeClr val="accent3"/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</c:dPt>
          <c:dPt>
            <c:idx val="2"/>
            <c:bubble3D val="0"/>
            <c:spPr>
              <a:gradFill>
                <a:gsLst>
                  <a:gs pos="100000">
                    <a:schemeClr val="accent5">
                      <a:alpha val="0"/>
                    </a:schemeClr>
                  </a:gs>
                  <a:gs pos="50000">
                    <a:schemeClr val="accent5"/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</c:dPt>
          <c:dPt>
            <c:idx val="3"/>
            <c:bubble3D val="0"/>
            <c:spPr>
              <a:gradFill>
                <a:gsLst>
                  <a:gs pos="100000">
                    <a:schemeClr val="accent1">
                      <a:lumMod val="60000"/>
                      <a:alpha val="0"/>
                    </a:schemeClr>
                  </a:gs>
                  <a:gs pos="5000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Sheet1!$B$1:$E$1</c:f>
              <c:strCache>
                <c:ptCount val="4"/>
                <c:pt idx="0">
                  <c:v>GIỎI</c:v>
                </c:pt>
                <c:pt idx="1">
                  <c:v>KHÁ</c:v>
                </c:pt>
                <c:pt idx="2">
                  <c:v>TB</c:v>
                </c:pt>
                <c:pt idx="3">
                  <c:v>YẾU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20.399999999999999</c:v>
                </c:pt>
                <c:pt idx="1">
                  <c:v>27.4</c:v>
                </c:pt>
                <c:pt idx="2">
                  <c:v>40.1</c:v>
                </c:pt>
                <c:pt idx="3">
                  <c:v>12.1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FF-4618-AFAC-8021A9F2CAFD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2009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alpha val="0"/>
                    </a:schemeClr>
                  </a:gs>
                  <a:gs pos="50000">
                    <a:schemeClr val="accent1"/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</c:dPt>
          <c:dPt>
            <c:idx val="1"/>
            <c:bubble3D val="0"/>
            <c:spPr>
              <a:gradFill>
                <a:gsLst>
                  <a:gs pos="100000">
                    <a:schemeClr val="accent3">
                      <a:alpha val="0"/>
                    </a:schemeClr>
                  </a:gs>
                  <a:gs pos="50000">
                    <a:schemeClr val="accent3"/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</c:dPt>
          <c:dPt>
            <c:idx val="2"/>
            <c:bubble3D val="0"/>
            <c:spPr>
              <a:gradFill>
                <a:gsLst>
                  <a:gs pos="100000">
                    <a:schemeClr val="accent5">
                      <a:alpha val="0"/>
                    </a:schemeClr>
                  </a:gs>
                  <a:gs pos="50000">
                    <a:schemeClr val="accent5"/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</c:dPt>
          <c:dPt>
            <c:idx val="3"/>
            <c:bubble3D val="0"/>
            <c:spPr>
              <a:gradFill>
                <a:gsLst>
                  <a:gs pos="100000">
                    <a:schemeClr val="accent1">
                      <a:lumMod val="60000"/>
                      <a:alpha val="0"/>
                    </a:schemeClr>
                  </a:gs>
                  <a:gs pos="5000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Sheet1!$B$1:$E$1</c:f>
              <c:strCache>
                <c:ptCount val="4"/>
                <c:pt idx="0">
                  <c:v>GIỎI</c:v>
                </c:pt>
                <c:pt idx="1">
                  <c:v>KHÁ</c:v>
                </c:pt>
                <c:pt idx="2">
                  <c:v>TB</c:v>
                </c:pt>
                <c:pt idx="3">
                  <c:v>YẾU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10.6</c:v>
                </c:pt>
                <c:pt idx="1">
                  <c:v>21.3</c:v>
                </c:pt>
                <c:pt idx="2">
                  <c:v>36.5</c:v>
                </c:pt>
                <c:pt idx="3">
                  <c:v>31.6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6FF-4618-AFAC-8021A9F2CAFD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/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alpha val="0"/>
            </a:schemeClr>
          </a:gs>
          <a:gs pos="50000">
            <a:schemeClr val="phClr"/>
          </a:gs>
        </a:gsLst>
        <a:lin ang="5400000" scaled="0"/>
      </a:gradFill>
      <a:sp3d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/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alpha val="0"/>
            </a:schemeClr>
          </a:gs>
          <a:gs pos="50000">
            <a:schemeClr val="phClr"/>
          </a:gs>
        </a:gsLst>
        <a:lin ang="5400000" scaled="0"/>
      </a:gradFill>
      <a:sp3d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68FE38-0E00-48F6-8E4C-5CDE49EDB5AC}" type="doc">
      <dgm:prSet loTypeId="urn:microsoft.com/office/officeart/2005/8/layout/cycle2" loCatId="cycle" qsTypeId="urn:microsoft.com/office/officeart/2005/8/quickstyle/3d5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3EB8E76-ED1D-4540-9DCC-9C195B8798C0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20A3F878-DDC0-4F18-9F97-AE7D14A20F75}" type="parTrans" cxnId="{A379A5FD-D45A-498D-8026-E1F79A246993}">
      <dgm:prSet/>
      <dgm:spPr/>
      <dgm:t>
        <a:bodyPr/>
        <a:lstStyle/>
        <a:p>
          <a:endParaRPr lang="en-US"/>
        </a:p>
      </dgm:t>
    </dgm:pt>
    <dgm:pt modelId="{7E6709A4-D636-439A-AA79-7AA8D632F377}" type="sibTrans" cxnId="{A379A5FD-D45A-498D-8026-E1F79A246993}">
      <dgm:prSet/>
      <dgm:spPr/>
      <dgm:t>
        <a:bodyPr/>
        <a:lstStyle/>
        <a:p>
          <a:endParaRPr lang="en-US"/>
        </a:p>
      </dgm:t>
    </dgm:pt>
    <dgm:pt modelId="{AD58D69F-674F-4301-8350-72202F2D180E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C0663F01-0668-470F-B17F-5FC0A6B5F56B}" type="parTrans" cxnId="{76F7AF62-79EB-4349-B326-FE1D697916E1}">
      <dgm:prSet/>
      <dgm:spPr/>
      <dgm:t>
        <a:bodyPr/>
        <a:lstStyle/>
        <a:p>
          <a:endParaRPr lang="en-US"/>
        </a:p>
      </dgm:t>
    </dgm:pt>
    <dgm:pt modelId="{40D39DA4-D9C1-4B84-B225-DE9CB1C2C9A0}" type="sibTrans" cxnId="{76F7AF62-79EB-4349-B326-FE1D697916E1}">
      <dgm:prSet/>
      <dgm:spPr/>
      <dgm:t>
        <a:bodyPr/>
        <a:lstStyle/>
        <a:p>
          <a:endParaRPr lang="en-US"/>
        </a:p>
      </dgm:t>
    </dgm:pt>
    <dgm:pt modelId="{92382D5C-5098-48DA-B2FB-64612DE91AA1}">
      <dgm:prSet phldrT="[Text]"/>
      <dgm:spPr/>
      <dgm:t>
        <a:bodyPr/>
        <a:lstStyle/>
        <a:p>
          <a:r>
            <a:rPr lang="en-US" dirty="0"/>
            <a:t>3</a:t>
          </a:r>
        </a:p>
      </dgm:t>
    </dgm:pt>
    <dgm:pt modelId="{2C53E938-21A0-4C93-B828-E9A67269BDAF}" type="parTrans" cxnId="{6ABB4D6B-8E0F-4AD0-806B-5F8AE3F80AE8}">
      <dgm:prSet/>
      <dgm:spPr/>
      <dgm:t>
        <a:bodyPr/>
        <a:lstStyle/>
        <a:p>
          <a:endParaRPr lang="en-US"/>
        </a:p>
      </dgm:t>
    </dgm:pt>
    <dgm:pt modelId="{986C2424-D775-43AB-94CB-3135BBE65B33}" type="sibTrans" cxnId="{6ABB4D6B-8E0F-4AD0-806B-5F8AE3F80AE8}">
      <dgm:prSet/>
      <dgm:spPr/>
      <dgm:t>
        <a:bodyPr/>
        <a:lstStyle/>
        <a:p>
          <a:endParaRPr lang="en-US"/>
        </a:p>
      </dgm:t>
    </dgm:pt>
    <dgm:pt modelId="{18104C79-D288-49DC-8B89-4B1C3F0CF5D9}">
      <dgm:prSet phldrT="[Text]"/>
      <dgm:spPr/>
      <dgm:t>
        <a:bodyPr/>
        <a:lstStyle/>
        <a:p>
          <a:r>
            <a:rPr lang="en-US" dirty="0"/>
            <a:t>4</a:t>
          </a:r>
        </a:p>
      </dgm:t>
    </dgm:pt>
    <dgm:pt modelId="{5D99267E-775A-4D35-94B1-536D40C00D44}" type="parTrans" cxnId="{41911408-B1AD-4B41-86AF-4BB3502C9A68}">
      <dgm:prSet/>
      <dgm:spPr/>
      <dgm:t>
        <a:bodyPr/>
        <a:lstStyle/>
        <a:p>
          <a:endParaRPr lang="en-US"/>
        </a:p>
      </dgm:t>
    </dgm:pt>
    <dgm:pt modelId="{5FABB719-368E-49A5-B0C1-D1C879BF089E}" type="sibTrans" cxnId="{41911408-B1AD-4B41-86AF-4BB3502C9A68}">
      <dgm:prSet/>
      <dgm:spPr/>
      <dgm:t>
        <a:bodyPr/>
        <a:lstStyle/>
        <a:p>
          <a:endParaRPr lang="en-US"/>
        </a:p>
      </dgm:t>
    </dgm:pt>
    <dgm:pt modelId="{08EC0828-19C7-415D-A926-42A0CC6763DD}">
      <dgm:prSet phldrT="[Text]"/>
      <dgm:spPr/>
      <dgm:t>
        <a:bodyPr/>
        <a:lstStyle/>
        <a:p>
          <a:r>
            <a:rPr lang="en-US" dirty="0"/>
            <a:t>5</a:t>
          </a:r>
        </a:p>
      </dgm:t>
    </dgm:pt>
    <dgm:pt modelId="{F791EAA5-61FD-4DA6-8FD2-D7333C3CC2B4}" type="parTrans" cxnId="{9178D66B-63EC-41A1-93BA-26C3E7FEC39A}">
      <dgm:prSet/>
      <dgm:spPr/>
      <dgm:t>
        <a:bodyPr/>
        <a:lstStyle/>
        <a:p>
          <a:endParaRPr lang="en-US"/>
        </a:p>
      </dgm:t>
    </dgm:pt>
    <dgm:pt modelId="{4D5D43A6-8857-45E4-90BB-6852C95F8D34}" type="sibTrans" cxnId="{9178D66B-63EC-41A1-93BA-26C3E7FEC39A}">
      <dgm:prSet/>
      <dgm:spPr/>
      <dgm:t>
        <a:bodyPr/>
        <a:lstStyle/>
        <a:p>
          <a:endParaRPr lang="en-US"/>
        </a:p>
      </dgm:t>
    </dgm:pt>
    <dgm:pt modelId="{06152768-0148-4C6A-89AD-525292544B1D}">
      <dgm:prSet phldrT="[Text]"/>
      <dgm:spPr/>
      <dgm:t>
        <a:bodyPr/>
        <a:lstStyle/>
        <a:p>
          <a:r>
            <a:rPr lang="en-US" dirty="0"/>
            <a:t>6</a:t>
          </a:r>
        </a:p>
      </dgm:t>
    </dgm:pt>
    <dgm:pt modelId="{65473690-5F3A-4A0E-A446-71C4FF41A6A5}" type="parTrans" cxnId="{D5046002-9917-4F64-B3D0-5237C266274B}">
      <dgm:prSet/>
      <dgm:spPr/>
      <dgm:t>
        <a:bodyPr/>
        <a:lstStyle/>
        <a:p>
          <a:endParaRPr lang="en-US"/>
        </a:p>
      </dgm:t>
    </dgm:pt>
    <dgm:pt modelId="{131E8AB9-1E52-415F-A4C0-4CC1E9ECBCBE}" type="sibTrans" cxnId="{D5046002-9917-4F64-B3D0-5237C266274B}">
      <dgm:prSet/>
      <dgm:spPr/>
      <dgm:t>
        <a:bodyPr/>
        <a:lstStyle/>
        <a:p>
          <a:endParaRPr lang="en-US"/>
        </a:p>
      </dgm:t>
    </dgm:pt>
    <dgm:pt modelId="{707691BC-B2C7-4817-B3B9-6854F39CA6C1}" type="pres">
      <dgm:prSet presAssocID="{5768FE38-0E00-48F6-8E4C-5CDE49EDB5AC}" presName="cycle" presStyleCnt="0">
        <dgm:presLayoutVars>
          <dgm:dir/>
          <dgm:resizeHandles val="exact"/>
        </dgm:presLayoutVars>
      </dgm:prSet>
      <dgm:spPr/>
    </dgm:pt>
    <dgm:pt modelId="{7C113B6B-2D5E-48C9-A642-5516A56B540E}" type="pres">
      <dgm:prSet presAssocID="{43EB8E76-ED1D-4540-9DCC-9C195B8798C0}" presName="node" presStyleLbl="node1" presStyleIdx="0" presStyleCnt="6">
        <dgm:presLayoutVars>
          <dgm:bulletEnabled val="1"/>
        </dgm:presLayoutVars>
      </dgm:prSet>
      <dgm:spPr/>
    </dgm:pt>
    <dgm:pt modelId="{24CEA0C4-1892-435C-BF20-D2A97A48DCA7}" type="pres">
      <dgm:prSet presAssocID="{7E6709A4-D636-439A-AA79-7AA8D632F377}" presName="sibTrans" presStyleLbl="sibTrans2D1" presStyleIdx="0" presStyleCnt="6"/>
      <dgm:spPr/>
    </dgm:pt>
    <dgm:pt modelId="{1A65AEFE-8660-4ACA-80EE-DB6B7B45EBAA}" type="pres">
      <dgm:prSet presAssocID="{7E6709A4-D636-439A-AA79-7AA8D632F377}" presName="connectorText" presStyleLbl="sibTrans2D1" presStyleIdx="0" presStyleCnt="6"/>
      <dgm:spPr/>
    </dgm:pt>
    <dgm:pt modelId="{1CE52608-AC90-410F-B27F-314007229370}" type="pres">
      <dgm:prSet presAssocID="{AD58D69F-674F-4301-8350-72202F2D180E}" presName="node" presStyleLbl="node1" presStyleIdx="1" presStyleCnt="6" custRadScaleRad="101816" custRadScaleInc="1960">
        <dgm:presLayoutVars>
          <dgm:bulletEnabled val="1"/>
        </dgm:presLayoutVars>
      </dgm:prSet>
      <dgm:spPr/>
    </dgm:pt>
    <dgm:pt modelId="{3C9A961D-80D9-42AB-8D90-3B4D529FEE09}" type="pres">
      <dgm:prSet presAssocID="{40D39DA4-D9C1-4B84-B225-DE9CB1C2C9A0}" presName="sibTrans" presStyleLbl="sibTrans2D1" presStyleIdx="1" presStyleCnt="6"/>
      <dgm:spPr/>
    </dgm:pt>
    <dgm:pt modelId="{AD5561F7-1945-40FB-9625-D1DC1EB66343}" type="pres">
      <dgm:prSet presAssocID="{40D39DA4-D9C1-4B84-B225-DE9CB1C2C9A0}" presName="connectorText" presStyleLbl="sibTrans2D1" presStyleIdx="1" presStyleCnt="6"/>
      <dgm:spPr/>
    </dgm:pt>
    <dgm:pt modelId="{EDBB008D-382A-4AEC-9943-7290021E6D06}" type="pres">
      <dgm:prSet presAssocID="{92382D5C-5098-48DA-B2FB-64612DE91AA1}" presName="node" presStyleLbl="node1" presStyleIdx="2" presStyleCnt="6">
        <dgm:presLayoutVars>
          <dgm:bulletEnabled val="1"/>
        </dgm:presLayoutVars>
      </dgm:prSet>
      <dgm:spPr/>
    </dgm:pt>
    <dgm:pt modelId="{78B6B668-5892-42BB-B28E-C8BE99F2CF38}" type="pres">
      <dgm:prSet presAssocID="{986C2424-D775-43AB-94CB-3135BBE65B33}" presName="sibTrans" presStyleLbl="sibTrans2D1" presStyleIdx="2" presStyleCnt="6"/>
      <dgm:spPr/>
    </dgm:pt>
    <dgm:pt modelId="{7C95A0E4-4770-4A7B-ABB3-D336EA150454}" type="pres">
      <dgm:prSet presAssocID="{986C2424-D775-43AB-94CB-3135BBE65B33}" presName="connectorText" presStyleLbl="sibTrans2D1" presStyleIdx="2" presStyleCnt="6"/>
      <dgm:spPr/>
    </dgm:pt>
    <dgm:pt modelId="{C47C7BD0-4F29-4719-B7F0-741EC88E9A35}" type="pres">
      <dgm:prSet presAssocID="{18104C79-D288-49DC-8B89-4B1C3F0CF5D9}" presName="node" presStyleLbl="node1" presStyleIdx="3" presStyleCnt="6">
        <dgm:presLayoutVars>
          <dgm:bulletEnabled val="1"/>
        </dgm:presLayoutVars>
      </dgm:prSet>
      <dgm:spPr/>
    </dgm:pt>
    <dgm:pt modelId="{DC2CB9D6-28C3-4CE3-AAB2-9CE8047709AF}" type="pres">
      <dgm:prSet presAssocID="{5FABB719-368E-49A5-B0C1-D1C879BF089E}" presName="sibTrans" presStyleLbl="sibTrans2D1" presStyleIdx="3" presStyleCnt="6"/>
      <dgm:spPr/>
    </dgm:pt>
    <dgm:pt modelId="{C82152DE-61C7-42A9-8865-0FD52C449A0C}" type="pres">
      <dgm:prSet presAssocID="{5FABB719-368E-49A5-B0C1-D1C879BF089E}" presName="connectorText" presStyleLbl="sibTrans2D1" presStyleIdx="3" presStyleCnt="6"/>
      <dgm:spPr/>
    </dgm:pt>
    <dgm:pt modelId="{D0603636-9BF3-4B03-A83B-B7ADB633B75F}" type="pres">
      <dgm:prSet presAssocID="{08EC0828-19C7-415D-A926-42A0CC6763DD}" presName="node" presStyleLbl="node1" presStyleIdx="4" presStyleCnt="6">
        <dgm:presLayoutVars>
          <dgm:bulletEnabled val="1"/>
        </dgm:presLayoutVars>
      </dgm:prSet>
      <dgm:spPr/>
    </dgm:pt>
    <dgm:pt modelId="{8EC4D41B-4D1C-496B-939E-2AE6871E858E}" type="pres">
      <dgm:prSet presAssocID="{4D5D43A6-8857-45E4-90BB-6852C95F8D34}" presName="sibTrans" presStyleLbl="sibTrans2D1" presStyleIdx="4" presStyleCnt="6"/>
      <dgm:spPr/>
    </dgm:pt>
    <dgm:pt modelId="{45611F62-8EF9-438A-82F3-196A49AB8191}" type="pres">
      <dgm:prSet presAssocID="{4D5D43A6-8857-45E4-90BB-6852C95F8D34}" presName="connectorText" presStyleLbl="sibTrans2D1" presStyleIdx="4" presStyleCnt="6"/>
      <dgm:spPr/>
    </dgm:pt>
    <dgm:pt modelId="{30B3F8D4-47AA-41EC-95BA-90B919D1852C}" type="pres">
      <dgm:prSet presAssocID="{06152768-0148-4C6A-89AD-525292544B1D}" presName="node" presStyleLbl="node1" presStyleIdx="5" presStyleCnt="6">
        <dgm:presLayoutVars>
          <dgm:bulletEnabled val="1"/>
        </dgm:presLayoutVars>
      </dgm:prSet>
      <dgm:spPr/>
    </dgm:pt>
    <dgm:pt modelId="{4B77AA76-9D0F-4E9F-A6D8-3CDD51359219}" type="pres">
      <dgm:prSet presAssocID="{131E8AB9-1E52-415F-A4C0-4CC1E9ECBCBE}" presName="sibTrans" presStyleLbl="sibTrans2D1" presStyleIdx="5" presStyleCnt="6"/>
      <dgm:spPr/>
    </dgm:pt>
    <dgm:pt modelId="{6FB9334B-2198-4C95-A685-F5A98BF58315}" type="pres">
      <dgm:prSet presAssocID="{131E8AB9-1E52-415F-A4C0-4CC1E9ECBCBE}" presName="connectorText" presStyleLbl="sibTrans2D1" presStyleIdx="5" presStyleCnt="6"/>
      <dgm:spPr/>
    </dgm:pt>
  </dgm:ptLst>
  <dgm:cxnLst>
    <dgm:cxn modelId="{D5046002-9917-4F64-B3D0-5237C266274B}" srcId="{5768FE38-0E00-48F6-8E4C-5CDE49EDB5AC}" destId="{06152768-0148-4C6A-89AD-525292544B1D}" srcOrd="5" destOrd="0" parTransId="{65473690-5F3A-4A0E-A446-71C4FF41A6A5}" sibTransId="{131E8AB9-1E52-415F-A4C0-4CC1E9ECBCBE}"/>
    <dgm:cxn modelId="{41911408-B1AD-4B41-86AF-4BB3502C9A68}" srcId="{5768FE38-0E00-48F6-8E4C-5CDE49EDB5AC}" destId="{18104C79-D288-49DC-8B89-4B1C3F0CF5D9}" srcOrd="3" destOrd="0" parTransId="{5D99267E-775A-4D35-94B1-536D40C00D44}" sibTransId="{5FABB719-368E-49A5-B0C1-D1C879BF089E}"/>
    <dgm:cxn modelId="{9DCDCA0F-6EAD-4EC4-867E-CB24B7754BC5}" type="presOf" srcId="{18104C79-D288-49DC-8B89-4B1C3F0CF5D9}" destId="{C47C7BD0-4F29-4719-B7F0-741EC88E9A35}" srcOrd="0" destOrd="0" presId="urn:microsoft.com/office/officeart/2005/8/layout/cycle2"/>
    <dgm:cxn modelId="{6EAD232B-D4B6-46B2-8981-818542EF8999}" type="presOf" srcId="{5FABB719-368E-49A5-B0C1-D1C879BF089E}" destId="{C82152DE-61C7-42A9-8865-0FD52C449A0C}" srcOrd="1" destOrd="0" presId="urn:microsoft.com/office/officeart/2005/8/layout/cycle2"/>
    <dgm:cxn modelId="{1666FB3C-1D00-4754-854B-C5379BABB4E4}" type="presOf" srcId="{43EB8E76-ED1D-4540-9DCC-9C195B8798C0}" destId="{7C113B6B-2D5E-48C9-A642-5516A56B540E}" srcOrd="0" destOrd="0" presId="urn:microsoft.com/office/officeart/2005/8/layout/cycle2"/>
    <dgm:cxn modelId="{76F7AF62-79EB-4349-B326-FE1D697916E1}" srcId="{5768FE38-0E00-48F6-8E4C-5CDE49EDB5AC}" destId="{AD58D69F-674F-4301-8350-72202F2D180E}" srcOrd="1" destOrd="0" parTransId="{C0663F01-0668-470F-B17F-5FC0A6B5F56B}" sibTransId="{40D39DA4-D9C1-4B84-B225-DE9CB1C2C9A0}"/>
    <dgm:cxn modelId="{87291867-4A8F-4846-ADC4-04A83DA74B42}" type="presOf" srcId="{986C2424-D775-43AB-94CB-3135BBE65B33}" destId="{78B6B668-5892-42BB-B28E-C8BE99F2CF38}" srcOrd="0" destOrd="0" presId="urn:microsoft.com/office/officeart/2005/8/layout/cycle2"/>
    <dgm:cxn modelId="{6ABB4D6B-8E0F-4AD0-806B-5F8AE3F80AE8}" srcId="{5768FE38-0E00-48F6-8E4C-5CDE49EDB5AC}" destId="{92382D5C-5098-48DA-B2FB-64612DE91AA1}" srcOrd="2" destOrd="0" parTransId="{2C53E938-21A0-4C93-B828-E9A67269BDAF}" sibTransId="{986C2424-D775-43AB-94CB-3135BBE65B33}"/>
    <dgm:cxn modelId="{9178D66B-63EC-41A1-93BA-26C3E7FEC39A}" srcId="{5768FE38-0E00-48F6-8E4C-5CDE49EDB5AC}" destId="{08EC0828-19C7-415D-A926-42A0CC6763DD}" srcOrd="4" destOrd="0" parTransId="{F791EAA5-61FD-4DA6-8FD2-D7333C3CC2B4}" sibTransId="{4D5D43A6-8857-45E4-90BB-6852C95F8D34}"/>
    <dgm:cxn modelId="{C7BF5D6C-4E1E-4D9D-A3C3-AF4977022224}" type="presOf" srcId="{40D39DA4-D9C1-4B84-B225-DE9CB1C2C9A0}" destId="{3C9A961D-80D9-42AB-8D90-3B4D529FEE09}" srcOrd="0" destOrd="0" presId="urn:microsoft.com/office/officeart/2005/8/layout/cycle2"/>
    <dgm:cxn modelId="{27988152-3AB7-46E9-9CDC-74D50CD7F5E6}" type="presOf" srcId="{5FABB719-368E-49A5-B0C1-D1C879BF089E}" destId="{DC2CB9D6-28C3-4CE3-AAB2-9CE8047709AF}" srcOrd="0" destOrd="0" presId="urn:microsoft.com/office/officeart/2005/8/layout/cycle2"/>
    <dgm:cxn modelId="{4E5E8D56-1518-4C2F-B3F4-705463C894CE}" type="presOf" srcId="{7E6709A4-D636-439A-AA79-7AA8D632F377}" destId="{1A65AEFE-8660-4ACA-80EE-DB6B7B45EBAA}" srcOrd="1" destOrd="0" presId="urn:microsoft.com/office/officeart/2005/8/layout/cycle2"/>
    <dgm:cxn modelId="{4EF3E656-6B83-4498-8E36-C88B258F5ADD}" type="presOf" srcId="{986C2424-D775-43AB-94CB-3135BBE65B33}" destId="{7C95A0E4-4770-4A7B-ABB3-D336EA150454}" srcOrd="1" destOrd="0" presId="urn:microsoft.com/office/officeart/2005/8/layout/cycle2"/>
    <dgm:cxn modelId="{596D4384-48C6-4F51-A667-C599B6992A4F}" type="presOf" srcId="{06152768-0148-4C6A-89AD-525292544B1D}" destId="{30B3F8D4-47AA-41EC-95BA-90B919D1852C}" srcOrd="0" destOrd="0" presId="urn:microsoft.com/office/officeart/2005/8/layout/cycle2"/>
    <dgm:cxn modelId="{CF9FE0AC-0718-4613-AF5E-EC6BEB427E91}" type="presOf" srcId="{131E8AB9-1E52-415F-A4C0-4CC1E9ECBCBE}" destId="{4B77AA76-9D0F-4E9F-A6D8-3CDD51359219}" srcOrd="0" destOrd="0" presId="urn:microsoft.com/office/officeart/2005/8/layout/cycle2"/>
    <dgm:cxn modelId="{77A3B9B7-452B-4CFF-B85D-E9C944779B74}" type="presOf" srcId="{92382D5C-5098-48DA-B2FB-64612DE91AA1}" destId="{EDBB008D-382A-4AEC-9943-7290021E6D06}" srcOrd="0" destOrd="0" presId="urn:microsoft.com/office/officeart/2005/8/layout/cycle2"/>
    <dgm:cxn modelId="{95482CBF-AF79-4690-AC8A-EDA635EFCAD6}" type="presOf" srcId="{7E6709A4-D636-439A-AA79-7AA8D632F377}" destId="{24CEA0C4-1892-435C-BF20-D2A97A48DCA7}" srcOrd="0" destOrd="0" presId="urn:microsoft.com/office/officeart/2005/8/layout/cycle2"/>
    <dgm:cxn modelId="{6ACB61C9-F360-459B-8812-2F4C19FAD994}" type="presOf" srcId="{131E8AB9-1E52-415F-A4C0-4CC1E9ECBCBE}" destId="{6FB9334B-2198-4C95-A685-F5A98BF58315}" srcOrd="1" destOrd="0" presId="urn:microsoft.com/office/officeart/2005/8/layout/cycle2"/>
    <dgm:cxn modelId="{C6FEA5CC-7E7E-4416-869E-6DF606EB6EA7}" type="presOf" srcId="{40D39DA4-D9C1-4B84-B225-DE9CB1C2C9A0}" destId="{AD5561F7-1945-40FB-9625-D1DC1EB66343}" srcOrd="1" destOrd="0" presId="urn:microsoft.com/office/officeart/2005/8/layout/cycle2"/>
    <dgm:cxn modelId="{E5D20DE6-CBD3-44C9-A6E4-07BD7364DB86}" type="presOf" srcId="{4D5D43A6-8857-45E4-90BB-6852C95F8D34}" destId="{8EC4D41B-4D1C-496B-939E-2AE6871E858E}" srcOrd="0" destOrd="0" presId="urn:microsoft.com/office/officeart/2005/8/layout/cycle2"/>
    <dgm:cxn modelId="{C54001EC-BD7D-4A63-B813-3241FCFA3BE8}" type="presOf" srcId="{4D5D43A6-8857-45E4-90BB-6852C95F8D34}" destId="{45611F62-8EF9-438A-82F3-196A49AB8191}" srcOrd="1" destOrd="0" presId="urn:microsoft.com/office/officeart/2005/8/layout/cycle2"/>
    <dgm:cxn modelId="{ABA878ED-030D-4ABE-AED9-9D837F37F607}" type="presOf" srcId="{5768FE38-0E00-48F6-8E4C-5CDE49EDB5AC}" destId="{707691BC-B2C7-4817-B3B9-6854F39CA6C1}" srcOrd="0" destOrd="0" presId="urn:microsoft.com/office/officeart/2005/8/layout/cycle2"/>
    <dgm:cxn modelId="{E0E41DEF-A5B2-4A3B-B48C-2F48E67F0185}" type="presOf" srcId="{08EC0828-19C7-415D-A926-42A0CC6763DD}" destId="{D0603636-9BF3-4B03-A83B-B7ADB633B75F}" srcOrd="0" destOrd="0" presId="urn:microsoft.com/office/officeart/2005/8/layout/cycle2"/>
    <dgm:cxn modelId="{8ACAF2F4-CE5F-41B7-A80B-4AF9885332BB}" type="presOf" srcId="{AD58D69F-674F-4301-8350-72202F2D180E}" destId="{1CE52608-AC90-410F-B27F-314007229370}" srcOrd="0" destOrd="0" presId="urn:microsoft.com/office/officeart/2005/8/layout/cycle2"/>
    <dgm:cxn modelId="{A379A5FD-D45A-498D-8026-E1F79A246993}" srcId="{5768FE38-0E00-48F6-8E4C-5CDE49EDB5AC}" destId="{43EB8E76-ED1D-4540-9DCC-9C195B8798C0}" srcOrd="0" destOrd="0" parTransId="{20A3F878-DDC0-4F18-9F97-AE7D14A20F75}" sibTransId="{7E6709A4-D636-439A-AA79-7AA8D632F377}"/>
    <dgm:cxn modelId="{AF39A367-1434-4C1A-AFCD-7301BD4F21CC}" type="presParOf" srcId="{707691BC-B2C7-4817-B3B9-6854F39CA6C1}" destId="{7C113B6B-2D5E-48C9-A642-5516A56B540E}" srcOrd="0" destOrd="0" presId="urn:microsoft.com/office/officeart/2005/8/layout/cycle2"/>
    <dgm:cxn modelId="{A8F51BC8-75F8-4FAB-8D7A-8A5EBD272835}" type="presParOf" srcId="{707691BC-B2C7-4817-B3B9-6854F39CA6C1}" destId="{24CEA0C4-1892-435C-BF20-D2A97A48DCA7}" srcOrd="1" destOrd="0" presId="urn:microsoft.com/office/officeart/2005/8/layout/cycle2"/>
    <dgm:cxn modelId="{69C619A7-2158-4D09-B16A-6E2AE5829337}" type="presParOf" srcId="{24CEA0C4-1892-435C-BF20-D2A97A48DCA7}" destId="{1A65AEFE-8660-4ACA-80EE-DB6B7B45EBAA}" srcOrd="0" destOrd="0" presId="urn:microsoft.com/office/officeart/2005/8/layout/cycle2"/>
    <dgm:cxn modelId="{0368B81B-F654-43CB-B75E-754C96F56EC5}" type="presParOf" srcId="{707691BC-B2C7-4817-B3B9-6854F39CA6C1}" destId="{1CE52608-AC90-410F-B27F-314007229370}" srcOrd="2" destOrd="0" presId="urn:microsoft.com/office/officeart/2005/8/layout/cycle2"/>
    <dgm:cxn modelId="{78C32D0B-8AFA-4C6A-BF75-28B85F6F2ED2}" type="presParOf" srcId="{707691BC-B2C7-4817-B3B9-6854F39CA6C1}" destId="{3C9A961D-80D9-42AB-8D90-3B4D529FEE09}" srcOrd="3" destOrd="0" presId="urn:microsoft.com/office/officeart/2005/8/layout/cycle2"/>
    <dgm:cxn modelId="{7C56C582-5C97-42AD-A288-A451B73CC4A0}" type="presParOf" srcId="{3C9A961D-80D9-42AB-8D90-3B4D529FEE09}" destId="{AD5561F7-1945-40FB-9625-D1DC1EB66343}" srcOrd="0" destOrd="0" presId="urn:microsoft.com/office/officeart/2005/8/layout/cycle2"/>
    <dgm:cxn modelId="{4AEB3664-9224-4B33-8A30-70778AF7A5F7}" type="presParOf" srcId="{707691BC-B2C7-4817-B3B9-6854F39CA6C1}" destId="{EDBB008D-382A-4AEC-9943-7290021E6D06}" srcOrd="4" destOrd="0" presId="urn:microsoft.com/office/officeart/2005/8/layout/cycle2"/>
    <dgm:cxn modelId="{67B94962-008E-40DD-87D4-66002F630D20}" type="presParOf" srcId="{707691BC-B2C7-4817-B3B9-6854F39CA6C1}" destId="{78B6B668-5892-42BB-B28E-C8BE99F2CF38}" srcOrd="5" destOrd="0" presId="urn:microsoft.com/office/officeart/2005/8/layout/cycle2"/>
    <dgm:cxn modelId="{40CC662B-670B-44BA-B083-746B1D44EB3E}" type="presParOf" srcId="{78B6B668-5892-42BB-B28E-C8BE99F2CF38}" destId="{7C95A0E4-4770-4A7B-ABB3-D336EA150454}" srcOrd="0" destOrd="0" presId="urn:microsoft.com/office/officeart/2005/8/layout/cycle2"/>
    <dgm:cxn modelId="{C556049C-C5EA-41ED-B76E-83E088C2B7A3}" type="presParOf" srcId="{707691BC-B2C7-4817-B3B9-6854F39CA6C1}" destId="{C47C7BD0-4F29-4719-B7F0-741EC88E9A35}" srcOrd="6" destOrd="0" presId="urn:microsoft.com/office/officeart/2005/8/layout/cycle2"/>
    <dgm:cxn modelId="{B82F6AF0-96DC-4902-9C7F-5669846AADC2}" type="presParOf" srcId="{707691BC-B2C7-4817-B3B9-6854F39CA6C1}" destId="{DC2CB9D6-28C3-4CE3-AAB2-9CE8047709AF}" srcOrd="7" destOrd="0" presId="urn:microsoft.com/office/officeart/2005/8/layout/cycle2"/>
    <dgm:cxn modelId="{6E39CFAE-F018-490F-ADB4-545694B8BC8A}" type="presParOf" srcId="{DC2CB9D6-28C3-4CE3-AAB2-9CE8047709AF}" destId="{C82152DE-61C7-42A9-8865-0FD52C449A0C}" srcOrd="0" destOrd="0" presId="urn:microsoft.com/office/officeart/2005/8/layout/cycle2"/>
    <dgm:cxn modelId="{10DA1903-FE06-49C8-8F4B-1D49694D8C5A}" type="presParOf" srcId="{707691BC-B2C7-4817-B3B9-6854F39CA6C1}" destId="{D0603636-9BF3-4B03-A83B-B7ADB633B75F}" srcOrd="8" destOrd="0" presId="urn:microsoft.com/office/officeart/2005/8/layout/cycle2"/>
    <dgm:cxn modelId="{76FEE581-4C39-47F4-A646-9FFECEA3A103}" type="presParOf" srcId="{707691BC-B2C7-4817-B3B9-6854F39CA6C1}" destId="{8EC4D41B-4D1C-496B-939E-2AE6871E858E}" srcOrd="9" destOrd="0" presId="urn:microsoft.com/office/officeart/2005/8/layout/cycle2"/>
    <dgm:cxn modelId="{D468C69C-C379-4E05-9A1E-9B925A4E668F}" type="presParOf" srcId="{8EC4D41B-4D1C-496B-939E-2AE6871E858E}" destId="{45611F62-8EF9-438A-82F3-196A49AB8191}" srcOrd="0" destOrd="0" presId="urn:microsoft.com/office/officeart/2005/8/layout/cycle2"/>
    <dgm:cxn modelId="{A87E3EDE-2FF9-4300-8603-2CFACF2DDD53}" type="presParOf" srcId="{707691BC-B2C7-4817-B3B9-6854F39CA6C1}" destId="{30B3F8D4-47AA-41EC-95BA-90B919D1852C}" srcOrd="10" destOrd="0" presId="urn:microsoft.com/office/officeart/2005/8/layout/cycle2"/>
    <dgm:cxn modelId="{D3B06FE1-885F-497B-8A69-78697B0B68D3}" type="presParOf" srcId="{707691BC-B2C7-4817-B3B9-6854F39CA6C1}" destId="{4B77AA76-9D0F-4E9F-A6D8-3CDD51359219}" srcOrd="11" destOrd="0" presId="urn:microsoft.com/office/officeart/2005/8/layout/cycle2"/>
    <dgm:cxn modelId="{2E8A9578-5B66-4C28-958E-D5EC67388EB8}" type="presParOf" srcId="{4B77AA76-9D0F-4E9F-A6D8-3CDD51359219}" destId="{6FB9334B-2198-4C95-A685-F5A98BF58315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66B036-EE69-4EF1-9B61-A6ACEF721D8F}" type="doc">
      <dgm:prSet loTypeId="urn:microsoft.com/office/officeart/2005/8/layout/hierarchy1" loCatId="hierarchy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E7A25BF-F823-437C-A3CF-269B1D348FFC}">
      <dgm:prSet phldrT="[Text]"/>
      <dgm:spPr/>
      <dgm:t>
        <a:bodyPr/>
        <a:lstStyle/>
        <a:p>
          <a:r>
            <a:rPr lang="en-US" dirty="0"/>
            <a:t>A</a:t>
          </a:r>
        </a:p>
      </dgm:t>
    </dgm:pt>
    <dgm:pt modelId="{B4DF9947-1C78-4D6A-BC96-6F7C14EFF279}" type="parTrans" cxnId="{48ECB213-E80B-4361-A15D-2B70BDC2BB53}">
      <dgm:prSet/>
      <dgm:spPr/>
      <dgm:t>
        <a:bodyPr/>
        <a:lstStyle/>
        <a:p>
          <a:endParaRPr lang="en-US"/>
        </a:p>
      </dgm:t>
    </dgm:pt>
    <dgm:pt modelId="{0BF78AA6-33A4-4F3D-A318-588538B97C4C}" type="sibTrans" cxnId="{48ECB213-E80B-4361-A15D-2B70BDC2BB53}">
      <dgm:prSet/>
      <dgm:spPr/>
      <dgm:t>
        <a:bodyPr/>
        <a:lstStyle/>
        <a:p>
          <a:endParaRPr lang="en-US"/>
        </a:p>
      </dgm:t>
    </dgm:pt>
    <dgm:pt modelId="{DACD660C-AE99-40EC-8AC7-CBDAAD5DE3E1}">
      <dgm:prSet phldrT="[Text]"/>
      <dgm:spPr/>
      <dgm:t>
        <a:bodyPr/>
        <a:lstStyle/>
        <a:p>
          <a:r>
            <a:rPr lang="en-US" dirty="0"/>
            <a:t> B</a:t>
          </a:r>
        </a:p>
      </dgm:t>
    </dgm:pt>
    <dgm:pt modelId="{3A0482D2-8D0B-4514-B484-F52886598ACF}" type="parTrans" cxnId="{46F55B75-64AB-492D-86F7-17954D76AB2C}">
      <dgm:prSet/>
      <dgm:spPr/>
      <dgm:t>
        <a:bodyPr/>
        <a:lstStyle/>
        <a:p>
          <a:endParaRPr lang="en-US"/>
        </a:p>
      </dgm:t>
    </dgm:pt>
    <dgm:pt modelId="{4BD29B2D-5901-471D-A181-C3FF9A494344}" type="sibTrans" cxnId="{46F55B75-64AB-492D-86F7-17954D76AB2C}">
      <dgm:prSet/>
      <dgm:spPr/>
      <dgm:t>
        <a:bodyPr/>
        <a:lstStyle/>
        <a:p>
          <a:endParaRPr lang="en-US"/>
        </a:p>
      </dgm:t>
    </dgm:pt>
    <dgm:pt modelId="{5C5C8D8F-3850-41AB-A479-CDED2589DA64}">
      <dgm:prSet phldrT="[Text]"/>
      <dgm:spPr/>
      <dgm:t>
        <a:bodyPr/>
        <a:lstStyle/>
        <a:p>
          <a:r>
            <a:rPr lang="en-US" dirty="0"/>
            <a:t>C</a:t>
          </a:r>
        </a:p>
      </dgm:t>
    </dgm:pt>
    <dgm:pt modelId="{2D84DFE2-61CC-4D64-8554-60509913713A}" type="parTrans" cxnId="{F25879EC-88F4-406C-8210-A6B1B71483E7}">
      <dgm:prSet/>
      <dgm:spPr/>
      <dgm:t>
        <a:bodyPr/>
        <a:lstStyle/>
        <a:p>
          <a:endParaRPr lang="en-US"/>
        </a:p>
      </dgm:t>
    </dgm:pt>
    <dgm:pt modelId="{F2B358B4-8FB0-43C6-8DA5-2089F94BE208}" type="sibTrans" cxnId="{F25879EC-88F4-406C-8210-A6B1B71483E7}">
      <dgm:prSet/>
      <dgm:spPr/>
      <dgm:t>
        <a:bodyPr/>
        <a:lstStyle/>
        <a:p>
          <a:endParaRPr lang="en-US"/>
        </a:p>
      </dgm:t>
    </dgm:pt>
    <dgm:pt modelId="{2DA19B49-E433-47A1-82AF-E3D4AC33D2B1}">
      <dgm:prSet phldrT="[Text]"/>
      <dgm:spPr/>
      <dgm:t>
        <a:bodyPr/>
        <a:lstStyle/>
        <a:p>
          <a:r>
            <a:rPr lang="en-US" dirty="0"/>
            <a:t>D</a:t>
          </a:r>
        </a:p>
      </dgm:t>
    </dgm:pt>
    <dgm:pt modelId="{C9AFB5D5-F85B-4F03-B15A-6E6B45FDDE66}" type="parTrans" cxnId="{8385734D-7E03-4152-9877-BE9894DA9B84}">
      <dgm:prSet/>
      <dgm:spPr/>
      <dgm:t>
        <a:bodyPr/>
        <a:lstStyle/>
        <a:p>
          <a:endParaRPr lang="en-US"/>
        </a:p>
      </dgm:t>
    </dgm:pt>
    <dgm:pt modelId="{3C6358BA-B8B7-4E29-B707-FECC26123664}" type="sibTrans" cxnId="{8385734D-7E03-4152-9877-BE9894DA9B84}">
      <dgm:prSet/>
      <dgm:spPr/>
      <dgm:t>
        <a:bodyPr/>
        <a:lstStyle/>
        <a:p>
          <a:endParaRPr lang="en-US"/>
        </a:p>
      </dgm:t>
    </dgm:pt>
    <dgm:pt modelId="{728D185B-3ED4-40AF-A2B0-2A393D1F45FB}">
      <dgm:prSet phldrT="[Text]"/>
      <dgm:spPr/>
      <dgm:t>
        <a:bodyPr/>
        <a:lstStyle/>
        <a:p>
          <a:r>
            <a:rPr lang="en-US" dirty="0"/>
            <a:t>F</a:t>
          </a:r>
        </a:p>
      </dgm:t>
    </dgm:pt>
    <dgm:pt modelId="{830F0B22-82B9-41D1-BD50-DA67FBA834DA}" type="parTrans" cxnId="{B4DA6834-A7E9-4145-8044-DFD42D0E7587}">
      <dgm:prSet/>
      <dgm:spPr/>
      <dgm:t>
        <a:bodyPr/>
        <a:lstStyle/>
        <a:p>
          <a:endParaRPr lang="en-US"/>
        </a:p>
      </dgm:t>
    </dgm:pt>
    <dgm:pt modelId="{0A1D0F9C-C203-44C6-BD35-2EC1BE3DB6EF}" type="sibTrans" cxnId="{B4DA6834-A7E9-4145-8044-DFD42D0E7587}">
      <dgm:prSet/>
      <dgm:spPr/>
      <dgm:t>
        <a:bodyPr/>
        <a:lstStyle/>
        <a:p>
          <a:endParaRPr lang="en-US"/>
        </a:p>
      </dgm:t>
    </dgm:pt>
    <dgm:pt modelId="{97756643-4AC3-4E3A-B02F-5EADBD9CB3E4}">
      <dgm:prSet phldrT="[Text]"/>
      <dgm:spPr/>
      <dgm:t>
        <a:bodyPr/>
        <a:lstStyle/>
        <a:p>
          <a:r>
            <a:rPr lang="en-US" dirty="0"/>
            <a:t>E</a:t>
          </a:r>
        </a:p>
      </dgm:t>
    </dgm:pt>
    <dgm:pt modelId="{547A3093-CFB5-454F-9BA5-FB90A525334F}" type="parTrans" cxnId="{F9A924BE-DF48-42E9-B465-23D0E063237D}">
      <dgm:prSet/>
      <dgm:spPr/>
      <dgm:t>
        <a:bodyPr/>
        <a:lstStyle/>
        <a:p>
          <a:endParaRPr lang="en-US"/>
        </a:p>
      </dgm:t>
    </dgm:pt>
    <dgm:pt modelId="{BC443D8E-E9CD-42C8-9752-4D38E7A260D3}" type="sibTrans" cxnId="{F9A924BE-DF48-42E9-B465-23D0E063237D}">
      <dgm:prSet/>
      <dgm:spPr/>
      <dgm:t>
        <a:bodyPr/>
        <a:lstStyle/>
        <a:p>
          <a:endParaRPr lang="en-US"/>
        </a:p>
      </dgm:t>
    </dgm:pt>
    <dgm:pt modelId="{9E95835F-FA72-4E6C-9472-3E1FB1909401}">
      <dgm:prSet phldrT="[Text]"/>
      <dgm:spPr/>
      <dgm:t>
        <a:bodyPr/>
        <a:lstStyle/>
        <a:p>
          <a:r>
            <a:rPr lang="en-US" dirty="0"/>
            <a:t>K</a:t>
          </a:r>
        </a:p>
      </dgm:t>
    </dgm:pt>
    <dgm:pt modelId="{C2759CC6-AF48-4857-97D8-EBFEB2DAA406}" type="parTrans" cxnId="{61DA3FF4-F4E1-44AF-9550-11D388472BC5}">
      <dgm:prSet/>
      <dgm:spPr/>
      <dgm:t>
        <a:bodyPr/>
        <a:lstStyle/>
        <a:p>
          <a:endParaRPr lang="en-US"/>
        </a:p>
      </dgm:t>
    </dgm:pt>
    <dgm:pt modelId="{F51906AB-F384-456A-8B9E-9550343DD153}" type="sibTrans" cxnId="{61DA3FF4-F4E1-44AF-9550-11D388472BC5}">
      <dgm:prSet/>
      <dgm:spPr/>
      <dgm:t>
        <a:bodyPr/>
        <a:lstStyle/>
        <a:p>
          <a:endParaRPr lang="en-US"/>
        </a:p>
      </dgm:t>
    </dgm:pt>
    <dgm:pt modelId="{4459E0EB-77BD-4BD8-A7C9-58B161A3B333}">
      <dgm:prSet phldrT="[Text]"/>
      <dgm:spPr/>
      <dgm:t>
        <a:bodyPr/>
        <a:lstStyle/>
        <a:p>
          <a:r>
            <a:rPr lang="en-US" dirty="0"/>
            <a:t>G</a:t>
          </a:r>
        </a:p>
      </dgm:t>
    </dgm:pt>
    <dgm:pt modelId="{6042FE02-29B9-4774-A794-F9552F68C0BB}" type="parTrans" cxnId="{588BE6D9-6386-40B0-8F84-C76188BE064E}">
      <dgm:prSet/>
      <dgm:spPr/>
      <dgm:t>
        <a:bodyPr/>
        <a:lstStyle/>
        <a:p>
          <a:endParaRPr lang="en-US"/>
        </a:p>
      </dgm:t>
    </dgm:pt>
    <dgm:pt modelId="{F78DBEA2-E7D8-42AC-B012-3EF39C5060DA}" type="sibTrans" cxnId="{588BE6D9-6386-40B0-8F84-C76188BE064E}">
      <dgm:prSet/>
      <dgm:spPr/>
      <dgm:t>
        <a:bodyPr/>
        <a:lstStyle/>
        <a:p>
          <a:endParaRPr lang="en-US"/>
        </a:p>
      </dgm:t>
    </dgm:pt>
    <dgm:pt modelId="{5B130B8E-151A-49CD-9760-C607D9DD2441}">
      <dgm:prSet phldrT="[Text]"/>
      <dgm:spPr/>
      <dgm:t>
        <a:bodyPr/>
        <a:lstStyle/>
        <a:p>
          <a:r>
            <a:rPr lang="en-US" dirty="0"/>
            <a:t>H</a:t>
          </a:r>
        </a:p>
      </dgm:t>
    </dgm:pt>
    <dgm:pt modelId="{5531264B-9F6D-4D00-8913-2D84E6206B7F}" type="parTrans" cxnId="{9F5EDFD9-69A7-482D-AF29-8B876A75C8EE}">
      <dgm:prSet/>
      <dgm:spPr/>
      <dgm:t>
        <a:bodyPr/>
        <a:lstStyle/>
        <a:p>
          <a:endParaRPr lang="en-US"/>
        </a:p>
      </dgm:t>
    </dgm:pt>
    <dgm:pt modelId="{77B3F287-E090-4593-B5D5-6C20210234D9}" type="sibTrans" cxnId="{9F5EDFD9-69A7-482D-AF29-8B876A75C8EE}">
      <dgm:prSet/>
      <dgm:spPr/>
      <dgm:t>
        <a:bodyPr/>
        <a:lstStyle/>
        <a:p>
          <a:endParaRPr lang="en-US"/>
        </a:p>
      </dgm:t>
    </dgm:pt>
    <dgm:pt modelId="{8C099B5D-DE44-4076-B384-59A095FAA7B3}" type="pres">
      <dgm:prSet presAssocID="{6166B036-EE69-4EF1-9B61-A6ACEF721D8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E77F6E8-F618-4724-B574-884CFF63506C}" type="pres">
      <dgm:prSet presAssocID="{FE7A25BF-F823-437C-A3CF-269B1D348FFC}" presName="hierRoot1" presStyleCnt="0"/>
      <dgm:spPr/>
    </dgm:pt>
    <dgm:pt modelId="{D78635DE-25A3-4103-9C98-85F31126957B}" type="pres">
      <dgm:prSet presAssocID="{FE7A25BF-F823-437C-A3CF-269B1D348FFC}" presName="composite" presStyleCnt="0"/>
      <dgm:spPr/>
    </dgm:pt>
    <dgm:pt modelId="{D0EDB536-1FA1-4A81-ADB9-C03F1EE5EAFB}" type="pres">
      <dgm:prSet presAssocID="{FE7A25BF-F823-437C-A3CF-269B1D348FFC}" presName="background" presStyleLbl="node0" presStyleIdx="0" presStyleCnt="1"/>
      <dgm:spPr/>
    </dgm:pt>
    <dgm:pt modelId="{E6C678DC-416A-4E2B-8DA8-25C45890FF5A}" type="pres">
      <dgm:prSet presAssocID="{FE7A25BF-F823-437C-A3CF-269B1D348FFC}" presName="text" presStyleLbl="fgAcc0" presStyleIdx="0" presStyleCnt="1" custScaleY="116940" custLinFactY="-25239" custLinFactNeighborX="55556" custLinFactNeighborY="-100000">
        <dgm:presLayoutVars>
          <dgm:chPref val="3"/>
        </dgm:presLayoutVars>
      </dgm:prSet>
      <dgm:spPr/>
    </dgm:pt>
    <dgm:pt modelId="{D8D3F1D0-8493-4F36-A4F2-4B6F2A15DB5E}" type="pres">
      <dgm:prSet presAssocID="{FE7A25BF-F823-437C-A3CF-269B1D348FFC}" presName="hierChild2" presStyleCnt="0"/>
      <dgm:spPr/>
    </dgm:pt>
    <dgm:pt modelId="{9ED835E6-CB94-4914-9C5B-A5E546FD4474}" type="pres">
      <dgm:prSet presAssocID="{3A0482D2-8D0B-4514-B484-F52886598ACF}" presName="Name10" presStyleLbl="parChTrans1D2" presStyleIdx="0" presStyleCnt="3"/>
      <dgm:spPr/>
    </dgm:pt>
    <dgm:pt modelId="{1F85C8C2-FD7D-4A03-94DE-22F979F611A9}" type="pres">
      <dgm:prSet presAssocID="{DACD660C-AE99-40EC-8AC7-CBDAAD5DE3E1}" presName="hierRoot2" presStyleCnt="0"/>
      <dgm:spPr/>
    </dgm:pt>
    <dgm:pt modelId="{57B1E246-85B9-4D9A-9E7C-62E12B0E281E}" type="pres">
      <dgm:prSet presAssocID="{DACD660C-AE99-40EC-8AC7-CBDAAD5DE3E1}" presName="composite2" presStyleCnt="0"/>
      <dgm:spPr/>
    </dgm:pt>
    <dgm:pt modelId="{E6E4FEE2-7C3E-4352-A679-BFA2A715C719}" type="pres">
      <dgm:prSet presAssocID="{DACD660C-AE99-40EC-8AC7-CBDAAD5DE3E1}" presName="background2" presStyleLbl="node2" presStyleIdx="0" presStyleCnt="3"/>
      <dgm:spPr/>
    </dgm:pt>
    <dgm:pt modelId="{C8974961-B801-4124-A76B-6D50B29A39F8}" type="pres">
      <dgm:prSet presAssocID="{DACD660C-AE99-40EC-8AC7-CBDAAD5DE3E1}" presName="text2" presStyleLbl="fgAcc2" presStyleIdx="0" presStyleCnt="3" custLinFactX="26490" custLinFactY="-46877" custLinFactNeighborX="100000" custLinFactNeighborY="-100000">
        <dgm:presLayoutVars>
          <dgm:chPref val="3"/>
        </dgm:presLayoutVars>
      </dgm:prSet>
      <dgm:spPr/>
    </dgm:pt>
    <dgm:pt modelId="{A345DAE4-18EE-49B5-BDEE-8D8F5117ED97}" type="pres">
      <dgm:prSet presAssocID="{DACD660C-AE99-40EC-8AC7-CBDAAD5DE3E1}" presName="hierChild3" presStyleCnt="0"/>
      <dgm:spPr/>
    </dgm:pt>
    <dgm:pt modelId="{7FF38C1E-BF75-4681-BD49-DC2B86D1923B}" type="pres">
      <dgm:prSet presAssocID="{2D84DFE2-61CC-4D64-8554-60509913713A}" presName="Name10" presStyleLbl="parChTrans1D2" presStyleIdx="1" presStyleCnt="3"/>
      <dgm:spPr/>
    </dgm:pt>
    <dgm:pt modelId="{A84B7F57-FC03-4E27-9D84-889C62EE03A3}" type="pres">
      <dgm:prSet presAssocID="{5C5C8D8F-3850-41AB-A479-CDED2589DA64}" presName="hierRoot2" presStyleCnt="0"/>
      <dgm:spPr/>
    </dgm:pt>
    <dgm:pt modelId="{CB90AB2D-EB53-426A-831E-E38809DA71E7}" type="pres">
      <dgm:prSet presAssocID="{5C5C8D8F-3850-41AB-A479-CDED2589DA64}" presName="composite2" presStyleCnt="0"/>
      <dgm:spPr/>
    </dgm:pt>
    <dgm:pt modelId="{9210EBBC-26E9-43E8-9007-23E20CD42004}" type="pres">
      <dgm:prSet presAssocID="{5C5C8D8F-3850-41AB-A479-CDED2589DA64}" presName="background2" presStyleLbl="node2" presStyleIdx="1" presStyleCnt="3"/>
      <dgm:spPr/>
    </dgm:pt>
    <dgm:pt modelId="{66883C52-2559-4BBD-8694-6102ABBC7DF5}" type="pres">
      <dgm:prSet presAssocID="{5C5C8D8F-3850-41AB-A479-CDED2589DA64}" presName="text2" presStyleLbl="fgAcc2" presStyleIdx="1" presStyleCnt="3">
        <dgm:presLayoutVars>
          <dgm:chPref val="3"/>
        </dgm:presLayoutVars>
      </dgm:prSet>
      <dgm:spPr/>
    </dgm:pt>
    <dgm:pt modelId="{C4EEA7CB-AA87-4436-8A6C-3D4A4E15D2CE}" type="pres">
      <dgm:prSet presAssocID="{5C5C8D8F-3850-41AB-A479-CDED2589DA64}" presName="hierChild3" presStyleCnt="0"/>
      <dgm:spPr/>
    </dgm:pt>
    <dgm:pt modelId="{65A59A96-064D-47D4-937F-8CDFD10DEF39}" type="pres">
      <dgm:prSet presAssocID="{547A3093-CFB5-454F-9BA5-FB90A525334F}" presName="Name17" presStyleLbl="parChTrans1D3" presStyleIdx="0" presStyleCnt="5"/>
      <dgm:spPr/>
    </dgm:pt>
    <dgm:pt modelId="{DCC51984-3EAD-4070-BEA3-54F3065A3249}" type="pres">
      <dgm:prSet presAssocID="{97756643-4AC3-4E3A-B02F-5EADBD9CB3E4}" presName="hierRoot3" presStyleCnt="0"/>
      <dgm:spPr/>
    </dgm:pt>
    <dgm:pt modelId="{7A538CD8-7AE3-440A-8B21-7B6140E9E496}" type="pres">
      <dgm:prSet presAssocID="{97756643-4AC3-4E3A-B02F-5EADBD9CB3E4}" presName="composite3" presStyleCnt="0"/>
      <dgm:spPr/>
    </dgm:pt>
    <dgm:pt modelId="{B5DFEB65-DB32-4DB3-A145-40763390CD37}" type="pres">
      <dgm:prSet presAssocID="{97756643-4AC3-4E3A-B02F-5EADBD9CB3E4}" presName="background3" presStyleLbl="node3" presStyleIdx="0" presStyleCnt="5"/>
      <dgm:spPr/>
    </dgm:pt>
    <dgm:pt modelId="{22507173-2838-4266-9953-4C7ECEA97A15}" type="pres">
      <dgm:prSet presAssocID="{97756643-4AC3-4E3A-B02F-5EADBD9CB3E4}" presName="text3" presStyleLbl="fgAcc3" presStyleIdx="0" presStyleCnt="5">
        <dgm:presLayoutVars>
          <dgm:chPref val="3"/>
        </dgm:presLayoutVars>
      </dgm:prSet>
      <dgm:spPr/>
    </dgm:pt>
    <dgm:pt modelId="{545A84A4-C646-4896-A695-A1015620CAA1}" type="pres">
      <dgm:prSet presAssocID="{97756643-4AC3-4E3A-B02F-5EADBD9CB3E4}" presName="hierChild4" presStyleCnt="0"/>
      <dgm:spPr/>
    </dgm:pt>
    <dgm:pt modelId="{199BC1A8-389A-46B4-9AB9-28A66BCE77AD}" type="pres">
      <dgm:prSet presAssocID="{830F0B22-82B9-41D1-BD50-DA67FBA834DA}" presName="Name17" presStyleLbl="parChTrans1D3" presStyleIdx="1" presStyleCnt="5"/>
      <dgm:spPr/>
    </dgm:pt>
    <dgm:pt modelId="{7383324F-6D45-46CF-A575-13DAE2FC380F}" type="pres">
      <dgm:prSet presAssocID="{728D185B-3ED4-40AF-A2B0-2A393D1F45FB}" presName="hierRoot3" presStyleCnt="0"/>
      <dgm:spPr/>
    </dgm:pt>
    <dgm:pt modelId="{196DB3D6-803A-43E6-A62C-D0BE85E2488F}" type="pres">
      <dgm:prSet presAssocID="{728D185B-3ED4-40AF-A2B0-2A393D1F45FB}" presName="composite3" presStyleCnt="0"/>
      <dgm:spPr/>
    </dgm:pt>
    <dgm:pt modelId="{30133BED-088D-45DA-9AF6-E54D93BE3FC3}" type="pres">
      <dgm:prSet presAssocID="{728D185B-3ED4-40AF-A2B0-2A393D1F45FB}" presName="background3" presStyleLbl="node3" presStyleIdx="1" presStyleCnt="5"/>
      <dgm:spPr/>
    </dgm:pt>
    <dgm:pt modelId="{027748AB-2EAC-496A-8F2C-6AF52CD34522}" type="pres">
      <dgm:prSet presAssocID="{728D185B-3ED4-40AF-A2B0-2A393D1F45FB}" presName="text3" presStyleLbl="fgAcc3" presStyleIdx="1" presStyleCnt="5">
        <dgm:presLayoutVars>
          <dgm:chPref val="3"/>
        </dgm:presLayoutVars>
      </dgm:prSet>
      <dgm:spPr/>
    </dgm:pt>
    <dgm:pt modelId="{06FE8805-4987-40A5-8784-045969AD3E08}" type="pres">
      <dgm:prSet presAssocID="{728D185B-3ED4-40AF-A2B0-2A393D1F45FB}" presName="hierChild4" presStyleCnt="0"/>
      <dgm:spPr/>
    </dgm:pt>
    <dgm:pt modelId="{62C6FF33-F2CE-4EE1-B603-E70EA142661D}" type="pres">
      <dgm:prSet presAssocID="{C9AFB5D5-F85B-4F03-B15A-6E6B45FDDE66}" presName="Name10" presStyleLbl="parChTrans1D2" presStyleIdx="2" presStyleCnt="3"/>
      <dgm:spPr/>
    </dgm:pt>
    <dgm:pt modelId="{C938478C-46DD-417F-A0AF-EB4AC0A42F8C}" type="pres">
      <dgm:prSet presAssocID="{2DA19B49-E433-47A1-82AF-E3D4AC33D2B1}" presName="hierRoot2" presStyleCnt="0"/>
      <dgm:spPr/>
    </dgm:pt>
    <dgm:pt modelId="{AD6677F0-7B61-4274-A2A5-058BE8A982DB}" type="pres">
      <dgm:prSet presAssocID="{2DA19B49-E433-47A1-82AF-E3D4AC33D2B1}" presName="composite2" presStyleCnt="0"/>
      <dgm:spPr/>
    </dgm:pt>
    <dgm:pt modelId="{91EAC830-5B9B-461E-A31D-92351DC71795}" type="pres">
      <dgm:prSet presAssocID="{2DA19B49-E433-47A1-82AF-E3D4AC33D2B1}" presName="background2" presStyleLbl="node2" presStyleIdx="2" presStyleCnt="3"/>
      <dgm:spPr/>
    </dgm:pt>
    <dgm:pt modelId="{ED35209D-76BB-4FC6-9EAA-42B5D5EA7C77}" type="pres">
      <dgm:prSet presAssocID="{2DA19B49-E433-47A1-82AF-E3D4AC33D2B1}" presName="text2" presStyleLbl="fgAcc2" presStyleIdx="2" presStyleCnt="3">
        <dgm:presLayoutVars>
          <dgm:chPref val="3"/>
        </dgm:presLayoutVars>
      </dgm:prSet>
      <dgm:spPr/>
    </dgm:pt>
    <dgm:pt modelId="{5EA3FAEC-2065-4071-A172-949A4CFC4AB3}" type="pres">
      <dgm:prSet presAssocID="{2DA19B49-E433-47A1-82AF-E3D4AC33D2B1}" presName="hierChild3" presStyleCnt="0"/>
      <dgm:spPr/>
    </dgm:pt>
    <dgm:pt modelId="{F8E1FA39-D427-4CAF-8C17-E2CEB6276F6C}" type="pres">
      <dgm:prSet presAssocID="{6042FE02-29B9-4774-A794-F9552F68C0BB}" presName="Name17" presStyleLbl="parChTrans1D3" presStyleIdx="2" presStyleCnt="5"/>
      <dgm:spPr/>
    </dgm:pt>
    <dgm:pt modelId="{A13EE32A-B4F5-4755-95FC-504DDEBBCF36}" type="pres">
      <dgm:prSet presAssocID="{4459E0EB-77BD-4BD8-A7C9-58B161A3B333}" presName="hierRoot3" presStyleCnt="0"/>
      <dgm:spPr/>
    </dgm:pt>
    <dgm:pt modelId="{751A0A16-F644-48B8-8372-18BBE9B93B8C}" type="pres">
      <dgm:prSet presAssocID="{4459E0EB-77BD-4BD8-A7C9-58B161A3B333}" presName="composite3" presStyleCnt="0"/>
      <dgm:spPr/>
    </dgm:pt>
    <dgm:pt modelId="{926711D4-C862-4919-9719-8AFEEF71A760}" type="pres">
      <dgm:prSet presAssocID="{4459E0EB-77BD-4BD8-A7C9-58B161A3B333}" presName="background3" presStyleLbl="node3" presStyleIdx="2" presStyleCnt="5"/>
      <dgm:spPr/>
    </dgm:pt>
    <dgm:pt modelId="{DEA4E7DB-9039-4623-B0B3-A0755F29951E}" type="pres">
      <dgm:prSet presAssocID="{4459E0EB-77BD-4BD8-A7C9-58B161A3B333}" presName="text3" presStyleLbl="fgAcc3" presStyleIdx="2" presStyleCnt="5">
        <dgm:presLayoutVars>
          <dgm:chPref val="3"/>
        </dgm:presLayoutVars>
      </dgm:prSet>
      <dgm:spPr/>
    </dgm:pt>
    <dgm:pt modelId="{58237532-269F-468E-A87D-2C8F5533ECE7}" type="pres">
      <dgm:prSet presAssocID="{4459E0EB-77BD-4BD8-A7C9-58B161A3B333}" presName="hierChild4" presStyleCnt="0"/>
      <dgm:spPr/>
    </dgm:pt>
    <dgm:pt modelId="{A5E689D9-D183-4634-9DF7-D999D40F85EF}" type="pres">
      <dgm:prSet presAssocID="{5531264B-9F6D-4D00-8913-2D84E6206B7F}" presName="Name17" presStyleLbl="parChTrans1D3" presStyleIdx="3" presStyleCnt="5"/>
      <dgm:spPr/>
    </dgm:pt>
    <dgm:pt modelId="{E3EEE4C6-CD94-44AF-B657-967C41DFDA52}" type="pres">
      <dgm:prSet presAssocID="{5B130B8E-151A-49CD-9760-C607D9DD2441}" presName="hierRoot3" presStyleCnt="0"/>
      <dgm:spPr/>
    </dgm:pt>
    <dgm:pt modelId="{5A6F831B-1DCD-4600-82B7-9CF4E3036127}" type="pres">
      <dgm:prSet presAssocID="{5B130B8E-151A-49CD-9760-C607D9DD2441}" presName="composite3" presStyleCnt="0"/>
      <dgm:spPr/>
    </dgm:pt>
    <dgm:pt modelId="{E9A19B6E-C31F-4228-8F68-EB63F0A315F8}" type="pres">
      <dgm:prSet presAssocID="{5B130B8E-151A-49CD-9760-C607D9DD2441}" presName="background3" presStyleLbl="node3" presStyleIdx="3" presStyleCnt="5"/>
      <dgm:spPr/>
    </dgm:pt>
    <dgm:pt modelId="{89AD2F6E-252A-4443-9203-181998827D8B}" type="pres">
      <dgm:prSet presAssocID="{5B130B8E-151A-49CD-9760-C607D9DD2441}" presName="text3" presStyleLbl="fgAcc3" presStyleIdx="3" presStyleCnt="5">
        <dgm:presLayoutVars>
          <dgm:chPref val="3"/>
        </dgm:presLayoutVars>
      </dgm:prSet>
      <dgm:spPr/>
    </dgm:pt>
    <dgm:pt modelId="{C85CA451-F61D-45DB-A5FE-A8273E6CB268}" type="pres">
      <dgm:prSet presAssocID="{5B130B8E-151A-49CD-9760-C607D9DD2441}" presName="hierChild4" presStyleCnt="0"/>
      <dgm:spPr/>
    </dgm:pt>
    <dgm:pt modelId="{15E92610-5504-411E-A140-FDF65BB72FB1}" type="pres">
      <dgm:prSet presAssocID="{C2759CC6-AF48-4857-97D8-EBFEB2DAA406}" presName="Name17" presStyleLbl="parChTrans1D3" presStyleIdx="4" presStyleCnt="5"/>
      <dgm:spPr/>
    </dgm:pt>
    <dgm:pt modelId="{4A43BE75-5730-4846-BF10-610426EAFD4C}" type="pres">
      <dgm:prSet presAssocID="{9E95835F-FA72-4E6C-9472-3E1FB1909401}" presName="hierRoot3" presStyleCnt="0"/>
      <dgm:spPr/>
    </dgm:pt>
    <dgm:pt modelId="{615FAA16-3B33-44D8-B3D3-2C2094559841}" type="pres">
      <dgm:prSet presAssocID="{9E95835F-FA72-4E6C-9472-3E1FB1909401}" presName="composite3" presStyleCnt="0"/>
      <dgm:spPr/>
    </dgm:pt>
    <dgm:pt modelId="{4C0D5B51-1205-448B-AEF2-C5F866D7A750}" type="pres">
      <dgm:prSet presAssocID="{9E95835F-FA72-4E6C-9472-3E1FB1909401}" presName="background3" presStyleLbl="node3" presStyleIdx="4" presStyleCnt="5"/>
      <dgm:spPr/>
    </dgm:pt>
    <dgm:pt modelId="{B5E15CE5-6C21-4035-8D32-B848A27830DE}" type="pres">
      <dgm:prSet presAssocID="{9E95835F-FA72-4E6C-9472-3E1FB1909401}" presName="text3" presStyleLbl="fgAcc3" presStyleIdx="4" presStyleCnt="5">
        <dgm:presLayoutVars>
          <dgm:chPref val="3"/>
        </dgm:presLayoutVars>
      </dgm:prSet>
      <dgm:spPr/>
    </dgm:pt>
    <dgm:pt modelId="{C9C29488-ACFC-43CE-8E16-6BA30F1F4D73}" type="pres">
      <dgm:prSet presAssocID="{9E95835F-FA72-4E6C-9472-3E1FB1909401}" presName="hierChild4" presStyleCnt="0"/>
      <dgm:spPr/>
    </dgm:pt>
  </dgm:ptLst>
  <dgm:cxnLst>
    <dgm:cxn modelId="{7A2EF607-6C8F-4B31-B95C-1D631CF464B1}" type="presOf" srcId="{2D84DFE2-61CC-4D64-8554-60509913713A}" destId="{7FF38C1E-BF75-4681-BD49-DC2B86D1923B}" srcOrd="0" destOrd="0" presId="urn:microsoft.com/office/officeart/2005/8/layout/hierarchy1"/>
    <dgm:cxn modelId="{6068970F-0FF2-4250-8C20-E7ACE0359827}" type="presOf" srcId="{2DA19B49-E433-47A1-82AF-E3D4AC33D2B1}" destId="{ED35209D-76BB-4FC6-9EAA-42B5D5EA7C77}" srcOrd="0" destOrd="0" presId="urn:microsoft.com/office/officeart/2005/8/layout/hierarchy1"/>
    <dgm:cxn modelId="{48ECB213-E80B-4361-A15D-2B70BDC2BB53}" srcId="{6166B036-EE69-4EF1-9B61-A6ACEF721D8F}" destId="{FE7A25BF-F823-437C-A3CF-269B1D348FFC}" srcOrd="0" destOrd="0" parTransId="{B4DF9947-1C78-4D6A-BC96-6F7C14EFF279}" sibTransId="{0BF78AA6-33A4-4F3D-A318-588538B97C4C}"/>
    <dgm:cxn modelId="{222D3734-8A0A-4F44-9C63-84500D7AD740}" type="presOf" srcId="{4459E0EB-77BD-4BD8-A7C9-58B161A3B333}" destId="{DEA4E7DB-9039-4623-B0B3-A0755F29951E}" srcOrd="0" destOrd="0" presId="urn:microsoft.com/office/officeart/2005/8/layout/hierarchy1"/>
    <dgm:cxn modelId="{B4DA6834-A7E9-4145-8044-DFD42D0E7587}" srcId="{5C5C8D8F-3850-41AB-A479-CDED2589DA64}" destId="{728D185B-3ED4-40AF-A2B0-2A393D1F45FB}" srcOrd="1" destOrd="0" parTransId="{830F0B22-82B9-41D1-BD50-DA67FBA834DA}" sibTransId="{0A1D0F9C-C203-44C6-BD35-2EC1BE3DB6EF}"/>
    <dgm:cxn modelId="{5E502537-10D2-40C4-B0B5-C04FB88AF5A5}" type="presOf" srcId="{9E95835F-FA72-4E6C-9472-3E1FB1909401}" destId="{B5E15CE5-6C21-4035-8D32-B848A27830DE}" srcOrd="0" destOrd="0" presId="urn:microsoft.com/office/officeart/2005/8/layout/hierarchy1"/>
    <dgm:cxn modelId="{875DA042-5943-405B-801D-EE48E46992FD}" type="presOf" srcId="{C2759CC6-AF48-4857-97D8-EBFEB2DAA406}" destId="{15E92610-5504-411E-A140-FDF65BB72FB1}" srcOrd="0" destOrd="0" presId="urn:microsoft.com/office/officeart/2005/8/layout/hierarchy1"/>
    <dgm:cxn modelId="{8385734D-7E03-4152-9877-BE9894DA9B84}" srcId="{FE7A25BF-F823-437C-A3CF-269B1D348FFC}" destId="{2DA19B49-E433-47A1-82AF-E3D4AC33D2B1}" srcOrd="2" destOrd="0" parTransId="{C9AFB5D5-F85B-4F03-B15A-6E6B45FDDE66}" sibTransId="{3C6358BA-B8B7-4E29-B707-FECC26123664}"/>
    <dgm:cxn modelId="{DA90A76E-F382-468D-BCA6-B171B01826ED}" type="presOf" srcId="{3A0482D2-8D0B-4514-B484-F52886598ACF}" destId="{9ED835E6-CB94-4914-9C5B-A5E546FD4474}" srcOrd="0" destOrd="0" presId="urn:microsoft.com/office/officeart/2005/8/layout/hierarchy1"/>
    <dgm:cxn modelId="{7158E44F-CD6E-43FC-9F7B-0CD0BC288053}" type="presOf" srcId="{FE7A25BF-F823-437C-A3CF-269B1D348FFC}" destId="{E6C678DC-416A-4E2B-8DA8-25C45890FF5A}" srcOrd="0" destOrd="0" presId="urn:microsoft.com/office/officeart/2005/8/layout/hierarchy1"/>
    <dgm:cxn modelId="{1486B670-755A-471E-BD31-3EAE6E60FF11}" type="presOf" srcId="{5C5C8D8F-3850-41AB-A479-CDED2589DA64}" destId="{66883C52-2559-4BBD-8694-6102ABBC7DF5}" srcOrd="0" destOrd="0" presId="urn:microsoft.com/office/officeart/2005/8/layout/hierarchy1"/>
    <dgm:cxn modelId="{46F55B75-64AB-492D-86F7-17954D76AB2C}" srcId="{FE7A25BF-F823-437C-A3CF-269B1D348FFC}" destId="{DACD660C-AE99-40EC-8AC7-CBDAAD5DE3E1}" srcOrd="0" destOrd="0" parTransId="{3A0482D2-8D0B-4514-B484-F52886598ACF}" sibTransId="{4BD29B2D-5901-471D-A181-C3FF9A494344}"/>
    <dgm:cxn modelId="{69DD347D-EF81-4F2E-927E-A824E5A22F7A}" type="presOf" srcId="{DACD660C-AE99-40EC-8AC7-CBDAAD5DE3E1}" destId="{C8974961-B801-4124-A76B-6D50B29A39F8}" srcOrd="0" destOrd="0" presId="urn:microsoft.com/office/officeart/2005/8/layout/hierarchy1"/>
    <dgm:cxn modelId="{86850991-BA75-449E-BE2D-853BB335E51B}" type="presOf" srcId="{547A3093-CFB5-454F-9BA5-FB90A525334F}" destId="{65A59A96-064D-47D4-937F-8CDFD10DEF39}" srcOrd="0" destOrd="0" presId="urn:microsoft.com/office/officeart/2005/8/layout/hierarchy1"/>
    <dgm:cxn modelId="{46349AAA-48AA-46AB-A609-8810EC3429E0}" type="presOf" srcId="{6042FE02-29B9-4774-A794-F9552F68C0BB}" destId="{F8E1FA39-D427-4CAF-8C17-E2CEB6276F6C}" srcOrd="0" destOrd="0" presId="urn:microsoft.com/office/officeart/2005/8/layout/hierarchy1"/>
    <dgm:cxn modelId="{6B0B3FB9-D6A8-4CA2-9FAA-8E660A1A24AB}" type="presOf" srcId="{830F0B22-82B9-41D1-BD50-DA67FBA834DA}" destId="{199BC1A8-389A-46B4-9AB9-28A66BCE77AD}" srcOrd="0" destOrd="0" presId="urn:microsoft.com/office/officeart/2005/8/layout/hierarchy1"/>
    <dgm:cxn modelId="{F9A924BE-DF48-42E9-B465-23D0E063237D}" srcId="{5C5C8D8F-3850-41AB-A479-CDED2589DA64}" destId="{97756643-4AC3-4E3A-B02F-5EADBD9CB3E4}" srcOrd="0" destOrd="0" parTransId="{547A3093-CFB5-454F-9BA5-FB90A525334F}" sibTransId="{BC443D8E-E9CD-42C8-9752-4D38E7A260D3}"/>
    <dgm:cxn modelId="{99476FBE-E71A-4653-B19A-88507D08A459}" type="presOf" srcId="{6166B036-EE69-4EF1-9B61-A6ACEF721D8F}" destId="{8C099B5D-DE44-4076-B384-59A095FAA7B3}" srcOrd="0" destOrd="0" presId="urn:microsoft.com/office/officeart/2005/8/layout/hierarchy1"/>
    <dgm:cxn modelId="{CAEA7EC7-F639-41E9-A5DA-729E12BD9EF4}" type="presOf" srcId="{728D185B-3ED4-40AF-A2B0-2A393D1F45FB}" destId="{027748AB-2EAC-496A-8F2C-6AF52CD34522}" srcOrd="0" destOrd="0" presId="urn:microsoft.com/office/officeart/2005/8/layout/hierarchy1"/>
    <dgm:cxn modelId="{EFD2B1CB-8C7A-4247-95D4-59A5AAD3AFB9}" type="presOf" srcId="{5B130B8E-151A-49CD-9760-C607D9DD2441}" destId="{89AD2F6E-252A-4443-9203-181998827D8B}" srcOrd="0" destOrd="0" presId="urn:microsoft.com/office/officeart/2005/8/layout/hierarchy1"/>
    <dgm:cxn modelId="{9F5EDFD9-69A7-482D-AF29-8B876A75C8EE}" srcId="{2DA19B49-E433-47A1-82AF-E3D4AC33D2B1}" destId="{5B130B8E-151A-49CD-9760-C607D9DD2441}" srcOrd="1" destOrd="0" parTransId="{5531264B-9F6D-4D00-8913-2D84E6206B7F}" sibTransId="{77B3F287-E090-4593-B5D5-6C20210234D9}"/>
    <dgm:cxn modelId="{588BE6D9-6386-40B0-8F84-C76188BE064E}" srcId="{2DA19B49-E433-47A1-82AF-E3D4AC33D2B1}" destId="{4459E0EB-77BD-4BD8-A7C9-58B161A3B333}" srcOrd="0" destOrd="0" parTransId="{6042FE02-29B9-4774-A794-F9552F68C0BB}" sibTransId="{F78DBEA2-E7D8-42AC-B012-3EF39C5060DA}"/>
    <dgm:cxn modelId="{9D0554E8-869A-4915-B9A2-E178C8115EC6}" type="presOf" srcId="{97756643-4AC3-4E3A-B02F-5EADBD9CB3E4}" destId="{22507173-2838-4266-9953-4C7ECEA97A15}" srcOrd="0" destOrd="0" presId="urn:microsoft.com/office/officeart/2005/8/layout/hierarchy1"/>
    <dgm:cxn modelId="{F25879EC-88F4-406C-8210-A6B1B71483E7}" srcId="{FE7A25BF-F823-437C-A3CF-269B1D348FFC}" destId="{5C5C8D8F-3850-41AB-A479-CDED2589DA64}" srcOrd="1" destOrd="0" parTransId="{2D84DFE2-61CC-4D64-8554-60509913713A}" sibTransId="{F2B358B4-8FB0-43C6-8DA5-2089F94BE208}"/>
    <dgm:cxn modelId="{61DA3FF4-F4E1-44AF-9550-11D388472BC5}" srcId="{2DA19B49-E433-47A1-82AF-E3D4AC33D2B1}" destId="{9E95835F-FA72-4E6C-9472-3E1FB1909401}" srcOrd="2" destOrd="0" parTransId="{C2759CC6-AF48-4857-97D8-EBFEB2DAA406}" sibTransId="{F51906AB-F384-456A-8B9E-9550343DD153}"/>
    <dgm:cxn modelId="{F31426FB-F30F-43B9-A934-78B54D20AE89}" type="presOf" srcId="{C9AFB5D5-F85B-4F03-B15A-6E6B45FDDE66}" destId="{62C6FF33-F2CE-4EE1-B603-E70EA142661D}" srcOrd="0" destOrd="0" presId="urn:microsoft.com/office/officeart/2005/8/layout/hierarchy1"/>
    <dgm:cxn modelId="{2666B9FD-9A47-4D92-B4F7-FFFE497156BF}" type="presOf" srcId="{5531264B-9F6D-4D00-8913-2D84E6206B7F}" destId="{A5E689D9-D183-4634-9DF7-D999D40F85EF}" srcOrd="0" destOrd="0" presId="urn:microsoft.com/office/officeart/2005/8/layout/hierarchy1"/>
    <dgm:cxn modelId="{5C6C1478-613A-4679-9A98-05DD3A598733}" type="presParOf" srcId="{8C099B5D-DE44-4076-B384-59A095FAA7B3}" destId="{9E77F6E8-F618-4724-B574-884CFF63506C}" srcOrd="0" destOrd="0" presId="urn:microsoft.com/office/officeart/2005/8/layout/hierarchy1"/>
    <dgm:cxn modelId="{3055C936-A5CE-407C-A95E-AA1B9645F1ED}" type="presParOf" srcId="{9E77F6E8-F618-4724-B574-884CFF63506C}" destId="{D78635DE-25A3-4103-9C98-85F31126957B}" srcOrd="0" destOrd="0" presId="urn:microsoft.com/office/officeart/2005/8/layout/hierarchy1"/>
    <dgm:cxn modelId="{405E5766-4FDE-4092-98B3-627CB58571A6}" type="presParOf" srcId="{D78635DE-25A3-4103-9C98-85F31126957B}" destId="{D0EDB536-1FA1-4A81-ADB9-C03F1EE5EAFB}" srcOrd="0" destOrd="0" presId="urn:microsoft.com/office/officeart/2005/8/layout/hierarchy1"/>
    <dgm:cxn modelId="{F38A5A12-08C1-4AA1-B751-2D4C2127D66D}" type="presParOf" srcId="{D78635DE-25A3-4103-9C98-85F31126957B}" destId="{E6C678DC-416A-4E2B-8DA8-25C45890FF5A}" srcOrd="1" destOrd="0" presId="urn:microsoft.com/office/officeart/2005/8/layout/hierarchy1"/>
    <dgm:cxn modelId="{FA3AE3E1-5D30-4707-B09F-C6B4A17D68B4}" type="presParOf" srcId="{9E77F6E8-F618-4724-B574-884CFF63506C}" destId="{D8D3F1D0-8493-4F36-A4F2-4B6F2A15DB5E}" srcOrd="1" destOrd="0" presId="urn:microsoft.com/office/officeart/2005/8/layout/hierarchy1"/>
    <dgm:cxn modelId="{5C368AAD-6A1C-4F76-8D61-F74F6A70C9DE}" type="presParOf" srcId="{D8D3F1D0-8493-4F36-A4F2-4B6F2A15DB5E}" destId="{9ED835E6-CB94-4914-9C5B-A5E546FD4474}" srcOrd="0" destOrd="0" presId="urn:microsoft.com/office/officeart/2005/8/layout/hierarchy1"/>
    <dgm:cxn modelId="{531E7EDF-7D83-479E-866E-37653BA6E38B}" type="presParOf" srcId="{D8D3F1D0-8493-4F36-A4F2-4B6F2A15DB5E}" destId="{1F85C8C2-FD7D-4A03-94DE-22F979F611A9}" srcOrd="1" destOrd="0" presId="urn:microsoft.com/office/officeart/2005/8/layout/hierarchy1"/>
    <dgm:cxn modelId="{79C03AEF-E64D-4D30-968C-34822C8FB39F}" type="presParOf" srcId="{1F85C8C2-FD7D-4A03-94DE-22F979F611A9}" destId="{57B1E246-85B9-4D9A-9E7C-62E12B0E281E}" srcOrd="0" destOrd="0" presId="urn:microsoft.com/office/officeart/2005/8/layout/hierarchy1"/>
    <dgm:cxn modelId="{542CFAF8-74F9-4503-9471-D9620E00702C}" type="presParOf" srcId="{57B1E246-85B9-4D9A-9E7C-62E12B0E281E}" destId="{E6E4FEE2-7C3E-4352-A679-BFA2A715C719}" srcOrd="0" destOrd="0" presId="urn:microsoft.com/office/officeart/2005/8/layout/hierarchy1"/>
    <dgm:cxn modelId="{DF409E94-B64B-4167-803C-A553AC347361}" type="presParOf" srcId="{57B1E246-85B9-4D9A-9E7C-62E12B0E281E}" destId="{C8974961-B801-4124-A76B-6D50B29A39F8}" srcOrd="1" destOrd="0" presId="urn:microsoft.com/office/officeart/2005/8/layout/hierarchy1"/>
    <dgm:cxn modelId="{13BE21B2-5A13-43EA-86BA-3B18E7EBE1FD}" type="presParOf" srcId="{1F85C8C2-FD7D-4A03-94DE-22F979F611A9}" destId="{A345DAE4-18EE-49B5-BDEE-8D8F5117ED97}" srcOrd="1" destOrd="0" presId="urn:microsoft.com/office/officeart/2005/8/layout/hierarchy1"/>
    <dgm:cxn modelId="{F2D0EE5E-AE8B-43CF-B889-8B2D92935326}" type="presParOf" srcId="{D8D3F1D0-8493-4F36-A4F2-4B6F2A15DB5E}" destId="{7FF38C1E-BF75-4681-BD49-DC2B86D1923B}" srcOrd="2" destOrd="0" presId="urn:microsoft.com/office/officeart/2005/8/layout/hierarchy1"/>
    <dgm:cxn modelId="{5293A491-C75A-4F7C-BDE1-DF7EAAFFB726}" type="presParOf" srcId="{D8D3F1D0-8493-4F36-A4F2-4B6F2A15DB5E}" destId="{A84B7F57-FC03-4E27-9D84-889C62EE03A3}" srcOrd="3" destOrd="0" presId="urn:microsoft.com/office/officeart/2005/8/layout/hierarchy1"/>
    <dgm:cxn modelId="{F2BB5F3D-9ABC-4907-9306-C49AD9EDF261}" type="presParOf" srcId="{A84B7F57-FC03-4E27-9D84-889C62EE03A3}" destId="{CB90AB2D-EB53-426A-831E-E38809DA71E7}" srcOrd="0" destOrd="0" presId="urn:microsoft.com/office/officeart/2005/8/layout/hierarchy1"/>
    <dgm:cxn modelId="{B3E60B54-3AA4-42DA-882B-1B4C3F198064}" type="presParOf" srcId="{CB90AB2D-EB53-426A-831E-E38809DA71E7}" destId="{9210EBBC-26E9-43E8-9007-23E20CD42004}" srcOrd="0" destOrd="0" presId="urn:microsoft.com/office/officeart/2005/8/layout/hierarchy1"/>
    <dgm:cxn modelId="{78314EE7-804A-4BC1-A527-38710014310F}" type="presParOf" srcId="{CB90AB2D-EB53-426A-831E-E38809DA71E7}" destId="{66883C52-2559-4BBD-8694-6102ABBC7DF5}" srcOrd="1" destOrd="0" presId="urn:microsoft.com/office/officeart/2005/8/layout/hierarchy1"/>
    <dgm:cxn modelId="{7E0503F6-D3E1-47AC-8CAC-07340A0EA3BB}" type="presParOf" srcId="{A84B7F57-FC03-4E27-9D84-889C62EE03A3}" destId="{C4EEA7CB-AA87-4436-8A6C-3D4A4E15D2CE}" srcOrd="1" destOrd="0" presId="urn:microsoft.com/office/officeart/2005/8/layout/hierarchy1"/>
    <dgm:cxn modelId="{C46BB737-0ED3-4969-8C6E-E6CFF602602D}" type="presParOf" srcId="{C4EEA7CB-AA87-4436-8A6C-3D4A4E15D2CE}" destId="{65A59A96-064D-47D4-937F-8CDFD10DEF39}" srcOrd="0" destOrd="0" presId="urn:microsoft.com/office/officeart/2005/8/layout/hierarchy1"/>
    <dgm:cxn modelId="{7E4C73A6-9EFF-4694-858F-6CBFC9AE8114}" type="presParOf" srcId="{C4EEA7CB-AA87-4436-8A6C-3D4A4E15D2CE}" destId="{DCC51984-3EAD-4070-BEA3-54F3065A3249}" srcOrd="1" destOrd="0" presId="urn:microsoft.com/office/officeart/2005/8/layout/hierarchy1"/>
    <dgm:cxn modelId="{8C4399E2-B4C8-4A6C-B555-5B1892E23AFF}" type="presParOf" srcId="{DCC51984-3EAD-4070-BEA3-54F3065A3249}" destId="{7A538CD8-7AE3-440A-8B21-7B6140E9E496}" srcOrd="0" destOrd="0" presId="urn:microsoft.com/office/officeart/2005/8/layout/hierarchy1"/>
    <dgm:cxn modelId="{7E32C014-4021-4391-AD29-EA10B58184AF}" type="presParOf" srcId="{7A538CD8-7AE3-440A-8B21-7B6140E9E496}" destId="{B5DFEB65-DB32-4DB3-A145-40763390CD37}" srcOrd="0" destOrd="0" presId="urn:microsoft.com/office/officeart/2005/8/layout/hierarchy1"/>
    <dgm:cxn modelId="{DD5FEE4D-4E4A-46F2-A5CC-520DDCD5F79E}" type="presParOf" srcId="{7A538CD8-7AE3-440A-8B21-7B6140E9E496}" destId="{22507173-2838-4266-9953-4C7ECEA97A15}" srcOrd="1" destOrd="0" presId="urn:microsoft.com/office/officeart/2005/8/layout/hierarchy1"/>
    <dgm:cxn modelId="{5079BC82-A03E-4865-8D80-D5116F6909DF}" type="presParOf" srcId="{DCC51984-3EAD-4070-BEA3-54F3065A3249}" destId="{545A84A4-C646-4896-A695-A1015620CAA1}" srcOrd="1" destOrd="0" presId="urn:microsoft.com/office/officeart/2005/8/layout/hierarchy1"/>
    <dgm:cxn modelId="{F5B3FA99-36A2-453C-8DEB-BFDC7368D559}" type="presParOf" srcId="{C4EEA7CB-AA87-4436-8A6C-3D4A4E15D2CE}" destId="{199BC1A8-389A-46B4-9AB9-28A66BCE77AD}" srcOrd="2" destOrd="0" presId="urn:microsoft.com/office/officeart/2005/8/layout/hierarchy1"/>
    <dgm:cxn modelId="{91679CBE-7901-4443-AE25-6FE5371337A3}" type="presParOf" srcId="{C4EEA7CB-AA87-4436-8A6C-3D4A4E15D2CE}" destId="{7383324F-6D45-46CF-A575-13DAE2FC380F}" srcOrd="3" destOrd="0" presId="urn:microsoft.com/office/officeart/2005/8/layout/hierarchy1"/>
    <dgm:cxn modelId="{1B8EC248-B8BB-4ACB-B5EA-F8A4AAEE59FD}" type="presParOf" srcId="{7383324F-6D45-46CF-A575-13DAE2FC380F}" destId="{196DB3D6-803A-43E6-A62C-D0BE85E2488F}" srcOrd="0" destOrd="0" presId="urn:microsoft.com/office/officeart/2005/8/layout/hierarchy1"/>
    <dgm:cxn modelId="{7B5757A0-F1C4-4104-9F2C-6A2109886BF3}" type="presParOf" srcId="{196DB3D6-803A-43E6-A62C-D0BE85E2488F}" destId="{30133BED-088D-45DA-9AF6-E54D93BE3FC3}" srcOrd="0" destOrd="0" presId="urn:microsoft.com/office/officeart/2005/8/layout/hierarchy1"/>
    <dgm:cxn modelId="{4D255A3D-954A-4275-B439-4F3A47032AFE}" type="presParOf" srcId="{196DB3D6-803A-43E6-A62C-D0BE85E2488F}" destId="{027748AB-2EAC-496A-8F2C-6AF52CD34522}" srcOrd="1" destOrd="0" presId="urn:microsoft.com/office/officeart/2005/8/layout/hierarchy1"/>
    <dgm:cxn modelId="{310A7F38-AE35-4B1A-ACFB-1F35495CDCF0}" type="presParOf" srcId="{7383324F-6D45-46CF-A575-13DAE2FC380F}" destId="{06FE8805-4987-40A5-8784-045969AD3E08}" srcOrd="1" destOrd="0" presId="urn:microsoft.com/office/officeart/2005/8/layout/hierarchy1"/>
    <dgm:cxn modelId="{438F0660-F150-49E3-83A7-8C79B638F89C}" type="presParOf" srcId="{D8D3F1D0-8493-4F36-A4F2-4B6F2A15DB5E}" destId="{62C6FF33-F2CE-4EE1-B603-E70EA142661D}" srcOrd="4" destOrd="0" presId="urn:microsoft.com/office/officeart/2005/8/layout/hierarchy1"/>
    <dgm:cxn modelId="{758D21F2-1A80-4865-94ED-CCD40E5AB1EE}" type="presParOf" srcId="{D8D3F1D0-8493-4F36-A4F2-4B6F2A15DB5E}" destId="{C938478C-46DD-417F-A0AF-EB4AC0A42F8C}" srcOrd="5" destOrd="0" presId="urn:microsoft.com/office/officeart/2005/8/layout/hierarchy1"/>
    <dgm:cxn modelId="{CAEBCD5E-9E9C-4931-8C74-46DAB1CE25D7}" type="presParOf" srcId="{C938478C-46DD-417F-A0AF-EB4AC0A42F8C}" destId="{AD6677F0-7B61-4274-A2A5-058BE8A982DB}" srcOrd="0" destOrd="0" presId="urn:microsoft.com/office/officeart/2005/8/layout/hierarchy1"/>
    <dgm:cxn modelId="{DDD2AEF8-1571-4DD0-9E0F-C2A0E88438DA}" type="presParOf" srcId="{AD6677F0-7B61-4274-A2A5-058BE8A982DB}" destId="{91EAC830-5B9B-461E-A31D-92351DC71795}" srcOrd="0" destOrd="0" presId="urn:microsoft.com/office/officeart/2005/8/layout/hierarchy1"/>
    <dgm:cxn modelId="{5A5507D2-0CDE-4CD1-9AEC-F6106AD393E9}" type="presParOf" srcId="{AD6677F0-7B61-4274-A2A5-058BE8A982DB}" destId="{ED35209D-76BB-4FC6-9EAA-42B5D5EA7C77}" srcOrd="1" destOrd="0" presId="urn:microsoft.com/office/officeart/2005/8/layout/hierarchy1"/>
    <dgm:cxn modelId="{B968F505-2F1C-4B01-8652-C96C0E1E8E43}" type="presParOf" srcId="{C938478C-46DD-417F-A0AF-EB4AC0A42F8C}" destId="{5EA3FAEC-2065-4071-A172-949A4CFC4AB3}" srcOrd="1" destOrd="0" presId="urn:microsoft.com/office/officeart/2005/8/layout/hierarchy1"/>
    <dgm:cxn modelId="{0A1D6F33-AA74-49DD-9CFF-C05BA662402B}" type="presParOf" srcId="{5EA3FAEC-2065-4071-A172-949A4CFC4AB3}" destId="{F8E1FA39-D427-4CAF-8C17-E2CEB6276F6C}" srcOrd="0" destOrd="0" presId="urn:microsoft.com/office/officeart/2005/8/layout/hierarchy1"/>
    <dgm:cxn modelId="{55C85A04-5BD8-4920-BE3C-96EE3373A5D2}" type="presParOf" srcId="{5EA3FAEC-2065-4071-A172-949A4CFC4AB3}" destId="{A13EE32A-B4F5-4755-95FC-504DDEBBCF36}" srcOrd="1" destOrd="0" presId="urn:microsoft.com/office/officeart/2005/8/layout/hierarchy1"/>
    <dgm:cxn modelId="{D16267E8-2ED6-4230-87B4-AE84526B1282}" type="presParOf" srcId="{A13EE32A-B4F5-4755-95FC-504DDEBBCF36}" destId="{751A0A16-F644-48B8-8372-18BBE9B93B8C}" srcOrd="0" destOrd="0" presId="urn:microsoft.com/office/officeart/2005/8/layout/hierarchy1"/>
    <dgm:cxn modelId="{18E583F5-41F7-4232-9FA9-5B2F07EB5F46}" type="presParOf" srcId="{751A0A16-F644-48B8-8372-18BBE9B93B8C}" destId="{926711D4-C862-4919-9719-8AFEEF71A760}" srcOrd="0" destOrd="0" presId="urn:microsoft.com/office/officeart/2005/8/layout/hierarchy1"/>
    <dgm:cxn modelId="{0E4F1987-6869-439A-BD0C-E5CE78563405}" type="presParOf" srcId="{751A0A16-F644-48B8-8372-18BBE9B93B8C}" destId="{DEA4E7DB-9039-4623-B0B3-A0755F29951E}" srcOrd="1" destOrd="0" presId="urn:microsoft.com/office/officeart/2005/8/layout/hierarchy1"/>
    <dgm:cxn modelId="{1B4B3AD2-C772-4763-87A4-835E4EC2E759}" type="presParOf" srcId="{A13EE32A-B4F5-4755-95FC-504DDEBBCF36}" destId="{58237532-269F-468E-A87D-2C8F5533ECE7}" srcOrd="1" destOrd="0" presId="urn:microsoft.com/office/officeart/2005/8/layout/hierarchy1"/>
    <dgm:cxn modelId="{1D55EC93-0C3C-43B7-B814-1561C850A8C0}" type="presParOf" srcId="{5EA3FAEC-2065-4071-A172-949A4CFC4AB3}" destId="{A5E689D9-D183-4634-9DF7-D999D40F85EF}" srcOrd="2" destOrd="0" presId="urn:microsoft.com/office/officeart/2005/8/layout/hierarchy1"/>
    <dgm:cxn modelId="{00268C0E-C3B8-40BC-B107-1FC6513721C1}" type="presParOf" srcId="{5EA3FAEC-2065-4071-A172-949A4CFC4AB3}" destId="{E3EEE4C6-CD94-44AF-B657-967C41DFDA52}" srcOrd="3" destOrd="0" presId="urn:microsoft.com/office/officeart/2005/8/layout/hierarchy1"/>
    <dgm:cxn modelId="{6F2A64F3-283E-4A61-8C44-0380A246AE48}" type="presParOf" srcId="{E3EEE4C6-CD94-44AF-B657-967C41DFDA52}" destId="{5A6F831B-1DCD-4600-82B7-9CF4E3036127}" srcOrd="0" destOrd="0" presId="urn:microsoft.com/office/officeart/2005/8/layout/hierarchy1"/>
    <dgm:cxn modelId="{AF65C060-77BC-4BB3-AD21-D1FDBFE8A20E}" type="presParOf" srcId="{5A6F831B-1DCD-4600-82B7-9CF4E3036127}" destId="{E9A19B6E-C31F-4228-8F68-EB63F0A315F8}" srcOrd="0" destOrd="0" presId="urn:microsoft.com/office/officeart/2005/8/layout/hierarchy1"/>
    <dgm:cxn modelId="{114DF144-90E2-4183-A781-10BB209669FC}" type="presParOf" srcId="{5A6F831B-1DCD-4600-82B7-9CF4E3036127}" destId="{89AD2F6E-252A-4443-9203-181998827D8B}" srcOrd="1" destOrd="0" presId="urn:microsoft.com/office/officeart/2005/8/layout/hierarchy1"/>
    <dgm:cxn modelId="{E43BD5B4-38FE-4C8D-98B3-700BC7E97133}" type="presParOf" srcId="{E3EEE4C6-CD94-44AF-B657-967C41DFDA52}" destId="{C85CA451-F61D-45DB-A5FE-A8273E6CB268}" srcOrd="1" destOrd="0" presId="urn:microsoft.com/office/officeart/2005/8/layout/hierarchy1"/>
    <dgm:cxn modelId="{6FAFADBC-963B-4836-BAB9-67B27B8039BE}" type="presParOf" srcId="{5EA3FAEC-2065-4071-A172-949A4CFC4AB3}" destId="{15E92610-5504-411E-A140-FDF65BB72FB1}" srcOrd="4" destOrd="0" presId="urn:microsoft.com/office/officeart/2005/8/layout/hierarchy1"/>
    <dgm:cxn modelId="{01B808DE-08A4-4DA0-8DD9-CF1802E0540C}" type="presParOf" srcId="{5EA3FAEC-2065-4071-A172-949A4CFC4AB3}" destId="{4A43BE75-5730-4846-BF10-610426EAFD4C}" srcOrd="5" destOrd="0" presId="urn:microsoft.com/office/officeart/2005/8/layout/hierarchy1"/>
    <dgm:cxn modelId="{3ABA7CD5-823E-43F7-8892-44F615A8B943}" type="presParOf" srcId="{4A43BE75-5730-4846-BF10-610426EAFD4C}" destId="{615FAA16-3B33-44D8-B3D3-2C2094559841}" srcOrd="0" destOrd="0" presId="urn:microsoft.com/office/officeart/2005/8/layout/hierarchy1"/>
    <dgm:cxn modelId="{534CD8C8-7C27-40BE-AC3A-B0C3A740A668}" type="presParOf" srcId="{615FAA16-3B33-44D8-B3D3-2C2094559841}" destId="{4C0D5B51-1205-448B-AEF2-C5F866D7A750}" srcOrd="0" destOrd="0" presId="urn:microsoft.com/office/officeart/2005/8/layout/hierarchy1"/>
    <dgm:cxn modelId="{0CC07B72-602B-4884-91FF-488C74B06503}" type="presParOf" srcId="{615FAA16-3B33-44D8-B3D3-2C2094559841}" destId="{B5E15CE5-6C21-4035-8D32-B848A27830DE}" srcOrd="1" destOrd="0" presId="urn:microsoft.com/office/officeart/2005/8/layout/hierarchy1"/>
    <dgm:cxn modelId="{54EB6967-DFDC-40D3-BA30-866719A988B6}" type="presParOf" srcId="{4A43BE75-5730-4846-BF10-610426EAFD4C}" destId="{C9C29488-ACFC-43CE-8E16-6BA30F1F4D7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113B6B-2D5E-48C9-A642-5516A56B540E}">
      <dsp:nvSpPr>
        <dsp:cNvPr id="0" name=""/>
        <dsp:cNvSpPr/>
      </dsp:nvSpPr>
      <dsp:spPr>
        <a:xfrm>
          <a:off x="4609971" y="1704"/>
          <a:ext cx="911481" cy="91148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70" tIns="52070" rIns="52070" bIns="5207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1</a:t>
          </a:r>
        </a:p>
      </dsp:txBody>
      <dsp:txXfrm>
        <a:off x="4743454" y="135187"/>
        <a:ext cx="644515" cy="644515"/>
      </dsp:txXfrm>
    </dsp:sp>
    <dsp:sp modelId="{24CEA0C4-1892-435C-BF20-D2A97A48DCA7}">
      <dsp:nvSpPr>
        <dsp:cNvPr id="0" name=""/>
        <dsp:cNvSpPr/>
      </dsp:nvSpPr>
      <dsp:spPr>
        <a:xfrm rot="1764694">
          <a:off x="5538425" y="641934"/>
          <a:ext cx="254786" cy="3076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543351" y="684691"/>
        <a:ext cx="178350" cy="184575"/>
      </dsp:txXfrm>
    </dsp:sp>
    <dsp:sp modelId="{1CE52608-AC90-410F-B27F-314007229370}">
      <dsp:nvSpPr>
        <dsp:cNvPr id="0" name=""/>
        <dsp:cNvSpPr/>
      </dsp:nvSpPr>
      <dsp:spPr>
        <a:xfrm>
          <a:off x="5822747" y="685391"/>
          <a:ext cx="911481" cy="91148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70" tIns="52070" rIns="52070" bIns="5207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2</a:t>
          </a:r>
        </a:p>
      </dsp:txBody>
      <dsp:txXfrm>
        <a:off x="5956230" y="818874"/>
        <a:ext cx="644515" cy="644515"/>
      </dsp:txXfrm>
    </dsp:sp>
    <dsp:sp modelId="{3C9A961D-80D9-42AB-8D90-3B4D529FEE09}">
      <dsp:nvSpPr>
        <dsp:cNvPr id="0" name=""/>
        <dsp:cNvSpPr/>
      </dsp:nvSpPr>
      <dsp:spPr>
        <a:xfrm rot="5471855">
          <a:off x="6143443" y="1664173"/>
          <a:ext cx="241790" cy="3076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6180470" y="1689437"/>
        <a:ext cx="169253" cy="184575"/>
      </dsp:txXfrm>
    </dsp:sp>
    <dsp:sp modelId="{EDBB008D-382A-4AEC-9943-7290021E6D06}">
      <dsp:nvSpPr>
        <dsp:cNvPr id="0" name=""/>
        <dsp:cNvSpPr/>
      </dsp:nvSpPr>
      <dsp:spPr>
        <a:xfrm>
          <a:off x="5794162" y="2052782"/>
          <a:ext cx="911481" cy="91148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70" tIns="52070" rIns="52070" bIns="5207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3</a:t>
          </a:r>
        </a:p>
      </dsp:txBody>
      <dsp:txXfrm>
        <a:off x="5927645" y="2186265"/>
        <a:ext cx="644515" cy="644515"/>
      </dsp:txXfrm>
    </dsp:sp>
    <dsp:sp modelId="{78B6B668-5892-42BB-B28E-C8BE99F2CF38}">
      <dsp:nvSpPr>
        <dsp:cNvPr id="0" name=""/>
        <dsp:cNvSpPr/>
      </dsp:nvSpPr>
      <dsp:spPr>
        <a:xfrm rot="9000000">
          <a:off x="5542915" y="2693138"/>
          <a:ext cx="241629" cy="3076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610548" y="2736541"/>
        <a:ext cx="169140" cy="184575"/>
      </dsp:txXfrm>
    </dsp:sp>
    <dsp:sp modelId="{C47C7BD0-4F29-4719-B7F0-741EC88E9A35}">
      <dsp:nvSpPr>
        <dsp:cNvPr id="0" name=""/>
        <dsp:cNvSpPr/>
      </dsp:nvSpPr>
      <dsp:spPr>
        <a:xfrm>
          <a:off x="4609971" y="2736475"/>
          <a:ext cx="911481" cy="91148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70" tIns="52070" rIns="52070" bIns="5207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4</a:t>
          </a:r>
        </a:p>
      </dsp:txBody>
      <dsp:txXfrm>
        <a:off x="4743454" y="2869958"/>
        <a:ext cx="644515" cy="644515"/>
      </dsp:txXfrm>
    </dsp:sp>
    <dsp:sp modelId="{DC2CB9D6-28C3-4CE3-AAB2-9CE8047709AF}">
      <dsp:nvSpPr>
        <dsp:cNvPr id="0" name=""/>
        <dsp:cNvSpPr/>
      </dsp:nvSpPr>
      <dsp:spPr>
        <a:xfrm rot="12600000">
          <a:off x="4358724" y="2699977"/>
          <a:ext cx="241629" cy="3076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4426357" y="2779624"/>
        <a:ext cx="169140" cy="184575"/>
      </dsp:txXfrm>
    </dsp:sp>
    <dsp:sp modelId="{D0603636-9BF3-4B03-A83B-B7ADB633B75F}">
      <dsp:nvSpPr>
        <dsp:cNvPr id="0" name=""/>
        <dsp:cNvSpPr/>
      </dsp:nvSpPr>
      <dsp:spPr>
        <a:xfrm>
          <a:off x="3425780" y="2052782"/>
          <a:ext cx="911481" cy="91148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70" tIns="52070" rIns="52070" bIns="5207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5</a:t>
          </a:r>
        </a:p>
      </dsp:txBody>
      <dsp:txXfrm>
        <a:off x="3559263" y="2186265"/>
        <a:ext cx="644515" cy="644515"/>
      </dsp:txXfrm>
    </dsp:sp>
    <dsp:sp modelId="{8EC4D41B-4D1C-496B-939E-2AE6871E858E}">
      <dsp:nvSpPr>
        <dsp:cNvPr id="0" name=""/>
        <dsp:cNvSpPr/>
      </dsp:nvSpPr>
      <dsp:spPr>
        <a:xfrm rot="16200000">
          <a:off x="3760707" y="1677856"/>
          <a:ext cx="241629" cy="3076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796952" y="1775626"/>
        <a:ext cx="169140" cy="184575"/>
      </dsp:txXfrm>
    </dsp:sp>
    <dsp:sp modelId="{30B3F8D4-47AA-41EC-95BA-90B919D1852C}">
      <dsp:nvSpPr>
        <dsp:cNvPr id="0" name=""/>
        <dsp:cNvSpPr/>
      </dsp:nvSpPr>
      <dsp:spPr>
        <a:xfrm>
          <a:off x="3425780" y="685397"/>
          <a:ext cx="911481" cy="91148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70" tIns="52070" rIns="52070" bIns="5207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6</a:t>
          </a:r>
        </a:p>
      </dsp:txBody>
      <dsp:txXfrm>
        <a:off x="3559263" y="818880"/>
        <a:ext cx="644515" cy="644515"/>
      </dsp:txXfrm>
    </dsp:sp>
    <dsp:sp modelId="{4B77AA76-9D0F-4E9F-A6D8-3CDD51359219}">
      <dsp:nvSpPr>
        <dsp:cNvPr id="0" name=""/>
        <dsp:cNvSpPr/>
      </dsp:nvSpPr>
      <dsp:spPr>
        <a:xfrm rot="19800000">
          <a:off x="4346880" y="648898"/>
          <a:ext cx="241629" cy="3076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351736" y="728545"/>
        <a:ext cx="169140" cy="1845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E92610-5504-411E-A140-FDF65BB72FB1}">
      <dsp:nvSpPr>
        <dsp:cNvPr id="0" name=""/>
        <dsp:cNvSpPr/>
      </dsp:nvSpPr>
      <dsp:spPr>
        <a:xfrm>
          <a:off x="7320548" y="3966826"/>
          <a:ext cx="1871939" cy="4454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3551"/>
              </a:lnTo>
              <a:lnTo>
                <a:pt x="1871939" y="303551"/>
              </a:lnTo>
              <a:lnTo>
                <a:pt x="1871939" y="445436"/>
              </a:lnTo>
            </a:path>
          </a:pathLst>
        </a:custGeom>
        <a:noFill/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E689D9-D183-4634-9DF7-D999D40F85EF}">
      <dsp:nvSpPr>
        <dsp:cNvPr id="0" name=""/>
        <dsp:cNvSpPr/>
      </dsp:nvSpPr>
      <dsp:spPr>
        <a:xfrm>
          <a:off x="7274828" y="3966826"/>
          <a:ext cx="91440" cy="4454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45436"/>
              </a:lnTo>
            </a:path>
          </a:pathLst>
        </a:custGeom>
        <a:noFill/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E1FA39-D427-4CAF-8C17-E2CEB6276F6C}">
      <dsp:nvSpPr>
        <dsp:cNvPr id="0" name=""/>
        <dsp:cNvSpPr/>
      </dsp:nvSpPr>
      <dsp:spPr>
        <a:xfrm>
          <a:off x="5448609" y="3966826"/>
          <a:ext cx="1871939" cy="445436"/>
        </a:xfrm>
        <a:custGeom>
          <a:avLst/>
          <a:gdLst/>
          <a:ahLst/>
          <a:cxnLst/>
          <a:rect l="0" t="0" r="0" b="0"/>
          <a:pathLst>
            <a:path>
              <a:moveTo>
                <a:pt x="1871939" y="0"/>
              </a:moveTo>
              <a:lnTo>
                <a:pt x="1871939" y="303551"/>
              </a:lnTo>
              <a:lnTo>
                <a:pt x="0" y="303551"/>
              </a:lnTo>
              <a:lnTo>
                <a:pt x="0" y="445436"/>
              </a:lnTo>
            </a:path>
          </a:pathLst>
        </a:custGeom>
        <a:noFill/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C6FF33-F2CE-4EE1-B603-E70EA142661D}">
      <dsp:nvSpPr>
        <dsp:cNvPr id="0" name=""/>
        <dsp:cNvSpPr/>
      </dsp:nvSpPr>
      <dsp:spPr>
        <a:xfrm>
          <a:off x="4895543" y="1330811"/>
          <a:ext cx="2425005" cy="16634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21573"/>
              </a:lnTo>
              <a:lnTo>
                <a:pt x="2425005" y="1521573"/>
              </a:lnTo>
              <a:lnTo>
                <a:pt x="2425005" y="1663457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9BC1A8-389A-46B4-9AB9-28A66BCE77AD}">
      <dsp:nvSpPr>
        <dsp:cNvPr id="0" name=""/>
        <dsp:cNvSpPr/>
      </dsp:nvSpPr>
      <dsp:spPr>
        <a:xfrm>
          <a:off x="2640700" y="3966826"/>
          <a:ext cx="935969" cy="4454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3551"/>
              </a:lnTo>
              <a:lnTo>
                <a:pt x="935969" y="303551"/>
              </a:lnTo>
              <a:lnTo>
                <a:pt x="935969" y="445436"/>
              </a:lnTo>
            </a:path>
          </a:pathLst>
        </a:custGeom>
        <a:noFill/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A59A96-064D-47D4-937F-8CDFD10DEF39}">
      <dsp:nvSpPr>
        <dsp:cNvPr id="0" name=""/>
        <dsp:cNvSpPr/>
      </dsp:nvSpPr>
      <dsp:spPr>
        <a:xfrm>
          <a:off x="1704730" y="3966826"/>
          <a:ext cx="935969" cy="445436"/>
        </a:xfrm>
        <a:custGeom>
          <a:avLst/>
          <a:gdLst/>
          <a:ahLst/>
          <a:cxnLst/>
          <a:rect l="0" t="0" r="0" b="0"/>
          <a:pathLst>
            <a:path>
              <a:moveTo>
                <a:pt x="935969" y="0"/>
              </a:moveTo>
              <a:lnTo>
                <a:pt x="935969" y="303551"/>
              </a:lnTo>
              <a:lnTo>
                <a:pt x="0" y="303551"/>
              </a:lnTo>
              <a:lnTo>
                <a:pt x="0" y="445436"/>
              </a:lnTo>
            </a:path>
          </a:pathLst>
        </a:custGeom>
        <a:noFill/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F38C1E-BF75-4681-BD49-DC2B86D1923B}">
      <dsp:nvSpPr>
        <dsp:cNvPr id="0" name=""/>
        <dsp:cNvSpPr/>
      </dsp:nvSpPr>
      <dsp:spPr>
        <a:xfrm>
          <a:off x="2640700" y="1330811"/>
          <a:ext cx="2254842" cy="1663457"/>
        </a:xfrm>
        <a:custGeom>
          <a:avLst/>
          <a:gdLst/>
          <a:ahLst/>
          <a:cxnLst/>
          <a:rect l="0" t="0" r="0" b="0"/>
          <a:pathLst>
            <a:path>
              <a:moveTo>
                <a:pt x="2254842" y="0"/>
              </a:moveTo>
              <a:lnTo>
                <a:pt x="2254842" y="1521573"/>
              </a:lnTo>
              <a:lnTo>
                <a:pt x="0" y="1521573"/>
              </a:lnTo>
              <a:lnTo>
                <a:pt x="0" y="1663457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D835E6-CB94-4914-9C5B-A5E546FD4474}">
      <dsp:nvSpPr>
        <dsp:cNvPr id="0" name=""/>
        <dsp:cNvSpPr/>
      </dsp:nvSpPr>
      <dsp:spPr>
        <a:xfrm>
          <a:off x="2706065" y="1330811"/>
          <a:ext cx="2189477" cy="234994"/>
        </a:xfrm>
        <a:custGeom>
          <a:avLst/>
          <a:gdLst/>
          <a:ahLst/>
          <a:cxnLst/>
          <a:rect l="0" t="0" r="0" b="0"/>
          <a:pathLst>
            <a:path>
              <a:moveTo>
                <a:pt x="2189477" y="0"/>
              </a:moveTo>
              <a:lnTo>
                <a:pt x="2189477" y="93109"/>
              </a:lnTo>
              <a:lnTo>
                <a:pt x="0" y="93109"/>
              </a:lnTo>
              <a:lnTo>
                <a:pt x="0" y="234994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EDB536-1FA1-4A81-ADB9-C03F1EE5EAFB}">
      <dsp:nvSpPr>
        <dsp:cNvPr id="0" name=""/>
        <dsp:cNvSpPr/>
      </dsp:nvSpPr>
      <dsp:spPr>
        <a:xfrm>
          <a:off x="4129749" y="193502"/>
          <a:ext cx="1531586" cy="11373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C678DC-416A-4E2B-8DA8-25C45890FF5A}">
      <dsp:nvSpPr>
        <dsp:cNvPr id="0" name=""/>
        <dsp:cNvSpPr/>
      </dsp:nvSpPr>
      <dsp:spPr>
        <a:xfrm>
          <a:off x="4299926" y="355170"/>
          <a:ext cx="1531586" cy="113730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A</a:t>
          </a:r>
        </a:p>
      </dsp:txBody>
      <dsp:txXfrm>
        <a:off x="4333237" y="388481"/>
        <a:ext cx="1464964" cy="1070686"/>
      </dsp:txXfrm>
    </dsp:sp>
    <dsp:sp modelId="{E6E4FEE2-7C3E-4352-A679-BFA2A715C719}">
      <dsp:nvSpPr>
        <dsp:cNvPr id="0" name=""/>
        <dsp:cNvSpPr/>
      </dsp:nvSpPr>
      <dsp:spPr>
        <a:xfrm>
          <a:off x="1940271" y="1565805"/>
          <a:ext cx="1531586" cy="9725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8974961-B801-4124-A76B-6D50B29A39F8}">
      <dsp:nvSpPr>
        <dsp:cNvPr id="0" name=""/>
        <dsp:cNvSpPr/>
      </dsp:nvSpPr>
      <dsp:spPr>
        <a:xfrm>
          <a:off x="2110448" y="1727473"/>
          <a:ext cx="1531586" cy="9725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 B</a:t>
          </a:r>
        </a:p>
      </dsp:txBody>
      <dsp:txXfrm>
        <a:off x="2138933" y="1755958"/>
        <a:ext cx="1474616" cy="915587"/>
      </dsp:txXfrm>
    </dsp:sp>
    <dsp:sp modelId="{9210EBBC-26E9-43E8-9007-23E20CD42004}">
      <dsp:nvSpPr>
        <dsp:cNvPr id="0" name=""/>
        <dsp:cNvSpPr/>
      </dsp:nvSpPr>
      <dsp:spPr>
        <a:xfrm>
          <a:off x="1874907" y="2994269"/>
          <a:ext cx="1531586" cy="9725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6883C52-2559-4BBD-8694-6102ABBC7DF5}">
      <dsp:nvSpPr>
        <dsp:cNvPr id="0" name=""/>
        <dsp:cNvSpPr/>
      </dsp:nvSpPr>
      <dsp:spPr>
        <a:xfrm>
          <a:off x="2045083" y="3155936"/>
          <a:ext cx="1531586" cy="9725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C</a:t>
          </a:r>
        </a:p>
      </dsp:txBody>
      <dsp:txXfrm>
        <a:off x="2073568" y="3184421"/>
        <a:ext cx="1474616" cy="915587"/>
      </dsp:txXfrm>
    </dsp:sp>
    <dsp:sp modelId="{B5DFEB65-DB32-4DB3-A145-40763390CD37}">
      <dsp:nvSpPr>
        <dsp:cNvPr id="0" name=""/>
        <dsp:cNvSpPr/>
      </dsp:nvSpPr>
      <dsp:spPr>
        <a:xfrm>
          <a:off x="938937" y="4412263"/>
          <a:ext cx="1531586" cy="9725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2507173-2838-4266-9953-4C7ECEA97A15}">
      <dsp:nvSpPr>
        <dsp:cNvPr id="0" name=""/>
        <dsp:cNvSpPr/>
      </dsp:nvSpPr>
      <dsp:spPr>
        <a:xfrm>
          <a:off x="1109114" y="4573930"/>
          <a:ext cx="1531586" cy="9725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E</a:t>
          </a:r>
        </a:p>
      </dsp:txBody>
      <dsp:txXfrm>
        <a:off x="1137599" y="4602415"/>
        <a:ext cx="1474616" cy="915587"/>
      </dsp:txXfrm>
    </dsp:sp>
    <dsp:sp modelId="{30133BED-088D-45DA-9AF6-E54D93BE3FC3}">
      <dsp:nvSpPr>
        <dsp:cNvPr id="0" name=""/>
        <dsp:cNvSpPr/>
      </dsp:nvSpPr>
      <dsp:spPr>
        <a:xfrm>
          <a:off x="2810876" y="4412263"/>
          <a:ext cx="1531586" cy="9725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27748AB-2EAC-496A-8F2C-6AF52CD34522}">
      <dsp:nvSpPr>
        <dsp:cNvPr id="0" name=""/>
        <dsp:cNvSpPr/>
      </dsp:nvSpPr>
      <dsp:spPr>
        <a:xfrm>
          <a:off x="2981053" y="4573930"/>
          <a:ext cx="1531586" cy="9725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F</a:t>
          </a:r>
        </a:p>
      </dsp:txBody>
      <dsp:txXfrm>
        <a:off x="3009538" y="4602415"/>
        <a:ext cx="1474616" cy="915587"/>
      </dsp:txXfrm>
    </dsp:sp>
    <dsp:sp modelId="{91EAC830-5B9B-461E-A31D-92351DC71795}">
      <dsp:nvSpPr>
        <dsp:cNvPr id="0" name=""/>
        <dsp:cNvSpPr/>
      </dsp:nvSpPr>
      <dsp:spPr>
        <a:xfrm>
          <a:off x="6554754" y="2994269"/>
          <a:ext cx="1531586" cy="9725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D35209D-76BB-4FC6-9EAA-42B5D5EA7C77}">
      <dsp:nvSpPr>
        <dsp:cNvPr id="0" name=""/>
        <dsp:cNvSpPr/>
      </dsp:nvSpPr>
      <dsp:spPr>
        <a:xfrm>
          <a:off x="6724931" y="3155936"/>
          <a:ext cx="1531586" cy="9725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D</a:t>
          </a:r>
        </a:p>
      </dsp:txBody>
      <dsp:txXfrm>
        <a:off x="6753416" y="3184421"/>
        <a:ext cx="1474616" cy="915587"/>
      </dsp:txXfrm>
    </dsp:sp>
    <dsp:sp modelId="{926711D4-C862-4919-9719-8AFEEF71A760}">
      <dsp:nvSpPr>
        <dsp:cNvPr id="0" name=""/>
        <dsp:cNvSpPr/>
      </dsp:nvSpPr>
      <dsp:spPr>
        <a:xfrm>
          <a:off x="4682815" y="4412263"/>
          <a:ext cx="1531586" cy="9725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EA4E7DB-9039-4623-B0B3-A0755F29951E}">
      <dsp:nvSpPr>
        <dsp:cNvPr id="0" name=""/>
        <dsp:cNvSpPr/>
      </dsp:nvSpPr>
      <dsp:spPr>
        <a:xfrm>
          <a:off x="4852992" y="4573930"/>
          <a:ext cx="1531586" cy="9725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G</a:t>
          </a:r>
        </a:p>
      </dsp:txBody>
      <dsp:txXfrm>
        <a:off x="4881477" y="4602415"/>
        <a:ext cx="1474616" cy="915587"/>
      </dsp:txXfrm>
    </dsp:sp>
    <dsp:sp modelId="{E9A19B6E-C31F-4228-8F68-EB63F0A315F8}">
      <dsp:nvSpPr>
        <dsp:cNvPr id="0" name=""/>
        <dsp:cNvSpPr/>
      </dsp:nvSpPr>
      <dsp:spPr>
        <a:xfrm>
          <a:off x="6554754" y="4412263"/>
          <a:ext cx="1531586" cy="9725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9AD2F6E-252A-4443-9203-181998827D8B}">
      <dsp:nvSpPr>
        <dsp:cNvPr id="0" name=""/>
        <dsp:cNvSpPr/>
      </dsp:nvSpPr>
      <dsp:spPr>
        <a:xfrm>
          <a:off x="6724931" y="4573930"/>
          <a:ext cx="1531586" cy="9725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H</a:t>
          </a:r>
        </a:p>
      </dsp:txBody>
      <dsp:txXfrm>
        <a:off x="6753416" y="4602415"/>
        <a:ext cx="1474616" cy="915587"/>
      </dsp:txXfrm>
    </dsp:sp>
    <dsp:sp modelId="{4C0D5B51-1205-448B-AEF2-C5F866D7A750}">
      <dsp:nvSpPr>
        <dsp:cNvPr id="0" name=""/>
        <dsp:cNvSpPr/>
      </dsp:nvSpPr>
      <dsp:spPr>
        <a:xfrm>
          <a:off x="8426694" y="4412263"/>
          <a:ext cx="1531586" cy="9725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5E15CE5-6C21-4035-8D32-B848A27830DE}">
      <dsp:nvSpPr>
        <dsp:cNvPr id="0" name=""/>
        <dsp:cNvSpPr/>
      </dsp:nvSpPr>
      <dsp:spPr>
        <a:xfrm>
          <a:off x="8596870" y="4573930"/>
          <a:ext cx="1531586" cy="9725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K</a:t>
          </a:r>
        </a:p>
      </dsp:txBody>
      <dsp:txXfrm>
        <a:off x="8625355" y="4602415"/>
        <a:ext cx="1474616" cy="9155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0A8296-438C-476B-B30A-76D2574E8854}" type="datetimeFigureOut">
              <a:rPr lang="en-US" smtClean="0"/>
              <a:t>14/10/2025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EFB4F5-5941-4310-821C-B21E17E04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67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12AD243-1BC3-4E2E-8930-865FFA539B91}" type="datetime1">
              <a:rPr lang="en-US" smtClean="0"/>
              <a:t>14/10/2025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r>
              <a:rPr lang="en-US"/>
              <a:t>TRẦN MINH HUY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234691E8-ECC3-479E-A548-1D2D36DEC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470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B2CCA-F998-48A6-ACFC-C0813D5FFF82}" type="datetime1">
              <a:rPr lang="en-US" smtClean="0"/>
              <a:t>14/10/2025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TRẦN MINH HUY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91E8-ECC3-479E-A548-1D2D36DEC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63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78CF-F28D-44D8-BE99-0FFB21AEDB30}" type="datetime1">
              <a:rPr lang="en-US" smtClean="0"/>
              <a:t>14/10/2025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TRẦN MINH HUY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91E8-ECC3-479E-A548-1D2D36DEC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541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0EB58-559D-4F53-B8A3-3FA493BEF52E}" type="datetime1">
              <a:rPr lang="en-US" smtClean="0"/>
              <a:t>14/10/2025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TRẦN MINH HUY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91E8-ECC3-479E-A548-1D2D36DEC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3738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FEDCC-AFB0-44A3-8707-A086AE51C99F}" type="datetime1">
              <a:rPr lang="en-US" smtClean="0"/>
              <a:t>14/10/2025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TRẦN MINH HUY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91E8-ECC3-479E-A548-1D2D36DEC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31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D856D-1CA4-439B-B564-A720BF63AA0A}" type="datetime1">
              <a:rPr lang="en-US" smtClean="0"/>
              <a:t>14/10/2025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TRẦN MINH HUY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91E8-ECC3-479E-A548-1D2D36DEC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93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BA723-0E13-4AB1-A01A-576DDFC7AD6F}" type="datetime1">
              <a:rPr lang="en-US" smtClean="0"/>
              <a:t>14/10/2025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TRẦN MINH HUY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91E8-ECC3-479E-A548-1D2D36DEC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7240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65712-93E7-4775-9BA7-63054CDDE113}" type="datetime1">
              <a:rPr lang="en-US" smtClean="0"/>
              <a:t>14/10/2025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TRẦN MINH HUY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91E8-ECC3-479E-A548-1D2D36DEC34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6722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2101-4D62-4576-AAE3-4880E99A5246}" type="datetime1">
              <a:rPr lang="en-US" smtClean="0"/>
              <a:t>14/10/2025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TRẦN MINH HUY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91E8-ECC3-479E-A548-1D2D36DEC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42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B0078-2E31-48A4-93AD-C8AA7AFC5C54}" type="datetime1">
              <a:rPr lang="en-US" smtClean="0"/>
              <a:t>14/10/2025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TRẦN MINH HUY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91E8-ECC3-479E-A548-1D2D36DEC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02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AFCBA-B612-4D69-9E73-6D4E7AAD410D}" type="datetime1">
              <a:rPr lang="en-US" smtClean="0"/>
              <a:t>14/10/2025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TRẦN MINH HUY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91E8-ECC3-479E-A548-1D2D36DEC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01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FEAB4-90CA-4317-9905-1C06CB3D9A3A}" type="datetime1">
              <a:rPr lang="en-US" smtClean="0"/>
              <a:t>14/10/2025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TRẦN MINH HUY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91E8-ECC3-479E-A548-1D2D36DEC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07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FB379-64C0-42D7-98E1-A479F441A0BC}" type="datetime1">
              <a:rPr lang="en-US" smtClean="0"/>
              <a:t>14/10/2025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TRẦN MINH HUY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91E8-ECC3-479E-A548-1D2D36DEC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06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7C731-4AE0-4964-AEE0-87D64F57B32E}" type="datetime1">
              <a:rPr lang="en-US" smtClean="0"/>
              <a:t>14/10/2025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TRẦN MINH HUY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91E8-ECC3-479E-A548-1D2D36DEC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55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326B9-16E3-47D9-A5C4-4909959A23CB}" type="datetime1">
              <a:rPr lang="en-US" smtClean="0"/>
              <a:t>14/10/2025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TRẦN MINH HUY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91E8-ECC3-479E-A548-1D2D36DEC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66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41C38-490F-4364-8515-340C240FD98B}" type="datetime1">
              <a:rPr lang="en-US" smtClean="0"/>
              <a:t>14/10/2025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TRẦN MINH HUY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91E8-ECC3-479E-A548-1D2D36DEC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670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64D39-4042-42A0-942D-9BFD0181C244}" type="datetime1">
              <a:rPr lang="en-US" smtClean="0"/>
              <a:t>14/10/2025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TRẦN MINH HUY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91E8-ECC3-479E-A548-1D2D36DEC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84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 i="0">
                <a:solidFill>
                  <a:srgbClr val="FF0000"/>
                </a:solidFill>
                <a:effectLst/>
                <a:latin typeface="+mn-lt"/>
              </a:defRPr>
            </a:lvl1pPr>
          </a:lstStyle>
          <a:p>
            <a:fld id="{F39A279A-4F88-4C3C-B45E-0FD25E686804}" type="datetime1">
              <a:rPr lang="en-US" smtClean="0"/>
              <a:pPr/>
              <a:t>14/10/2025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 i="0">
                <a:solidFill>
                  <a:srgbClr val="FF0000"/>
                </a:solidFill>
                <a:effectLst/>
                <a:latin typeface="+mn-lt"/>
              </a:defRPr>
            </a:lvl1pPr>
          </a:lstStyle>
          <a:p>
            <a:r>
              <a:rPr lang="en-US" dirty="0"/>
              <a:t>TRẦN MINH HUY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 i="0">
                <a:solidFill>
                  <a:srgbClr val="FF0000"/>
                </a:solidFill>
                <a:effectLst/>
                <a:latin typeface="+mn-lt"/>
              </a:defRPr>
            </a:lvl1pPr>
          </a:lstStyle>
          <a:p>
            <a:fld id="{234691E8-ECC3-479E-A548-1D2D36DEC34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006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660D2-BCD3-4A8C-A4E5-5949642A9C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BUỔI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29ADFD-CAF5-4E9B-BA4F-02FBA97D0E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71851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C088B-3E32-40F8-8C58-CDD9AAD7B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D9F5BC4-7069-4AC3-997C-E283AC13F1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6870523"/>
              </p:ext>
            </p:extLst>
          </p:nvPr>
        </p:nvGraphicFramePr>
        <p:xfrm>
          <a:off x="685800" y="2141538"/>
          <a:ext cx="10131425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E00B8-FADF-4C77-BF2F-B99170ABE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660A4-69C4-417A-BFA8-51403A992815}" type="datetime1">
              <a:rPr lang="en-US" smtClean="0"/>
              <a:t>14/10/2025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54C097-6C4D-47BF-97EC-D782E9CB5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TRẦN MINH HUY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99AD5A-2D28-4C78-892F-57E89AA68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91E8-ECC3-479E-A548-1D2D36DEC3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1430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C113B6B-2D5E-48C9-A642-5516A56B54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graphicEl>
                                              <a:dgm id="{7C113B6B-2D5E-48C9-A642-5516A56B54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graphicEl>
                                              <a:dgm id="{7C113B6B-2D5E-48C9-A642-5516A56B54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graphicEl>
                                              <a:dgm id="{7C113B6B-2D5E-48C9-A642-5516A56B54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4CEA0C4-1892-435C-BF20-D2A97A48DC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graphicEl>
                                              <a:dgm id="{24CEA0C4-1892-435C-BF20-D2A97A48DCA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graphicEl>
                                              <a:dgm id="{24CEA0C4-1892-435C-BF20-D2A97A48DC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graphicEl>
                                              <a:dgm id="{24CEA0C4-1892-435C-BF20-D2A97A48DC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CE52608-AC90-410F-B27F-3140072293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>
                                            <p:graphicEl>
                                              <a:dgm id="{1CE52608-AC90-410F-B27F-3140072293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graphicEl>
                                              <a:dgm id="{1CE52608-AC90-410F-B27F-3140072293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graphicEl>
                                              <a:dgm id="{1CE52608-AC90-410F-B27F-3140072293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C9A961D-80D9-42AB-8D90-3B4D529FEE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graphicEl>
                                              <a:dgm id="{3C9A961D-80D9-42AB-8D90-3B4D529FEE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graphicEl>
                                              <a:dgm id="{3C9A961D-80D9-42AB-8D90-3B4D529FEE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graphicEl>
                                              <a:dgm id="{3C9A961D-80D9-42AB-8D90-3B4D529FEE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DBB008D-382A-4AEC-9943-7290021E6D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graphicEl>
                                              <a:dgm id="{EDBB008D-382A-4AEC-9943-7290021E6D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graphicEl>
                                              <a:dgm id="{EDBB008D-382A-4AEC-9943-7290021E6D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graphicEl>
                                              <a:dgm id="{EDBB008D-382A-4AEC-9943-7290021E6D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8B6B668-5892-42BB-B28E-C8BE99F2CF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>
                                            <p:graphicEl>
                                              <a:dgm id="{78B6B668-5892-42BB-B28E-C8BE99F2CF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>
                                            <p:graphicEl>
                                              <a:dgm id="{78B6B668-5892-42BB-B28E-C8BE99F2CF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graphicEl>
                                              <a:dgm id="{78B6B668-5892-42BB-B28E-C8BE99F2CF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47C7BD0-4F29-4719-B7F0-741EC88E9A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">
                                            <p:graphicEl>
                                              <a:dgm id="{C47C7BD0-4F29-4719-B7F0-741EC88E9A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graphicEl>
                                              <a:dgm id="{C47C7BD0-4F29-4719-B7F0-741EC88E9A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graphicEl>
                                              <a:dgm id="{C47C7BD0-4F29-4719-B7F0-741EC88E9A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C2CB9D6-28C3-4CE3-AAB2-9CE8047709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">
                                            <p:graphicEl>
                                              <a:dgm id="{DC2CB9D6-28C3-4CE3-AAB2-9CE8047709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graphicEl>
                                              <a:dgm id="{DC2CB9D6-28C3-4CE3-AAB2-9CE8047709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graphicEl>
                                              <a:dgm id="{DC2CB9D6-28C3-4CE3-AAB2-9CE8047709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0603636-9BF3-4B03-A83B-B7ADB633B7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">
                                            <p:graphicEl>
                                              <a:dgm id="{D0603636-9BF3-4B03-A83B-B7ADB633B7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>
                                            <p:graphicEl>
                                              <a:dgm id="{D0603636-9BF3-4B03-A83B-B7ADB633B7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">
                                            <p:graphicEl>
                                              <a:dgm id="{D0603636-9BF3-4B03-A83B-B7ADB633B7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EC4D41B-4D1C-496B-939E-2AE6871E85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">
                                            <p:graphicEl>
                                              <a:dgm id="{8EC4D41B-4D1C-496B-939E-2AE6871E85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">
                                            <p:graphicEl>
                                              <a:dgm id="{8EC4D41B-4D1C-496B-939E-2AE6871E85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">
                                            <p:graphicEl>
                                              <a:dgm id="{8EC4D41B-4D1C-496B-939E-2AE6871E85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0B3F8D4-47AA-41EC-95BA-90B919D185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">
                                            <p:graphicEl>
                                              <a:dgm id="{30B3F8D4-47AA-41EC-95BA-90B919D185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">
                                            <p:graphicEl>
                                              <a:dgm id="{30B3F8D4-47AA-41EC-95BA-90B919D185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">
                                            <p:graphicEl>
                                              <a:dgm id="{30B3F8D4-47AA-41EC-95BA-90B919D185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B77AA76-9D0F-4E9F-A6D8-3CDD513592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">
                                            <p:graphicEl>
                                              <a:dgm id="{4B77AA76-9D0F-4E9F-A6D8-3CDD513592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4">
                                            <p:graphicEl>
                                              <a:dgm id="{4B77AA76-9D0F-4E9F-A6D8-3CDD513592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4">
                                            <p:graphicEl>
                                              <a:dgm id="{4B77AA76-9D0F-4E9F-A6D8-3CDD513592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3A934-A72F-4334-A6AD-2F0EC52D1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981B3CD-5B81-4C49-8400-B5588F374F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6144349"/>
              </p:ext>
            </p:extLst>
          </p:nvPr>
        </p:nvGraphicFramePr>
        <p:xfrm>
          <a:off x="685800" y="500063"/>
          <a:ext cx="10131425" cy="6958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3BF07-BFB9-4AF6-BA42-DE2A47A0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9FA1-F366-4F41-B68E-73AECF26F8F3}" type="datetime1">
              <a:rPr lang="en-US" smtClean="0"/>
              <a:t>14/10/2025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0A8EB-DB8C-43C9-B375-0ACF38940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TRẦN MINH HUY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53D67-1BF4-44AD-9D87-09CC82A39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91E8-ECC3-479E-A548-1D2D36DEC3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695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0EDB536-1FA1-4A81-ADB9-C03F1EE5EA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D0EDB536-1FA1-4A81-ADB9-C03F1EE5EA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D0EDB536-1FA1-4A81-ADB9-C03F1EE5EA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6C678DC-416A-4E2B-8DA8-25C45890FF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graphicEl>
                                              <a:dgm id="{E6C678DC-416A-4E2B-8DA8-25C45890FF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E6C678DC-416A-4E2B-8DA8-25C45890FF5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ED835E6-CB94-4914-9C5B-A5E546FD44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graphicEl>
                                              <a:dgm id="{9ED835E6-CB94-4914-9C5B-A5E546FD44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9ED835E6-CB94-4914-9C5B-A5E546FD44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6E4FEE2-7C3E-4352-A679-BFA2A715C7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graphicEl>
                                              <a:dgm id="{E6E4FEE2-7C3E-4352-A679-BFA2A715C7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graphicEl>
                                              <a:dgm id="{E6E4FEE2-7C3E-4352-A679-BFA2A715C7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8974961-B801-4124-A76B-6D50B29A39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graphicEl>
                                              <a:dgm id="{C8974961-B801-4124-A76B-6D50B29A39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graphicEl>
                                              <a:dgm id="{C8974961-B801-4124-A76B-6D50B29A39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FF38C1E-BF75-4681-BD49-DC2B86D192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graphicEl>
                                              <a:dgm id="{7FF38C1E-BF75-4681-BD49-DC2B86D192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graphicEl>
                                              <a:dgm id="{7FF38C1E-BF75-4681-BD49-DC2B86D192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210EBBC-26E9-43E8-9007-23E20CD420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graphicEl>
                                              <a:dgm id="{9210EBBC-26E9-43E8-9007-23E20CD420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graphicEl>
                                              <a:dgm id="{9210EBBC-26E9-43E8-9007-23E20CD420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6883C52-2559-4BBD-8694-6102ABBC7D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graphicEl>
                                              <a:dgm id="{66883C52-2559-4BBD-8694-6102ABBC7D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graphicEl>
                                              <a:dgm id="{66883C52-2559-4BBD-8694-6102ABBC7D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2C6FF33-F2CE-4EE1-B603-E70EA14266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graphicEl>
                                              <a:dgm id="{62C6FF33-F2CE-4EE1-B603-E70EA14266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graphicEl>
                                              <a:dgm id="{62C6FF33-F2CE-4EE1-B603-E70EA14266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1EAC830-5B9B-461E-A31D-92351DC717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graphicEl>
                                              <a:dgm id="{91EAC830-5B9B-461E-A31D-92351DC717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graphicEl>
                                              <a:dgm id="{91EAC830-5B9B-461E-A31D-92351DC717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D35209D-76BB-4FC6-9EAA-42B5D5EA7C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graphicEl>
                                              <a:dgm id="{ED35209D-76BB-4FC6-9EAA-42B5D5EA7C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>
                                            <p:graphicEl>
                                              <a:dgm id="{ED35209D-76BB-4FC6-9EAA-42B5D5EA7C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5A59A96-064D-47D4-937F-8CDFD10DEF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>
                                            <p:graphicEl>
                                              <a:dgm id="{65A59A96-064D-47D4-937F-8CDFD10DEF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">
                                            <p:graphicEl>
                                              <a:dgm id="{65A59A96-064D-47D4-937F-8CDFD10DEF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5DFEB65-DB32-4DB3-A145-40763390CD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">
                                            <p:graphicEl>
                                              <a:dgm id="{B5DFEB65-DB32-4DB3-A145-40763390CD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">
                                            <p:graphicEl>
                                              <a:dgm id="{B5DFEB65-DB32-4DB3-A145-40763390CD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2507173-2838-4266-9953-4C7ECEA97A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graphicEl>
                                              <a:dgm id="{22507173-2838-4266-9953-4C7ECEA97A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graphicEl>
                                              <a:dgm id="{22507173-2838-4266-9953-4C7ECEA97A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99BC1A8-389A-46B4-9AB9-28A66BCE77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>
                                            <p:graphicEl>
                                              <a:dgm id="{199BC1A8-389A-46B4-9AB9-28A66BCE77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>
                                            <p:graphicEl>
                                              <a:dgm id="{199BC1A8-389A-46B4-9AB9-28A66BCE77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0133BED-088D-45DA-9AF6-E54D93BE3F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">
                                            <p:graphicEl>
                                              <a:dgm id="{30133BED-088D-45DA-9AF6-E54D93BE3F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">
                                            <p:graphicEl>
                                              <a:dgm id="{30133BED-088D-45DA-9AF6-E54D93BE3F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27748AB-2EAC-496A-8F2C-6AF52CD345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">
                                            <p:graphicEl>
                                              <a:dgm id="{027748AB-2EAC-496A-8F2C-6AF52CD345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">
                                            <p:graphicEl>
                                              <a:dgm id="{027748AB-2EAC-496A-8F2C-6AF52CD345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8E1FA39-D427-4CAF-8C17-E2CEB6276F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">
                                            <p:graphicEl>
                                              <a:dgm id="{F8E1FA39-D427-4CAF-8C17-E2CEB6276F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">
                                            <p:graphicEl>
                                              <a:dgm id="{F8E1FA39-D427-4CAF-8C17-E2CEB6276F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26711D4-C862-4919-9719-8AFEEF71A7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">
                                            <p:graphicEl>
                                              <a:dgm id="{926711D4-C862-4919-9719-8AFEEF71A7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">
                                            <p:graphicEl>
                                              <a:dgm id="{926711D4-C862-4919-9719-8AFEEF71A7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EA4E7DB-9039-4623-B0B3-A0755F2995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">
                                            <p:graphicEl>
                                              <a:dgm id="{DEA4E7DB-9039-4623-B0B3-A0755F2995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">
                                            <p:graphicEl>
                                              <a:dgm id="{DEA4E7DB-9039-4623-B0B3-A0755F2995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5E689D9-D183-4634-9DF7-D999D40F85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">
                                            <p:graphicEl>
                                              <a:dgm id="{A5E689D9-D183-4634-9DF7-D999D40F85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">
                                            <p:graphicEl>
                                              <a:dgm id="{A5E689D9-D183-4634-9DF7-D999D40F85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9A19B6E-C31F-4228-8F68-EB63F0A315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">
                                            <p:graphicEl>
                                              <a:dgm id="{E9A19B6E-C31F-4228-8F68-EB63F0A315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">
                                            <p:graphicEl>
                                              <a:dgm id="{E9A19B6E-C31F-4228-8F68-EB63F0A315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9AD2F6E-252A-4443-9203-181998827D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">
                                            <p:graphicEl>
                                              <a:dgm id="{89AD2F6E-252A-4443-9203-181998827D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">
                                            <p:graphicEl>
                                              <a:dgm id="{89AD2F6E-252A-4443-9203-181998827D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5E92610-5504-411E-A140-FDF65BB72F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">
                                            <p:graphicEl>
                                              <a:dgm id="{15E92610-5504-411E-A140-FDF65BB72F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4">
                                            <p:graphicEl>
                                              <a:dgm id="{15E92610-5504-411E-A140-FDF65BB72F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C0D5B51-1205-448B-AEF2-C5F866D7A7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4">
                                            <p:graphicEl>
                                              <a:dgm id="{4C0D5B51-1205-448B-AEF2-C5F866D7A7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">
                                            <p:graphicEl>
                                              <a:dgm id="{4C0D5B51-1205-448B-AEF2-C5F866D7A7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5E15CE5-6C21-4035-8D32-B848A27830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4">
                                            <p:graphicEl>
                                              <a:dgm id="{B5E15CE5-6C21-4035-8D32-B848A27830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">
                                            <p:graphicEl>
                                              <a:dgm id="{B5E15CE5-6C21-4035-8D32-B848A27830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lvl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70000-2F7A-43D8-BA0A-7009B6EC5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A59ED604-1898-4B86-86F9-58729FC7F4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0475695"/>
              </p:ext>
            </p:extLst>
          </p:nvPr>
        </p:nvGraphicFramePr>
        <p:xfrm>
          <a:off x="685800" y="609601"/>
          <a:ext cx="10131425" cy="5919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382BA96C-2DE5-410D-827C-CEAC4847C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C699B-EFAB-48BC-BF9C-4F052A20CFEE}" type="datetime1">
              <a:rPr lang="en-US" smtClean="0"/>
              <a:t>14/10/2025</a:t>
            </a:fld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1A9A6D51-E4EE-4B19-8FE1-43BC05612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TRẦN MINH HUY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776B63F-CEEF-47F1-AABB-0D0C29E22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91E8-ECC3-479E-A548-1D2D36DEC3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80808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1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>
                                            <p:graphicEl>
                                              <a:chart seriesIdx="1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graphicEl>
                                              <a:chart seriesIdx="1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1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>
                                            <p:graphicEl>
                                              <a:chart seriesIdx="1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>
                                            <p:graphicEl>
                                              <a:chart seriesIdx="1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1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>
                                            <p:graphicEl>
                                              <a:chart seriesIdx="1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>
                                            <p:graphicEl>
                                              <a:chart seriesIdx="1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0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>
                                            <p:graphicEl>
                                              <a:chart seriesIdx="0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>
                                            <p:graphicEl>
                                              <a:chart seriesIdx="0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1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graphicEl>
                                              <a:chart seriesIdx="1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>
                                            <p:graphicEl>
                                              <a:chart seriesIdx="1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 uiExpand="1">
        <p:bldSub>
          <a:bldChart bld="categoryEl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70000-2F7A-43D8-BA0A-7009B6EC5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A59ED604-1898-4B86-86F9-58729FC7F4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4073207"/>
              </p:ext>
            </p:extLst>
          </p:nvPr>
        </p:nvGraphicFramePr>
        <p:xfrm>
          <a:off x="685800" y="609601"/>
          <a:ext cx="10131425" cy="59197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784225-CC02-4302-A9C1-771A82305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71941-D071-4316-9343-5AC4708336C7}" type="datetime1">
              <a:rPr lang="en-US" smtClean="0"/>
              <a:t>14/10/2025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EC8166-2703-4BDF-8D29-587AF9941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TRẦN MINH HUY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0802C-5177-4E1E-A4E4-AD4B19E0E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691E8-ECC3-479E-A548-1D2D36DEC34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0767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 uiExpand="1">
        <p:bldSub>
          <a:bldChart bld="category"/>
        </p:bldSub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49</TotalTime>
  <Words>39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Celestial</vt:lpstr>
      <vt:lpstr>BUỔI 2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BUỔI 2</dc:title>
  <dc:creator>SV</dc:creator>
  <cp:lastModifiedBy>SV</cp:lastModifiedBy>
  <cp:revision>3</cp:revision>
  <dcterms:created xsi:type="dcterms:W3CDTF">2025-10-14T11:20:43Z</dcterms:created>
  <dcterms:modified xsi:type="dcterms:W3CDTF">2025-10-14T12:10:36Z</dcterms:modified>
</cp:coreProperties>
</file>