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16"/>
  </p:notesMasterIdLst>
  <p:handoutMasterIdLst>
    <p:handoutMasterId r:id="rId17"/>
  </p:handoutMasterIdLst>
  <p:sldIdLst>
    <p:sldId id="321" r:id="rId2"/>
    <p:sldId id="401" r:id="rId3"/>
    <p:sldId id="347" r:id="rId4"/>
    <p:sldId id="392" r:id="rId5"/>
    <p:sldId id="402" r:id="rId6"/>
    <p:sldId id="391" r:id="rId7"/>
    <p:sldId id="403" r:id="rId8"/>
    <p:sldId id="393" r:id="rId9"/>
    <p:sldId id="394" r:id="rId10"/>
    <p:sldId id="395" r:id="rId11"/>
    <p:sldId id="396" r:id="rId12"/>
    <p:sldId id="397" r:id="rId13"/>
    <p:sldId id="398" r:id="rId14"/>
    <p:sldId id="399" r:id="rId15"/>
  </p:sldIdLst>
  <p:sldSz cx="9144000" cy="6858000" type="screen4x3"/>
  <p:notesSz cx="6858000" cy="9144000"/>
  <p:custDataLst>
    <p:tags r:id="rId18"/>
  </p:custDataLst>
  <p:defaultTex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3F5"/>
    <a:srgbClr val="E7F1FA"/>
    <a:srgbClr val="F5801F"/>
    <a:srgbClr val="FFCC99"/>
    <a:srgbClr val="9F1D8C"/>
    <a:srgbClr val="F0AAE6"/>
    <a:srgbClr val="00CCFF"/>
    <a:srgbClr val="CCECFF"/>
    <a:srgbClr val="3898B2"/>
    <a:srgbClr val="3BA0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57" autoAdjust="0"/>
    <p:restoredTop sz="86640" autoAdjust="0"/>
  </p:normalViewPr>
  <p:slideViewPr>
    <p:cSldViewPr>
      <p:cViewPr>
        <p:scale>
          <a:sx n="75" d="100"/>
          <a:sy n="75" d="100"/>
        </p:scale>
        <p:origin x="143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39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98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964B9725-44EB-408E-A670-A66AE5FBBF1B}" type="datetime1">
              <a:rPr lang="en-US"/>
              <a:pPr>
                <a:defRPr/>
              </a:pPr>
              <a:t>1/9/2024</a:t>
            </a:fld>
            <a:endParaRPr lang="en-US" dirty="0"/>
          </a:p>
        </p:txBody>
      </p:sp>
      <p:sp>
        <p:nvSpPr>
          <p:cNvPr id="798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98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8005E228-509B-414F-A9D0-D1C825059700}" type="slidenum">
              <a:rPr lang="en-US"/>
              <a:pPr>
                <a:defRPr/>
              </a:pPr>
              <a:t>‹#›</a:t>
            </a:fld>
            <a:endParaRPr lang="en-US" dirty="0"/>
          </a:p>
        </p:txBody>
      </p:sp>
    </p:spTree>
    <p:extLst>
      <p:ext uri="{BB962C8B-B14F-4D97-AF65-F5344CB8AC3E}">
        <p14:creationId xmlns:p14="http://schemas.microsoft.com/office/powerpoint/2010/main" val="35406037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88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B6F72C7C-C170-4C32-B42F-55464ECD45A1}" type="datetime1">
              <a:rPr lang="en-US"/>
              <a:pPr>
                <a:defRPr/>
              </a:pPr>
              <a:t>1/9/2024</a:t>
            </a:fld>
            <a:endParaRPr lang="en-US" dirty="0"/>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88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88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88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9CC863AC-7600-4022-BA06-9E5E1721FB66}" type="slidenum">
              <a:rPr lang="en-US"/>
              <a:pPr>
                <a:defRPr/>
              </a:pPr>
              <a:t>‹#›</a:t>
            </a:fld>
            <a:endParaRPr lang="en-US" dirty="0"/>
          </a:p>
        </p:txBody>
      </p:sp>
    </p:spTree>
    <p:extLst>
      <p:ext uri="{BB962C8B-B14F-4D97-AF65-F5344CB8AC3E}">
        <p14:creationId xmlns:p14="http://schemas.microsoft.com/office/powerpoint/2010/main" val="39368554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3</a:t>
            </a:fld>
            <a:endParaRPr lang="en-US" dirty="0"/>
          </a:p>
        </p:txBody>
      </p:sp>
    </p:spTree>
    <p:extLst>
      <p:ext uri="{BB962C8B-B14F-4D97-AF65-F5344CB8AC3E}">
        <p14:creationId xmlns:p14="http://schemas.microsoft.com/office/powerpoint/2010/main" val="1372713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Non-functional</a:t>
            </a:r>
            <a:r>
              <a:rPr lang="en-US" dirty="0" smtClean="0"/>
              <a:t> (how the system works)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Functional</a:t>
            </a:r>
            <a:r>
              <a:rPr lang="en-US" dirty="0" smtClean="0"/>
              <a:t>  (what the system should do)</a:t>
            </a:r>
          </a:p>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5</a:t>
            </a:fld>
            <a:endParaRPr lang="en-US" dirty="0"/>
          </a:p>
        </p:txBody>
      </p:sp>
    </p:spTree>
    <p:extLst>
      <p:ext uri="{BB962C8B-B14F-4D97-AF65-F5344CB8AC3E}">
        <p14:creationId xmlns:p14="http://schemas.microsoft.com/office/powerpoint/2010/main" val="123216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Non-functional</a:t>
            </a:r>
            <a:r>
              <a:rPr lang="en-US" dirty="0" smtClean="0"/>
              <a:t> (how the system works)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Functional</a:t>
            </a:r>
            <a:r>
              <a:rPr lang="en-US" dirty="0" smtClean="0"/>
              <a:t>  (what the system should do)</a:t>
            </a:r>
          </a:p>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6</a:t>
            </a:fld>
            <a:endParaRPr lang="en-US" dirty="0"/>
          </a:p>
        </p:txBody>
      </p:sp>
    </p:spTree>
    <p:extLst>
      <p:ext uri="{BB962C8B-B14F-4D97-AF65-F5344CB8AC3E}">
        <p14:creationId xmlns:p14="http://schemas.microsoft.com/office/powerpoint/2010/main" val="1884466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Non-functional</a:t>
            </a:r>
            <a:r>
              <a:rPr lang="en-US" dirty="0" smtClean="0"/>
              <a:t> (how the system works)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Functional</a:t>
            </a:r>
            <a:r>
              <a:rPr lang="en-US" dirty="0" smtClean="0"/>
              <a:t>  (what the system should do)</a:t>
            </a:r>
          </a:p>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7</a:t>
            </a:fld>
            <a:endParaRPr lang="en-US" dirty="0"/>
          </a:p>
        </p:txBody>
      </p:sp>
    </p:spTree>
    <p:extLst>
      <p:ext uri="{BB962C8B-B14F-4D97-AF65-F5344CB8AC3E}">
        <p14:creationId xmlns:p14="http://schemas.microsoft.com/office/powerpoint/2010/main" val="9598908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13" name="Footer Placeholder 4"/>
          <p:cNvSpPr>
            <a:spLocks noGrp="1"/>
          </p:cNvSpPr>
          <p:nvPr>
            <p:ph type="ftr" sz="quarter" idx="3"/>
          </p:nvPr>
        </p:nvSpPr>
        <p:spPr>
          <a:xfrm>
            <a:off x="107156" y="6629400"/>
            <a:ext cx="8046244" cy="147012"/>
          </a:xfrm>
          <a:prstGeom prst="rect">
            <a:avLst/>
          </a:prstGeom>
        </p:spPr>
        <p:txBody>
          <a:bodyPr vert="horz" wrap="square" lIns="91440" tIns="45720" rIns="91440" bIns="45720" numCol="1" anchor="ctr" anchorCtr="0" compatLnSpc="1">
            <a:prstTxWarp prst="textNoShape">
              <a:avLst/>
            </a:prstTxWarp>
          </a:bodyPr>
          <a:lstStyle>
            <a:lvl1pPr algn="l">
              <a:lnSpc>
                <a:spcPct val="100000"/>
              </a:lnSpc>
              <a:spcBef>
                <a:spcPct val="0"/>
              </a:spcBef>
              <a:defRPr sz="1200" b="1" dirty="0" smtClean="0">
                <a:latin typeface="Calibri" pitchFamily="34" charset="0"/>
              </a:defRPr>
            </a:lvl1pPr>
          </a:lstStyle>
          <a:p>
            <a:pPr>
              <a:defRPr/>
            </a:pPr>
            <a:r>
              <a:rPr lang="en-US" dirty="0" smtClean="0"/>
              <a:t>©FPT-</a:t>
            </a:r>
            <a:r>
              <a:rPr lang="en-US" dirty="0" err="1" smtClean="0"/>
              <a:t>Aptech</a:t>
            </a:r>
            <a:r>
              <a:rPr lang="en-US" dirty="0" smtClean="0"/>
              <a:t>                                                                      project report</a:t>
            </a:r>
            <a:endParaRPr lang="en-US" dirty="0"/>
          </a:p>
        </p:txBody>
      </p:sp>
      <p:sp>
        <p:nvSpPr>
          <p:cNvPr id="3" name="Content Placeholder 2"/>
          <p:cNvSpPr>
            <a:spLocks noGrp="1"/>
          </p:cNvSpPr>
          <p:nvPr>
            <p:ph idx="1"/>
          </p:nvPr>
        </p:nvSpPr>
        <p:spPr/>
        <p:txBody>
          <a:bodyPr/>
          <a:lstStyle>
            <a:lvl1pPr>
              <a:buClr>
                <a:schemeClr val="accent4">
                  <a:lumMod val="50000"/>
                </a:schemeClr>
              </a:buClr>
              <a:defRPr sz="2400">
                <a:latin typeface="Calibri" pitchFamily="34" charset="0"/>
              </a:defRPr>
            </a:lvl1pPr>
            <a:lvl2pPr>
              <a:buClr>
                <a:schemeClr val="accent4">
                  <a:lumMod val="50000"/>
                </a:schemeClr>
              </a:buClr>
              <a:defRPr sz="2200">
                <a:latin typeface="Calibri" pitchFamily="34" charset="0"/>
              </a:defRPr>
            </a:lvl2pPr>
            <a:lvl3pPr>
              <a:buClr>
                <a:schemeClr val="tx2"/>
              </a:buClr>
              <a:defRPr sz="2000">
                <a:latin typeface="Calibri" pitchFamily="34" charset="0"/>
              </a:defRPr>
            </a:lvl3pPr>
            <a:lvl4pPr>
              <a:buClr>
                <a:schemeClr val="tx2"/>
              </a:buClr>
              <a:defRPr sz="1800"/>
            </a:lvl4pPr>
            <a:lvl5pPr>
              <a:buClr>
                <a:schemeClr val="tx2"/>
              </a:buCl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8"/>
          <p:cNvSpPr>
            <a:spLocks noGrp="1"/>
          </p:cNvSpPr>
          <p:nvPr>
            <p:ph type="title"/>
          </p:nvPr>
        </p:nvSpPr>
        <p:spPr>
          <a:xfrm>
            <a:off x="228600" y="152400"/>
            <a:ext cx="7620000" cy="411163"/>
          </a:xfrm>
        </p:spPr>
        <p:txBody>
          <a:bodyPr/>
          <a:lstStyle>
            <a:lvl1pPr>
              <a:defRPr sz="2800" b="1" cap="none" spc="200" baseline="0">
                <a:ln w="18415" cmpd="sng">
                  <a:solidFill>
                    <a:schemeClr val="bg1"/>
                  </a:solidFill>
                  <a:prstDash val="solid"/>
                </a:ln>
                <a:solidFill>
                  <a:schemeClr val="bg1"/>
                </a:solidFill>
                <a:effectLst>
                  <a:outerShdw blurRad="63500" dir="3600000" algn="tl" rotWithShape="0">
                    <a:srgbClr val="000000">
                      <a:alpha val="70000"/>
                    </a:srgbClr>
                  </a:outerShdw>
                </a:effectLst>
                <a:latin typeface="+mn-lt"/>
              </a:defRPr>
            </a:lvl1pPr>
          </a:lstStyle>
          <a:p>
            <a:r>
              <a:rPr lang="en-US" dirty="0" smtClean="0"/>
              <a:t>Click to edit Master title style</a:t>
            </a:r>
            <a:endParaRPr lang="en-US" dirty="0"/>
          </a:p>
        </p:txBody>
      </p:sp>
      <p:sp>
        <p:nvSpPr>
          <p:cNvPr id="14" name="Slide Number Placeholder 5"/>
          <p:cNvSpPr>
            <a:spLocks noGrp="1"/>
          </p:cNvSpPr>
          <p:nvPr>
            <p:ph type="sldNum" sz="quarter" idx="4"/>
          </p:nvPr>
        </p:nvSpPr>
        <p:spPr>
          <a:xfrm>
            <a:off x="107156" y="6629399"/>
            <a:ext cx="8929688" cy="162887"/>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b="1">
                <a:latin typeface="Calibri" pitchFamily="34" charset="0"/>
              </a:defRPr>
            </a:lvl1pPr>
          </a:lstStyle>
          <a:p>
            <a:pPr>
              <a:defRPr/>
            </a:pPr>
            <a:fld id="{0B7F2F63-BF3E-4C0C-A868-2C657446BA07}" type="slidenum">
              <a:rPr lang="en-US" smtClean="0"/>
              <a:pPr>
                <a:defRPr/>
              </a:pPr>
              <a:t>‹#›</a:t>
            </a:fld>
            <a:endParaRPr lang="en-US" dirty="0"/>
          </a:p>
        </p:txBody>
      </p:sp>
      <p:pic>
        <p:nvPicPr>
          <p:cNvPr id="6" name="Picture 9"/>
          <p:cNvPicPr>
            <a:picLocks noChangeAspect="1" noChangeArrowheads="1"/>
          </p:cNvPicPr>
          <p:nvPr userDrawn="1"/>
        </p:nvPicPr>
        <p:blipFill>
          <a:blip r:embed="rId2" cstate="print"/>
          <a:srcRect/>
          <a:stretch>
            <a:fillRect/>
          </a:stretch>
        </p:blipFill>
        <p:spPr bwMode="auto">
          <a:xfrm>
            <a:off x="0" y="751513"/>
            <a:ext cx="9144000" cy="5862012"/>
          </a:xfrm>
          <a:prstGeom prst="rect">
            <a:avLst/>
          </a:prstGeom>
          <a:noFill/>
          <a:ln w="9525">
            <a:noFill/>
            <a:miter lim="800000"/>
            <a:headEnd/>
            <a:tailEnd/>
          </a:ln>
        </p:spPr>
      </p:pic>
      <p:pic>
        <p:nvPicPr>
          <p:cNvPr id="7" name="Picture 6"/>
          <p:cNvPicPr>
            <a:picLocks noChangeAspect="1"/>
          </p:cNvPicPr>
          <p:nvPr userDrawn="1"/>
        </p:nvPicPr>
        <p:blipFill>
          <a:blip r:embed="rId3"/>
          <a:stretch>
            <a:fillRect/>
          </a:stretch>
        </p:blipFill>
        <p:spPr>
          <a:xfrm>
            <a:off x="533400" y="0"/>
            <a:ext cx="1295400" cy="737419"/>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dirty="0" smtClean="0"/>
              <a:t>© FPT-</a:t>
            </a:r>
            <a:r>
              <a:rPr lang="en-US" dirty="0" err="1" smtClean="0"/>
              <a:t>Aptech</a:t>
            </a:r>
            <a:r>
              <a:rPr lang="en-US" dirty="0" smtClean="0"/>
              <a:t> 			Project report</a:t>
            </a:r>
            <a:endParaRPr lang="en-US" dirty="0"/>
          </a:p>
        </p:txBody>
      </p:sp>
      <p:sp>
        <p:nvSpPr>
          <p:cNvPr id="4" name="Slide Number Placeholder 3"/>
          <p:cNvSpPr>
            <a:spLocks noGrp="1"/>
          </p:cNvSpPr>
          <p:nvPr>
            <p:ph type="sldNum" sz="quarter" idx="11"/>
          </p:nvPr>
        </p:nvSpPr>
        <p:spPr/>
        <p:txBody>
          <a:bodyPr/>
          <a:lstStyle/>
          <a:p>
            <a:pPr>
              <a:defRPr/>
            </a:pPr>
            <a:fld id="{0B7F2F63-BF3E-4C0C-A868-2C657446BA07}" type="slidenum">
              <a:rPr lang="en-US" smtClean="0"/>
              <a:pPr>
                <a:defRPr/>
              </a:pPr>
              <a:t>‹#›</a:t>
            </a:fld>
            <a:endParaRPr lang="en-US" dirty="0"/>
          </a:p>
        </p:txBody>
      </p:sp>
    </p:spTree>
    <p:extLst>
      <p:ext uri="{BB962C8B-B14F-4D97-AF65-F5344CB8AC3E}">
        <p14:creationId xmlns:p14="http://schemas.microsoft.com/office/powerpoint/2010/main" val="14071343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 FPT-Aptech                                                                          Project report</a:t>
            </a:r>
            <a:endParaRPr lang="en-US" dirty="0"/>
          </a:p>
        </p:txBody>
      </p:sp>
      <p:sp>
        <p:nvSpPr>
          <p:cNvPr id="4" name="Slide Number Placeholder 3"/>
          <p:cNvSpPr>
            <a:spLocks noGrp="1"/>
          </p:cNvSpPr>
          <p:nvPr>
            <p:ph type="sldNum" sz="quarter" idx="11"/>
          </p:nvPr>
        </p:nvSpPr>
        <p:spPr/>
        <p:txBody>
          <a:bodyPr/>
          <a:lstStyle/>
          <a:p>
            <a:pPr>
              <a:defRPr/>
            </a:pPr>
            <a:fld id="{0B7F2F63-BF3E-4C0C-A868-2C657446BA07}" type="slidenum">
              <a:rPr lang="en-US" smtClean="0"/>
              <a:pPr>
                <a:defRPr/>
              </a:pPr>
              <a:t>‹#›</a:t>
            </a:fld>
            <a:endParaRPr lang="en-US" dirty="0"/>
          </a:p>
        </p:txBody>
      </p:sp>
    </p:spTree>
    <p:extLst>
      <p:ext uri="{BB962C8B-B14F-4D97-AF65-F5344CB8AC3E}">
        <p14:creationId xmlns:p14="http://schemas.microsoft.com/office/powerpoint/2010/main" val="39180762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600" y="152400"/>
            <a:ext cx="8229600" cy="411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304800" y="914400"/>
            <a:ext cx="8610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Footer Placeholder 4"/>
          <p:cNvSpPr>
            <a:spLocks noGrp="1"/>
          </p:cNvSpPr>
          <p:nvPr>
            <p:ph type="ftr" sz="quarter" idx="3"/>
          </p:nvPr>
        </p:nvSpPr>
        <p:spPr>
          <a:xfrm>
            <a:off x="0" y="6629400"/>
            <a:ext cx="8077200" cy="152400"/>
          </a:xfrm>
          <a:prstGeom prst="rect">
            <a:avLst/>
          </a:prstGeom>
        </p:spPr>
        <p:txBody>
          <a:bodyPr vert="horz" wrap="square" lIns="91440" tIns="45720" rIns="91440" bIns="45720" numCol="1" anchor="ctr" anchorCtr="0" compatLnSpc="1">
            <a:prstTxWarp prst="textNoShape">
              <a:avLst/>
            </a:prstTxWarp>
          </a:bodyPr>
          <a:lstStyle>
            <a:lvl1pPr algn="l">
              <a:lnSpc>
                <a:spcPct val="100000"/>
              </a:lnSpc>
              <a:spcBef>
                <a:spcPct val="0"/>
              </a:spcBef>
              <a:defRPr sz="1200" b="1" dirty="0" smtClean="0">
                <a:latin typeface="Calibri" pitchFamily="34" charset="0"/>
              </a:defRPr>
            </a:lvl1pPr>
          </a:lstStyle>
          <a:p>
            <a:pPr>
              <a:defRPr/>
            </a:pPr>
            <a:r>
              <a:rPr lang="en-US" dirty="0" smtClean="0"/>
              <a:t>© FPT-</a:t>
            </a:r>
            <a:r>
              <a:rPr lang="en-US" dirty="0" err="1" smtClean="0"/>
              <a:t>Aptech</a:t>
            </a:r>
            <a:r>
              <a:rPr lang="en-US" dirty="0" smtClean="0"/>
              <a:t>                                                                          Project report</a:t>
            </a:r>
            <a:endParaRPr lang="en-US" dirty="0"/>
          </a:p>
        </p:txBody>
      </p:sp>
      <p:sp>
        <p:nvSpPr>
          <p:cNvPr id="10" name="Slide Number Placeholder 5"/>
          <p:cNvSpPr>
            <a:spLocks noGrp="1"/>
          </p:cNvSpPr>
          <p:nvPr>
            <p:ph type="sldNum" sz="quarter" idx="4"/>
          </p:nvPr>
        </p:nvSpPr>
        <p:spPr>
          <a:xfrm>
            <a:off x="8153400" y="6613525"/>
            <a:ext cx="776288"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b="1">
                <a:latin typeface="Calibri" pitchFamily="34" charset="0"/>
              </a:defRPr>
            </a:lvl1pPr>
          </a:lstStyle>
          <a:p>
            <a:pPr>
              <a:defRPr/>
            </a:pPr>
            <a:fld id="{0B7F2F63-BF3E-4C0C-A868-2C657446BA07}" type="slidenum">
              <a:rPr lang="en-US" smtClean="0"/>
              <a:pPr>
                <a:defRPr/>
              </a:pPr>
              <a:t>‹#›</a:t>
            </a:fld>
            <a:endParaRPr lang="en-US" dirty="0"/>
          </a:p>
        </p:txBody>
      </p:sp>
      <p:sp>
        <p:nvSpPr>
          <p:cNvPr id="7" name="Rectangle 6"/>
          <p:cNvSpPr/>
          <p:nvPr/>
        </p:nvSpPr>
        <p:spPr>
          <a:xfrm>
            <a:off x="0" y="0"/>
            <a:ext cx="9144000" cy="762000"/>
          </a:xfrm>
          <a:prstGeom prst="rect">
            <a:avLst/>
          </a:prstGeom>
          <a:solidFill>
            <a:schemeClr val="accent6">
              <a:lumMod val="75000"/>
            </a:schemeClr>
          </a:solidFill>
          <a:ln/>
        </p:spPr>
        <p:style>
          <a:lnRef idx="1">
            <a:schemeClr val="accent6"/>
          </a:lnRef>
          <a:fillRef idx="2">
            <a:schemeClr val="accent6"/>
          </a:fillRef>
          <a:effectRef idx="1">
            <a:schemeClr val="accent6"/>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4800" b="1" cap="none" spc="50" dirty="0">
              <a:ln w="11430">
                <a:solidFill>
                  <a:srgbClr val="FF00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Lst>
  <p:timing>
    <p:tnLst>
      <p:par>
        <p:cTn id="1" dur="indefinite" restart="never" nodeType="tmRoot"/>
      </p:par>
    </p:tnLst>
  </p:timing>
  <p:hf hdr="0" dt="0"/>
  <p:txStyles>
    <p:titleStyle>
      <a:lvl1pPr algn="l" rtl="0" eaLnBrk="1" fontAlgn="base" hangingPunct="1">
        <a:spcBef>
          <a:spcPct val="0"/>
        </a:spcBef>
        <a:spcAft>
          <a:spcPct val="0"/>
        </a:spcAft>
        <a:defRPr sz="2500" b="1" kern="1200">
          <a:solidFill>
            <a:schemeClr val="bg1"/>
          </a:solidFill>
          <a:latin typeface="Arial" charset="0"/>
          <a:ea typeface="+mj-ea"/>
          <a:cs typeface="+mj-cs"/>
        </a:defRPr>
      </a:lvl1pPr>
      <a:lvl2pPr algn="l" rtl="0" eaLnBrk="1" fontAlgn="base" hangingPunct="1">
        <a:spcBef>
          <a:spcPct val="0"/>
        </a:spcBef>
        <a:spcAft>
          <a:spcPct val="0"/>
        </a:spcAft>
        <a:defRPr sz="2500" b="1">
          <a:solidFill>
            <a:schemeClr val="bg1"/>
          </a:solidFill>
          <a:latin typeface="Arial" charset="0"/>
        </a:defRPr>
      </a:lvl2pPr>
      <a:lvl3pPr algn="l" rtl="0" eaLnBrk="1" fontAlgn="base" hangingPunct="1">
        <a:spcBef>
          <a:spcPct val="0"/>
        </a:spcBef>
        <a:spcAft>
          <a:spcPct val="0"/>
        </a:spcAft>
        <a:defRPr sz="2500" b="1">
          <a:solidFill>
            <a:schemeClr val="bg1"/>
          </a:solidFill>
          <a:latin typeface="Arial" charset="0"/>
        </a:defRPr>
      </a:lvl3pPr>
      <a:lvl4pPr algn="l" rtl="0" eaLnBrk="1" fontAlgn="base" hangingPunct="1">
        <a:spcBef>
          <a:spcPct val="0"/>
        </a:spcBef>
        <a:spcAft>
          <a:spcPct val="0"/>
        </a:spcAft>
        <a:defRPr sz="2500" b="1">
          <a:solidFill>
            <a:schemeClr val="bg1"/>
          </a:solidFill>
          <a:latin typeface="Arial" charset="0"/>
        </a:defRPr>
      </a:lvl4pPr>
      <a:lvl5pPr algn="l" rtl="0" eaLnBrk="1" fontAlgn="base" hangingPunct="1">
        <a:spcBef>
          <a:spcPct val="0"/>
        </a:spcBef>
        <a:spcAft>
          <a:spcPct val="0"/>
        </a:spcAft>
        <a:defRPr sz="2500" b="1">
          <a:solidFill>
            <a:schemeClr val="bg1"/>
          </a:solidFill>
          <a:latin typeface="Arial" charset="0"/>
        </a:defRPr>
      </a:lvl5pPr>
      <a:lvl6pPr marL="457200" algn="l" rtl="0" eaLnBrk="1" fontAlgn="base" hangingPunct="1">
        <a:spcBef>
          <a:spcPct val="0"/>
        </a:spcBef>
        <a:spcAft>
          <a:spcPct val="0"/>
        </a:spcAft>
        <a:defRPr sz="2500" b="1">
          <a:solidFill>
            <a:schemeClr val="bg1"/>
          </a:solidFill>
          <a:latin typeface="Calibri" pitchFamily="34" charset="0"/>
        </a:defRPr>
      </a:lvl6pPr>
      <a:lvl7pPr marL="914400" algn="l" rtl="0" eaLnBrk="1" fontAlgn="base" hangingPunct="1">
        <a:spcBef>
          <a:spcPct val="0"/>
        </a:spcBef>
        <a:spcAft>
          <a:spcPct val="0"/>
        </a:spcAft>
        <a:defRPr sz="2500" b="1">
          <a:solidFill>
            <a:schemeClr val="bg1"/>
          </a:solidFill>
          <a:latin typeface="Calibri" pitchFamily="34" charset="0"/>
        </a:defRPr>
      </a:lvl7pPr>
      <a:lvl8pPr marL="1371600" algn="l" rtl="0" eaLnBrk="1" fontAlgn="base" hangingPunct="1">
        <a:spcBef>
          <a:spcPct val="0"/>
        </a:spcBef>
        <a:spcAft>
          <a:spcPct val="0"/>
        </a:spcAft>
        <a:defRPr sz="2500" b="1">
          <a:solidFill>
            <a:schemeClr val="bg1"/>
          </a:solidFill>
          <a:latin typeface="Calibri" pitchFamily="34" charset="0"/>
        </a:defRPr>
      </a:lvl8pPr>
      <a:lvl9pPr marL="1828800" algn="l" rtl="0" eaLnBrk="1" fontAlgn="base" hangingPunct="1">
        <a:spcBef>
          <a:spcPct val="0"/>
        </a:spcBef>
        <a:spcAft>
          <a:spcPct val="0"/>
        </a:spcAft>
        <a:defRPr sz="2500" b="1">
          <a:solidFill>
            <a:schemeClr val="bg1"/>
          </a:solidFill>
          <a:latin typeface="Calibri" pitchFamily="34" charset="0"/>
        </a:defRPr>
      </a:lvl9pPr>
    </p:titleStyle>
    <p:bodyStyle>
      <a:lvl1pPr marL="342900" indent="-342900" algn="l" rtl="0" eaLnBrk="1" fontAlgn="base" hangingPunct="1">
        <a:spcBef>
          <a:spcPct val="20000"/>
        </a:spcBef>
        <a:spcAft>
          <a:spcPct val="0"/>
        </a:spcAft>
        <a:buClr>
          <a:srgbClr val="000099"/>
        </a:buClr>
        <a:buSzPct val="50000"/>
        <a:buFont typeface="Wingdings" pitchFamily="2" charset="2"/>
        <a:buChar char="u"/>
        <a:defRPr sz="3200" kern="1200">
          <a:solidFill>
            <a:schemeClr val="tx1"/>
          </a:solidFill>
          <a:latin typeface="Arial" charset="0"/>
          <a:ea typeface="+mn-ea"/>
          <a:cs typeface="+mn-cs"/>
        </a:defRPr>
      </a:lvl1pPr>
      <a:lvl2pPr marL="742950" indent="-285750" algn="l" rtl="0" eaLnBrk="1" fontAlgn="base" hangingPunct="1">
        <a:spcBef>
          <a:spcPct val="20000"/>
        </a:spcBef>
        <a:spcAft>
          <a:spcPct val="0"/>
        </a:spcAft>
        <a:buClr>
          <a:srgbClr val="000099"/>
        </a:buClr>
        <a:buSzPct val="50000"/>
        <a:buFont typeface="Wingdings 2" pitchFamily="18" charset="2"/>
        <a:buChar char="²"/>
        <a:defRPr sz="2800" kern="1200">
          <a:solidFill>
            <a:schemeClr val="tx1"/>
          </a:solidFill>
          <a:latin typeface="Arial" charset="0"/>
          <a:ea typeface="+mn-ea"/>
          <a:cs typeface="+mn-cs"/>
        </a:defRPr>
      </a:lvl2pPr>
      <a:lvl3pPr marL="1143000" indent="-228600" algn="l" rtl="0" eaLnBrk="1" fontAlgn="base" hangingPunct="1">
        <a:spcBef>
          <a:spcPct val="20000"/>
        </a:spcBef>
        <a:spcAft>
          <a:spcPct val="0"/>
        </a:spcAft>
        <a:buClr>
          <a:srgbClr val="000099"/>
        </a:buClr>
        <a:buSzPct val="40000"/>
        <a:buFont typeface="Wingdings 2" pitchFamily="18" charset="2"/>
        <a:buChar char="³"/>
        <a:defRPr sz="2400" kern="1200">
          <a:solidFill>
            <a:schemeClr val="tx1"/>
          </a:solidFill>
          <a:latin typeface="Arial"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www.karneltravelguide.co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www.karneltravelguide.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www.karneltravelguide.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a:t>
            </a:fld>
            <a:endParaRPr lang="en-US" dirty="0"/>
          </a:p>
        </p:txBody>
      </p:sp>
      <p:sp>
        <p:nvSpPr>
          <p:cNvPr id="7" name="Rectangle 6"/>
          <p:cNvSpPr/>
          <p:nvPr/>
        </p:nvSpPr>
        <p:spPr>
          <a:xfrm>
            <a:off x="533400" y="1295400"/>
            <a:ext cx="7772400" cy="6066276"/>
          </a:xfrm>
          <a:prstGeom prst="rect">
            <a:avLst/>
          </a:prstGeom>
        </p:spPr>
        <p:txBody>
          <a:bodyPr wrap="square">
            <a:spAutoFit/>
          </a:bodyPr>
          <a:lstStyle/>
          <a:p>
            <a:pPr marL="0" indent="0" algn="ctr" eaLnBrk="1" hangingPunct="1">
              <a:buFont typeface="Wingdings" panose="05000000000000000000" pitchFamily="2" charset="2"/>
              <a:buNone/>
            </a:pPr>
            <a:endParaRPr lang="en-US" altLang="ko-KR" sz="2800" b="1" dirty="0">
              <a:latin typeface="Times New Roman" panose="02020603050405020304" pitchFamily="18" charset="0"/>
              <a:cs typeface="Times New Roman" panose="02020603050405020304" pitchFamily="18" charset="0"/>
            </a:endParaRPr>
          </a:p>
          <a:p>
            <a:pPr marL="0" indent="0" algn="ctr" eaLnBrk="1" hangingPunct="1">
              <a:lnSpc>
                <a:spcPct val="150000"/>
              </a:lnSpc>
              <a:buFont typeface="Wingdings" panose="05000000000000000000" pitchFamily="2" charset="2"/>
              <a:buNone/>
            </a:pPr>
            <a:r>
              <a:rPr lang="en-US" altLang="ko-KR" sz="6000" dirty="0" err="1" smtClean="0">
                <a:latin typeface="Times New Roman" panose="02020603050405020304" pitchFamily="18" charset="0"/>
                <a:ea typeface="Gulim" panose="020B0600000101010101" pitchFamily="34" charset="-127"/>
                <a:cs typeface="Times New Roman" panose="02020603050405020304" pitchFamily="18" charset="0"/>
              </a:rPr>
              <a:t>Karnel</a:t>
            </a:r>
            <a:r>
              <a:rPr lang="en-US" altLang="ko-KR" sz="6000" dirty="0" smtClean="0">
                <a:latin typeface="Times New Roman" panose="02020603050405020304" pitchFamily="18" charset="0"/>
                <a:ea typeface="Gulim" panose="020B0600000101010101" pitchFamily="34" charset="-127"/>
                <a:cs typeface="Times New Roman" panose="02020603050405020304" pitchFamily="18" charset="0"/>
              </a:rPr>
              <a:t> Travels</a:t>
            </a:r>
          </a:p>
          <a:p>
            <a:pPr marL="0" indent="0" eaLnBrk="1" hangingPunct="1">
              <a:lnSpc>
                <a:spcPct val="150000"/>
              </a:lnSpc>
              <a:buFont typeface="Wingdings" panose="05000000000000000000" pitchFamily="2" charset="2"/>
              <a:buNone/>
            </a:pPr>
            <a:r>
              <a:rPr lang="en-US" altLang="ko-KR" sz="2800" dirty="0" smtClean="0">
                <a:latin typeface="Times New Roman" panose="02020603050405020304" pitchFamily="18" charset="0"/>
                <a:ea typeface="Gulim" panose="020B0600000101010101" pitchFamily="34" charset="-127"/>
                <a:cs typeface="Times New Roman" panose="02020603050405020304" pitchFamily="18" charset="0"/>
              </a:rPr>
              <a:t>		       Semester: III</a:t>
            </a:r>
          </a:p>
          <a:p>
            <a:pPr marL="0" indent="0" algn="ctr" eaLnBrk="1" hangingPunct="1">
              <a:buFont typeface="Wingdings" panose="05000000000000000000" pitchFamily="2" charset="2"/>
              <a:buNone/>
            </a:pPr>
            <a:r>
              <a:rPr lang="en-US" altLang="ko-KR" sz="2800" dirty="0" smtClean="0">
                <a:latin typeface="Times New Roman" panose="02020603050405020304" pitchFamily="18" charset="0"/>
                <a:ea typeface="Gulim" panose="020B0600000101010101" pitchFamily="34" charset="-127"/>
                <a:cs typeface="Times New Roman" panose="02020603050405020304" pitchFamily="18" charset="0"/>
              </a:rPr>
              <a:t>Class: T1.2208.M2</a:t>
            </a:r>
          </a:p>
          <a:p>
            <a:pPr marL="0" indent="0" eaLnBrk="1" hangingPunct="1">
              <a:buFont typeface="Wingdings" panose="05000000000000000000" pitchFamily="2" charset="2"/>
              <a:buNone/>
            </a:pPr>
            <a:r>
              <a:rPr lang="en-US" altLang="ko-KR" sz="2800" dirty="0" smtClean="0">
                <a:latin typeface="Times New Roman" panose="02020603050405020304" pitchFamily="18" charset="0"/>
                <a:ea typeface="Gulim" panose="020B0600000101010101" pitchFamily="34" charset="-127"/>
                <a:cs typeface="Times New Roman" panose="02020603050405020304" pitchFamily="18" charset="0"/>
              </a:rPr>
              <a:t>		       Group: 02</a:t>
            </a:r>
          </a:p>
          <a:p>
            <a:pPr marL="0" indent="0" algn="ctr" eaLnBrk="1" hangingPunct="1">
              <a:buFont typeface="Wingdings" panose="05000000000000000000" pitchFamily="2" charset="2"/>
              <a:buNone/>
            </a:pPr>
            <a:r>
              <a:rPr lang="en-US" altLang="ko-KR" sz="2800" dirty="0" smtClean="0">
                <a:latin typeface="Times New Roman" panose="02020603050405020304" pitchFamily="18" charset="0"/>
                <a:ea typeface="Gulim" panose="020B0600000101010101" pitchFamily="34" charset="-127"/>
                <a:cs typeface="Times New Roman" panose="02020603050405020304" pitchFamily="18" charset="0"/>
              </a:rPr>
              <a:t> Mr</a:t>
            </a: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a:t>
            </a:r>
            <a:r>
              <a:rPr lang="en-US" altLang="ko-KR" sz="2800" dirty="0" smtClean="0">
                <a:latin typeface="Times New Roman" panose="02020603050405020304" pitchFamily="18" charset="0"/>
                <a:ea typeface="Gulim" panose="020B0600000101010101" pitchFamily="34" charset="-127"/>
                <a:cs typeface="Times New Roman" panose="02020603050405020304" pitchFamily="18" charset="0"/>
              </a:rPr>
              <a:t> Le </a:t>
            </a:r>
            <a:r>
              <a:rPr lang="en-US" altLang="ko-KR" sz="2800" dirty="0" err="1" smtClean="0">
                <a:latin typeface="Times New Roman" panose="02020603050405020304" pitchFamily="18" charset="0"/>
                <a:ea typeface="Gulim" panose="020B0600000101010101" pitchFamily="34" charset="-127"/>
                <a:cs typeface="Times New Roman" panose="02020603050405020304" pitchFamily="18" charset="0"/>
              </a:rPr>
              <a:t>Thanh</a:t>
            </a:r>
            <a:r>
              <a:rPr lang="en-US" altLang="ko-KR" sz="2800" dirty="0" smtClean="0">
                <a:latin typeface="Times New Roman" panose="02020603050405020304" pitchFamily="18" charset="0"/>
                <a:ea typeface="Gulim" panose="020B0600000101010101" pitchFamily="34" charset="-127"/>
                <a:cs typeface="Times New Roman" panose="02020603050405020304" pitchFamily="18" charset="0"/>
              </a:rPr>
              <a:t> </a:t>
            </a:r>
            <a:r>
              <a:rPr lang="en-US" altLang="ko-KR" sz="2800" dirty="0" err="1" smtClean="0">
                <a:latin typeface="Times New Roman" panose="02020603050405020304" pitchFamily="18" charset="0"/>
                <a:ea typeface="Gulim" panose="020B0600000101010101" pitchFamily="34" charset="-127"/>
                <a:cs typeface="Times New Roman" panose="02020603050405020304" pitchFamily="18" charset="0"/>
              </a:rPr>
              <a:t>Nhan</a:t>
            </a:r>
            <a:endParaRPr lang="en-US" altLang="ko-KR" sz="1800" dirty="0" smtClean="0">
              <a:latin typeface="Times New Roman" panose="02020603050405020304" pitchFamily="18" charset="0"/>
              <a:ea typeface="Gulim" panose="020B0600000101010101" pitchFamily="34" charset="-127"/>
              <a:cs typeface="Times New Roman" panose="02020603050405020304" pitchFamily="18" charset="0"/>
            </a:endParaRPr>
          </a:p>
          <a:p>
            <a:pPr marL="0" indent="0" algn="ctr" eaLnBrk="1" hangingPunct="1">
              <a:buFont typeface="Wingdings" panose="05000000000000000000" pitchFamily="2" charset="2"/>
              <a:buNone/>
            </a:pP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eaLnBrk="1" hangingPunct="1">
              <a:buFont typeface="Wingdings" panose="05000000000000000000" pitchFamily="2" charset="2"/>
              <a:buNone/>
            </a:pPr>
            <a:endParaRPr lang="en-US" altLang="ko-KR" sz="1800" dirty="0" smtClean="0">
              <a:latin typeface="Times New Roman" panose="02020603050405020304" pitchFamily="18" charset="0"/>
              <a:ea typeface="Gulim" panose="020B0600000101010101" pitchFamily="34" charset="-127"/>
              <a:cs typeface="Times New Roman" panose="02020603050405020304" pitchFamily="18" charset="0"/>
            </a:endParaRPr>
          </a:p>
          <a:p>
            <a:pPr marL="0" indent="0" algn="r" eaLnBrk="1" hangingPunct="1">
              <a:buFont typeface="Wingdings" panose="05000000000000000000" pitchFamily="2" charset="2"/>
              <a:buNone/>
            </a:pPr>
            <a:endParaRPr lang="en-US" altLang="ko-KR" sz="1800" dirty="0" smtClean="0">
              <a:latin typeface="Times New Roman" panose="02020603050405020304" pitchFamily="18" charset="0"/>
              <a:ea typeface="Gulim" panose="020B0600000101010101" pitchFamily="34" charset="-127"/>
              <a:cs typeface="Times New Roman" panose="02020603050405020304" pitchFamily="18" charset="0"/>
            </a:endParaRPr>
          </a:p>
          <a:p>
            <a:pPr>
              <a:lnSpc>
                <a:spcPct val="100000"/>
              </a:lnSpc>
            </a:pPr>
            <a:endParaRPr lang="en-US" sz="18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10</a:t>
            </a:fld>
            <a:endParaRPr lang="en-US"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007093703"/>
              </p:ext>
            </p:extLst>
          </p:nvPr>
        </p:nvGraphicFramePr>
        <p:xfrm>
          <a:off x="1257300" y="824228"/>
          <a:ext cx="6705600" cy="5666743"/>
        </p:xfrm>
        <a:graphic>
          <a:graphicData uri="http://schemas.openxmlformats.org/drawingml/2006/table">
            <a:tbl>
              <a:tblPr firstRow="1" firstCol="1" bandRow="1">
                <a:tableStyleId>{5C22544A-7EE6-4342-B048-85BDC9FD1C3A}</a:tableStyleId>
              </a:tblPr>
              <a:tblGrid>
                <a:gridCol w="4814536">
                  <a:extLst>
                    <a:ext uri="{9D8B030D-6E8A-4147-A177-3AD203B41FA5}">
                      <a16:colId xmlns:a16="http://schemas.microsoft.com/office/drawing/2014/main" val="593218627"/>
                    </a:ext>
                  </a:extLst>
                </a:gridCol>
                <a:gridCol w="1891064">
                  <a:extLst>
                    <a:ext uri="{9D8B030D-6E8A-4147-A177-3AD203B41FA5}">
                      <a16:colId xmlns:a16="http://schemas.microsoft.com/office/drawing/2014/main" val="617248279"/>
                    </a:ext>
                  </a:extLst>
                </a:gridCol>
              </a:tblGrid>
              <a:tr h="333757">
                <a:tc>
                  <a:txBody>
                    <a:bodyPr/>
                    <a:lstStyle/>
                    <a:p>
                      <a:pPr marL="0" marR="0" algn="ctr">
                        <a:lnSpc>
                          <a:spcPct val="150000"/>
                        </a:lnSpc>
                        <a:spcBef>
                          <a:spcPts val="600"/>
                        </a:spcBef>
                        <a:spcAft>
                          <a:spcPts val="600"/>
                        </a:spcAft>
                      </a:pPr>
                      <a:r>
                        <a:rPr lang="en-GB" sz="1300" dirty="0">
                          <a:effectLst/>
                        </a:rPr>
                        <a:t>Option</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600"/>
                        </a:spcBef>
                        <a:spcAft>
                          <a:spcPts val="600"/>
                        </a:spcAft>
                      </a:pPr>
                      <a:r>
                        <a:rPr lang="en-GB" sz="1300">
                          <a:effectLst/>
                        </a:rPr>
                        <a:t>Validated</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47319029"/>
                  </a:ext>
                </a:extLst>
              </a:tr>
              <a:tr h="660388">
                <a:tc>
                  <a:txBody>
                    <a:bodyPr/>
                    <a:lstStyle/>
                    <a:p>
                      <a:pPr marL="0" marR="0" algn="just">
                        <a:lnSpc>
                          <a:spcPct val="150000"/>
                        </a:lnSpc>
                        <a:spcBef>
                          <a:spcPts val="600"/>
                        </a:spcBef>
                        <a:spcAft>
                          <a:spcPts val="600"/>
                        </a:spcAft>
                      </a:pPr>
                      <a:r>
                        <a:rPr lang="en-GB" sz="1300">
                          <a:effectLst/>
                        </a:rPr>
                        <a:t>Do all numeric variables have a default value of zero?</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600"/>
                        </a:spcBef>
                        <a:spcAft>
                          <a:spcPts val="600"/>
                        </a:spcAft>
                      </a:pPr>
                      <a:r>
                        <a:rPr lang="en-GB" sz="1300" dirty="0">
                          <a:effectLst/>
                        </a:rPr>
                        <a:t>YES</a:t>
                      </a:r>
                      <a:endParaRPr lang="en-US" sz="11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781090934"/>
                  </a:ext>
                </a:extLst>
              </a:tr>
              <a:tr h="667514">
                <a:tc>
                  <a:txBody>
                    <a:bodyPr/>
                    <a:lstStyle/>
                    <a:p>
                      <a:pPr marL="0" marR="0" algn="just">
                        <a:lnSpc>
                          <a:spcPct val="150000"/>
                        </a:lnSpc>
                        <a:spcBef>
                          <a:spcPts val="600"/>
                        </a:spcBef>
                        <a:spcAft>
                          <a:spcPts val="600"/>
                        </a:spcAft>
                      </a:pPr>
                      <a:r>
                        <a:rPr lang="en-GB" sz="1300">
                          <a:effectLst/>
                        </a:rPr>
                        <a:t>Does the administrator have all the rights to create and delete the records?</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600"/>
                        </a:spcBef>
                        <a:spcAft>
                          <a:spcPts val="600"/>
                        </a:spcAft>
                      </a:pPr>
                      <a:r>
                        <a:rPr lang="en-GB" sz="1300" dirty="0">
                          <a:effectLst/>
                        </a:rPr>
                        <a:t>YES</a:t>
                      </a:r>
                      <a:endParaRPr lang="en-US" sz="11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624255502"/>
                  </a:ext>
                </a:extLst>
              </a:tr>
              <a:tr h="667514">
                <a:tc>
                  <a:txBody>
                    <a:bodyPr/>
                    <a:lstStyle/>
                    <a:p>
                      <a:pPr marL="0" marR="0" algn="just">
                        <a:lnSpc>
                          <a:spcPct val="150000"/>
                        </a:lnSpc>
                        <a:spcBef>
                          <a:spcPts val="600"/>
                        </a:spcBef>
                        <a:spcAft>
                          <a:spcPts val="600"/>
                        </a:spcAft>
                      </a:pPr>
                      <a:r>
                        <a:rPr lang="en-GB" sz="1300">
                          <a:effectLst/>
                        </a:rPr>
                        <a:t>Are all the records properly fed into the appropriate database?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600"/>
                        </a:spcBef>
                        <a:spcAft>
                          <a:spcPts val="600"/>
                        </a:spcAft>
                      </a:pPr>
                      <a:r>
                        <a:rPr lang="en-GB" sz="1300">
                          <a:effectLst/>
                        </a:rPr>
                        <a:t>YES</a:t>
                      </a:r>
                      <a:endParaRPr lang="en-US" sz="11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308094795"/>
                  </a:ext>
                </a:extLst>
              </a:tr>
              <a:tr h="667514">
                <a:tc>
                  <a:txBody>
                    <a:bodyPr/>
                    <a:lstStyle/>
                    <a:p>
                      <a:pPr marL="0" marR="0" algn="just">
                        <a:lnSpc>
                          <a:spcPct val="150000"/>
                        </a:lnSpc>
                        <a:spcBef>
                          <a:spcPts val="600"/>
                        </a:spcBef>
                        <a:spcAft>
                          <a:spcPts val="600"/>
                        </a:spcAft>
                      </a:pPr>
                      <a:r>
                        <a:rPr lang="en-GB" sz="1300">
                          <a:effectLst/>
                        </a:rPr>
                        <a:t>Have all the modules been properly integrated and are completely functional?</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600"/>
                        </a:spcBef>
                        <a:spcAft>
                          <a:spcPts val="600"/>
                        </a:spcAft>
                      </a:pPr>
                      <a:r>
                        <a:rPr lang="en-GB" sz="1300" dirty="0">
                          <a:effectLst/>
                        </a:rPr>
                        <a:t>YES</a:t>
                      </a:r>
                      <a:endParaRPr lang="en-US" sz="11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172871384"/>
                  </a:ext>
                </a:extLst>
              </a:tr>
              <a:tr h="667514">
                <a:tc>
                  <a:txBody>
                    <a:bodyPr/>
                    <a:lstStyle/>
                    <a:p>
                      <a:pPr marL="0" marR="0" algn="just">
                        <a:lnSpc>
                          <a:spcPct val="150000"/>
                        </a:lnSpc>
                        <a:spcBef>
                          <a:spcPts val="600"/>
                        </a:spcBef>
                        <a:spcAft>
                          <a:spcPts val="600"/>
                        </a:spcAft>
                      </a:pPr>
                      <a:r>
                        <a:rPr lang="en-GB" sz="1300">
                          <a:effectLst/>
                        </a:rPr>
                        <a:t>Have all the Design and Coding Standards been followed and implemented?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600"/>
                        </a:spcBef>
                        <a:spcAft>
                          <a:spcPts val="600"/>
                        </a:spcAft>
                      </a:pPr>
                      <a:r>
                        <a:rPr lang="en-GB" sz="1300">
                          <a:effectLst/>
                        </a:rPr>
                        <a:t>YES</a:t>
                      </a:r>
                      <a:endParaRPr lang="en-US" sz="11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76238627"/>
                  </a:ext>
                </a:extLst>
              </a:tr>
              <a:tr h="333757">
                <a:tc>
                  <a:txBody>
                    <a:bodyPr/>
                    <a:lstStyle/>
                    <a:p>
                      <a:pPr marL="0" marR="0" algn="just">
                        <a:lnSpc>
                          <a:spcPct val="150000"/>
                        </a:lnSpc>
                        <a:spcBef>
                          <a:spcPts val="600"/>
                        </a:spcBef>
                        <a:spcAft>
                          <a:spcPts val="600"/>
                        </a:spcAft>
                      </a:pPr>
                      <a:r>
                        <a:rPr lang="en-GB" sz="1300">
                          <a:effectLst/>
                        </a:rPr>
                        <a:t>Is the GUI design consistent all over?</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600"/>
                        </a:spcBef>
                        <a:spcAft>
                          <a:spcPts val="600"/>
                        </a:spcAft>
                      </a:pPr>
                      <a:r>
                        <a:rPr lang="en-GB" sz="1300" dirty="0">
                          <a:effectLst/>
                        </a:rPr>
                        <a:t>YES</a:t>
                      </a:r>
                      <a:endParaRPr lang="en-US" sz="11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149221345"/>
                  </a:ext>
                </a:extLst>
              </a:tr>
              <a:tr h="667514">
                <a:tc>
                  <a:txBody>
                    <a:bodyPr/>
                    <a:lstStyle/>
                    <a:p>
                      <a:pPr marL="0" marR="0" algn="just">
                        <a:lnSpc>
                          <a:spcPct val="150000"/>
                        </a:lnSpc>
                        <a:spcBef>
                          <a:spcPts val="600"/>
                        </a:spcBef>
                        <a:spcAft>
                          <a:spcPts val="600"/>
                        </a:spcAft>
                      </a:pPr>
                      <a:r>
                        <a:rPr lang="en-GB" sz="1300">
                          <a:effectLst/>
                        </a:rPr>
                        <a:t>Is the navigation sequence correct through all the forms/ screens in the application?</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600"/>
                        </a:spcBef>
                        <a:spcAft>
                          <a:spcPts val="600"/>
                        </a:spcAft>
                      </a:pPr>
                      <a:r>
                        <a:rPr lang="en-GB" sz="1300" dirty="0">
                          <a:effectLst/>
                        </a:rPr>
                        <a:t>YES</a:t>
                      </a:r>
                      <a:endParaRPr lang="en-US" sz="11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076928436"/>
                  </a:ext>
                </a:extLst>
              </a:tr>
              <a:tr h="667514">
                <a:tc>
                  <a:txBody>
                    <a:bodyPr/>
                    <a:lstStyle/>
                    <a:p>
                      <a:pPr marL="0" marR="0" algn="just">
                        <a:lnSpc>
                          <a:spcPct val="150000"/>
                        </a:lnSpc>
                        <a:spcBef>
                          <a:spcPts val="600"/>
                        </a:spcBef>
                        <a:spcAft>
                          <a:spcPts val="600"/>
                        </a:spcAft>
                      </a:pPr>
                      <a:r>
                        <a:rPr lang="en-GB" sz="1300">
                          <a:effectLst/>
                        </a:rPr>
                        <a:t>Is exception handling mechanism implemented in all the screens?</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600"/>
                        </a:spcBef>
                        <a:spcAft>
                          <a:spcPts val="600"/>
                        </a:spcAft>
                      </a:pPr>
                      <a:r>
                        <a:rPr lang="en-GB" sz="1300" dirty="0">
                          <a:effectLst/>
                        </a:rPr>
                        <a:t>YES</a:t>
                      </a:r>
                      <a:endParaRPr lang="en-US" sz="11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72459094"/>
                  </a:ext>
                </a:extLst>
              </a:tr>
              <a:tr h="333757">
                <a:tc>
                  <a:txBody>
                    <a:bodyPr/>
                    <a:lstStyle/>
                    <a:p>
                      <a:pPr marL="0" marR="0" algn="just">
                        <a:lnSpc>
                          <a:spcPct val="150000"/>
                        </a:lnSpc>
                        <a:spcBef>
                          <a:spcPts val="600"/>
                        </a:spcBef>
                        <a:spcAft>
                          <a:spcPts val="600"/>
                        </a:spcAft>
                      </a:pPr>
                      <a:r>
                        <a:rPr lang="en-GB" sz="1300">
                          <a:effectLst/>
                        </a:rPr>
                        <a:t>Are all the program codes working?</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600"/>
                        </a:spcBef>
                        <a:spcAft>
                          <a:spcPts val="600"/>
                        </a:spcAft>
                      </a:pPr>
                      <a:r>
                        <a:rPr lang="en-GB" sz="1300" dirty="0">
                          <a:effectLst/>
                        </a:rPr>
                        <a:t>YES</a:t>
                      </a:r>
                      <a:endParaRPr lang="en-US" sz="11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176040171"/>
                  </a:ext>
                </a:extLst>
              </a:tr>
            </a:tbl>
          </a:graphicData>
        </a:graphic>
      </p:graphicFrame>
      <p:sp>
        <p:nvSpPr>
          <p:cNvPr id="8" name="Title 1"/>
          <p:cNvSpPr>
            <a:spLocks noGrp="1"/>
          </p:cNvSpPr>
          <p:nvPr>
            <p:ph type="title"/>
          </p:nvPr>
        </p:nvSpPr>
        <p:spPr>
          <a:xfrm>
            <a:off x="304800" y="76200"/>
            <a:ext cx="8610600" cy="609600"/>
          </a:xfrm>
        </p:spPr>
        <p:txBody>
          <a:bodyPr/>
          <a:lstStyle/>
          <a:p>
            <a:pPr lvl="1" algn="ctr"/>
            <a:r>
              <a:rPr lang="en-US" altLang="en-US" sz="2800" dirty="0" smtClean="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smtClean="0">
                <a:latin typeface="Times New Roman" panose="02020603050405020304" pitchFamily="18" charset="0"/>
                <a:ea typeface="Gulim" panose="020B0600000101010101" pitchFamily="34" charset="-127"/>
                <a:cs typeface="Times New Roman" panose="02020603050405020304" pitchFamily="18" charset="0"/>
              </a:rPr>
              <a:t>Test Result [2-n</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a:t>
            </a:r>
            <a:endParaRPr lang="en-US" altLang="en-US" sz="3200" dirty="0" smtClean="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508277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11</a:t>
            </a:fld>
            <a:endParaRPr lang="en-US"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945498319"/>
              </p:ext>
            </p:extLst>
          </p:nvPr>
        </p:nvGraphicFramePr>
        <p:xfrm>
          <a:off x="1447799" y="1136300"/>
          <a:ext cx="6358787" cy="5112101"/>
        </p:xfrm>
        <a:graphic>
          <a:graphicData uri="http://schemas.openxmlformats.org/drawingml/2006/table">
            <a:tbl>
              <a:tblPr firstRow="1" firstCol="1" bandRow="1">
                <a:tableStyleId>{5C22544A-7EE6-4342-B048-85BDC9FD1C3A}</a:tableStyleId>
              </a:tblPr>
              <a:tblGrid>
                <a:gridCol w="655129">
                  <a:extLst>
                    <a:ext uri="{9D8B030D-6E8A-4147-A177-3AD203B41FA5}">
                      <a16:colId xmlns:a16="http://schemas.microsoft.com/office/drawing/2014/main" val="3997680679"/>
                    </a:ext>
                  </a:extLst>
                </a:gridCol>
                <a:gridCol w="2594735">
                  <a:extLst>
                    <a:ext uri="{9D8B030D-6E8A-4147-A177-3AD203B41FA5}">
                      <a16:colId xmlns:a16="http://schemas.microsoft.com/office/drawing/2014/main" val="2727649139"/>
                    </a:ext>
                  </a:extLst>
                </a:gridCol>
                <a:gridCol w="510786">
                  <a:extLst>
                    <a:ext uri="{9D8B030D-6E8A-4147-A177-3AD203B41FA5}">
                      <a16:colId xmlns:a16="http://schemas.microsoft.com/office/drawing/2014/main" val="2467804049"/>
                    </a:ext>
                  </a:extLst>
                </a:gridCol>
                <a:gridCol w="451613">
                  <a:extLst>
                    <a:ext uri="{9D8B030D-6E8A-4147-A177-3AD203B41FA5}">
                      <a16:colId xmlns:a16="http://schemas.microsoft.com/office/drawing/2014/main" val="122531565"/>
                    </a:ext>
                  </a:extLst>
                </a:gridCol>
                <a:gridCol w="491062">
                  <a:extLst>
                    <a:ext uri="{9D8B030D-6E8A-4147-A177-3AD203B41FA5}">
                      <a16:colId xmlns:a16="http://schemas.microsoft.com/office/drawing/2014/main" val="868614533"/>
                    </a:ext>
                  </a:extLst>
                </a:gridCol>
                <a:gridCol w="1655462">
                  <a:extLst>
                    <a:ext uri="{9D8B030D-6E8A-4147-A177-3AD203B41FA5}">
                      <a16:colId xmlns:a16="http://schemas.microsoft.com/office/drawing/2014/main" val="3174114590"/>
                    </a:ext>
                  </a:extLst>
                </a:gridCol>
              </a:tblGrid>
              <a:tr h="324457">
                <a:tc>
                  <a:txBody>
                    <a:bodyPr/>
                    <a:lstStyle/>
                    <a:p>
                      <a:pPr marL="0" marR="0" algn="ctr">
                        <a:lnSpc>
                          <a:spcPct val="150000"/>
                        </a:lnSpc>
                        <a:spcBef>
                          <a:spcPts val="600"/>
                        </a:spcBef>
                        <a:spcAft>
                          <a:spcPts val="600"/>
                        </a:spcAft>
                      </a:pPr>
                      <a:r>
                        <a:rPr lang="en-GB" sz="1300">
                          <a:effectLst/>
                        </a:rPr>
                        <a:t>Sr.No.</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600"/>
                        </a:spcBef>
                        <a:spcAft>
                          <a:spcPts val="600"/>
                        </a:spcAft>
                      </a:pPr>
                      <a:r>
                        <a:rPr lang="en-GB" sz="1300">
                          <a:effectLst/>
                        </a:rPr>
                        <a:t>Particulars</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600"/>
                        </a:spcBef>
                        <a:spcAft>
                          <a:spcPts val="600"/>
                        </a:spcAft>
                      </a:pPr>
                      <a:r>
                        <a:rPr lang="en-GB" sz="1300">
                          <a:effectLst/>
                        </a:rPr>
                        <a:t>Yes</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600"/>
                        </a:spcBef>
                        <a:spcAft>
                          <a:spcPts val="600"/>
                        </a:spcAft>
                      </a:pPr>
                      <a:r>
                        <a:rPr lang="en-GB" sz="1300">
                          <a:effectLst/>
                        </a:rPr>
                        <a:t>No</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600"/>
                        </a:spcBef>
                        <a:spcAft>
                          <a:spcPts val="600"/>
                        </a:spcAft>
                      </a:pPr>
                      <a:r>
                        <a:rPr lang="en-GB" sz="1300">
                          <a:effectLst/>
                        </a:rPr>
                        <a:t>NA</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600"/>
                        </a:spcBef>
                        <a:spcAft>
                          <a:spcPts val="600"/>
                        </a:spcAft>
                      </a:pPr>
                      <a:r>
                        <a:rPr lang="en-GB" sz="1300">
                          <a:effectLst/>
                        </a:rPr>
                        <a:t>Comments</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59077397"/>
                  </a:ext>
                </a:extLst>
              </a:tr>
              <a:tr h="677741">
                <a:tc>
                  <a:txBody>
                    <a:bodyPr/>
                    <a:lstStyle/>
                    <a:p>
                      <a:pPr marL="0" marR="0" algn="ctr">
                        <a:lnSpc>
                          <a:spcPct val="150000"/>
                        </a:lnSpc>
                        <a:spcBef>
                          <a:spcPts val="600"/>
                        </a:spcBef>
                        <a:spcAft>
                          <a:spcPts val="600"/>
                        </a:spcAft>
                      </a:pPr>
                      <a:r>
                        <a:rPr lang="en-GB" sz="1300">
                          <a:effectLst/>
                        </a:rPr>
                        <a:t>1.</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GB" sz="1300">
                          <a:effectLst/>
                        </a:rPr>
                        <a:t>Are all users able to search for a particular record?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GB" sz="1300">
                          <a:effectLst/>
                        </a:rPr>
                        <a:t>Yes</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GB" sz="13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GB" sz="13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GB" sz="13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4966837"/>
                  </a:ext>
                </a:extLst>
              </a:tr>
              <a:tr h="1038340">
                <a:tc>
                  <a:txBody>
                    <a:bodyPr/>
                    <a:lstStyle/>
                    <a:p>
                      <a:pPr marL="0" marR="0" algn="ctr">
                        <a:lnSpc>
                          <a:spcPct val="150000"/>
                        </a:lnSpc>
                        <a:spcBef>
                          <a:spcPts val="600"/>
                        </a:spcBef>
                        <a:spcAft>
                          <a:spcPts val="600"/>
                        </a:spcAft>
                      </a:pPr>
                      <a:r>
                        <a:rPr lang="en-GB" sz="1300">
                          <a:effectLst/>
                        </a:rPr>
                        <a:t>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GB" sz="1300">
                          <a:effectLst/>
                        </a:rPr>
                        <a:t>Are all old records properly saved and retrieved when required?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GB" sz="1300">
                          <a:effectLst/>
                        </a:rPr>
                        <a:t>Yes</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GB" sz="13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GB" sz="13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GB" sz="13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76520427"/>
                  </a:ext>
                </a:extLst>
              </a:tr>
              <a:tr h="1038340">
                <a:tc>
                  <a:txBody>
                    <a:bodyPr/>
                    <a:lstStyle/>
                    <a:p>
                      <a:pPr marL="0" marR="0" algn="ctr">
                        <a:lnSpc>
                          <a:spcPct val="150000"/>
                        </a:lnSpc>
                        <a:spcBef>
                          <a:spcPts val="600"/>
                        </a:spcBef>
                        <a:spcAft>
                          <a:spcPts val="600"/>
                        </a:spcAft>
                      </a:pPr>
                      <a:r>
                        <a:rPr lang="en-GB" sz="1300">
                          <a:effectLst/>
                        </a:rPr>
                        <a:t>3.</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GB" sz="1300">
                          <a:effectLst/>
                        </a:rPr>
                        <a:t>Have all modules been properly integrated and are completely functional?</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GB" sz="1300">
                          <a:effectLst/>
                        </a:rPr>
                        <a:t>Yes</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GB" sz="13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GB" sz="13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GB" sz="13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66627994"/>
                  </a:ext>
                </a:extLst>
              </a:tr>
              <a:tr h="677741">
                <a:tc>
                  <a:txBody>
                    <a:bodyPr/>
                    <a:lstStyle/>
                    <a:p>
                      <a:pPr marL="0" marR="0" algn="ctr">
                        <a:lnSpc>
                          <a:spcPct val="150000"/>
                        </a:lnSpc>
                        <a:spcBef>
                          <a:spcPts val="600"/>
                        </a:spcBef>
                        <a:spcAft>
                          <a:spcPts val="600"/>
                        </a:spcAft>
                      </a:pPr>
                      <a:r>
                        <a:rPr lang="en-GB" sz="1300">
                          <a:effectLst/>
                        </a:rPr>
                        <a:t>4.</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GB" sz="1300">
                          <a:effectLst/>
                        </a:rPr>
                        <a:t>Are GUI contents devoid of spelling mistakes?</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GB" sz="1300">
                          <a:effectLst/>
                        </a:rPr>
                        <a:t>Yes</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GB" sz="13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GB" sz="1300" dirty="0">
                          <a:effectLst/>
                        </a:rPr>
                        <a:t> </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GB" sz="13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5208872"/>
                  </a:ext>
                </a:extLst>
              </a:tr>
              <a:tr h="677741">
                <a:tc>
                  <a:txBody>
                    <a:bodyPr/>
                    <a:lstStyle/>
                    <a:p>
                      <a:pPr marL="0" marR="0" algn="ctr">
                        <a:lnSpc>
                          <a:spcPct val="150000"/>
                        </a:lnSpc>
                        <a:spcBef>
                          <a:spcPts val="600"/>
                        </a:spcBef>
                        <a:spcAft>
                          <a:spcPts val="600"/>
                        </a:spcAft>
                      </a:pPr>
                      <a:r>
                        <a:rPr lang="en-GB" sz="1300">
                          <a:effectLst/>
                        </a:rPr>
                        <a:t>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GB" sz="1300">
                          <a:effectLst/>
                        </a:rPr>
                        <a:t>Is the application user-friendly?</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GB" sz="1300">
                          <a:effectLst/>
                        </a:rPr>
                        <a:t>Yes</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GB" sz="13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GB" sz="13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GB" sz="13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99615311"/>
                  </a:ext>
                </a:extLst>
              </a:tr>
              <a:tr h="677741">
                <a:tc>
                  <a:txBody>
                    <a:bodyPr/>
                    <a:lstStyle/>
                    <a:p>
                      <a:pPr marL="0" marR="0" algn="ctr">
                        <a:lnSpc>
                          <a:spcPct val="150000"/>
                        </a:lnSpc>
                        <a:spcBef>
                          <a:spcPts val="600"/>
                        </a:spcBef>
                        <a:spcAft>
                          <a:spcPts val="600"/>
                        </a:spcAft>
                      </a:pPr>
                      <a:r>
                        <a:rPr lang="en-GB" sz="1300">
                          <a:effectLst/>
                        </a:rPr>
                        <a:t>6.</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GB" sz="1300">
                          <a:effectLst/>
                        </a:rPr>
                        <a:t>Is the project published properly into a setup file?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GB" sz="1300">
                          <a:effectLst/>
                        </a:rPr>
                        <a:t>Yes</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GB" sz="13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GB" sz="13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GB" sz="1300" dirty="0">
                          <a:effectLst/>
                        </a:rPr>
                        <a:t> </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9464092"/>
                  </a:ext>
                </a:extLst>
              </a:tr>
            </a:tbl>
          </a:graphicData>
        </a:graphic>
      </p:graphicFrame>
      <p:sp>
        <p:nvSpPr>
          <p:cNvPr id="8" name="Title 1"/>
          <p:cNvSpPr>
            <a:spLocks noGrp="1"/>
          </p:cNvSpPr>
          <p:nvPr>
            <p:ph type="title"/>
          </p:nvPr>
        </p:nvSpPr>
        <p:spPr>
          <a:xfrm>
            <a:off x="304800" y="76200"/>
            <a:ext cx="8610600" cy="609600"/>
          </a:xfrm>
        </p:spPr>
        <p:txBody>
          <a:bodyPr/>
          <a:lstStyle/>
          <a:p>
            <a:pPr algn="ctr"/>
            <a:r>
              <a:rPr lang="en-US" altLang="en-US" sz="2800" dirty="0" smtClean="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smtClean="0">
                <a:latin typeface="Times New Roman" panose="02020603050405020304" pitchFamily="18" charset="0"/>
                <a:ea typeface="Gulim" panose="020B0600000101010101" pitchFamily="34" charset="-127"/>
                <a:cs typeface="Times New Roman" panose="02020603050405020304" pitchFamily="18" charset="0"/>
              </a:rPr>
              <a:t>Conclusion</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346555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12</a:t>
            </a:fld>
            <a:endParaRPr lang="en-US" dirty="0"/>
          </a:p>
        </p:txBody>
      </p:sp>
      <p:sp>
        <p:nvSpPr>
          <p:cNvPr id="8" name="Title 1"/>
          <p:cNvSpPr>
            <a:spLocks noGrp="1"/>
          </p:cNvSpPr>
          <p:nvPr>
            <p:ph type="title"/>
          </p:nvPr>
        </p:nvSpPr>
        <p:spPr>
          <a:xfrm>
            <a:off x="304800" y="76200"/>
            <a:ext cx="8610600" cy="609600"/>
          </a:xfrm>
        </p:spPr>
        <p:txBody>
          <a:bodyPr/>
          <a:lstStyle/>
          <a:p>
            <a:pPr lvl="1" algn="ctr"/>
            <a:r>
              <a:rPr lang="en-US" altLang="en-US" sz="2800" dirty="0" smtClean="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 D</a:t>
            </a:r>
            <a:r>
              <a:rPr lang="en-US" altLang="ko-KR" sz="3200" dirty="0" smtClean="0">
                <a:latin typeface="Times New Roman" panose="02020603050405020304" pitchFamily="18" charset="0"/>
                <a:ea typeface="Gulim" panose="020B0600000101010101" pitchFamily="34" charset="-127"/>
                <a:cs typeface="Times New Roman" panose="02020603050405020304" pitchFamily="18" charset="0"/>
              </a:rPr>
              <a:t>evelopment</a:t>
            </a:r>
            <a:endParaRPr lang="en-US" altLang="en-US" sz="3200" dirty="0" smtClean="0">
              <a:latin typeface="Times New Roman" panose="02020603050405020304" pitchFamily="18" charset="0"/>
              <a:ea typeface="Gulim" panose="020B0600000101010101" pitchFamily="34" charset="-127"/>
              <a:cs typeface="Times New Roman" panose="02020603050405020304" pitchFamily="18" charset="0"/>
            </a:endParaRPr>
          </a:p>
        </p:txBody>
      </p:sp>
      <p:pic>
        <p:nvPicPr>
          <p:cNvPr id="6" name="Picture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9584" y="914400"/>
            <a:ext cx="6961031"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1298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1874595736"/>
              </p:ext>
            </p:extLst>
          </p:nvPr>
        </p:nvGraphicFramePr>
        <p:xfrm>
          <a:off x="772884" y="1284921"/>
          <a:ext cx="7598232" cy="5344479"/>
        </p:xfrm>
        <a:graphic>
          <a:graphicData uri="http://schemas.openxmlformats.org/drawingml/2006/table">
            <a:tbl>
              <a:tblPr firstRow="1" firstCol="1" bandRow="1">
                <a:tableStyleId>{5C22544A-7EE6-4342-B048-85BDC9FD1C3A}</a:tableStyleId>
              </a:tblPr>
              <a:tblGrid>
                <a:gridCol w="799630">
                  <a:extLst>
                    <a:ext uri="{9D8B030D-6E8A-4147-A177-3AD203B41FA5}">
                      <a16:colId xmlns:a16="http://schemas.microsoft.com/office/drawing/2014/main" val="132607088"/>
                    </a:ext>
                  </a:extLst>
                </a:gridCol>
                <a:gridCol w="1065168">
                  <a:extLst>
                    <a:ext uri="{9D8B030D-6E8A-4147-A177-3AD203B41FA5}">
                      <a16:colId xmlns:a16="http://schemas.microsoft.com/office/drawing/2014/main" val="1696191539"/>
                    </a:ext>
                  </a:extLst>
                </a:gridCol>
                <a:gridCol w="426993">
                  <a:extLst>
                    <a:ext uri="{9D8B030D-6E8A-4147-A177-3AD203B41FA5}">
                      <a16:colId xmlns:a16="http://schemas.microsoft.com/office/drawing/2014/main" val="2417887386"/>
                    </a:ext>
                  </a:extLst>
                </a:gridCol>
                <a:gridCol w="1708106">
                  <a:extLst>
                    <a:ext uri="{9D8B030D-6E8A-4147-A177-3AD203B41FA5}">
                      <a16:colId xmlns:a16="http://schemas.microsoft.com/office/drawing/2014/main" val="1845647852"/>
                    </a:ext>
                  </a:extLst>
                </a:gridCol>
                <a:gridCol w="719667">
                  <a:extLst>
                    <a:ext uri="{9D8B030D-6E8A-4147-A177-3AD203B41FA5}">
                      <a16:colId xmlns:a16="http://schemas.microsoft.com/office/drawing/2014/main" val="1967705938"/>
                    </a:ext>
                  </a:extLst>
                </a:gridCol>
                <a:gridCol w="799630">
                  <a:extLst>
                    <a:ext uri="{9D8B030D-6E8A-4147-A177-3AD203B41FA5}">
                      <a16:colId xmlns:a16="http://schemas.microsoft.com/office/drawing/2014/main" val="3832115593"/>
                    </a:ext>
                  </a:extLst>
                </a:gridCol>
                <a:gridCol w="799630">
                  <a:extLst>
                    <a:ext uri="{9D8B030D-6E8A-4147-A177-3AD203B41FA5}">
                      <a16:colId xmlns:a16="http://schemas.microsoft.com/office/drawing/2014/main" val="3374101887"/>
                    </a:ext>
                  </a:extLst>
                </a:gridCol>
                <a:gridCol w="639704">
                  <a:extLst>
                    <a:ext uri="{9D8B030D-6E8A-4147-A177-3AD203B41FA5}">
                      <a16:colId xmlns:a16="http://schemas.microsoft.com/office/drawing/2014/main" val="4176766378"/>
                    </a:ext>
                  </a:extLst>
                </a:gridCol>
                <a:gridCol w="639704">
                  <a:extLst>
                    <a:ext uri="{9D8B030D-6E8A-4147-A177-3AD203B41FA5}">
                      <a16:colId xmlns:a16="http://schemas.microsoft.com/office/drawing/2014/main" val="549147624"/>
                    </a:ext>
                  </a:extLst>
                </a:gridCol>
              </a:tblGrid>
              <a:tr h="190244">
                <a:tc rowSpan="2">
                  <a:txBody>
                    <a:bodyPr/>
                    <a:lstStyle/>
                    <a:p>
                      <a:pPr marL="0" marR="0" algn="ctr">
                        <a:lnSpc>
                          <a:spcPct val="150000"/>
                        </a:lnSpc>
                        <a:spcBef>
                          <a:spcPts val="600"/>
                        </a:spcBef>
                        <a:spcAft>
                          <a:spcPts val="600"/>
                        </a:spcAft>
                      </a:pPr>
                      <a:r>
                        <a:rPr lang="en-US" sz="800" dirty="0">
                          <a:effectLst/>
                        </a:rPr>
                        <a:t>No</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tc>
                <a:tc rowSpan="2">
                  <a:txBody>
                    <a:bodyPr/>
                    <a:lstStyle/>
                    <a:p>
                      <a:pPr marL="0" marR="0" algn="ctr">
                        <a:lnSpc>
                          <a:spcPct val="150000"/>
                        </a:lnSpc>
                        <a:spcBef>
                          <a:spcPts val="600"/>
                        </a:spcBef>
                        <a:spcAft>
                          <a:spcPts val="600"/>
                        </a:spcAft>
                      </a:pPr>
                      <a:r>
                        <a:rPr lang="en-US" sz="800">
                          <a:effectLst/>
                        </a:rPr>
                        <a:t>Member</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rowSpan="2" gridSpan="2">
                  <a:txBody>
                    <a:bodyPr/>
                    <a:lstStyle/>
                    <a:p>
                      <a:pPr marL="0" marR="0" algn="ctr">
                        <a:lnSpc>
                          <a:spcPct val="150000"/>
                        </a:lnSpc>
                        <a:spcBef>
                          <a:spcPts val="600"/>
                        </a:spcBef>
                        <a:spcAft>
                          <a:spcPts val="600"/>
                        </a:spcAft>
                      </a:pPr>
                      <a:r>
                        <a:rPr lang="en-US" sz="800" dirty="0">
                          <a:effectLst/>
                        </a:rPr>
                        <a:t>Task</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tc>
                <a:tc rowSpan="2" hMerge="1">
                  <a:txBody>
                    <a:bodyPr/>
                    <a:lstStyle/>
                    <a:p>
                      <a:endParaRPr lang="en-US"/>
                    </a:p>
                  </a:txBody>
                  <a:tcPr/>
                </a:tc>
                <a:tc rowSpan="2">
                  <a:txBody>
                    <a:bodyPr/>
                    <a:lstStyle/>
                    <a:p>
                      <a:pPr marL="0" marR="0" algn="ctr">
                        <a:lnSpc>
                          <a:spcPct val="150000"/>
                        </a:lnSpc>
                        <a:spcBef>
                          <a:spcPts val="600"/>
                        </a:spcBef>
                        <a:spcAft>
                          <a:spcPts val="600"/>
                        </a:spcAft>
                      </a:pPr>
                      <a:r>
                        <a:rPr lang="en-US" sz="800">
                          <a:effectLst/>
                        </a:rPr>
                        <a:t>Table Name</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a:txBody>
                    <a:bodyPr/>
                    <a:lstStyle/>
                    <a:p>
                      <a:pPr marL="0" marR="0" algn="ctr">
                        <a:lnSpc>
                          <a:spcPct val="150000"/>
                        </a:lnSpc>
                        <a:spcBef>
                          <a:spcPts val="600"/>
                        </a:spcBef>
                        <a:spcAft>
                          <a:spcPts val="600"/>
                        </a:spcAft>
                      </a:pPr>
                      <a:r>
                        <a:rPr lang="en-US" sz="800">
                          <a:effectLst/>
                        </a:rPr>
                        <a:t>Activity Plan</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gridSpan="3">
                  <a:txBody>
                    <a:bodyPr/>
                    <a:lstStyle/>
                    <a:p>
                      <a:pPr marL="0" marR="0" algn="ctr">
                        <a:lnSpc>
                          <a:spcPct val="150000"/>
                        </a:lnSpc>
                        <a:spcBef>
                          <a:spcPts val="600"/>
                        </a:spcBef>
                        <a:spcAft>
                          <a:spcPts val="600"/>
                        </a:spcAft>
                      </a:pPr>
                      <a:r>
                        <a:rPr lang="en-US" sz="800">
                          <a:effectLst/>
                        </a:rPr>
                        <a:t>Date of Preparation of Activity Plan</a:t>
                      </a:r>
                      <a:endParaRPr lang="en-US" sz="900">
                        <a:effectLst/>
                        <a:latin typeface="Times New Roman" panose="02020603050405020304" pitchFamily="18" charset="0"/>
                        <a:ea typeface="Times New Roman" panose="02020603050405020304" pitchFamily="18" charset="0"/>
                      </a:endParaRPr>
                    </a:p>
                  </a:txBody>
                  <a:tcPr marL="56334" marR="56334" marT="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86317508"/>
                  </a:ext>
                </a:extLst>
              </a:tr>
              <a:tr h="380488">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lnSpc>
                          <a:spcPct val="150000"/>
                        </a:lnSpc>
                        <a:spcBef>
                          <a:spcPts val="600"/>
                        </a:spcBef>
                        <a:spcAft>
                          <a:spcPts val="600"/>
                        </a:spcAft>
                      </a:pPr>
                      <a:r>
                        <a:rPr lang="en-US" sz="800" dirty="0">
                          <a:effectLst/>
                        </a:rPr>
                        <a:t>Planed Start Date</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tc>
                <a:tc>
                  <a:txBody>
                    <a:bodyPr/>
                    <a:lstStyle/>
                    <a:p>
                      <a:pPr marL="0" marR="0" algn="ctr">
                        <a:lnSpc>
                          <a:spcPct val="150000"/>
                        </a:lnSpc>
                        <a:spcBef>
                          <a:spcPts val="600"/>
                        </a:spcBef>
                        <a:spcAft>
                          <a:spcPts val="600"/>
                        </a:spcAft>
                      </a:pPr>
                      <a:r>
                        <a:rPr lang="en-US" sz="800">
                          <a:effectLst/>
                        </a:rPr>
                        <a:t>Actual Start Date</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a:txBody>
                    <a:bodyPr/>
                    <a:lstStyle/>
                    <a:p>
                      <a:pPr marL="0" marR="0" algn="ctr">
                        <a:lnSpc>
                          <a:spcPct val="150000"/>
                        </a:lnSpc>
                        <a:spcBef>
                          <a:spcPts val="600"/>
                        </a:spcBef>
                        <a:spcAft>
                          <a:spcPts val="600"/>
                        </a:spcAft>
                      </a:pPr>
                      <a:r>
                        <a:rPr lang="en-US" sz="800">
                          <a:effectLst/>
                        </a:rPr>
                        <a:t>Actual Days</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a:txBody>
                    <a:bodyPr/>
                    <a:lstStyle/>
                    <a:p>
                      <a:pPr marL="0" marR="0" algn="ctr">
                        <a:lnSpc>
                          <a:spcPct val="150000"/>
                        </a:lnSpc>
                        <a:spcBef>
                          <a:spcPts val="600"/>
                        </a:spcBef>
                        <a:spcAft>
                          <a:spcPts val="600"/>
                        </a:spcAft>
                      </a:pPr>
                      <a:r>
                        <a:rPr lang="en-US" sz="800">
                          <a:effectLst/>
                        </a:rPr>
                        <a:t>Status</a:t>
                      </a:r>
                      <a:endParaRPr lang="en-US" sz="900">
                        <a:effectLst/>
                        <a:latin typeface="Times New Roman" panose="02020603050405020304" pitchFamily="18" charset="0"/>
                        <a:ea typeface="Times New Roman" panose="02020603050405020304" pitchFamily="18" charset="0"/>
                      </a:endParaRPr>
                    </a:p>
                  </a:txBody>
                  <a:tcPr marL="56334" marR="56334" marT="0" marB="0" anchor="ctr"/>
                </a:tc>
                <a:extLst>
                  <a:ext uri="{0D108BD9-81ED-4DB2-BD59-A6C34878D82A}">
                    <a16:rowId xmlns:a16="http://schemas.microsoft.com/office/drawing/2014/main" val="508092121"/>
                  </a:ext>
                </a:extLst>
              </a:tr>
              <a:tr h="190244">
                <a:tc>
                  <a:txBody>
                    <a:bodyPr/>
                    <a:lstStyle/>
                    <a:p>
                      <a:pPr marL="0" marR="0" algn="ctr">
                        <a:lnSpc>
                          <a:spcPct val="150000"/>
                        </a:lnSpc>
                        <a:spcBef>
                          <a:spcPts val="600"/>
                        </a:spcBef>
                        <a:spcAft>
                          <a:spcPts val="600"/>
                        </a:spcAft>
                      </a:pPr>
                      <a:r>
                        <a:rPr lang="en-US" sz="800">
                          <a:effectLst/>
                        </a:rPr>
                        <a:t>1</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rowSpan="5">
                  <a:txBody>
                    <a:bodyPr/>
                    <a:lstStyle/>
                    <a:p>
                      <a:pPr marL="0" marR="0" algn="l">
                        <a:lnSpc>
                          <a:spcPct val="150000"/>
                        </a:lnSpc>
                        <a:spcBef>
                          <a:spcPts val="600"/>
                        </a:spcBef>
                        <a:spcAft>
                          <a:spcPts val="600"/>
                        </a:spcAft>
                      </a:pPr>
                      <a:r>
                        <a:rPr lang="en-US" sz="800">
                          <a:effectLst/>
                        </a:rPr>
                        <a:t>Hứa Trường An</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rowSpan="3">
                  <a:txBody>
                    <a:bodyPr/>
                    <a:lstStyle/>
                    <a:p>
                      <a:pPr marL="0" marR="0" algn="ctr">
                        <a:lnSpc>
                          <a:spcPct val="150000"/>
                        </a:lnSpc>
                        <a:spcBef>
                          <a:spcPts val="600"/>
                        </a:spcBef>
                        <a:spcAft>
                          <a:spcPts val="600"/>
                        </a:spcAft>
                      </a:pPr>
                      <a:r>
                        <a:rPr lang="en-US" sz="800">
                          <a:effectLst/>
                        </a:rPr>
                        <a:t>Admin</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rowSpan="3">
                  <a:txBody>
                    <a:bodyPr/>
                    <a:lstStyle/>
                    <a:p>
                      <a:pPr marL="0" marR="0" algn="l">
                        <a:lnSpc>
                          <a:spcPct val="100000"/>
                        </a:lnSpc>
                        <a:spcBef>
                          <a:spcPts val="600"/>
                        </a:spcBef>
                        <a:spcAft>
                          <a:spcPts val="600"/>
                        </a:spcAft>
                      </a:pPr>
                      <a:r>
                        <a:rPr lang="en-US" sz="800" dirty="0">
                          <a:effectLst/>
                        </a:rPr>
                        <a:t>Feedback Management</a:t>
                      </a:r>
                      <a:endParaRPr lang="en-US" sz="900" dirty="0">
                        <a:effectLst/>
                      </a:endParaRPr>
                    </a:p>
                    <a:p>
                      <a:pPr marL="0" marR="0" algn="l">
                        <a:lnSpc>
                          <a:spcPct val="100000"/>
                        </a:lnSpc>
                        <a:spcBef>
                          <a:spcPts val="600"/>
                        </a:spcBef>
                        <a:spcAft>
                          <a:spcPts val="600"/>
                        </a:spcAft>
                      </a:pPr>
                      <a:r>
                        <a:rPr lang="en-US" sz="800" dirty="0">
                          <a:effectLst/>
                        </a:rPr>
                        <a:t>Dashboard</a:t>
                      </a:r>
                      <a:endParaRPr lang="en-US" sz="900" dirty="0">
                        <a:effectLst/>
                      </a:endParaRPr>
                    </a:p>
                    <a:p>
                      <a:pPr marL="0" marR="0" algn="l">
                        <a:lnSpc>
                          <a:spcPct val="100000"/>
                        </a:lnSpc>
                        <a:spcBef>
                          <a:spcPts val="600"/>
                        </a:spcBef>
                        <a:spcAft>
                          <a:spcPts val="600"/>
                        </a:spcAft>
                      </a:pPr>
                      <a:r>
                        <a:rPr lang="en-US" sz="800" dirty="0">
                          <a:effectLst/>
                        </a:rPr>
                        <a:t>Restaurant Management</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tc>
                <a:tc rowSpan="5">
                  <a:txBody>
                    <a:bodyPr/>
                    <a:lstStyle/>
                    <a:p>
                      <a:pPr marL="0" marR="0" algn="ctr">
                        <a:lnSpc>
                          <a:spcPct val="150000"/>
                        </a:lnSpc>
                        <a:spcBef>
                          <a:spcPts val="600"/>
                        </a:spcBef>
                        <a:spcAft>
                          <a:spcPts val="600"/>
                        </a:spcAft>
                      </a:pPr>
                      <a:r>
                        <a:rPr lang="en-US" sz="800" dirty="0">
                          <a:effectLst/>
                        </a:rPr>
                        <a:t>Feedback</a:t>
                      </a:r>
                      <a:endParaRPr lang="en-US" sz="900" dirty="0">
                        <a:effectLst/>
                      </a:endParaRPr>
                    </a:p>
                    <a:p>
                      <a:pPr marL="0" marR="0" algn="ctr">
                        <a:lnSpc>
                          <a:spcPct val="150000"/>
                        </a:lnSpc>
                        <a:spcBef>
                          <a:spcPts val="600"/>
                        </a:spcBef>
                        <a:spcAft>
                          <a:spcPts val="600"/>
                        </a:spcAft>
                      </a:pPr>
                      <a:r>
                        <a:rPr lang="en-US" sz="800" dirty="0">
                          <a:effectLst/>
                        </a:rPr>
                        <a:t>Restaurant</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tc>
                <a:tc>
                  <a:txBody>
                    <a:bodyPr/>
                    <a:lstStyle/>
                    <a:p>
                      <a:pPr marL="0" marR="0" algn="ctr">
                        <a:lnSpc>
                          <a:spcPct val="150000"/>
                        </a:lnSpc>
                        <a:spcBef>
                          <a:spcPts val="600"/>
                        </a:spcBef>
                        <a:spcAft>
                          <a:spcPts val="600"/>
                        </a:spcAft>
                      </a:pPr>
                      <a:r>
                        <a:rPr lang="en-US" sz="800">
                          <a:effectLst/>
                        </a:rPr>
                        <a:t> </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a:txBody>
                    <a:bodyPr/>
                    <a:lstStyle/>
                    <a:p>
                      <a:pPr marL="0" marR="0" algn="ctr">
                        <a:lnSpc>
                          <a:spcPct val="150000"/>
                        </a:lnSpc>
                        <a:spcBef>
                          <a:spcPts val="600"/>
                        </a:spcBef>
                        <a:spcAft>
                          <a:spcPts val="600"/>
                        </a:spcAft>
                      </a:pPr>
                      <a:r>
                        <a:rPr lang="en-US" sz="800">
                          <a:effectLst/>
                        </a:rPr>
                        <a:t> </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a:txBody>
                    <a:bodyPr/>
                    <a:lstStyle/>
                    <a:p>
                      <a:pPr marL="0" marR="0" algn="ctr">
                        <a:lnSpc>
                          <a:spcPct val="150000"/>
                        </a:lnSpc>
                        <a:spcBef>
                          <a:spcPts val="600"/>
                        </a:spcBef>
                        <a:spcAft>
                          <a:spcPts val="600"/>
                        </a:spcAft>
                      </a:pPr>
                      <a:r>
                        <a:rPr lang="en-US" sz="800">
                          <a:effectLst/>
                        </a:rPr>
                        <a:t> </a:t>
                      </a:r>
                      <a:endParaRPr lang="en-US" sz="900">
                        <a:effectLst/>
                        <a:latin typeface="Times New Roman" panose="02020603050405020304" pitchFamily="18" charset="0"/>
                        <a:ea typeface="Times New Roman" panose="02020603050405020304" pitchFamily="18" charset="0"/>
                      </a:endParaRPr>
                    </a:p>
                  </a:txBody>
                  <a:tcPr marL="56334" marR="56334" marT="0" marB="0" anchor="b"/>
                </a:tc>
                <a:tc>
                  <a:txBody>
                    <a:bodyPr/>
                    <a:lstStyle/>
                    <a:p>
                      <a:pPr marL="0" marR="0" algn="ctr">
                        <a:lnSpc>
                          <a:spcPct val="150000"/>
                        </a:lnSpc>
                        <a:spcBef>
                          <a:spcPts val="600"/>
                        </a:spcBef>
                        <a:spcAft>
                          <a:spcPts val="600"/>
                        </a:spcAft>
                      </a:pPr>
                      <a:r>
                        <a:rPr lang="en-US" sz="800">
                          <a:effectLst/>
                        </a:rPr>
                        <a:t>OK</a:t>
                      </a:r>
                      <a:endParaRPr lang="en-US" sz="900">
                        <a:effectLst/>
                        <a:latin typeface="Times New Roman" panose="02020603050405020304" pitchFamily="18" charset="0"/>
                        <a:ea typeface="Times New Roman" panose="02020603050405020304" pitchFamily="18" charset="0"/>
                      </a:endParaRPr>
                    </a:p>
                  </a:txBody>
                  <a:tcPr marL="56334" marR="56334" marT="0" marB="0" anchor="b"/>
                </a:tc>
                <a:extLst>
                  <a:ext uri="{0D108BD9-81ED-4DB2-BD59-A6C34878D82A}">
                    <a16:rowId xmlns:a16="http://schemas.microsoft.com/office/drawing/2014/main" val="388385579"/>
                  </a:ext>
                </a:extLst>
              </a:tr>
              <a:tr h="190244">
                <a:tc>
                  <a:txBody>
                    <a:bodyPr/>
                    <a:lstStyle/>
                    <a:p>
                      <a:pPr marL="0" marR="0" algn="ctr">
                        <a:lnSpc>
                          <a:spcPct val="150000"/>
                        </a:lnSpc>
                        <a:spcBef>
                          <a:spcPts val="600"/>
                        </a:spcBef>
                        <a:spcAft>
                          <a:spcPts val="600"/>
                        </a:spcAft>
                      </a:pPr>
                      <a:r>
                        <a:rPr lang="en-US" sz="800">
                          <a:effectLst/>
                        </a:rPr>
                        <a:t>2</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50000"/>
                        </a:lnSpc>
                        <a:spcBef>
                          <a:spcPts val="600"/>
                        </a:spcBef>
                        <a:spcAft>
                          <a:spcPts val="600"/>
                        </a:spcAft>
                      </a:pPr>
                      <a:r>
                        <a:rPr lang="en-US" sz="800" dirty="0">
                          <a:effectLst/>
                        </a:rPr>
                        <a:t> </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tc>
                  <a:txBody>
                    <a:bodyPr/>
                    <a:lstStyle/>
                    <a:p>
                      <a:pPr marL="0" marR="0" algn="ctr">
                        <a:lnSpc>
                          <a:spcPct val="150000"/>
                        </a:lnSpc>
                        <a:spcBef>
                          <a:spcPts val="600"/>
                        </a:spcBef>
                        <a:spcAft>
                          <a:spcPts val="600"/>
                        </a:spcAft>
                      </a:pPr>
                      <a:r>
                        <a:rPr lang="en-US" sz="800">
                          <a:effectLst/>
                        </a:rPr>
                        <a:t> </a:t>
                      </a:r>
                      <a:endParaRPr lang="en-US" sz="90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tc>
                  <a:txBody>
                    <a:bodyPr/>
                    <a:lstStyle/>
                    <a:p>
                      <a:pPr marL="0" marR="0" algn="ctr">
                        <a:lnSpc>
                          <a:spcPct val="150000"/>
                        </a:lnSpc>
                        <a:spcBef>
                          <a:spcPts val="600"/>
                        </a:spcBef>
                        <a:spcAft>
                          <a:spcPts val="600"/>
                        </a:spcAft>
                      </a:pPr>
                      <a:r>
                        <a:rPr lang="en-US" sz="800">
                          <a:effectLst/>
                        </a:rPr>
                        <a:t> </a:t>
                      </a:r>
                      <a:endParaRPr lang="en-US" sz="900">
                        <a:effectLst/>
                        <a:latin typeface="Times New Roman" panose="02020603050405020304" pitchFamily="18" charset="0"/>
                        <a:ea typeface="Times New Roman" panose="02020603050405020304" pitchFamily="18" charset="0"/>
                      </a:endParaRPr>
                    </a:p>
                  </a:txBody>
                  <a:tcPr marL="56334" marR="56334" marT="0" marB="0" anchor="b">
                    <a:solidFill>
                      <a:srgbClr val="E7F1FA"/>
                    </a:solidFill>
                  </a:tcPr>
                </a:tc>
                <a:tc>
                  <a:txBody>
                    <a:bodyPr/>
                    <a:lstStyle/>
                    <a:p>
                      <a:pPr marL="0" marR="0" algn="ctr">
                        <a:lnSpc>
                          <a:spcPct val="150000"/>
                        </a:lnSpc>
                        <a:spcBef>
                          <a:spcPts val="600"/>
                        </a:spcBef>
                        <a:spcAft>
                          <a:spcPts val="600"/>
                        </a:spcAft>
                      </a:pPr>
                      <a:r>
                        <a:rPr lang="en-US" sz="800">
                          <a:effectLst/>
                        </a:rPr>
                        <a:t>OK</a:t>
                      </a:r>
                      <a:endParaRPr lang="en-US" sz="900">
                        <a:effectLst/>
                        <a:latin typeface="Times New Roman" panose="02020603050405020304" pitchFamily="18" charset="0"/>
                        <a:ea typeface="Times New Roman" panose="02020603050405020304" pitchFamily="18" charset="0"/>
                      </a:endParaRPr>
                    </a:p>
                  </a:txBody>
                  <a:tcPr marL="56334" marR="56334" marT="0" marB="0" anchor="b">
                    <a:solidFill>
                      <a:srgbClr val="E7F1FA"/>
                    </a:solidFill>
                  </a:tcPr>
                </a:tc>
                <a:extLst>
                  <a:ext uri="{0D108BD9-81ED-4DB2-BD59-A6C34878D82A}">
                    <a16:rowId xmlns:a16="http://schemas.microsoft.com/office/drawing/2014/main" val="2842421401"/>
                  </a:ext>
                </a:extLst>
              </a:tr>
              <a:tr h="443903">
                <a:tc>
                  <a:txBody>
                    <a:bodyPr/>
                    <a:lstStyle/>
                    <a:p>
                      <a:pPr marL="0" marR="0" algn="ctr">
                        <a:lnSpc>
                          <a:spcPct val="150000"/>
                        </a:lnSpc>
                        <a:spcBef>
                          <a:spcPts val="600"/>
                        </a:spcBef>
                        <a:spcAft>
                          <a:spcPts val="600"/>
                        </a:spcAft>
                      </a:pPr>
                      <a:r>
                        <a:rPr lang="en-US" sz="800">
                          <a:effectLst/>
                        </a:rPr>
                        <a:t>3</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50000"/>
                        </a:lnSpc>
                        <a:spcBef>
                          <a:spcPts val="600"/>
                        </a:spcBef>
                        <a:spcAft>
                          <a:spcPts val="600"/>
                        </a:spcAft>
                      </a:pPr>
                      <a:r>
                        <a:rPr lang="en-US" sz="800" dirty="0">
                          <a:effectLst/>
                        </a:rPr>
                        <a:t> </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tc>
                  <a:txBody>
                    <a:bodyPr/>
                    <a:lstStyle/>
                    <a:p>
                      <a:pPr marL="0" marR="0" algn="ctr">
                        <a:lnSpc>
                          <a:spcPct val="150000"/>
                        </a:lnSpc>
                        <a:spcBef>
                          <a:spcPts val="600"/>
                        </a:spcBef>
                        <a:spcAft>
                          <a:spcPts val="600"/>
                        </a:spcAft>
                      </a:pPr>
                      <a:r>
                        <a:rPr lang="en-US" sz="800" dirty="0">
                          <a:effectLst/>
                        </a:rPr>
                        <a:t> </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tc>
                  <a:txBody>
                    <a:bodyPr/>
                    <a:lstStyle/>
                    <a:p>
                      <a:pPr marL="0" marR="0" algn="ctr">
                        <a:lnSpc>
                          <a:spcPct val="150000"/>
                        </a:lnSpc>
                        <a:spcBef>
                          <a:spcPts val="600"/>
                        </a:spcBef>
                        <a:spcAft>
                          <a:spcPts val="600"/>
                        </a:spcAft>
                      </a:pPr>
                      <a:r>
                        <a:rPr lang="en-US" sz="800" dirty="0">
                          <a:effectLst/>
                        </a:rPr>
                        <a:t> </a:t>
                      </a:r>
                      <a:endParaRPr lang="en-US" sz="900" dirty="0">
                        <a:effectLst/>
                        <a:latin typeface="Times New Roman" panose="02020603050405020304" pitchFamily="18" charset="0"/>
                        <a:ea typeface="Times New Roman" panose="02020603050405020304" pitchFamily="18" charset="0"/>
                      </a:endParaRPr>
                    </a:p>
                  </a:txBody>
                  <a:tcPr marL="56334" marR="56334" marT="0" marB="0" anchor="b">
                    <a:solidFill>
                      <a:srgbClr val="E7F1FA"/>
                    </a:solidFill>
                  </a:tcPr>
                </a:tc>
                <a:tc>
                  <a:txBody>
                    <a:bodyPr/>
                    <a:lstStyle/>
                    <a:p>
                      <a:pPr marL="0" marR="0" algn="ctr">
                        <a:lnSpc>
                          <a:spcPct val="150000"/>
                        </a:lnSpc>
                        <a:spcBef>
                          <a:spcPts val="600"/>
                        </a:spcBef>
                        <a:spcAft>
                          <a:spcPts val="600"/>
                        </a:spcAft>
                      </a:pPr>
                      <a:r>
                        <a:rPr lang="en-US" sz="800" dirty="0">
                          <a:effectLst/>
                        </a:rPr>
                        <a:t>OK</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extLst>
                  <a:ext uri="{0D108BD9-81ED-4DB2-BD59-A6C34878D82A}">
                    <a16:rowId xmlns:a16="http://schemas.microsoft.com/office/drawing/2014/main" val="680648898"/>
                  </a:ext>
                </a:extLst>
              </a:tr>
              <a:tr h="190244">
                <a:tc>
                  <a:txBody>
                    <a:bodyPr/>
                    <a:lstStyle/>
                    <a:p>
                      <a:pPr marL="0" marR="0" algn="ctr">
                        <a:lnSpc>
                          <a:spcPct val="150000"/>
                        </a:lnSpc>
                        <a:spcBef>
                          <a:spcPts val="600"/>
                        </a:spcBef>
                        <a:spcAft>
                          <a:spcPts val="600"/>
                        </a:spcAft>
                      </a:pPr>
                      <a:r>
                        <a:rPr lang="en-US" sz="800">
                          <a:effectLst/>
                        </a:rPr>
                        <a:t>4</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vMerge="1">
                  <a:txBody>
                    <a:bodyPr/>
                    <a:lstStyle/>
                    <a:p>
                      <a:endParaRPr lang="en-US"/>
                    </a:p>
                  </a:txBody>
                  <a:tcPr/>
                </a:tc>
                <a:tc rowSpan="2">
                  <a:txBody>
                    <a:bodyPr/>
                    <a:lstStyle/>
                    <a:p>
                      <a:pPr marL="0" marR="0" algn="ctr">
                        <a:lnSpc>
                          <a:spcPct val="150000"/>
                        </a:lnSpc>
                        <a:spcBef>
                          <a:spcPts val="600"/>
                        </a:spcBef>
                        <a:spcAft>
                          <a:spcPts val="600"/>
                        </a:spcAft>
                      </a:pPr>
                      <a:r>
                        <a:rPr lang="en-US" sz="800" dirty="0">
                          <a:effectLst/>
                        </a:rPr>
                        <a:t>User</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tc>
                  <a:txBody>
                    <a:bodyPr/>
                    <a:lstStyle/>
                    <a:p>
                      <a:pPr marL="0" marR="0" algn="l">
                        <a:lnSpc>
                          <a:spcPct val="150000"/>
                        </a:lnSpc>
                        <a:spcBef>
                          <a:spcPts val="600"/>
                        </a:spcBef>
                        <a:spcAft>
                          <a:spcPts val="600"/>
                        </a:spcAft>
                      </a:pPr>
                      <a:r>
                        <a:rPr lang="en-US" sz="800" dirty="0">
                          <a:effectLst/>
                        </a:rPr>
                        <a:t>Introduction + Home</a:t>
                      </a:r>
                      <a:endParaRPr lang="en-US" sz="900" dirty="0">
                        <a:effectLst/>
                        <a:latin typeface="Times New Roman" panose="02020603050405020304" pitchFamily="18" charset="0"/>
                        <a:ea typeface="Times New Roman" panose="02020603050405020304" pitchFamily="18" charset="0"/>
                      </a:endParaRPr>
                    </a:p>
                  </a:txBody>
                  <a:tcPr marL="56334" marR="56334" marT="0" marB="0" anchor="b">
                    <a:solidFill>
                      <a:srgbClr val="E7F1FA"/>
                    </a:solidFill>
                  </a:tcPr>
                </a:tc>
                <a:tc vMerge="1">
                  <a:txBody>
                    <a:bodyPr/>
                    <a:lstStyle/>
                    <a:p>
                      <a:endParaRPr lang="en-US"/>
                    </a:p>
                  </a:txBody>
                  <a:tcPr/>
                </a:tc>
                <a:tc>
                  <a:txBody>
                    <a:bodyPr/>
                    <a:lstStyle/>
                    <a:p>
                      <a:pPr marL="0" marR="0" algn="ctr">
                        <a:lnSpc>
                          <a:spcPct val="150000"/>
                        </a:lnSpc>
                        <a:spcBef>
                          <a:spcPts val="600"/>
                        </a:spcBef>
                        <a:spcAft>
                          <a:spcPts val="600"/>
                        </a:spcAft>
                      </a:pPr>
                      <a:r>
                        <a:rPr lang="en-US" sz="800" dirty="0">
                          <a:effectLst/>
                        </a:rPr>
                        <a:t> </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tc>
                  <a:txBody>
                    <a:bodyPr/>
                    <a:lstStyle/>
                    <a:p>
                      <a:pPr marL="0" marR="0" algn="ctr">
                        <a:lnSpc>
                          <a:spcPct val="150000"/>
                        </a:lnSpc>
                        <a:spcBef>
                          <a:spcPts val="600"/>
                        </a:spcBef>
                        <a:spcAft>
                          <a:spcPts val="600"/>
                        </a:spcAft>
                      </a:pPr>
                      <a:r>
                        <a:rPr lang="en-US" sz="800" dirty="0">
                          <a:effectLst/>
                        </a:rPr>
                        <a:t> </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tc>
                  <a:txBody>
                    <a:bodyPr/>
                    <a:lstStyle/>
                    <a:p>
                      <a:pPr marL="0" marR="0" algn="ctr">
                        <a:lnSpc>
                          <a:spcPct val="150000"/>
                        </a:lnSpc>
                        <a:spcBef>
                          <a:spcPts val="600"/>
                        </a:spcBef>
                        <a:spcAft>
                          <a:spcPts val="600"/>
                        </a:spcAft>
                      </a:pPr>
                      <a:r>
                        <a:rPr lang="en-US" sz="800">
                          <a:effectLst/>
                        </a:rPr>
                        <a:t> </a:t>
                      </a:r>
                      <a:endParaRPr lang="en-US" sz="900">
                        <a:effectLst/>
                        <a:latin typeface="Times New Roman" panose="02020603050405020304" pitchFamily="18" charset="0"/>
                        <a:ea typeface="Times New Roman" panose="02020603050405020304" pitchFamily="18" charset="0"/>
                      </a:endParaRPr>
                    </a:p>
                  </a:txBody>
                  <a:tcPr marL="56334" marR="56334" marT="0" marB="0" anchor="b">
                    <a:solidFill>
                      <a:srgbClr val="E7F1FA"/>
                    </a:solidFill>
                  </a:tcPr>
                </a:tc>
                <a:tc>
                  <a:txBody>
                    <a:bodyPr/>
                    <a:lstStyle/>
                    <a:p>
                      <a:pPr marL="0" marR="0" algn="ctr">
                        <a:lnSpc>
                          <a:spcPct val="150000"/>
                        </a:lnSpc>
                        <a:spcBef>
                          <a:spcPts val="600"/>
                        </a:spcBef>
                        <a:spcAft>
                          <a:spcPts val="600"/>
                        </a:spcAft>
                      </a:pPr>
                      <a:r>
                        <a:rPr lang="en-US" sz="800" dirty="0">
                          <a:effectLst/>
                        </a:rPr>
                        <a:t>OK</a:t>
                      </a:r>
                      <a:endParaRPr lang="en-US" sz="900" dirty="0">
                        <a:effectLst/>
                        <a:latin typeface="Times New Roman" panose="02020603050405020304" pitchFamily="18" charset="0"/>
                        <a:ea typeface="Times New Roman" panose="02020603050405020304" pitchFamily="18" charset="0"/>
                      </a:endParaRPr>
                    </a:p>
                  </a:txBody>
                  <a:tcPr marL="56334" marR="56334" marT="0" marB="0" anchor="b">
                    <a:solidFill>
                      <a:srgbClr val="E7F1FA"/>
                    </a:solidFill>
                  </a:tcPr>
                </a:tc>
                <a:extLst>
                  <a:ext uri="{0D108BD9-81ED-4DB2-BD59-A6C34878D82A}">
                    <a16:rowId xmlns:a16="http://schemas.microsoft.com/office/drawing/2014/main" val="2592705577"/>
                  </a:ext>
                </a:extLst>
              </a:tr>
              <a:tr h="190244">
                <a:tc>
                  <a:txBody>
                    <a:bodyPr/>
                    <a:lstStyle/>
                    <a:p>
                      <a:pPr marL="0" marR="0" algn="ctr">
                        <a:lnSpc>
                          <a:spcPct val="150000"/>
                        </a:lnSpc>
                        <a:spcBef>
                          <a:spcPts val="600"/>
                        </a:spcBef>
                        <a:spcAft>
                          <a:spcPts val="600"/>
                        </a:spcAft>
                      </a:pPr>
                      <a:r>
                        <a:rPr lang="en-US" sz="800">
                          <a:effectLst/>
                        </a:rPr>
                        <a:t>5</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vMerge="1">
                  <a:txBody>
                    <a:bodyPr/>
                    <a:lstStyle/>
                    <a:p>
                      <a:endParaRPr lang="en-US"/>
                    </a:p>
                  </a:txBody>
                  <a:tcPr/>
                </a:tc>
                <a:tc vMerge="1">
                  <a:txBody>
                    <a:bodyPr/>
                    <a:lstStyle/>
                    <a:p>
                      <a:endParaRPr lang="en-US"/>
                    </a:p>
                  </a:txBody>
                  <a:tcPr/>
                </a:tc>
                <a:tc>
                  <a:txBody>
                    <a:bodyPr/>
                    <a:lstStyle/>
                    <a:p>
                      <a:pPr marL="0" marR="0" algn="l">
                        <a:lnSpc>
                          <a:spcPct val="150000"/>
                        </a:lnSpc>
                        <a:spcBef>
                          <a:spcPts val="600"/>
                        </a:spcBef>
                        <a:spcAft>
                          <a:spcPts val="600"/>
                        </a:spcAft>
                      </a:pPr>
                      <a:r>
                        <a:rPr lang="en-US" sz="800" dirty="0">
                          <a:effectLst/>
                        </a:rPr>
                        <a:t>Contact Us + Restaurant Info</a:t>
                      </a:r>
                      <a:endParaRPr lang="en-US" sz="900" dirty="0">
                        <a:effectLst/>
                        <a:latin typeface="Times New Roman" panose="02020603050405020304" pitchFamily="18" charset="0"/>
                        <a:ea typeface="Times New Roman" panose="02020603050405020304" pitchFamily="18" charset="0"/>
                      </a:endParaRPr>
                    </a:p>
                  </a:txBody>
                  <a:tcPr marL="56334" marR="56334" marT="0" marB="0" anchor="b"/>
                </a:tc>
                <a:tc vMerge="1">
                  <a:txBody>
                    <a:bodyPr/>
                    <a:lstStyle/>
                    <a:p>
                      <a:endParaRPr lang="en-US"/>
                    </a:p>
                  </a:txBody>
                  <a:tcPr/>
                </a:tc>
                <a:tc>
                  <a:txBody>
                    <a:bodyPr/>
                    <a:lstStyle/>
                    <a:p>
                      <a:pPr marL="0" marR="0" algn="ctr">
                        <a:lnSpc>
                          <a:spcPct val="150000"/>
                        </a:lnSpc>
                        <a:spcBef>
                          <a:spcPts val="600"/>
                        </a:spcBef>
                        <a:spcAft>
                          <a:spcPts val="600"/>
                        </a:spcAft>
                      </a:pPr>
                      <a:r>
                        <a:rPr lang="en-US" sz="800">
                          <a:effectLst/>
                        </a:rPr>
                        <a:t> </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a:txBody>
                    <a:bodyPr/>
                    <a:lstStyle/>
                    <a:p>
                      <a:pPr marL="0" marR="0" algn="ctr">
                        <a:lnSpc>
                          <a:spcPct val="150000"/>
                        </a:lnSpc>
                        <a:spcBef>
                          <a:spcPts val="600"/>
                        </a:spcBef>
                        <a:spcAft>
                          <a:spcPts val="600"/>
                        </a:spcAft>
                      </a:pPr>
                      <a:r>
                        <a:rPr lang="en-US" sz="800">
                          <a:effectLst/>
                        </a:rPr>
                        <a:t> </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a:txBody>
                    <a:bodyPr/>
                    <a:lstStyle/>
                    <a:p>
                      <a:pPr marL="0" marR="0" algn="ctr">
                        <a:lnSpc>
                          <a:spcPct val="150000"/>
                        </a:lnSpc>
                        <a:spcBef>
                          <a:spcPts val="600"/>
                        </a:spcBef>
                        <a:spcAft>
                          <a:spcPts val="600"/>
                        </a:spcAft>
                      </a:pPr>
                      <a:r>
                        <a:rPr lang="en-US" sz="800">
                          <a:effectLst/>
                        </a:rPr>
                        <a:t> </a:t>
                      </a:r>
                      <a:endParaRPr lang="en-US" sz="900">
                        <a:effectLst/>
                        <a:latin typeface="Times New Roman" panose="02020603050405020304" pitchFamily="18" charset="0"/>
                        <a:ea typeface="Times New Roman" panose="02020603050405020304" pitchFamily="18" charset="0"/>
                      </a:endParaRPr>
                    </a:p>
                  </a:txBody>
                  <a:tcPr marL="56334" marR="56334" marT="0" marB="0" anchor="b"/>
                </a:tc>
                <a:tc>
                  <a:txBody>
                    <a:bodyPr/>
                    <a:lstStyle/>
                    <a:p>
                      <a:pPr marL="0" marR="0" algn="ctr">
                        <a:lnSpc>
                          <a:spcPct val="150000"/>
                        </a:lnSpc>
                        <a:spcBef>
                          <a:spcPts val="600"/>
                        </a:spcBef>
                        <a:spcAft>
                          <a:spcPts val="600"/>
                        </a:spcAft>
                      </a:pPr>
                      <a:r>
                        <a:rPr lang="en-US" sz="800">
                          <a:effectLst/>
                        </a:rPr>
                        <a:t>OK</a:t>
                      </a:r>
                      <a:endParaRPr lang="en-US" sz="900">
                        <a:effectLst/>
                        <a:latin typeface="Times New Roman" panose="02020603050405020304" pitchFamily="18" charset="0"/>
                        <a:ea typeface="Times New Roman" panose="02020603050405020304" pitchFamily="18" charset="0"/>
                      </a:endParaRPr>
                    </a:p>
                  </a:txBody>
                  <a:tcPr marL="56334" marR="56334" marT="0" marB="0" anchor="b"/>
                </a:tc>
                <a:extLst>
                  <a:ext uri="{0D108BD9-81ED-4DB2-BD59-A6C34878D82A}">
                    <a16:rowId xmlns:a16="http://schemas.microsoft.com/office/drawing/2014/main" val="538086814"/>
                  </a:ext>
                </a:extLst>
              </a:tr>
              <a:tr h="190244">
                <a:tc>
                  <a:txBody>
                    <a:bodyPr/>
                    <a:lstStyle/>
                    <a:p>
                      <a:endParaRPr lang="en-US" sz="800">
                        <a:effectLst/>
                        <a:latin typeface="Times New Roman" panose="02020603050405020304" pitchFamily="18" charset="0"/>
                      </a:endParaRPr>
                    </a:p>
                  </a:txBody>
                  <a:tcPr marL="56334" marR="56334" marT="0" marB="0" anchor="ctr"/>
                </a:tc>
                <a:tc>
                  <a:txBody>
                    <a:bodyPr/>
                    <a:lstStyle/>
                    <a:p>
                      <a:endParaRPr lang="en-US" sz="800">
                        <a:effectLst/>
                        <a:latin typeface="Times New Roman" panose="02020603050405020304" pitchFamily="18" charset="0"/>
                      </a:endParaRPr>
                    </a:p>
                  </a:txBody>
                  <a:tcPr marL="56334" marR="56334" marT="0" marB="0" anchor="ctr"/>
                </a:tc>
                <a:tc>
                  <a:txBody>
                    <a:bodyPr/>
                    <a:lstStyle/>
                    <a:p>
                      <a:endParaRPr lang="en-US" sz="800">
                        <a:effectLst/>
                        <a:latin typeface="Times New Roman" panose="02020603050405020304" pitchFamily="18" charset="0"/>
                      </a:endParaRPr>
                    </a:p>
                  </a:txBody>
                  <a:tcPr marL="56334" marR="56334" marT="0" marB="0" anchor="ctr"/>
                </a:tc>
                <a:tc>
                  <a:txBody>
                    <a:bodyPr/>
                    <a:lstStyle/>
                    <a:p>
                      <a:endParaRPr lang="en-US" sz="800">
                        <a:effectLst/>
                        <a:latin typeface="Times New Roman" panose="02020603050405020304" pitchFamily="18" charset="0"/>
                      </a:endParaRPr>
                    </a:p>
                  </a:txBody>
                  <a:tcPr marL="56334" marR="56334" marT="0" marB="0" anchor="ctr"/>
                </a:tc>
                <a:tc>
                  <a:txBody>
                    <a:bodyPr/>
                    <a:lstStyle/>
                    <a:p>
                      <a:pPr marL="0" marR="0" algn="ctr">
                        <a:lnSpc>
                          <a:spcPct val="150000"/>
                        </a:lnSpc>
                        <a:spcBef>
                          <a:spcPts val="600"/>
                        </a:spcBef>
                        <a:spcAft>
                          <a:spcPts val="600"/>
                        </a:spcAft>
                      </a:pPr>
                      <a:r>
                        <a:rPr lang="en-US" sz="800">
                          <a:effectLst/>
                        </a:rPr>
                        <a:t> </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a:txBody>
                    <a:bodyPr/>
                    <a:lstStyle/>
                    <a:p>
                      <a:pPr marL="0" marR="0" algn="ctr">
                        <a:lnSpc>
                          <a:spcPct val="150000"/>
                        </a:lnSpc>
                        <a:spcBef>
                          <a:spcPts val="600"/>
                        </a:spcBef>
                        <a:spcAft>
                          <a:spcPts val="600"/>
                        </a:spcAft>
                      </a:pPr>
                      <a:r>
                        <a:rPr lang="en-US" sz="800" dirty="0">
                          <a:effectLst/>
                        </a:rPr>
                        <a:t> </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tc>
                <a:tc>
                  <a:txBody>
                    <a:bodyPr/>
                    <a:lstStyle/>
                    <a:p>
                      <a:pPr marL="0" marR="0" algn="l">
                        <a:lnSpc>
                          <a:spcPct val="150000"/>
                        </a:lnSpc>
                        <a:spcBef>
                          <a:spcPts val="600"/>
                        </a:spcBef>
                        <a:spcAft>
                          <a:spcPts val="600"/>
                        </a:spcAft>
                      </a:pPr>
                      <a:r>
                        <a:rPr lang="en-US" sz="800">
                          <a:effectLst/>
                        </a:rPr>
                        <a:t> </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a:txBody>
                    <a:bodyPr/>
                    <a:lstStyle/>
                    <a:p>
                      <a:pPr marL="0" marR="0" algn="l">
                        <a:lnSpc>
                          <a:spcPct val="150000"/>
                        </a:lnSpc>
                        <a:spcBef>
                          <a:spcPts val="600"/>
                        </a:spcBef>
                        <a:spcAft>
                          <a:spcPts val="600"/>
                        </a:spcAft>
                      </a:pPr>
                      <a:r>
                        <a:rPr lang="en-US" sz="800">
                          <a:effectLst/>
                        </a:rPr>
                        <a:t> </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a:txBody>
                    <a:bodyPr/>
                    <a:lstStyle/>
                    <a:p>
                      <a:endParaRPr lang="en-US" sz="800">
                        <a:effectLst/>
                        <a:latin typeface="Times New Roman" panose="02020603050405020304" pitchFamily="18" charset="0"/>
                      </a:endParaRPr>
                    </a:p>
                  </a:txBody>
                  <a:tcPr marL="56334" marR="56334" marT="0" marB="0" anchor="ctr"/>
                </a:tc>
                <a:extLst>
                  <a:ext uri="{0D108BD9-81ED-4DB2-BD59-A6C34878D82A}">
                    <a16:rowId xmlns:a16="http://schemas.microsoft.com/office/drawing/2014/main" val="421780527"/>
                  </a:ext>
                </a:extLst>
              </a:tr>
              <a:tr h="190244">
                <a:tc>
                  <a:txBody>
                    <a:bodyPr/>
                    <a:lstStyle/>
                    <a:p>
                      <a:pPr marL="0" marR="0" algn="ctr">
                        <a:lnSpc>
                          <a:spcPct val="150000"/>
                        </a:lnSpc>
                        <a:spcBef>
                          <a:spcPts val="600"/>
                        </a:spcBef>
                        <a:spcAft>
                          <a:spcPts val="600"/>
                        </a:spcAft>
                      </a:pPr>
                      <a:r>
                        <a:rPr lang="en-US" sz="800">
                          <a:effectLst/>
                        </a:rPr>
                        <a:t>1</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rowSpan="6">
                  <a:txBody>
                    <a:bodyPr/>
                    <a:lstStyle/>
                    <a:p>
                      <a:pPr marL="0" marR="0" algn="l">
                        <a:lnSpc>
                          <a:spcPct val="150000"/>
                        </a:lnSpc>
                        <a:spcBef>
                          <a:spcPts val="600"/>
                        </a:spcBef>
                        <a:spcAft>
                          <a:spcPts val="600"/>
                        </a:spcAft>
                      </a:pPr>
                      <a:r>
                        <a:rPr lang="en-US" sz="800">
                          <a:effectLst/>
                        </a:rPr>
                        <a:t>Lê Bá Thành</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rowSpan="4">
                  <a:txBody>
                    <a:bodyPr/>
                    <a:lstStyle/>
                    <a:p>
                      <a:pPr marL="0" marR="0" algn="ctr">
                        <a:lnSpc>
                          <a:spcPct val="150000"/>
                        </a:lnSpc>
                        <a:spcBef>
                          <a:spcPts val="600"/>
                        </a:spcBef>
                        <a:spcAft>
                          <a:spcPts val="600"/>
                        </a:spcAft>
                      </a:pPr>
                      <a:r>
                        <a:rPr lang="en-US" sz="800">
                          <a:effectLst/>
                        </a:rPr>
                        <a:t>Admin</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rowSpan="4">
                  <a:txBody>
                    <a:bodyPr/>
                    <a:lstStyle/>
                    <a:p>
                      <a:pPr marL="0" marR="0" algn="l">
                        <a:lnSpc>
                          <a:spcPct val="100000"/>
                        </a:lnSpc>
                        <a:spcBef>
                          <a:spcPts val="600"/>
                        </a:spcBef>
                        <a:spcAft>
                          <a:spcPts val="600"/>
                        </a:spcAft>
                      </a:pPr>
                      <a:r>
                        <a:rPr lang="en-US" sz="800" dirty="0">
                          <a:effectLst/>
                        </a:rPr>
                        <a:t>Hotel Management</a:t>
                      </a:r>
                      <a:endParaRPr lang="en-US" sz="900" dirty="0">
                        <a:effectLst/>
                      </a:endParaRPr>
                    </a:p>
                    <a:p>
                      <a:pPr marL="0" marR="0" algn="l">
                        <a:lnSpc>
                          <a:spcPct val="100000"/>
                        </a:lnSpc>
                        <a:spcBef>
                          <a:spcPts val="600"/>
                        </a:spcBef>
                        <a:spcAft>
                          <a:spcPts val="600"/>
                        </a:spcAft>
                      </a:pPr>
                      <a:r>
                        <a:rPr lang="en-US" sz="800" dirty="0">
                          <a:effectLst/>
                        </a:rPr>
                        <a:t>Resort Management</a:t>
                      </a:r>
                      <a:endParaRPr lang="en-US" sz="900" dirty="0">
                        <a:effectLst/>
                      </a:endParaRPr>
                    </a:p>
                    <a:p>
                      <a:pPr marL="0" marR="0" algn="l">
                        <a:lnSpc>
                          <a:spcPct val="100000"/>
                        </a:lnSpc>
                        <a:spcBef>
                          <a:spcPts val="600"/>
                        </a:spcBef>
                        <a:spcAft>
                          <a:spcPts val="600"/>
                        </a:spcAft>
                      </a:pPr>
                      <a:r>
                        <a:rPr lang="en-US" sz="800" dirty="0">
                          <a:effectLst/>
                        </a:rPr>
                        <a:t>Tour  Management</a:t>
                      </a:r>
                      <a:endParaRPr lang="en-US" sz="900" dirty="0">
                        <a:effectLst/>
                      </a:endParaRPr>
                    </a:p>
                    <a:p>
                      <a:pPr marL="0" marR="0" algn="l">
                        <a:lnSpc>
                          <a:spcPct val="100000"/>
                        </a:lnSpc>
                        <a:spcBef>
                          <a:spcPts val="600"/>
                        </a:spcBef>
                        <a:spcAft>
                          <a:spcPts val="600"/>
                        </a:spcAft>
                      </a:pPr>
                      <a:r>
                        <a:rPr lang="en-US" sz="800" dirty="0">
                          <a:effectLst/>
                        </a:rPr>
                        <a:t>Travel Management</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tc>
                <a:tc rowSpan="6">
                  <a:txBody>
                    <a:bodyPr/>
                    <a:lstStyle/>
                    <a:p>
                      <a:pPr marL="0" marR="0" algn="ctr">
                        <a:lnSpc>
                          <a:spcPct val="150000"/>
                        </a:lnSpc>
                        <a:spcBef>
                          <a:spcPts val="600"/>
                        </a:spcBef>
                        <a:spcAft>
                          <a:spcPts val="600"/>
                        </a:spcAft>
                      </a:pPr>
                      <a:r>
                        <a:rPr lang="en-US" sz="800" dirty="0">
                          <a:effectLst/>
                        </a:rPr>
                        <a:t>Hotel</a:t>
                      </a:r>
                      <a:endParaRPr lang="en-US" sz="900" dirty="0">
                        <a:effectLst/>
                      </a:endParaRPr>
                    </a:p>
                    <a:p>
                      <a:pPr marL="0" marR="0" algn="ctr">
                        <a:lnSpc>
                          <a:spcPct val="150000"/>
                        </a:lnSpc>
                        <a:spcBef>
                          <a:spcPts val="600"/>
                        </a:spcBef>
                        <a:spcAft>
                          <a:spcPts val="600"/>
                        </a:spcAft>
                      </a:pPr>
                      <a:r>
                        <a:rPr lang="en-US" sz="800" dirty="0">
                          <a:effectLst/>
                        </a:rPr>
                        <a:t>Resort</a:t>
                      </a:r>
                      <a:endParaRPr lang="en-US" sz="900" dirty="0">
                        <a:effectLst/>
                      </a:endParaRPr>
                    </a:p>
                    <a:p>
                      <a:pPr marL="0" marR="0" algn="ctr">
                        <a:lnSpc>
                          <a:spcPct val="150000"/>
                        </a:lnSpc>
                        <a:spcBef>
                          <a:spcPts val="600"/>
                        </a:spcBef>
                        <a:spcAft>
                          <a:spcPts val="600"/>
                        </a:spcAft>
                      </a:pPr>
                      <a:r>
                        <a:rPr lang="en-US" sz="800" dirty="0">
                          <a:effectLst/>
                        </a:rPr>
                        <a:t>Tourist</a:t>
                      </a:r>
                      <a:endParaRPr lang="en-US" sz="900" dirty="0">
                        <a:effectLst/>
                      </a:endParaRPr>
                    </a:p>
                    <a:p>
                      <a:pPr marL="0" marR="0" algn="ctr">
                        <a:lnSpc>
                          <a:spcPct val="150000"/>
                        </a:lnSpc>
                        <a:spcBef>
                          <a:spcPts val="600"/>
                        </a:spcBef>
                        <a:spcAft>
                          <a:spcPts val="600"/>
                        </a:spcAft>
                      </a:pPr>
                      <a:r>
                        <a:rPr lang="en-US" sz="800" dirty="0" err="1">
                          <a:effectLst/>
                        </a:rPr>
                        <a:t>TravelInfo</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tc>
                  <a:txBody>
                    <a:bodyPr/>
                    <a:lstStyle/>
                    <a:p>
                      <a:pPr marL="0" marR="0" algn="ctr">
                        <a:lnSpc>
                          <a:spcPct val="150000"/>
                        </a:lnSpc>
                        <a:spcBef>
                          <a:spcPts val="600"/>
                        </a:spcBef>
                        <a:spcAft>
                          <a:spcPts val="600"/>
                        </a:spcAft>
                      </a:pPr>
                      <a:r>
                        <a:rPr lang="en-US" sz="800">
                          <a:effectLst/>
                        </a:rPr>
                        <a:t> </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a:txBody>
                    <a:bodyPr/>
                    <a:lstStyle/>
                    <a:p>
                      <a:pPr marL="0" marR="0" algn="ctr">
                        <a:lnSpc>
                          <a:spcPct val="150000"/>
                        </a:lnSpc>
                        <a:spcBef>
                          <a:spcPts val="600"/>
                        </a:spcBef>
                        <a:spcAft>
                          <a:spcPts val="600"/>
                        </a:spcAft>
                      </a:pPr>
                      <a:r>
                        <a:rPr lang="en-US" sz="800">
                          <a:effectLst/>
                        </a:rPr>
                        <a:t> </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a:txBody>
                    <a:bodyPr/>
                    <a:lstStyle/>
                    <a:p>
                      <a:pPr marL="0" marR="0" algn="ctr">
                        <a:lnSpc>
                          <a:spcPct val="150000"/>
                        </a:lnSpc>
                        <a:spcBef>
                          <a:spcPts val="600"/>
                        </a:spcBef>
                        <a:spcAft>
                          <a:spcPts val="600"/>
                        </a:spcAft>
                      </a:pPr>
                      <a:r>
                        <a:rPr lang="en-US" sz="800">
                          <a:effectLst/>
                        </a:rPr>
                        <a:t> </a:t>
                      </a:r>
                      <a:endParaRPr lang="en-US" sz="900">
                        <a:effectLst/>
                        <a:latin typeface="Times New Roman" panose="02020603050405020304" pitchFamily="18" charset="0"/>
                        <a:ea typeface="Times New Roman" panose="02020603050405020304" pitchFamily="18" charset="0"/>
                      </a:endParaRPr>
                    </a:p>
                  </a:txBody>
                  <a:tcPr marL="56334" marR="56334" marT="0" marB="0" anchor="b"/>
                </a:tc>
                <a:tc>
                  <a:txBody>
                    <a:bodyPr/>
                    <a:lstStyle/>
                    <a:p>
                      <a:pPr marL="0" marR="0" algn="ctr">
                        <a:lnSpc>
                          <a:spcPct val="150000"/>
                        </a:lnSpc>
                        <a:spcBef>
                          <a:spcPts val="600"/>
                        </a:spcBef>
                        <a:spcAft>
                          <a:spcPts val="600"/>
                        </a:spcAft>
                      </a:pPr>
                      <a:r>
                        <a:rPr lang="en-US" sz="800">
                          <a:effectLst/>
                        </a:rPr>
                        <a:t>OK</a:t>
                      </a:r>
                      <a:endParaRPr lang="en-US" sz="900">
                        <a:effectLst/>
                        <a:latin typeface="Times New Roman" panose="02020603050405020304" pitchFamily="18" charset="0"/>
                        <a:ea typeface="Times New Roman" panose="02020603050405020304" pitchFamily="18" charset="0"/>
                      </a:endParaRPr>
                    </a:p>
                  </a:txBody>
                  <a:tcPr marL="56334" marR="56334" marT="0" marB="0" anchor="b"/>
                </a:tc>
                <a:extLst>
                  <a:ext uri="{0D108BD9-81ED-4DB2-BD59-A6C34878D82A}">
                    <a16:rowId xmlns:a16="http://schemas.microsoft.com/office/drawing/2014/main" val="4074177066"/>
                  </a:ext>
                </a:extLst>
              </a:tr>
              <a:tr h="190244">
                <a:tc>
                  <a:txBody>
                    <a:bodyPr/>
                    <a:lstStyle/>
                    <a:p>
                      <a:pPr marL="0" marR="0" algn="ctr">
                        <a:lnSpc>
                          <a:spcPct val="150000"/>
                        </a:lnSpc>
                        <a:spcBef>
                          <a:spcPts val="600"/>
                        </a:spcBef>
                        <a:spcAft>
                          <a:spcPts val="600"/>
                        </a:spcAft>
                      </a:pPr>
                      <a:r>
                        <a:rPr lang="en-US" sz="800">
                          <a:effectLst/>
                        </a:rPr>
                        <a:t>2</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50000"/>
                        </a:lnSpc>
                        <a:spcBef>
                          <a:spcPts val="600"/>
                        </a:spcBef>
                        <a:spcAft>
                          <a:spcPts val="600"/>
                        </a:spcAft>
                      </a:pPr>
                      <a:r>
                        <a:rPr lang="en-US" sz="800" dirty="0">
                          <a:effectLst/>
                        </a:rPr>
                        <a:t> </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tc>
                  <a:txBody>
                    <a:bodyPr/>
                    <a:lstStyle/>
                    <a:p>
                      <a:pPr marL="0" marR="0" algn="ctr">
                        <a:lnSpc>
                          <a:spcPct val="150000"/>
                        </a:lnSpc>
                        <a:spcBef>
                          <a:spcPts val="600"/>
                        </a:spcBef>
                        <a:spcAft>
                          <a:spcPts val="600"/>
                        </a:spcAft>
                      </a:pPr>
                      <a:r>
                        <a:rPr lang="en-US" sz="800">
                          <a:effectLst/>
                        </a:rPr>
                        <a:t> </a:t>
                      </a:r>
                      <a:endParaRPr lang="en-US" sz="90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tc>
                  <a:txBody>
                    <a:bodyPr/>
                    <a:lstStyle/>
                    <a:p>
                      <a:pPr marL="0" marR="0" algn="ctr">
                        <a:lnSpc>
                          <a:spcPct val="150000"/>
                        </a:lnSpc>
                        <a:spcBef>
                          <a:spcPts val="600"/>
                        </a:spcBef>
                        <a:spcAft>
                          <a:spcPts val="600"/>
                        </a:spcAft>
                      </a:pPr>
                      <a:r>
                        <a:rPr lang="en-US" sz="800">
                          <a:effectLst/>
                        </a:rPr>
                        <a:t> </a:t>
                      </a:r>
                      <a:endParaRPr lang="en-US" sz="900">
                        <a:effectLst/>
                        <a:latin typeface="Times New Roman" panose="02020603050405020304" pitchFamily="18" charset="0"/>
                        <a:ea typeface="Times New Roman" panose="02020603050405020304" pitchFamily="18" charset="0"/>
                      </a:endParaRPr>
                    </a:p>
                  </a:txBody>
                  <a:tcPr marL="56334" marR="56334" marT="0" marB="0" anchor="b">
                    <a:solidFill>
                      <a:srgbClr val="E7F1FA"/>
                    </a:solidFill>
                  </a:tcPr>
                </a:tc>
                <a:tc>
                  <a:txBody>
                    <a:bodyPr/>
                    <a:lstStyle/>
                    <a:p>
                      <a:pPr marL="0" marR="0" algn="ctr">
                        <a:lnSpc>
                          <a:spcPct val="150000"/>
                        </a:lnSpc>
                        <a:spcBef>
                          <a:spcPts val="600"/>
                        </a:spcBef>
                        <a:spcAft>
                          <a:spcPts val="600"/>
                        </a:spcAft>
                      </a:pPr>
                      <a:r>
                        <a:rPr lang="en-US" sz="800">
                          <a:effectLst/>
                        </a:rPr>
                        <a:t>OK</a:t>
                      </a:r>
                      <a:endParaRPr lang="en-US" sz="900">
                        <a:effectLst/>
                        <a:latin typeface="Times New Roman" panose="02020603050405020304" pitchFamily="18" charset="0"/>
                        <a:ea typeface="Times New Roman" panose="02020603050405020304" pitchFamily="18" charset="0"/>
                      </a:endParaRPr>
                    </a:p>
                  </a:txBody>
                  <a:tcPr marL="56334" marR="56334" marT="0" marB="0" anchor="b">
                    <a:solidFill>
                      <a:srgbClr val="E7F1FA"/>
                    </a:solidFill>
                  </a:tcPr>
                </a:tc>
                <a:extLst>
                  <a:ext uri="{0D108BD9-81ED-4DB2-BD59-A6C34878D82A}">
                    <a16:rowId xmlns:a16="http://schemas.microsoft.com/office/drawing/2014/main" val="1574106595"/>
                  </a:ext>
                </a:extLst>
              </a:tr>
              <a:tr h="190244">
                <a:tc>
                  <a:txBody>
                    <a:bodyPr/>
                    <a:lstStyle/>
                    <a:p>
                      <a:pPr marL="0" marR="0" algn="ctr">
                        <a:lnSpc>
                          <a:spcPct val="150000"/>
                        </a:lnSpc>
                        <a:spcBef>
                          <a:spcPts val="600"/>
                        </a:spcBef>
                        <a:spcAft>
                          <a:spcPts val="600"/>
                        </a:spcAft>
                      </a:pPr>
                      <a:r>
                        <a:rPr lang="en-US" sz="800">
                          <a:effectLst/>
                        </a:rPr>
                        <a:t>3</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50000"/>
                        </a:lnSpc>
                        <a:spcBef>
                          <a:spcPts val="600"/>
                        </a:spcBef>
                        <a:spcAft>
                          <a:spcPts val="600"/>
                        </a:spcAft>
                      </a:pPr>
                      <a:r>
                        <a:rPr lang="en-US" sz="800" dirty="0">
                          <a:effectLst/>
                        </a:rPr>
                        <a:t> </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tc>
                  <a:txBody>
                    <a:bodyPr/>
                    <a:lstStyle/>
                    <a:p>
                      <a:pPr marL="0" marR="0" algn="ctr">
                        <a:lnSpc>
                          <a:spcPct val="150000"/>
                        </a:lnSpc>
                        <a:spcBef>
                          <a:spcPts val="600"/>
                        </a:spcBef>
                        <a:spcAft>
                          <a:spcPts val="600"/>
                        </a:spcAft>
                      </a:pPr>
                      <a:r>
                        <a:rPr lang="en-US" sz="800">
                          <a:effectLst/>
                        </a:rPr>
                        <a:t> </a:t>
                      </a:r>
                      <a:endParaRPr lang="en-US" sz="90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tc>
                  <a:txBody>
                    <a:bodyPr/>
                    <a:lstStyle/>
                    <a:p>
                      <a:pPr marL="0" marR="0" algn="ctr">
                        <a:lnSpc>
                          <a:spcPct val="150000"/>
                        </a:lnSpc>
                        <a:spcBef>
                          <a:spcPts val="600"/>
                        </a:spcBef>
                        <a:spcAft>
                          <a:spcPts val="600"/>
                        </a:spcAft>
                      </a:pPr>
                      <a:r>
                        <a:rPr lang="en-US" sz="800" dirty="0">
                          <a:effectLst/>
                        </a:rPr>
                        <a:t> </a:t>
                      </a:r>
                      <a:endParaRPr lang="en-US" sz="900" dirty="0">
                        <a:effectLst/>
                        <a:latin typeface="Times New Roman" panose="02020603050405020304" pitchFamily="18" charset="0"/>
                        <a:ea typeface="Times New Roman" panose="02020603050405020304" pitchFamily="18" charset="0"/>
                      </a:endParaRPr>
                    </a:p>
                  </a:txBody>
                  <a:tcPr marL="56334" marR="56334" marT="0" marB="0" anchor="b">
                    <a:solidFill>
                      <a:srgbClr val="E7F1FA"/>
                    </a:solidFill>
                  </a:tcPr>
                </a:tc>
                <a:tc>
                  <a:txBody>
                    <a:bodyPr/>
                    <a:lstStyle/>
                    <a:p>
                      <a:pPr marL="0" marR="0" algn="ctr">
                        <a:lnSpc>
                          <a:spcPct val="150000"/>
                        </a:lnSpc>
                        <a:spcBef>
                          <a:spcPts val="600"/>
                        </a:spcBef>
                        <a:spcAft>
                          <a:spcPts val="600"/>
                        </a:spcAft>
                      </a:pPr>
                      <a:r>
                        <a:rPr lang="en-US" sz="800">
                          <a:effectLst/>
                        </a:rPr>
                        <a:t>OK</a:t>
                      </a:r>
                      <a:endParaRPr lang="en-US" sz="900">
                        <a:effectLst/>
                        <a:latin typeface="Times New Roman" panose="02020603050405020304" pitchFamily="18" charset="0"/>
                        <a:ea typeface="Times New Roman" panose="02020603050405020304" pitchFamily="18" charset="0"/>
                      </a:endParaRPr>
                    </a:p>
                  </a:txBody>
                  <a:tcPr marL="56334" marR="56334" marT="0" marB="0" anchor="b">
                    <a:solidFill>
                      <a:srgbClr val="E7F1FA"/>
                    </a:solidFill>
                  </a:tcPr>
                </a:tc>
                <a:extLst>
                  <a:ext uri="{0D108BD9-81ED-4DB2-BD59-A6C34878D82A}">
                    <a16:rowId xmlns:a16="http://schemas.microsoft.com/office/drawing/2014/main" val="4126229226"/>
                  </a:ext>
                </a:extLst>
              </a:tr>
              <a:tr h="570733">
                <a:tc>
                  <a:txBody>
                    <a:bodyPr/>
                    <a:lstStyle/>
                    <a:p>
                      <a:pPr marL="0" marR="0" algn="ctr">
                        <a:lnSpc>
                          <a:spcPct val="150000"/>
                        </a:lnSpc>
                        <a:spcBef>
                          <a:spcPts val="600"/>
                        </a:spcBef>
                        <a:spcAft>
                          <a:spcPts val="600"/>
                        </a:spcAft>
                      </a:pPr>
                      <a:r>
                        <a:rPr lang="en-US" sz="800">
                          <a:effectLst/>
                        </a:rPr>
                        <a:t>4</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50000"/>
                        </a:lnSpc>
                        <a:spcBef>
                          <a:spcPts val="600"/>
                        </a:spcBef>
                        <a:spcAft>
                          <a:spcPts val="600"/>
                        </a:spcAft>
                      </a:pPr>
                      <a:r>
                        <a:rPr lang="en-US" sz="800" dirty="0">
                          <a:effectLst/>
                        </a:rPr>
                        <a:t> </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tc>
                  <a:txBody>
                    <a:bodyPr/>
                    <a:lstStyle/>
                    <a:p>
                      <a:pPr marL="0" marR="0" algn="ctr">
                        <a:lnSpc>
                          <a:spcPct val="150000"/>
                        </a:lnSpc>
                        <a:spcBef>
                          <a:spcPts val="600"/>
                        </a:spcBef>
                        <a:spcAft>
                          <a:spcPts val="600"/>
                        </a:spcAft>
                      </a:pPr>
                      <a:r>
                        <a:rPr lang="en-US" sz="800" dirty="0">
                          <a:effectLst/>
                        </a:rPr>
                        <a:t> </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tc>
                  <a:txBody>
                    <a:bodyPr/>
                    <a:lstStyle/>
                    <a:p>
                      <a:pPr marL="0" marR="0" algn="ctr">
                        <a:lnSpc>
                          <a:spcPct val="150000"/>
                        </a:lnSpc>
                        <a:spcBef>
                          <a:spcPts val="600"/>
                        </a:spcBef>
                        <a:spcAft>
                          <a:spcPts val="600"/>
                        </a:spcAft>
                      </a:pPr>
                      <a:r>
                        <a:rPr lang="en-US" sz="800" dirty="0">
                          <a:effectLst/>
                        </a:rPr>
                        <a:t> </a:t>
                      </a:r>
                      <a:endParaRPr lang="en-US" sz="900" dirty="0">
                        <a:effectLst/>
                        <a:latin typeface="Times New Roman" panose="02020603050405020304" pitchFamily="18" charset="0"/>
                        <a:ea typeface="Times New Roman" panose="02020603050405020304" pitchFamily="18" charset="0"/>
                      </a:endParaRPr>
                    </a:p>
                  </a:txBody>
                  <a:tcPr marL="56334" marR="56334" marT="0" marB="0" anchor="b">
                    <a:solidFill>
                      <a:srgbClr val="E7F1FA"/>
                    </a:solidFill>
                  </a:tcPr>
                </a:tc>
                <a:tc>
                  <a:txBody>
                    <a:bodyPr/>
                    <a:lstStyle/>
                    <a:p>
                      <a:pPr marL="0" marR="0" algn="ctr">
                        <a:lnSpc>
                          <a:spcPct val="150000"/>
                        </a:lnSpc>
                        <a:spcBef>
                          <a:spcPts val="600"/>
                        </a:spcBef>
                        <a:spcAft>
                          <a:spcPts val="600"/>
                        </a:spcAft>
                      </a:pPr>
                      <a:r>
                        <a:rPr lang="en-US" sz="800" dirty="0">
                          <a:effectLst/>
                        </a:rPr>
                        <a:t>OK</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extLst>
                  <a:ext uri="{0D108BD9-81ED-4DB2-BD59-A6C34878D82A}">
                    <a16:rowId xmlns:a16="http://schemas.microsoft.com/office/drawing/2014/main" val="1962983647"/>
                  </a:ext>
                </a:extLst>
              </a:tr>
              <a:tr h="190244">
                <a:tc>
                  <a:txBody>
                    <a:bodyPr/>
                    <a:lstStyle/>
                    <a:p>
                      <a:pPr marL="0" marR="0" algn="ctr">
                        <a:lnSpc>
                          <a:spcPct val="150000"/>
                        </a:lnSpc>
                        <a:spcBef>
                          <a:spcPts val="600"/>
                        </a:spcBef>
                        <a:spcAft>
                          <a:spcPts val="600"/>
                        </a:spcAft>
                      </a:pPr>
                      <a:r>
                        <a:rPr lang="en-US" sz="800">
                          <a:effectLst/>
                        </a:rPr>
                        <a:t>5</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vMerge="1">
                  <a:txBody>
                    <a:bodyPr/>
                    <a:lstStyle/>
                    <a:p>
                      <a:endParaRPr lang="en-US"/>
                    </a:p>
                  </a:txBody>
                  <a:tcPr/>
                </a:tc>
                <a:tc rowSpan="2">
                  <a:txBody>
                    <a:bodyPr/>
                    <a:lstStyle/>
                    <a:p>
                      <a:pPr marL="0" marR="0" algn="ctr">
                        <a:lnSpc>
                          <a:spcPct val="150000"/>
                        </a:lnSpc>
                        <a:spcBef>
                          <a:spcPts val="600"/>
                        </a:spcBef>
                        <a:spcAft>
                          <a:spcPts val="600"/>
                        </a:spcAft>
                      </a:pPr>
                      <a:r>
                        <a:rPr lang="en-US" sz="800">
                          <a:effectLst/>
                        </a:rPr>
                        <a:t>User</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a:txBody>
                    <a:bodyPr/>
                    <a:lstStyle/>
                    <a:p>
                      <a:pPr marL="0" marR="0" algn="l">
                        <a:lnSpc>
                          <a:spcPct val="150000"/>
                        </a:lnSpc>
                        <a:spcBef>
                          <a:spcPts val="600"/>
                        </a:spcBef>
                        <a:spcAft>
                          <a:spcPts val="600"/>
                        </a:spcAft>
                      </a:pPr>
                      <a:r>
                        <a:rPr lang="en-US" sz="800">
                          <a:effectLst/>
                        </a:rPr>
                        <a:t>Travel Service: Hotel, Resort, Tour</a:t>
                      </a:r>
                      <a:endParaRPr lang="en-US" sz="900">
                        <a:effectLst/>
                        <a:latin typeface="Times New Roman" panose="02020603050405020304" pitchFamily="18" charset="0"/>
                        <a:ea typeface="Times New Roman" panose="02020603050405020304" pitchFamily="18" charset="0"/>
                      </a:endParaRPr>
                    </a:p>
                  </a:txBody>
                  <a:tcPr marL="56334" marR="56334" marT="0" marB="0" anchor="b"/>
                </a:tc>
                <a:tc vMerge="1">
                  <a:txBody>
                    <a:bodyPr/>
                    <a:lstStyle/>
                    <a:p>
                      <a:endParaRPr lang="en-US"/>
                    </a:p>
                  </a:txBody>
                  <a:tcPr/>
                </a:tc>
                <a:tc>
                  <a:txBody>
                    <a:bodyPr/>
                    <a:lstStyle/>
                    <a:p>
                      <a:pPr marL="0" marR="0" algn="ctr">
                        <a:lnSpc>
                          <a:spcPct val="150000"/>
                        </a:lnSpc>
                        <a:spcBef>
                          <a:spcPts val="600"/>
                        </a:spcBef>
                        <a:spcAft>
                          <a:spcPts val="600"/>
                        </a:spcAft>
                      </a:pPr>
                      <a:r>
                        <a:rPr lang="en-US" sz="800" dirty="0">
                          <a:effectLst/>
                        </a:rPr>
                        <a:t> </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tc>
                <a:tc>
                  <a:txBody>
                    <a:bodyPr/>
                    <a:lstStyle/>
                    <a:p>
                      <a:pPr marL="0" marR="0" algn="ctr">
                        <a:lnSpc>
                          <a:spcPct val="150000"/>
                        </a:lnSpc>
                        <a:spcBef>
                          <a:spcPts val="600"/>
                        </a:spcBef>
                        <a:spcAft>
                          <a:spcPts val="600"/>
                        </a:spcAft>
                      </a:pPr>
                      <a:r>
                        <a:rPr lang="en-US" sz="800">
                          <a:effectLst/>
                        </a:rPr>
                        <a:t> </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a:txBody>
                    <a:bodyPr/>
                    <a:lstStyle/>
                    <a:p>
                      <a:pPr marL="0" marR="0" algn="ctr">
                        <a:lnSpc>
                          <a:spcPct val="150000"/>
                        </a:lnSpc>
                        <a:spcBef>
                          <a:spcPts val="600"/>
                        </a:spcBef>
                        <a:spcAft>
                          <a:spcPts val="600"/>
                        </a:spcAft>
                      </a:pPr>
                      <a:r>
                        <a:rPr lang="en-US" sz="800">
                          <a:effectLst/>
                        </a:rPr>
                        <a:t> </a:t>
                      </a:r>
                      <a:endParaRPr lang="en-US" sz="900">
                        <a:effectLst/>
                        <a:latin typeface="Times New Roman" panose="02020603050405020304" pitchFamily="18" charset="0"/>
                        <a:ea typeface="Times New Roman" panose="02020603050405020304" pitchFamily="18" charset="0"/>
                      </a:endParaRPr>
                    </a:p>
                  </a:txBody>
                  <a:tcPr marL="56334" marR="56334" marT="0" marB="0" anchor="b"/>
                </a:tc>
                <a:tc>
                  <a:txBody>
                    <a:bodyPr/>
                    <a:lstStyle/>
                    <a:p>
                      <a:pPr marL="0" marR="0" algn="ctr">
                        <a:lnSpc>
                          <a:spcPct val="150000"/>
                        </a:lnSpc>
                        <a:spcBef>
                          <a:spcPts val="600"/>
                        </a:spcBef>
                        <a:spcAft>
                          <a:spcPts val="600"/>
                        </a:spcAft>
                      </a:pPr>
                      <a:r>
                        <a:rPr lang="en-US" sz="800">
                          <a:effectLst/>
                        </a:rPr>
                        <a:t>OK</a:t>
                      </a:r>
                      <a:endParaRPr lang="en-US" sz="900">
                        <a:effectLst/>
                        <a:latin typeface="Times New Roman" panose="02020603050405020304" pitchFamily="18" charset="0"/>
                        <a:ea typeface="Times New Roman" panose="02020603050405020304" pitchFamily="18" charset="0"/>
                      </a:endParaRPr>
                    </a:p>
                  </a:txBody>
                  <a:tcPr marL="56334" marR="56334" marT="0" marB="0" anchor="b"/>
                </a:tc>
                <a:extLst>
                  <a:ext uri="{0D108BD9-81ED-4DB2-BD59-A6C34878D82A}">
                    <a16:rowId xmlns:a16="http://schemas.microsoft.com/office/drawing/2014/main" val="2035607118"/>
                  </a:ext>
                </a:extLst>
              </a:tr>
              <a:tr h="190244">
                <a:tc>
                  <a:txBody>
                    <a:bodyPr/>
                    <a:lstStyle/>
                    <a:p>
                      <a:pPr marL="0" marR="0" algn="ctr">
                        <a:lnSpc>
                          <a:spcPct val="150000"/>
                        </a:lnSpc>
                        <a:spcBef>
                          <a:spcPts val="600"/>
                        </a:spcBef>
                        <a:spcAft>
                          <a:spcPts val="600"/>
                        </a:spcAft>
                      </a:pPr>
                      <a:r>
                        <a:rPr lang="en-US" sz="800" dirty="0">
                          <a:effectLst/>
                        </a:rPr>
                        <a:t>6</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tc>
                <a:tc vMerge="1">
                  <a:txBody>
                    <a:bodyPr/>
                    <a:lstStyle/>
                    <a:p>
                      <a:endParaRPr lang="en-US"/>
                    </a:p>
                  </a:txBody>
                  <a:tcPr/>
                </a:tc>
                <a:tc vMerge="1">
                  <a:txBody>
                    <a:bodyPr/>
                    <a:lstStyle/>
                    <a:p>
                      <a:endParaRPr lang="en-US"/>
                    </a:p>
                  </a:txBody>
                  <a:tcPr/>
                </a:tc>
                <a:tc>
                  <a:txBody>
                    <a:bodyPr/>
                    <a:lstStyle/>
                    <a:p>
                      <a:pPr marL="0" marR="0" algn="l">
                        <a:lnSpc>
                          <a:spcPct val="150000"/>
                        </a:lnSpc>
                        <a:spcBef>
                          <a:spcPts val="600"/>
                        </a:spcBef>
                        <a:spcAft>
                          <a:spcPts val="600"/>
                        </a:spcAft>
                      </a:pPr>
                      <a:r>
                        <a:rPr lang="en-US" sz="800" dirty="0">
                          <a:effectLst/>
                        </a:rPr>
                        <a:t>Advanced Search</a:t>
                      </a:r>
                      <a:endParaRPr lang="en-US" sz="900" dirty="0">
                        <a:effectLst/>
                        <a:latin typeface="Times New Roman" panose="02020603050405020304" pitchFamily="18" charset="0"/>
                        <a:ea typeface="Times New Roman" panose="02020603050405020304" pitchFamily="18" charset="0"/>
                      </a:endParaRPr>
                    </a:p>
                  </a:txBody>
                  <a:tcPr marL="56334" marR="56334" marT="0" marB="0" anchor="b">
                    <a:solidFill>
                      <a:srgbClr val="E7F1FA"/>
                    </a:solidFill>
                  </a:tcPr>
                </a:tc>
                <a:tc vMerge="1">
                  <a:txBody>
                    <a:bodyPr/>
                    <a:lstStyle/>
                    <a:p>
                      <a:endParaRPr lang="en-US"/>
                    </a:p>
                  </a:txBody>
                  <a:tcPr/>
                </a:tc>
                <a:tc>
                  <a:txBody>
                    <a:bodyPr/>
                    <a:lstStyle/>
                    <a:p>
                      <a:pPr marL="0" marR="0" algn="ctr">
                        <a:lnSpc>
                          <a:spcPct val="150000"/>
                        </a:lnSpc>
                        <a:spcBef>
                          <a:spcPts val="600"/>
                        </a:spcBef>
                        <a:spcAft>
                          <a:spcPts val="600"/>
                        </a:spcAft>
                      </a:pPr>
                      <a:r>
                        <a:rPr lang="en-US" sz="800" dirty="0">
                          <a:effectLst/>
                        </a:rPr>
                        <a:t> </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tc>
                  <a:txBody>
                    <a:bodyPr/>
                    <a:lstStyle/>
                    <a:p>
                      <a:pPr marL="0" marR="0" algn="ctr">
                        <a:lnSpc>
                          <a:spcPct val="150000"/>
                        </a:lnSpc>
                        <a:spcBef>
                          <a:spcPts val="600"/>
                        </a:spcBef>
                        <a:spcAft>
                          <a:spcPts val="600"/>
                        </a:spcAft>
                      </a:pPr>
                      <a:r>
                        <a:rPr lang="en-US" sz="800" dirty="0">
                          <a:effectLst/>
                        </a:rPr>
                        <a:t> </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tc>
                  <a:txBody>
                    <a:bodyPr/>
                    <a:lstStyle/>
                    <a:p>
                      <a:pPr marL="0" marR="0" algn="ctr">
                        <a:lnSpc>
                          <a:spcPct val="150000"/>
                        </a:lnSpc>
                        <a:spcBef>
                          <a:spcPts val="600"/>
                        </a:spcBef>
                        <a:spcAft>
                          <a:spcPts val="600"/>
                        </a:spcAft>
                      </a:pPr>
                      <a:r>
                        <a:rPr lang="en-US" sz="800" dirty="0">
                          <a:effectLst/>
                        </a:rPr>
                        <a:t> </a:t>
                      </a:r>
                      <a:endParaRPr lang="en-US" sz="900" dirty="0">
                        <a:effectLst/>
                        <a:latin typeface="Times New Roman" panose="02020603050405020304" pitchFamily="18" charset="0"/>
                        <a:ea typeface="Times New Roman" panose="02020603050405020304" pitchFamily="18" charset="0"/>
                      </a:endParaRPr>
                    </a:p>
                  </a:txBody>
                  <a:tcPr marL="56334" marR="56334" marT="0" marB="0" anchor="b">
                    <a:solidFill>
                      <a:srgbClr val="E7F1FA"/>
                    </a:solidFill>
                  </a:tcPr>
                </a:tc>
                <a:tc>
                  <a:txBody>
                    <a:bodyPr/>
                    <a:lstStyle/>
                    <a:p>
                      <a:pPr marL="0" marR="0" algn="ctr">
                        <a:lnSpc>
                          <a:spcPct val="150000"/>
                        </a:lnSpc>
                        <a:spcBef>
                          <a:spcPts val="600"/>
                        </a:spcBef>
                        <a:spcAft>
                          <a:spcPts val="600"/>
                        </a:spcAft>
                      </a:pPr>
                      <a:r>
                        <a:rPr lang="en-US" sz="800" dirty="0">
                          <a:effectLst/>
                        </a:rPr>
                        <a:t>OK</a:t>
                      </a:r>
                      <a:endParaRPr lang="en-US" sz="900" dirty="0">
                        <a:effectLst/>
                        <a:latin typeface="Times New Roman" panose="02020603050405020304" pitchFamily="18" charset="0"/>
                        <a:ea typeface="Times New Roman" panose="02020603050405020304" pitchFamily="18" charset="0"/>
                      </a:endParaRPr>
                    </a:p>
                  </a:txBody>
                  <a:tcPr marL="56334" marR="56334" marT="0" marB="0" anchor="b">
                    <a:solidFill>
                      <a:srgbClr val="E7F1FA"/>
                    </a:solidFill>
                  </a:tcPr>
                </a:tc>
                <a:extLst>
                  <a:ext uri="{0D108BD9-81ED-4DB2-BD59-A6C34878D82A}">
                    <a16:rowId xmlns:a16="http://schemas.microsoft.com/office/drawing/2014/main" val="1819479453"/>
                  </a:ext>
                </a:extLst>
              </a:tr>
              <a:tr h="190244">
                <a:tc>
                  <a:txBody>
                    <a:bodyPr/>
                    <a:lstStyle/>
                    <a:p>
                      <a:endParaRPr lang="en-US" sz="800">
                        <a:effectLst/>
                        <a:latin typeface="Times New Roman" panose="02020603050405020304" pitchFamily="18" charset="0"/>
                      </a:endParaRPr>
                    </a:p>
                  </a:txBody>
                  <a:tcPr marL="56334" marR="56334" marT="0" marB="0" anchor="ctr"/>
                </a:tc>
                <a:tc>
                  <a:txBody>
                    <a:bodyPr/>
                    <a:lstStyle/>
                    <a:p>
                      <a:endParaRPr lang="en-US" sz="800" dirty="0">
                        <a:effectLst/>
                        <a:latin typeface="Times New Roman" panose="02020603050405020304" pitchFamily="18" charset="0"/>
                      </a:endParaRPr>
                    </a:p>
                  </a:txBody>
                  <a:tcPr marL="56334" marR="56334" marT="0" marB="0" anchor="ctr">
                    <a:solidFill>
                      <a:srgbClr val="CCE3F5"/>
                    </a:solidFill>
                  </a:tcPr>
                </a:tc>
                <a:tc>
                  <a:txBody>
                    <a:bodyPr/>
                    <a:lstStyle/>
                    <a:p>
                      <a:endParaRPr lang="en-US" sz="800" dirty="0">
                        <a:effectLst/>
                        <a:latin typeface="Times New Roman" panose="02020603050405020304" pitchFamily="18" charset="0"/>
                      </a:endParaRPr>
                    </a:p>
                  </a:txBody>
                  <a:tcPr marL="56334" marR="56334" marT="0" marB="0" anchor="ctr">
                    <a:solidFill>
                      <a:srgbClr val="CCE3F5"/>
                    </a:solidFill>
                  </a:tcPr>
                </a:tc>
                <a:tc>
                  <a:txBody>
                    <a:bodyPr/>
                    <a:lstStyle/>
                    <a:p>
                      <a:endParaRPr lang="en-US" sz="800" dirty="0">
                        <a:effectLst/>
                        <a:latin typeface="Times New Roman" panose="02020603050405020304" pitchFamily="18" charset="0"/>
                      </a:endParaRPr>
                    </a:p>
                  </a:txBody>
                  <a:tcPr marL="56334" marR="56334" marT="0" marB="0" anchor="ctr">
                    <a:solidFill>
                      <a:srgbClr val="CCE3F5"/>
                    </a:solidFill>
                  </a:tcPr>
                </a:tc>
                <a:tc>
                  <a:txBody>
                    <a:bodyPr/>
                    <a:lstStyle/>
                    <a:p>
                      <a:pPr marL="0" marR="0" algn="ctr">
                        <a:lnSpc>
                          <a:spcPct val="150000"/>
                        </a:lnSpc>
                        <a:spcBef>
                          <a:spcPts val="600"/>
                        </a:spcBef>
                        <a:spcAft>
                          <a:spcPts val="600"/>
                        </a:spcAft>
                      </a:pPr>
                      <a:r>
                        <a:rPr lang="en-US" sz="800" dirty="0">
                          <a:effectLst/>
                        </a:rPr>
                        <a:t> </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solidFill>
                      <a:srgbClr val="CCE3F5"/>
                    </a:solidFill>
                  </a:tcPr>
                </a:tc>
                <a:tc>
                  <a:txBody>
                    <a:bodyPr/>
                    <a:lstStyle/>
                    <a:p>
                      <a:pPr marL="0" marR="0" algn="ctr">
                        <a:lnSpc>
                          <a:spcPct val="150000"/>
                        </a:lnSpc>
                        <a:spcBef>
                          <a:spcPts val="600"/>
                        </a:spcBef>
                        <a:spcAft>
                          <a:spcPts val="600"/>
                        </a:spcAft>
                      </a:pPr>
                      <a:r>
                        <a:rPr lang="en-US" sz="800" dirty="0">
                          <a:effectLst/>
                        </a:rPr>
                        <a:t> </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solidFill>
                      <a:srgbClr val="CCE3F5"/>
                    </a:solidFill>
                  </a:tcPr>
                </a:tc>
                <a:tc>
                  <a:txBody>
                    <a:bodyPr/>
                    <a:lstStyle/>
                    <a:p>
                      <a:pPr marL="0" marR="0" algn="l">
                        <a:lnSpc>
                          <a:spcPct val="150000"/>
                        </a:lnSpc>
                        <a:spcBef>
                          <a:spcPts val="600"/>
                        </a:spcBef>
                        <a:spcAft>
                          <a:spcPts val="600"/>
                        </a:spcAft>
                      </a:pPr>
                      <a:r>
                        <a:rPr lang="en-US" sz="800" dirty="0">
                          <a:effectLst/>
                        </a:rPr>
                        <a:t> </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solidFill>
                      <a:srgbClr val="CCE3F5"/>
                    </a:solidFill>
                  </a:tcPr>
                </a:tc>
                <a:tc>
                  <a:txBody>
                    <a:bodyPr/>
                    <a:lstStyle/>
                    <a:p>
                      <a:pPr marL="0" marR="0" algn="l">
                        <a:lnSpc>
                          <a:spcPct val="150000"/>
                        </a:lnSpc>
                        <a:spcBef>
                          <a:spcPts val="600"/>
                        </a:spcBef>
                        <a:spcAft>
                          <a:spcPts val="600"/>
                        </a:spcAft>
                      </a:pPr>
                      <a:r>
                        <a:rPr lang="en-US" sz="800">
                          <a:effectLst/>
                        </a:rPr>
                        <a:t> </a:t>
                      </a:r>
                      <a:endParaRPr lang="en-US" sz="900">
                        <a:effectLst/>
                        <a:latin typeface="Times New Roman" panose="02020603050405020304" pitchFamily="18" charset="0"/>
                        <a:ea typeface="Times New Roman" panose="02020603050405020304" pitchFamily="18" charset="0"/>
                      </a:endParaRPr>
                    </a:p>
                  </a:txBody>
                  <a:tcPr marL="56334" marR="56334" marT="0" marB="0" anchor="ctr">
                    <a:solidFill>
                      <a:srgbClr val="CCE3F5"/>
                    </a:solidFill>
                  </a:tcPr>
                </a:tc>
                <a:tc>
                  <a:txBody>
                    <a:bodyPr/>
                    <a:lstStyle/>
                    <a:p>
                      <a:endParaRPr lang="en-US" sz="800" dirty="0">
                        <a:effectLst/>
                        <a:latin typeface="Times New Roman" panose="02020603050405020304" pitchFamily="18" charset="0"/>
                      </a:endParaRPr>
                    </a:p>
                  </a:txBody>
                  <a:tcPr marL="56334" marR="56334" marT="0" marB="0" anchor="ctr">
                    <a:solidFill>
                      <a:srgbClr val="CCE3F5"/>
                    </a:solidFill>
                  </a:tcPr>
                </a:tc>
                <a:extLst>
                  <a:ext uri="{0D108BD9-81ED-4DB2-BD59-A6C34878D82A}">
                    <a16:rowId xmlns:a16="http://schemas.microsoft.com/office/drawing/2014/main" val="2824265940"/>
                  </a:ext>
                </a:extLst>
              </a:tr>
              <a:tr h="190244">
                <a:tc>
                  <a:txBody>
                    <a:bodyPr/>
                    <a:lstStyle/>
                    <a:p>
                      <a:pPr marL="0" marR="0" algn="ctr">
                        <a:lnSpc>
                          <a:spcPct val="150000"/>
                        </a:lnSpc>
                        <a:spcBef>
                          <a:spcPts val="600"/>
                        </a:spcBef>
                        <a:spcAft>
                          <a:spcPts val="600"/>
                        </a:spcAft>
                      </a:pPr>
                      <a:r>
                        <a:rPr lang="en-US" sz="800">
                          <a:effectLst/>
                        </a:rPr>
                        <a:t>1</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rowSpan="5">
                  <a:txBody>
                    <a:bodyPr/>
                    <a:lstStyle/>
                    <a:p>
                      <a:pPr marL="0" marR="0" algn="l">
                        <a:lnSpc>
                          <a:spcPct val="150000"/>
                        </a:lnSpc>
                        <a:spcBef>
                          <a:spcPts val="600"/>
                        </a:spcBef>
                        <a:spcAft>
                          <a:spcPts val="600"/>
                        </a:spcAft>
                      </a:pPr>
                      <a:r>
                        <a:rPr lang="en-US" sz="800" dirty="0" err="1">
                          <a:effectLst/>
                        </a:rPr>
                        <a:t>Nguyễn</a:t>
                      </a:r>
                      <a:r>
                        <a:rPr lang="en-US" sz="800" dirty="0">
                          <a:effectLst/>
                        </a:rPr>
                        <a:t> </a:t>
                      </a:r>
                      <a:r>
                        <a:rPr lang="en-US" sz="800" dirty="0" err="1">
                          <a:effectLst/>
                        </a:rPr>
                        <a:t>Trung</a:t>
                      </a:r>
                      <a:r>
                        <a:rPr lang="en-US" sz="800" dirty="0">
                          <a:effectLst/>
                        </a:rPr>
                        <a:t> </a:t>
                      </a:r>
                      <a:r>
                        <a:rPr lang="en-US" sz="800" dirty="0" err="1">
                          <a:effectLst/>
                        </a:rPr>
                        <a:t>Quân</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tc rowSpan="2">
                  <a:txBody>
                    <a:bodyPr/>
                    <a:lstStyle/>
                    <a:p>
                      <a:pPr marL="0" marR="0" algn="ctr">
                        <a:lnSpc>
                          <a:spcPct val="150000"/>
                        </a:lnSpc>
                        <a:spcBef>
                          <a:spcPts val="600"/>
                        </a:spcBef>
                        <a:spcAft>
                          <a:spcPts val="600"/>
                        </a:spcAft>
                      </a:pPr>
                      <a:r>
                        <a:rPr lang="en-US" sz="800" dirty="0">
                          <a:effectLst/>
                        </a:rPr>
                        <a:t>Admin</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tc rowSpan="2">
                  <a:txBody>
                    <a:bodyPr/>
                    <a:lstStyle/>
                    <a:p>
                      <a:pPr marL="0" marR="0" algn="l">
                        <a:lnSpc>
                          <a:spcPct val="100000"/>
                        </a:lnSpc>
                        <a:spcBef>
                          <a:spcPts val="600"/>
                        </a:spcBef>
                        <a:spcAft>
                          <a:spcPts val="600"/>
                        </a:spcAft>
                      </a:pPr>
                      <a:r>
                        <a:rPr lang="en-US" sz="800" dirty="0">
                          <a:effectLst/>
                        </a:rPr>
                        <a:t>Booking Management</a:t>
                      </a:r>
                      <a:endParaRPr lang="en-US" sz="900" dirty="0">
                        <a:effectLst/>
                      </a:endParaRPr>
                    </a:p>
                    <a:p>
                      <a:pPr marL="0" marR="0" algn="l">
                        <a:lnSpc>
                          <a:spcPct val="100000"/>
                        </a:lnSpc>
                        <a:spcBef>
                          <a:spcPts val="600"/>
                        </a:spcBef>
                        <a:spcAft>
                          <a:spcPts val="600"/>
                        </a:spcAft>
                      </a:pPr>
                      <a:r>
                        <a:rPr lang="en-US" sz="800" dirty="0">
                          <a:effectLst/>
                        </a:rPr>
                        <a:t>Customer Management</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tc rowSpan="5">
                  <a:txBody>
                    <a:bodyPr/>
                    <a:lstStyle/>
                    <a:p>
                      <a:pPr marL="0" marR="0" algn="ctr">
                        <a:lnSpc>
                          <a:spcPct val="150000"/>
                        </a:lnSpc>
                        <a:spcBef>
                          <a:spcPts val="600"/>
                        </a:spcBef>
                        <a:spcAft>
                          <a:spcPts val="600"/>
                        </a:spcAft>
                      </a:pPr>
                      <a:r>
                        <a:rPr lang="en-US" sz="800" dirty="0">
                          <a:effectLst/>
                        </a:rPr>
                        <a:t>User</a:t>
                      </a:r>
                      <a:br>
                        <a:rPr lang="en-US" sz="800" dirty="0">
                          <a:effectLst/>
                        </a:rPr>
                      </a:br>
                      <a:r>
                        <a:rPr lang="en-US" sz="800" dirty="0" err="1">
                          <a:effectLst/>
                        </a:rPr>
                        <a:t>UserRoles</a:t>
                      </a:r>
                      <a:endParaRPr lang="en-US" sz="900" dirty="0">
                        <a:effectLst/>
                      </a:endParaRPr>
                    </a:p>
                    <a:p>
                      <a:pPr marL="0" marR="0" algn="ctr">
                        <a:lnSpc>
                          <a:spcPct val="100000"/>
                        </a:lnSpc>
                        <a:spcBef>
                          <a:spcPts val="600"/>
                        </a:spcBef>
                        <a:spcAft>
                          <a:spcPts val="600"/>
                        </a:spcAft>
                      </a:pPr>
                      <a:r>
                        <a:rPr lang="en-US" sz="800" dirty="0">
                          <a:effectLst/>
                        </a:rPr>
                        <a:t>Payment</a:t>
                      </a:r>
                      <a:endParaRPr lang="en-US" sz="900" dirty="0">
                        <a:effectLst/>
                      </a:endParaRPr>
                    </a:p>
                    <a:p>
                      <a:pPr marL="0" marR="0" algn="ctr">
                        <a:lnSpc>
                          <a:spcPct val="100000"/>
                        </a:lnSpc>
                        <a:spcBef>
                          <a:spcPts val="600"/>
                        </a:spcBef>
                        <a:spcAft>
                          <a:spcPts val="600"/>
                        </a:spcAft>
                      </a:pPr>
                      <a:r>
                        <a:rPr lang="en-US" sz="800" dirty="0" smtClean="0">
                          <a:effectLst/>
                        </a:rPr>
                        <a:t>Booking</a:t>
                      </a:r>
                      <a:endParaRPr lang="en-US" sz="900" dirty="0" smtClean="0">
                        <a:effectLst/>
                      </a:endParaRPr>
                    </a:p>
                    <a:p>
                      <a:pPr marL="0" marR="0" algn="ctr">
                        <a:lnSpc>
                          <a:spcPct val="100000"/>
                        </a:lnSpc>
                        <a:spcBef>
                          <a:spcPts val="600"/>
                        </a:spcBef>
                        <a:spcAft>
                          <a:spcPts val="600"/>
                        </a:spcAft>
                      </a:pPr>
                      <a:r>
                        <a:rPr lang="en-US" sz="800" dirty="0" smtClean="0">
                          <a:effectLst/>
                        </a:rPr>
                        <a:t>Rating</a:t>
                      </a:r>
                      <a:endParaRPr lang="en-US" sz="900" dirty="0">
                        <a:effectLst/>
                      </a:endParaRPr>
                    </a:p>
                    <a:p>
                      <a:pPr marL="0" marR="0" algn="ctr">
                        <a:lnSpc>
                          <a:spcPct val="100000"/>
                        </a:lnSpc>
                        <a:spcBef>
                          <a:spcPts val="600"/>
                        </a:spcBef>
                        <a:spcAft>
                          <a:spcPts val="600"/>
                        </a:spcAft>
                      </a:pPr>
                      <a:r>
                        <a:rPr lang="en-US" sz="800" dirty="0" smtClean="0">
                          <a:effectLst/>
                        </a:rPr>
                        <a:t>Comment</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tc>
                  <a:txBody>
                    <a:bodyPr/>
                    <a:lstStyle/>
                    <a:p>
                      <a:pPr marL="0" marR="0" algn="ctr">
                        <a:lnSpc>
                          <a:spcPct val="150000"/>
                        </a:lnSpc>
                        <a:spcBef>
                          <a:spcPts val="600"/>
                        </a:spcBef>
                        <a:spcAft>
                          <a:spcPts val="600"/>
                        </a:spcAft>
                      </a:pPr>
                      <a:r>
                        <a:rPr lang="en-US" sz="800">
                          <a:effectLst/>
                        </a:rPr>
                        <a:t> </a:t>
                      </a:r>
                      <a:endParaRPr lang="en-US" sz="90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tc>
                  <a:txBody>
                    <a:bodyPr/>
                    <a:lstStyle/>
                    <a:p>
                      <a:pPr marL="0" marR="0" algn="ctr">
                        <a:lnSpc>
                          <a:spcPct val="150000"/>
                        </a:lnSpc>
                        <a:spcBef>
                          <a:spcPts val="600"/>
                        </a:spcBef>
                        <a:spcAft>
                          <a:spcPts val="600"/>
                        </a:spcAft>
                      </a:pPr>
                      <a:r>
                        <a:rPr lang="en-US" sz="800" dirty="0">
                          <a:effectLst/>
                        </a:rPr>
                        <a:t> </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tc>
                  <a:txBody>
                    <a:bodyPr/>
                    <a:lstStyle/>
                    <a:p>
                      <a:pPr marL="0" marR="0" algn="ctr">
                        <a:lnSpc>
                          <a:spcPct val="150000"/>
                        </a:lnSpc>
                        <a:spcBef>
                          <a:spcPts val="600"/>
                        </a:spcBef>
                        <a:spcAft>
                          <a:spcPts val="600"/>
                        </a:spcAft>
                      </a:pPr>
                      <a:r>
                        <a:rPr lang="en-US" sz="800" dirty="0">
                          <a:effectLst/>
                        </a:rPr>
                        <a:t> </a:t>
                      </a:r>
                      <a:endParaRPr lang="en-US" sz="900" dirty="0">
                        <a:effectLst/>
                        <a:latin typeface="Times New Roman" panose="02020603050405020304" pitchFamily="18" charset="0"/>
                        <a:ea typeface="Times New Roman" panose="02020603050405020304" pitchFamily="18" charset="0"/>
                      </a:endParaRPr>
                    </a:p>
                  </a:txBody>
                  <a:tcPr marL="56334" marR="56334" marT="0" marB="0" anchor="b">
                    <a:solidFill>
                      <a:srgbClr val="E7F1FA"/>
                    </a:solidFill>
                  </a:tcPr>
                </a:tc>
                <a:tc>
                  <a:txBody>
                    <a:bodyPr/>
                    <a:lstStyle/>
                    <a:p>
                      <a:pPr marL="0" marR="0" algn="ctr">
                        <a:lnSpc>
                          <a:spcPct val="150000"/>
                        </a:lnSpc>
                        <a:spcBef>
                          <a:spcPts val="600"/>
                        </a:spcBef>
                        <a:spcAft>
                          <a:spcPts val="600"/>
                        </a:spcAft>
                      </a:pPr>
                      <a:r>
                        <a:rPr lang="en-US" sz="800" dirty="0">
                          <a:effectLst/>
                        </a:rPr>
                        <a:t>OK</a:t>
                      </a:r>
                      <a:endParaRPr lang="en-US" sz="900" dirty="0">
                        <a:effectLst/>
                        <a:latin typeface="Times New Roman" panose="02020603050405020304" pitchFamily="18" charset="0"/>
                        <a:ea typeface="Times New Roman" panose="02020603050405020304" pitchFamily="18" charset="0"/>
                      </a:endParaRPr>
                    </a:p>
                  </a:txBody>
                  <a:tcPr marL="56334" marR="56334" marT="0" marB="0" anchor="b">
                    <a:solidFill>
                      <a:srgbClr val="E7F1FA"/>
                    </a:solidFill>
                  </a:tcPr>
                </a:tc>
                <a:extLst>
                  <a:ext uri="{0D108BD9-81ED-4DB2-BD59-A6C34878D82A}">
                    <a16:rowId xmlns:a16="http://schemas.microsoft.com/office/drawing/2014/main" val="3581477071"/>
                  </a:ext>
                </a:extLst>
              </a:tr>
              <a:tr h="334719">
                <a:tc>
                  <a:txBody>
                    <a:bodyPr/>
                    <a:lstStyle/>
                    <a:p>
                      <a:pPr marL="0" marR="0" algn="ctr">
                        <a:lnSpc>
                          <a:spcPct val="150000"/>
                        </a:lnSpc>
                        <a:spcBef>
                          <a:spcPts val="600"/>
                        </a:spcBef>
                        <a:spcAft>
                          <a:spcPts val="600"/>
                        </a:spcAft>
                      </a:pPr>
                      <a:r>
                        <a:rPr lang="en-US" sz="800">
                          <a:effectLst/>
                        </a:rPr>
                        <a:t>2</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50000"/>
                        </a:lnSpc>
                        <a:spcBef>
                          <a:spcPts val="600"/>
                        </a:spcBef>
                        <a:spcAft>
                          <a:spcPts val="600"/>
                        </a:spcAft>
                      </a:pPr>
                      <a:r>
                        <a:rPr lang="en-US" sz="800" dirty="0">
                          <a:effectLst/>
                        </a:rPr>
                        <a:t> </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tc>
                  <a:txBody>
                    <a:bodyPr/>
                    <a:lstStyle/>
                    <a:p>
                      <a:pPr marL="0" marR="0" algn="ctr">
                        <a:lnSpc>
                          <a:spcPct val="150000"/>
                        </a:lnSpc>
                        <a:spcBef>
                          <a:spcPts val="600"/>
                        </a:spcBef>
                        <a:spcAft>
                          <a:spcPts val="600"/>
                        </a:spcAft>
                      </a:pPr>
                      <a:r>
                        <a:rPr lang="en-US" sz="800" dirty="0">
                          <a:effectLst/>
                        </a:rPr>
                        <a:t> </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tc>
                  <a:txBody>
                    <a:bodyPr/>
                    <a:lstStyle/>
                    <a:p>
                      <a:pPr marL="0" marR="0" algn="ctr">
                        <a:lnSpc>
                          <a:spcPct val="150000"/>
                        </a:lnSpc>
                        <a:spcBef>
                          <a:spcPts val="600"/>
                        </a:spcBef>
                        <a:spcAft>
                          <a:spcPts val="600"/>
                        </a:spcAft>
                      </a:pPr>
                      <a:r>
                        <a:rPr lang="en-US" sz="800">
                          <a:effectLst/>
                        </a:rPr>
                        <a:t> </a:t>
                      </a:r>
                      <a:endParaRPr lang="en-US" sz="900">
                        <a:effectLst/>
                        <a:latin typeface="Times New Roman" panose="02020603050405020304" pitchFamily="18" charset="0"/>
                        <a:ea typeface="Times New Roman" panose="02020603050405020304" pitchFamily="18" charset="0"/>
                      </a:endParaRPr>
                    </a:p>
                  </a:txBody>
                  <a:tcPr marL="56334" marR="56334" marT="0" marB="0" anchor="b">
                    <a:solidFill>
                      <a:srgbClr val="E7F1FA"/>
                    </a:solidFill>
                  </a:tcPr>
                </a:tc>
                <a:tc>
                  <a:txBody>
                    <a:bodyPr/>
                    <a:lstStyle/>
                    <a:p>
                      <a:pPr marL="0" marR="0" algn="ctr">
                        <a:lnSpc>
                          <a:spcPct val="150000"/>
                        </a:lnSpc>
                        <a:spcBef>
                          <a:spcPts val="600"/>
                        </a:spcBef>
                        <a:spcAft>
                          <a:spcPts val="600"/>
                        </a:spcAft>
                      </a:pPr>
                      <a:r>
                        <a:rPr lang="en-US" sz="800" dirty="0">
                          <a:effectLst/>
                        </a:rPr>
                        <a:t>OK</a:t>
                      </a:r>
                      <a:endParaRPr lang="en-US" sz="900" dirty="0">
                        <a:effectLst/>
                        <a:latin typeface="Times New Roman" panose="02020603050405020304" pitchFamily="18" charset="0"/>
                        <a:ea typeface="Times New Roman" panose="02020603050405020304" pitchFamily="18" charset="0"/>
                      </a:endParaRPr>
                    </a:p>
                  </a:txBody>
                  <a:tcPr marL="56334" marR="56334" marT="0" marB="0" anchor="b">
                    <a:solidFill>
                      <a:srgbClr val="E7F1FA"/>
                    </a:solidFill>
                  </a:tcPr>
                </a:tc>
                <a:extLst>
                  <a:ext uri="{0D108BD9-81ED-4DB2-BD59-A6C34878D82A}">
                    <a16:rowId xmlns:a16="http://schemas.microsoft.com/office/drawing/2014/main" val="623747016"/>
                  </a:ext>
                </a:extLst>
              </a:tr>
              <a:tr h="190244">
                <a:tc>
                  <a:txBody>
                    <a:bodyPr/>
                    <a:lstStyle/>
                    <a:p>
                      <a:pPr marL="0" marR="0" algn="ctr">
                        <a:lnSpc>
                          <a:spcPct val="150000"/>
                        </a:lnSpc>
                        <a:spcBef>
                          <a:spcPts val="600"/>
                        </a:spcBef>
                        <a:spcAft>
                          <a:spcPts val="600"/>
                        </a:spcAft>
                      </a:pPr>
                      <a:r>
                        <a:rPr lang="en-US" sz="800">
                          <a:effectLst/>
                        </a:rPr>
                        <a:t>3</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vMerge="1">
                  <a:txBody>
                    <a:bodyPr/>
                    <a:lstStyle/>
                    <a:p>
                      <a:endParaRPr lang="en-US"/>
                    </a:p>
                  </a:txBody>
                  <a:tcPr/>
                </a:tc>
                <a:tc rowSpan="3">
                  <a:txBody>
                    <a:bodyPr/>
                    <a:lstStyle/>
                    <a:p>
                      <a:pPr marL="0" marR="0" algn="ctr">
                        <a:lnSpc>
                          <a:spcPct val="150000"/>
                        </a:lnSpc>
                        <a:spcBef>
                          <a:spcPts val="600"/>
                        </a:spcBef>
                        <a:spcAft>
                          <a:spcPts val="600"/>
                        </a:spcAft>
                      </a:pPr>
                      <a:r>
                        <a:rPr lang="en-US" sz="800">
                          <a:effectLst/>
                        </a:rPr>
                        <a:t>User</a:t>
                      </a:r>
                      <a:endParaRPr lang="en-US" sz="90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tc>
                  <a:txBody>
                    <a:bodyPr/>
                    <a:lstStyle/>
                    <a:p>
                      <a:pPr marL="0" marR="0" algn="l">
                        <a:lnSpc>
                          <a:spcPct val="150000"/>
                        </a:lnSpc>
                        <a:spcBef>
                          <a:spcPts val="600"/>
                        </a:spcBef>
                        <a:spcAft>
                          <a:spcPts val="600"/>
                        </a:spcAft>
                      </a:pPr>
                      <a:r>
                        <a:rPr lang="en-US" sz="800">
                          <a:effectLst/>
                        </a:rPr>
                        <a:t>Account + Login/Logout</a:t>
                      </a:r>
                      <a:endParaRPr lang="en-US" sz="900">
                        <a:effectLst/>
                        <a:latin typeface="Times New Roman" panose="02020603050405020304" pitchFamily="18" charset="0"/>
                        <a:ea typeface="Times New Roman" panose="02020603050405020304" pitchFamily="18" charset="0"/>
                      </a:endParaRPr>
                    </a:p>
                  </a:txBody>
                  <a:tcPr marL="56334" marR="56334" marT="0" marB="0" anchor="b">
                    <a:solidFill>
                      <a:srgbClr val="E7F1FA"/>
                    </a:solidFill>
                  </a:tcPr>
                </a:tc>
                <a:tc vMerge="1">
                  <a:txBody>
                    <a:bodyPr/>
                    <a:lstStyle/>
                    <a:p>
                      <a:endParaRPr lang="en-US"/>
                    </a:p>
                  </a:txBody>
                  <a:tcPr/>
                </a:tc>
                <a:tc>
                  <a:txBody>
                    <a:bodyPr/>
                    <a:lstStyle/>
                    <a:p>
                      <a:pPr marL="0" marR="0" algn="ctr">
                        <a:lnSpc>
                          <a:spcPct val="150000"/>
                        </a:lnSpc>
                        <a:spcBef>
                          <a:spcPts val="600"/>
                        </a:spcBef>
                        <a:spcAft>
                          <a:spcPts val="600"/>
                        </a:spcAft>
                      </a:pPr>
                      <a:r>
                        <a:rPr lang="en-US" sz="800">
                          <a:effectLst/>
                        </a:rPr>
                        <a:t> </a:t>
                      </a:r>
                      <a:endParaRPr lang="en-US" sz="90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tc>
                  <a:txBody>
                    <a:bodyPr/>
                    <a:lstStyle/>
                    <a:p>
                      <a:pPr marL="0" marR="0" algn="ctr">
                        <a:lnSpc>
                          <a:spcPct val="150000"/>
                        </a:lnSpc>
                        <a:spcBef>
                          <a:spcPts val="600"/>
                        </a:spcBef>
                        <a:spcAft>
                          <a:spcPts val="600"/>
                        </a:spcAft>
                      </a:pPr>
                      <a:r>
                        <a:rPr lang="en-US" sz="800" dirty="0">
                          <a:effectLst/>
                        </a:rPr>
                        <a:t> </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tc>
                  <a:txBody>
                    <a:bodyPr/>
                    <a:lstStyle/>
                    <a:p>
                      <a:pPr marL="0" marR="0" algn="ctr">
                        <a:lnSpc>
                          <a:spcPct val="150000"/>
                        </a:lnSpc>
                        <a:spcBef>
                          <a:spcPts val="600"/>
                        </a:spcBef>
                        <a:spcAft>
                          <a:spcPts val="600"/>
                        </a:spcAft>
                      </a:pPr>
                      <a:r>
                        <a:rPr lang="en-US" sz="800" dirty="0">
                          <a:effectLst/>
                        </a:rPr>
                        <a:t> </a:t>
                      </a:r>
                      <a:endParaRPr lang="en-US" sz="900" dirty="0">
                        <a:effectLst/>
                        <a:latin typeface="Times New Roman" panose="02020603050405020304" pitchFamily="18" charset="0"/>
                        <a:ea typeface="Times New Roman" panose="02020603050405020304" pitchFamily="18" charset="0"/>
                      </a:endParaRPr>
                    </a:p>
                  </a:txBody>
                  <a:tcPr marL="56334" marR="56334" marT="0" marB="0" anchor="b">
                    <a:solidFill>
                      <a:srgbClr val="E7F1FA"/>
                    </a:solidFill>
                  </a:tcPr>
                </a:tc>
                <a:tc>
                  <a:txBody>
                    <a:bodyPr/>
                    <a:lstStyle/>
                    <a:p>
                      <a:pPr marL="0" marR="0" algn="ctr">
                        <a:lnSpc>
                          <a:spcPct val="150000"/>
                        </a:lnSpc>
                        <a:spcBef>
                          <a:spcPts val="600"/>
                        </a:spcBef>
                        <a:spcAft>
                          <a:spcPts val="600"/>
                        </a:spcAft>
                      </a:pPr>
                      <a:r>
                        <a:rPr lang="en-US" sz="800" dirty="0">
                          <a:effectLst/>
                        </a:rPr>
                        <a:t>OK</a:t>
                      </a:r>
                      <a:endParaRPr lang="en-US" sz="900" dirty="0">
                        <a:effectLst/>
                        <a:latin typeface="Times New Roman" panose="02020603050405020304" pitchFamily="18" charset="0"/>
                        <a:ea typeface="Times New Roman" panose="02020603050405020304" pitchFamily="18" charset="0"/>
                      </a:endParaRPr>
                    </a:p>
                  </a:txBody>
                  <a:tcPr marL="56334" marR="56334" marT="0" marB="0" anchor="b">
                    <a:solidFill>
                      <a:srgbClr val="E7F1FA"/>
                    </a:solidFill>
                  </a:tcPr>
                </a:tc>
                <a:extLst>
                  <a:ext uri="{0D108BD9-81ED-4DB2-BD59-A6C34878D82A}">
                    <a16:rowId xmlns:a16="http://schemas.microsoft.com/office/drawing/2014/main" val="4081715823"/>
                  </a:ext>
                </a:extLst>
              </a:tr>
              <a:tr h="190244">
                <a:tc>
                  <a:txBody>
                    <a:bodyPr/>
                    <a:lstStyle/>
                    <a:p>
                      <a:pPr marL="0" marR="0" algn="ctr">
                        <a:lnSpc>
                          <a:spcPct val="150000"/>
                        </a:lnSpc>
                        <a:spcBef>
                          <a:spcPts val="600"/>
                        </a:spcBef>
                        <a:spcAft>
                          <a:spcPts val="600"/>
                        </a:spcAft>
                      </a:pPr>
                      <a:r>
                        <a:rPr lang="en-US" sz="800">
                          <a:effectLst/>
                        </a:rPr>
                        <a:t>4</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vMerge="1">
                  <a:txBody>
                    <a:bodyPr/>
                    <a:lstStyle/>
                    <a:p>
                      <a:endParaRPr lang="en-US"/>
                    </a:p>
                  </a:txBody>
                  <a:tcPr/>
                </a:tc>
                <a:tc vMerge="1">
                  <a:txBody>
                    <a:bodyPr/>
                    <a:lstStyle/>
                    <a:p>
                      <a:endParaRPr lang="en-US"/>
                    </a:p>
                  </a:txBody>
                  <a:tcPr/>
                </a:tc>
                <a:tc>
                  <a:txBody>
                    <a:bodyPr/>
                    <a:lstStyle/>
                    <a:p>
                      <a:pPr marL="0" marR="0" algn="l">
                        <a:lnSpc>
                          <a:spcPct val="150000"/>
                        </a:lnSpc>
                        <a:spcBef>
                          <a:spcPts val="600"/>
                        </a:spcBef>
                        <a:spcAft>
                          <a:spcPts val="600"/>
                        </a:spcAft>
                      </a:pPr>
                      <a:r>
                        <a:rPr lang="en-US" sz="800">
                          <a:effectLst/>
                        </a:rPr>
                        <a:t>Comment + Rating</a:t>
                      </a:r>
                      <a:endParaRPr lang="en-US" sz="900">
                        <a:effectLst/>
                        <a:latin typeface="Times New Roman" panose="02020603050405020304" pitchFamily="18" charset="0"/>
                        <a:ea typeface="Times New Roman" panose="02020603050405020304" pitchFamily="18" charset="0"/>
                      </a:endParaRPr>
                    </a:p>
                  </a:txBody>
                  <a:tcPr marL="56334" marR="56334" marT="0" marB="0" anchor="b">
                    <a:solidFill>
                      <a:srgbClr val="E7F1FA"/>
                    </a:solidFill>
                  </a:tcPr>
                </a:tc>
                <a:tc vMerge="1">
                  <a:txBody>
                    <a:bodyPr/>
                    <a:lstStyle/>
                    <a:p>
                      <a:endParaRPr lang="en-US"/>
                    </a:p>
                  </a:txBody>
                  <a:tcPr/>
                </a:tc>
                <a:tc>
                  <a:txBody>
                    <a:bodyPr/>
                    <a:lstStyle/>
                    <a:p>
                      <a:pPr marL="0" marR="0" algn="ctr">
                        <a:lnSpc>
                          <a:spcPct val="150000"/>
                        </a:lnSpc>
                        <a:spcBef>
                          <a:spcPts val="600"/>
                        </a:spcBef>
                        <a:spcAft>
                          <a:spcPts val="600"/>
                        </a:spcAft>
                      </a:pPr>
                      <a:r>
                        <a:rPr lang="en-US" sz="800">
                          <a:effectLst/>
                        </a:rPr>
                        <a:t> </a:t>
                      </a:r>
                      <a:endParaRPr lang="en-US" sz="90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tc>
                  <a:txBody>
                    <a:bodyPr/>
                    <a:lstStyle/>
                    <a:p>
                      <a:pPr marL="0" marR="0" algn="ctr">
                        <a:lnSpc>
                          <a:spcPct val="150000"/>
                        </a:lnSpc>
                        <a:spcBef>
                          <a:spcPts val="600"/>
                        </a:spcBef>
                        <a:spcAft>
                          <a:spcPts val="600"/>
                        </a:spcAft>
                      </a:pPr>
                      <a:r>
                        <a:rPr lang="en-US" sz="800">
                          <a:effectLst/>
                        </a:rPr>
                        <a:t> </a:t>
                      </a:r>
                      <a:endParaRPr lang="en-US" sz="90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tc>
                  <a:txBody>
                    <a:bodyPr/>
                    <a:lstStyle/>
                    <a:p>
                      <a:pPr marL="0" marR="0" algn="ctr">
                        <a:lnSpc>
                          <a:spcPct val="150000"/>
                        </a:lnSpc>
                        <a:spcBef>
                          <a:spcPts val="600"/>
                        </a:spcBef>
                        <a:spcAft>
                          <a:spcPts val="600"/>
                        </a:spcAft>
                      </a:pPr>
                      <a:r>
                        <a:rPr lang="en-US" sz="800">
                          <a:effectLst/>
                        </a:rPr>
                        <a:t> </a:t>
                      </a:r>
                      <a:endParaRPr lang="en-US" sz="900">
                        <a:effectLst/>
                        <a:latin typeface="Times New Roman" panose="02020603050405020304" pitchFamily="18" charset="0"/>
                        <a:ea typeface="Times New Roman" panose="02020603050405020304" pitchFamily="18" charset="0"/>
                      </a:endParaRPr>
                    </a:p>
                  </a:txBody>
                  <a:tcPr marL="56334" marR="56334" marT="0" marB="0" anchor="b">
                    <a:solidFill>
                      <a:srgbClr val="E7F1FA"/>
                    </a:solidFill>
                  </a:tcPr>
                </a:tc>
                <a:tc>
                  <a:txBody>
                    <a:bodyPr/>
                    <a:lstStyle/>
                    <a:p>
                      <a:pPr marL="0" marR="0" algn="ctr">
                        <a:lnSpc>
                          <a:spcPct val="150000"/>
                        </a:lnSpc>
                        <a:spcBef>
                          <a:spcPts val="600"/>
                        </a:spcBef>
                        <a:spcAft>
                          <a:spcPts val="600"/>
                        </a:spcAft>
                      </a:pPr>
                      <a:r>
                        <a:rPr lang="en-US" sz="800" dirty="0">
                          <a:effectLst/>
                        </a:rPr>
                        <a:t>OK</a:t>
                      </a:r>
                      <a:endParaRPr lang="en-US" sz="900" dirty="0">
                        <a:effectLst/>
                        <a:latin typeface="Times New Roman" panose="02020603050405020304" pitchFamily="18" charset="0"/>
                        <a:ea typeface="Times New Roman" panose="02020603050405020304" pitchFamily="18" charset="0"/>
                      </a:endParaRPr>
                    </a:p>
                  </a:txBody>
                  <a:tcPr marL="56334" marR="56334" marT="0" marB="0" anchor="b">
                    <a:solidFill>
                      <a:srgbClr val="E7F1FA"/>
                    </a:solidFill>
                  </a:tcPr>
                </a:tc>
                <a:extLst>
                  <a:ext uri="{0D108BD9-81ED-4DB2-BD59-A6C34878D82A}">
                    <a16:rowId xmlns:a16="http://schemas.microsoft.com/office/drawing/2014/main" val="3229522096"/>
                  </a:ext>
                </a:extLst>
              </a:tr>
              <a:tr h="760976">
                <a:tc>
                  <a:txBody>
                    <a:bodyPr/>
                    <a:lstStyle/>
                    <a:p>
                      <a:pPr marL="0" marR="0" algn="ctr">
                        <a:lnSpc>
                          <a:spcPct val="150000"/>
                        </a:lnSpc>
                        <a:spcBef>
                          <a:spcPts val="600"/>
                        </a:spcBef>
                        <a:spcAft>
                          <a:spcPts val="600"/>
                        </a:spcAft>
                      </a:pPr>
                      <a:r>
                        <a:rPr lang="en-US" sz="800">
                          <a:effectLst/>
                        </a:rPr>
                        <a:t>5</a:t>
                      </a:r>
                      <a:endParaRPr lang="en-US" sz="900">
                        <a:effectLst/>
                        <a:latin typeface="Times New Roman" panose="02020603050405020304" pitchFamily="18" charset="0"/>
                        <a:ea typeface="Times New Roman" panose="02020603050405020304" pitchFamily="18" charset="0"/>
                      </a:endParaRPr>
                    </a:p>
                  </a:txBody>
                  <a:tcPr marL="56334" marR="56334" marT="0" marB="0" anchor="ctr"/>
                </a:tc>
                <a:tc vMerge="1">
                  <a:txBody>
                    <a:bodyPr/>
                    <a:lstStyle/>
                    <a:p>
                      <a:endParaRPr lang="en-US"/>
                    </a:p>
                  </a:txBody>
                  <a:tcPr/>
                </a:tc>
                <a:tc vMerge="1">
                  <a:txBody>
                    <a:bodyPr/>
                    <a:lstStyle/>
                    <a:p>
                      <a:endParaRPr lang="en-US"/>
                    </a:p>
                  </a:txBody>
                  <a:tcPr/>
                </a:tc>
                <a:tc>
                  <a:txBody>
                    <a:bodyPr/>
                    <a:lstStyle/>
                    <a:p>
                      <a:pPr marL="0" marR="0" algn="l">
                        <a:lnSpc>
                          <a:spcPct val="150000"/>
                        </a:lnSpc>
                        <a:spcBef>
                          <a:spcPts val="600"/>
                        </a:spcBef>
                        <a:spcAft>
                          <a:spcPts val="600"/>
                        </a:spcAft>
                      </a:pPr>
                      <a:r>
                        <a:rPr lang="en-US" sz="800" dirty="0">
                          <a:effectLst/>
                        </a:rPr>
                        <a:t>Booking + Payment </a:t>
                      </a:r>
                      <a:endParaRPr lang="en-US" sz="900" dirty="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tc vMerge="1">
                  <a:txBody>
                    <a:bodyPr/>
                    <a:lstStyle/>
                    <a:p>
                      <a:endParaRPr lang="en-US"/>
                    </a:p>
                  </a:txBody>
                  <a:tcPr/>
                </a:tc>
                <a:tc>
                  <a:txBody>
                    <a:bodyPr/>
                    <a:lstStyle/>
                    <a:p>
                      <a:pPr marL="0" marR="0" algn="ctr">
                        <a:lnSpc>
                          <a:spcPct val="150000"/>
                        </a:lnSpc>
                        <a:spcBef>
                          <a:spcPts val="600"/>
                        </a:spcBef>
                        <a:spcAft>
                          <a:spcPts val="600"/>
                        </a:spcAft>
                      </a:pPr>
                      <a:r>
                        <a:rPr lang="en-US" sz="800">
                          <a:effectLst/>
                        </a:rPr>
                        <a:t> </a:t>
                      </a:r>
                      <a:endParaRPr lang="en-US" sz="90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tc>
                  <a:txBody>
                    <a:bodyPr/>
                    <a:lstStyle/>
                    <a:p>
                      <a:pPr marL="0" marR="0" algn="ctr">
                        <a:lnSpc>
                          <a:spcPct val="150000"/>
                        </a:lnSpc>
                        <a:spcBef>
                          <a:spcPts val="600"/>
                        </a:spcBef>
                        <a:spcAft>
                          <a:spcPts val="600"/>
                        </a:spcAft>
                      </a:pPr>
                      <a:r>
                        <a:rPr lang="en-US" sz="800">
                          <a:effectLst/>
                        </a:rPr>
                        <a:t> </a:t>
                      </a:r>
                      <a:endParaRPr lang="en-US" sz="900">
                        <a:effectLst/>
                        <a:latin typeface="Times New Roman" panose="02020603050405020304" pitchFamily="18" charset="0"/>
                        <a:ea typeface="Times New Roman" panose="02020603050405020304" pitchFamily="18" charset="0"/>
                      </a:endParaRPr>
                    </a:p>
                  </a:txBody>
                  <a:tcPr marL="56334" marR="56334" marT="0" marB="0" anchor="ctr">
                    <a:solidFill>
                      <a:srgbClr val="E7F1FA"/>
                    </a:solidFill>
                  </a:tcPr>
                </a:tc>
                <a:tc>
                  <a:txBody>
                    <a:bodyPr/>
                    <a:lstStyle/>
                    <a:p>
                      <a:pPr marL="0" marR="0" algn="ctr">
                        <a:lnSpc>
                          <a:spcPct val="150000"/>
                        </a:lnSpc>
                        <a:spcBef>
                          <a:spcPts val="600"/>
                        </a:spcBef>
                        <a:spcAft>
                          <a:spcPts val="600"/>
                        </a:spcAft>
                      </a:pPr>
                      <a:r>
                        <a:rPr lang="en-US" sz="800" dirty="0">
                          <a:effectLst/>
                        </a:rPr>
                        <a:t> </a:t>
                      </a:r>
                      <a:endParaRPr lang="en-US" sz="900" dirty="0">
                        <a:effectLst/>
                        <a:latin typeface="Times New Roman" panose="02020603050405020304" pitchFamily="18" charset="0"/>
                        <a:ea typeface="Times New Roman" panose="02020603050405020304" pitchFamily="18" charset="0"/>
                      </a:endParaRPr>
                    </a:p>
                  </a:txBody>
                  <a:tcPr marL="56334" marR="56334" marT="0" marB="0" anchor="b">
                    <a:solidFill>
                      <a:srgbClr val="E7F1FA"/>
                    </a:solidFill>
                  </a:tcPr>
                </a:tc>
                <a:tc>
                  <a:txBody>
                    <a:bodyPr/>
                    <a:lstStyle/>
                    <a:p>
                      <a:pPr marL="0" marR="0" algn="ctr">
                        <a:lnSpc>
                          <a:spcPct val="150000"/>
                        </a:lnSpc>
                        <a:spcBef>
                          <a:spcPts val="600"/>
                        </a:spcBef>
                        <a:spcAft>
                          <a:spcPts val="600"/>
                        </a:spcAft>
                      </a:pPr>
                      <a:r>
                        <a:rPr lang="en-US" sz="800" dirty="0">
                          <a:effectLst/>
                        </a:rPr>
                        <a:t>OK</a:t>
                      </a:r>
                      <a:endParaRPr lang="en-US" sz="900" dirty="0">
                        <a:effectLst/>
                        <a:latin typeface="Times New Roman" panose="02020603050405020304" pitchFamily="18" charset="0"/>
                        <a:ea typeface="Times New Roman" panose="02020603050405020304" pitchFamily="18" charset="0"/>
                      </a:endParaRPr>
                    </a:p>
                  </a:txBody>
                  <a:tcPr marL="56334" marR="56334" marT="0" marB="0" anchor="b">
                    <a:solidFill>
                      <a:srgbClr val="E7F1FA"/>
                    </a:solidFill>
                  </a:tcPr>
                </a:tc>
                <a:extLst>
                  <a:ext uri="{0D108BD9-81ED-4DB2-BD59-A6C34878D82A}">
                    <a16:rowId xmlns:a16="http://schemas.microsoft.com/office/drawing/2014/main" val="1284688618"/>
                  </a:ext>
                </a:extLst>
              </a:tr>
            </a:tbl>
          </a:graphicData>
        </a:graphic>
      </p:graphicFrame>
      <p:sp>
        <p:nvSpPr>
          <p:cNvPr id="8" name="Title 1"/>
          <p:cNvSpPr>
            <a:spLocks noGrp="1"/>
          </p:cNvSpPr>
          <p:nvPr>
            <p:ph type="title"/>
          </p:nvPr>
        </p:nvSpPr>
        <p:spPr>
          <a:xfrm>
            <a:off x="3616779" y="152400"/>
            <a:ext cx="1910442" cy="411163"/>
          </a:xfrm>
        </p:spPr>
        <p:txBody>
          <a:bodyPr/>
          <a:lstStyle/>
          <a:p>
            <a:pPr lvl="1"/>
            <a:r>
              <a:rPr lang="en-US" altLang="en-US" sz="32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Task List</a:t>
            </a:r>
          </a:p>
        </p:txBody>
      </p:sp>
      <p:sp>
        <p:nvSpPr>
          <p:cNvPr id="5" name="Slide Number Placeholder 4"/>
          <p:cNvSpPr>
            <a:spLocks noGrp="1"/>
          </p:cNvSpPr>
          <p:nvPr>
            <p:ph type="sldNum" sz="quarter" idx="4"/>
          </p:nvPr>
        </p:nvSpPr>
        <p:spPr/>
        <p:txBody>
          <a:bodyPr/>
          <a:lstStyle/>
          <a:p>
            <a:fld id="{0B7F2F63-BF3E-4C0C-A868-2C657446BA07}" type="slidenum">
              <a:rPr lang="en-US" smtClean="0"/>
              <a:pPr/>
              <a:t>13</a:t>
            </a:fld>
            <a:endParaRPr lang="en-US" dirty="0"/>
          </a:p>
        </p:txBody>
      </p:sp>
    </p:spTree>
    <p:extLst>
      <p:ext uri="{BB962C8B-B14F-4D97-AF65-F5344CB8AC3E}">
        <p14:creationId xmlns:p14="http://schemas.microsoft.com/office/powerpoint/2010/main" val="2834231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14</a:t>
            </a:fld>
            <a:endParaRPr lang="en-US" dirty="0"/>
          </a:p>
        </p:txBody>
      </p:sp>
      <p:sp>
        <p:nvSpPr>
          <p:cNvPr id="6" name="Content Placeholder 2"/>
          <p:cNvSpPr>
            <a:spLocks noGrp="1"/>
          </p:cNvSpPr>
          <p:nvPr>
            <p:ph idx="1"/>
          </p:nvPr>
        </p:nvSpPr>
        <p:spPr>
          <a:xfrm>
            <a:off x="304800" y="1371600"/>
            <a:ext cx="8610600" cy="4800600"/>
          </a:xfrm>
        </p:spPr>
        <p:txBody>
          <a:bodyPr/>
          <a:lstStyle/>
          <a:p>
            <a:pPr marL="0" indent="0" eaLnBrk="1" hangingPunct="1">
              <a:buFont typeface="Wingdings" panose="05000000000000000000" pitchFamily="2" charset="2"/>
              <a:buNone/>
              <a:defRPr/>
            </a:pPr>
            <a:endParaRPr lang="en-US" altLang="ko-KR" b="1" kern="0" dirty="0" smtClean="0">
              <a:ea typeface="굴림" pitchFamily="34" charset="-127"/>
            </a:endParaRPr>
          </a:p>
          <a:p>
            <a:pPr marL="0" indent="0" algn="ctr" eaLnBrk="1" hangingPunct="1">
              <a:buFont typeface="Wingdings" panose="05000000000000000000" pitchFamily="2" charset="2"/>
              <a:buNone/>
              <a:defRPr/>
            </a:pPr>
            <a:r>
              <a:rPr lang="en-US" altLang="ko-KR" sz="4400" b="1" kern="0" dirty="0" smtClean="0">
                <a:latin typeface="Vladimir Script" panose="03050402040407070305" pitchFamily="66" charset="0"/>
                <a:ea typeface="굴림" pitchFamily="34" charset="-127"/>
                <a:cs typeface="Times New Roman" panose="02020603050405020304" pitchFamily="18" charset="0"/>
              </a:rPr>
              <a:t>Thank You</a:t>
            </a:r>
            <a:endParaRPr lang="vi-VN" altLang="ko-KR" sz="4400" b="1" kern="0" dirty="0" smtClean="0">
              <a:latin typeface="Times New Roman" panose="02020603050405020304" pitchFamily="18" charset="0"/>
              <a:cs typeface="Times New Roman" panose="02020603050405020304" pitchFamily="18" charset="0"/>
            </a:endParaRPr>
          </a:p>
          <a:p>
            <a:pPr eaLnBrk="1" hangingPunct="1">
              <a:defRPr/>
            </a:pP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3109912" y="3038475"/>
            <a:ext cx="3000375" cy="1914525"/>
          </a:xfrm>
          <a:prstGeom prst="rect">
            <a:avLst/>
          </a:prstGeom>
        </p:spPr>
      </p:pic>
    </p:spTree>
    <p:extLst>
      <p:ext uri="{BB962C8B-B14F-4D97-AF65-F5344CB8AC3E}">
        <p14:creationId xmlns:p14="http://schemas.microsoft.com/office/powerpoint/2010/main" val="3869915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en-US" sz="3200" dirty="0" smtClean="0">
                <a:latin typeface="Times New Roman" panose="02020603050405020304" pitchFamily="18" charset="0"/>
                <a:cs typeface="Times New Roman" panose="02020603050405020304" pitchFamily="18" charset="0"/>
              </a:rPr>
              <a:t>Introduction</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a:t>
            </a:fld>
            <a:endParaRPr lang="en-US" dirty="0"/>
          </a:p>
        </p:txBody>
      </p:sp>
      <p:sp>
        <p:nvSpPr>
          <p:cNvPr id="7" name="Rectangle 6"/>
          <p:cNvSpPr/>
          <p:nvPr/>
        </p:nvSpPr>
        <p:spPr>
          <a:xfrm>
            <a:off x="533400" y="1295400"/>
            <a:ext cx="8077200" cy="5241435"/>
          </a:xfrm>
          <a:prstGeom prst="rect">
            <a:avLst/>
          </a:prstGeom>
        </p:spPr>
        <p:txBody>
          <a:bodyPr wrap="square">
            <a:spAutoFit/>
          </a:bodyPr>
          <a:lstStyle/>
          <a:p>
            <a:pPr marL="0" indent="0" algn="ctr" eaLnBrk="1" hangingPunct="1">
              <a:buFont typeface="Wingdings" panose="05000000000000000000" pitchFamily="2" charset="2"/>
              <a:buNone/>
            </a:pPr>
            <a:endParaRPr lang="en-US" altLang="en-US" sz="2800" b="1" dirty="0" smtClean="0">
              <a:latin typeface="Times New Roman" panose="02020603050405020304" pitchFamily="18" charset="0"/>
              <a:cs typeface="Times New Roman" panose="02020603050405020304" pitchFamily="18" charset="0"/>
            </a:endParaRPr>
          </a:p>
          <a:p>
            <a:pPr marL="0" indent="0" algn="ctr" eaLnBrk="1" hangingPunct="1">
              <a:buFont typeface="Wingdings" panose="05000000000000000000" pitchFamily="2" charset="2"/>
              <a:buNone/>
            </a:pPr>
            <a:r>
              <a:rPr lang="en-US" altLang="ko-KR" sz="2800" dirty="0" smtClean="0">
                <a:latin typeface="Times New Roman" panose="02020603050405020304" pitchFamily="18" charset="0"/>
                <a:ea typeface="Gulim" panose="020B0600000101010101" pitchFamily="34" charset="-127"/>
                <a:cs typeface="Times New Roman" panose="02020603050405020304" pitchFamily="18" charset="0"/>
              </a:rPr>
              <a:t>Name			Roll No.</a:t>
            </a:r>
          </a:p>
          <a:p>
            <a:pPr marL="0" indent="0" algn="ctr" eaLnBrk="1" hangingPunct="1">
              <a:buFont typeface="Wingdings" panose="05000000000000000000" pitchFamily="2" charset="2"/>
              <a:buNone/>
            </a:pPr>
            <a:endParaRPr lang="en-US" altLang="ko-KR" sz="1800" dirty="0" smtClean="0">
              <a:latin typeface="Times New Roman" panose="02020603050405020304" pitchFamily="18" charset="0"/>
              <a:ea typeface="Gulim" panose="020B0600000101010101" pitchFamily="34" charset="-127"/>
              <a:cs typeface="Times New Roman" panose="02020603050405020304" pitchFamily="18" charset="0"/>
            </a:endParaRPr>
          </a:p>
          <a:p>
            <a:pPr marL="0" indent="0" algn="ctr" eaLnBrk="1" hangingPunct="1">
              <a:buFont typeface="Wingdings" panose="05000000000000000000" pitchFamily="2" charset="2"/>
              <a:buNone/>
            </a:pPr>
            <a:r>
              <a:rPr lang="en-US" altLang="ko-KR" sz="2800" dirty="0" smtClean="0">
                <a:latin typeface="Times New Roman" panose="02020603050405020304" pitchFamily="18" charset="0"/>
                <a:ea typeface="Gulim" panose="020B0600000101010101" pitchFamily="34" charset="-127"/>
                <a:cs typeface="Times New Roman" panose="02020603050405020304" pitchFamily="18" charset="0"/>
              </a:rPr>
              <a:t> 1. </a:t>
            </a:r>
            <a:r>
              <a:rPr lang="en-US" altLang="ko-KR" sz="2800" dirty="0" err="1" smtClean="0">
                <a:latin typeface="Times New Roman" panose="02020603050405020304" pitchFamily="18" charset="0"/>
                <a:ea typeface="Gulim" panose="020B0600000101010101" pitchFamily="34" charset="-127"/>
                <a:cs typeface="Times New Roman" panose="02020603050405020304" pitchFamily="18" charset="0"/>
              </a:rPr>
              <a:t>Hứa</a:t>
            </a:r>
            <a:r>
              <a:rPr lang="en-US" altLang="ko-KR" sz="2800" dirty="0" smtClean="0">
                <a:latin typeface="Times New Roman" panose="02020603050405020304" pitchFamily="18" charset="0"/>
                <a:ea typeface="Gulim" panose="020B0600000101010101" pitchFamily="34" charset="-127"/>
                <a:cs typeface="Times New Roman" panose="02020603050405020304" pitchFamily="18" charset="0"/>
              </a:rPr>
              <a:t> </a:t>
            </a:r>
            <a:r>
              <a:rPr lang="en-US" altLang="ko-KR" sz="2800" dirty="0" err="1" smtClean="0">
                <a:latin typeface="Times New Roman" panose="02020603050405020304" pitchFamily="18" charset="0"/>
                <a:ea typeface="Gulim" panose="020B0600000101010101" pitchFamily="34" charset="-127"/>
                <a:cs typeface="Times New Roman" panose="02020603050405020304" pitchFamily="18" charset="0"/>
              </a:rPr>
              <a:t>Trường</a:t>
            </a:r>
            <a:r>
              <a:rPr lang="en-US" altLang="ko-KR" sz="2800" dirty="0" smtClean="0">
                <a:latin typeface="Times New Roman" panose="02020603050405020304" pitchFamily="18" charset="0"/>
                <a:ea typeface="Gulim" panose="020B0600000101010101" pitchFamily="34" charset="-127"/>
                <a:cs typeface="Times New Roman" panose="02020603050405020304" pitchFamily="18" charset="0"/>
              </a:rPr>
              <a:t> An		Student1414334</a:t>
            </a:r>
          </a:p>
          <a:p>
            <a:pPr algn="ct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2800" dirty="0" smtClean="0">
                <a:latin typeface="Times New Roman" panose="02020603050405020304" pitchFamily="18" charset="0"/>
                <a:ea typeface="Gulim" panose="020B0600000101010101" pitchFamily="34" charset="-127"/>
                <a:cs typeface="Times New Roman" panose="02020603050405020304" pitchFamily="18" charset="0"/>
              </a:rPr>
              <a:t>  2. </a:t>
            </a:r>
            <a:r>
              <a:rPr lang="en-US" altLang="ko-KR" sz="2800" dirty="0" err="1" smtClean="0">
                <a:latin typeface="Times New Roman" panose="02020603050405020304" pitchFamily="18" charset="0"/>
                <a:ea typeface="Gulim" panose="020B0600000101010101" pitchFamily="34" charset="-127"/>
                <a:cs typeface="Times New Roman" panose="02020603050405020304" pitchFamily="18" charset="0"/>
              </a:rPr>
              <a:t>Lê</a:t>
            </a:r>
            <a:r>
              <a:rPr lang="en-US" altLang="ko-KR" sz="2800" dirty="0" smtClean="0">
                <a:latin typeface="Times New Roman" panose="02020603050405020304" pitchFamily="18" charset="0"/>
                <a:ea typeface="Gulim" panose="020B0600000101010101" pitchFamily="34" charset="-127"/>
                <a:cs typeface="Times New Roman" panose="02020603050405020304" pitchFamily="18" charset="0"/>
              </a:rPr>
              <a:t> </a:t>
            </a:r>
            <a:r>
              <a:rPr lang="en-US" altLang="ko-KR" sz="2800" dirty="0" err="1" smtClean="0">
                <a:latin typeface="Times New Roman" panose="02020603050405020304" pitchFamily="18" charset="0"/>
                <a:ea typeface="Gulim" panose="020B0600000101010101" pitchFamily="34" charset="-127"/>
                <a:cs typeface="Times New Roman" panose="02020603050405020304" pitchFamily="18" charset="0"/>
              </a:rPr>
              <a:t>Bá</a:t>
            </a:r>
            <a:r>
              <a:rPr lang="en-US" altLang="ko-KR" sz="2800" dirty="0" smtClean="0">
                <a:latin typeface="Times New Roman" panose="02020603050405020304" pitchFamily="18" charset="0"/>
                <a:ea typeface="Gulim" panose="020B0600000101010101" pitchFamily="34" charset="-127"/>
                <a:cs typeface="Times New Roman" panose="02020603050405020304" pitchFamily="18" charset="0"/>
              </a:rPr>
              <a:t> </a:t>
            </a:r>
            <a:r>
              <a:rPr lang="en-US" altLang="ko-KR" sz="2800" dirty="0" err="1" smtClean="0">
                <a:latin typeface="Times New Roman" panose="02020603050405020304" pitchFamily="18" charset="0"/>
                <a:ea typeface="Gulim" panose="020B0600000101010101" pitchFamily="34" charset="-127"/>
                <a:cs typeface="Times New Roman" panose="02020603050405020304" pitchFamily="18" charset="0"/>
              </a:rPr>
              <a:t>Thành</a:t>
            </a: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2800" dirty="0" smtClean="0">
                <a:latin typeface="Times New Roman" panose="02020603050405020304" pitchFamily="18" charset="0"/>
                <a:ea typeface="Gulim" panose="020B0600000101010101" pitchFamily="34" charset="-127"/>
                <a:cs typeface="Times New Roman" panose="02020603050405020304" pitchFamily="18" charset="0"/>
              </a:rPr>
              <a:t>  Student1409136	</a:t>
            </a:r>
          </a:p>
          <a:p>
            <a:pPr algn="ctr"/>
            <a:r>
              <a:rPr lang="en-US" altLang="ko-KR" sz="2800" dirty="0" smtClean="0">
                <a:latin typeface="Times New Roman" panose="02020603050405020304" pitchFamily="18" charset="0"/>
                <a:ea typeface="Gulim" panose="020B0600000101010101" pitchFamily="34" charset="-127"/>
                <a:cs typeface="Times New Roman" panose="02020603050405020304" pitchFamily="18" charset="0"/>
              </a:rPr>
              <a:t> 3. </a:t>
            </a:r>
            <a:r>
              <a:rPr lang="en-US" altLang="ko-KR" sz="2800" dirty="0" err="1">
                <a:latin typeface="Times New Roman" panose="02020603050405020304" pitchFamily="18" charset="0"/>
                <a:ea typeface="Gulim" panose="020B0600000101010101" pitchFamily="34" charset="-127"/>
                <a:cs typeface="Times New Roman" panose="02020603050405020304" pitchFamily="18" charset="0"/>
              </a:rPr>
              <a:t>Nguyễn</a:t>
            </a: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2800" dirty="0" err="1">
                <a:latin typeface="Times New Roman" panose="02020603050405020304" pitchFamily="18" charset="0"/>
                <a:ea typeface="Gulim" panose="020B0600000101010101" pitchFamily="34" charset="-127"/>
                <a:cs typeface="Times New Roman" panose="02020603050405020304" pitchFamily="18" charset="0"/>
              </a:rPr>
              <a:t>Trung</a:t>
            </a: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2800" dirty="0" err="1" smtClean="0">
                <a:latin typeface="Times New Roman" panose="02020603050405020304" pitchFamily="18" charset="0"/>
                <a:ea typeface="Gulim" panose="020B0600000101010101" pitchFamily="34" charset="-127"/>
                <a:cs typeface="Times New Roman" panose="02020603050405020304" pitchFamily="18" charset="0"/>
              </a:rPr>
              <a:t>Quân</a:t>
            </a:r>
            <a:r>
              <a:rPr lang="en-US" altLang="ko-KR" sz="2800" dirty="0" smtClean="0">
                <a:latin typeface="Times New Roman" panose="02020603050405020304" pitchFamily="18" charset="0"/>
                <a:ea typeface="Gulim" panose="020B0600000101010101" pitchFamily="34" charset="-127"/>
                <a:cs typeface="Times New Roman" panose="02020603050405020304" pitchFamily="18" charset="0"/>
              </a:rPr>
              <a:t>	Student1414325</a:t>
            </a:r>
            <a:endParaRPr lang="en-US" altLang="ko-KR" sz="2800" dirty="0">
              <a:latin typeface="Times New Roman" panose="02020603050405020304" pitchFamily="18" charset="0"/>
              <a:ea typeface="Gulim" panose="020B0600000101010101" pitchFamily="34" charset="-127"/>
              <a:cs typeface="Times New Roman" panose="02020603050405020304" pitchFamily="18" charset="0"/>
            </a:endParaRPr>
          </a:p>
          <a:p>
            <a:pPr algn="just"/>
            <a:endParaRPr lang="en-US" altLang="ko-KR" sz="2800" dirty="0" smtClean="0">
              <a:latin typeface="Times New Roman" panose="02020603050405020304" pitchFamily="18" charset="0"/>
              <a:ea typeface="Gulim" panose="020B0600000101010101" pitchFamily="34" charset="-127"/>
              <a:cs typeface="Times New Roman" panose="02020603050405020304" pitchFamily="18" charset="0"/>
            </a:endParaRPr>
          </a:p>
          <a:p>
            <a:pPr marL="0" indent="0" algn="just" eaLnBrk="1" hangingPunct="1">
              <a:buFont typeface="Wingdings" panose="05000000000000000000" pitchFamily="2" charset="2"/>
              <a:buNone/>
            </a:pP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2800" dirty="0" smtClean="0">
                <a:latin typeface="Times New Roman" panose="02020603050405020304" pitchFamily="18" charset="0"/>
                <a:ea typeface="Gulim" panose="020B0600000101010101" pitchFamily="34" charset="-127"/>
                <a:cs typeface="Times New Roman" panose="02020603050405020304" pitchFamily="18" charset="0"/>
              </a:rPr>
              <a:t>	</a:t>
            </a:r>
            <a:endParaRPr lang="en-US" altLang="ko-KR" sz="1800" dirty="0" smtClean="0">
              <a:latin typeface="Times New Roman" panose="02020603050405020304" pitchFamily="18" charset="0"/>
              <a:ea typeface="Gulim" panose="020B0600000101010101" pitchFamily="34" charset="-127"/>
              <a:cs typeface="Times New Roman" panose="02020603050405020304" pitchFamily="18" charset="0"/>
            </a:endParaRPr>
          </a:p>
          <a:p>
            <a:pPr marL="0" indent="0" eaLnBrk="1" hangingPunct="1">
              <a:buFont typeface="Wingdings" panose="05000000000000000000" pitchFamily="2" charset="2"/>
              <a:buNone/>
            </a:pP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eaLnBrk="1" hangingPunct="1">
              <a:buFont typeface="Wingdings" panose="05000000000000000000" pitchFamily="2" charset="2"/>
              <a:buNone/>
            </a:pPr>
            <a:endParaRPr lang="en-US" altLang="ko-KR" sz="1800" dirty="0" smtClean="0">
              <a:latin typeface="Times New Roman" panose="02020603050405020304" pitchFamily="18" charset="0"/>
              <a:ea typeface="Gulim" panose="020B0600000101010101" pitchFamily="34" charset="-127"/>
              <a:cs typeface="Times New Roman" panose="02020603050405020304" pitchFamily="18" charset="0"/>
            </a:endParaRPr>
          </a:p>
          <a:p>
            <a:pPr marL="0" indent="0" algn="r" eaLnBrk="1" hangingPunct="1">
              <a:buFont typeface="Wingdings" panose="05000000000000000000" pitchFamily="2" charset="2"/>
              <a:buNone/>
            </a:pPr>
            <a:endParaRPr lang="en-US" altLang="ko-KR" sz="1800" dirty="0" smtClean="0">
              <a:latin typeface="Times New Roman" panose="02020603050405020304" pitchFamily="18" charset="0"/>
              <a:ea typeface="Gulim" panose="020B0600000101010101" pitchFamily="34" charset="-127"/>
              <a:cs typeface="Times New Roman" panose="02020603050405020304" pitchFamily="18" charset="0"/>
            </a:endParaRPr>
          </a:p>
          <a:p>
            <a:pPr>
              <a:lnSpc>
                <a:spcPct val="100000"/>
              </a:lnSpc>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6123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762000" y="198438"/>
            <a:ext cx="7620000" cy="411163"/>
          </a:xfrm>
        </p:spPr>
        <p:txBody>
          <a:bodyPr/>
          <a:lstStyle/>
          <a:p>
            <a:pPr algn="ctr"/>
            <a:r>
              <a:rPr lang="en-US" altLang="ko-KR" sz="3200" dirty="0" smtClean="0">
                <a:latin typeface="Times New Roman" panose="02020603050405020304" pitchFamily="18" charset="0"/>
                <a:ea typeface="Gulim" panose="020B0600000101010101" pitchFamily="34" charset="-127"/>
                <a:cs typeface="Times New Roman" panose="02020603050405020304" pitchFamily="18" charset="0"/>
              </a:rPr>
              <a:t>Content</a:t>
            </a:r>
            <a:endParaRPr lang="en-US" sz="3200"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a:t>
            </a:fld>
            <a:endParaRPr lang="en-US" dirty="0"/>
          </a:p>
        </p:txBody>
      </p:sp>
      <p:sp>
        <p:nvSpPr>
          <p:cNvPr id="6" name="Content Placeholder 2"/>
          <p:cNvSpPr>
            <a:spLocks noGrp="1"/>
          </p:cNvSpPr>
          <p:nvPr>
            <p:ph idx="1"/>
          </p:nvPr>
        </p:nvSpPr>
        <p:spPr>
          <a:xfrm>
            <a:off x="609600" y="1066800"/>
            <a:ext cx="8305800" cy="5105400"/>
          </a:xfrm>
        </p:spPr>
        <p:txBody>
          <a:bodyPr/>
          <a:lstStyle/>
          <a:p>
            <a:pPr eaLnBrk="1" hangingPunct="1"/>
            <a:r>
              <a:rPr lang="en-US" altLang="ko-KR" sz="2800" dirty="0" smtClean="0">
                <a:latin typeface="Times New Roman" panose="02020603050405020304" pitchFamily="18" charset="0"/>
                <a:ea typeface="Gulim" panose="020B0600000101010101" pitchFamily="34" charset="-127"/>
                <a:cs typeface="Times New Roman" panose="02020603050405020304" pitchFamily="18" charset="0"/>
              </a:rPr>
              <a:t>Introduction</a:t>
            </a:r>
          </a:p>
          <a:p>
            <a:pPr lvl="1" eaLnBrk="1" hangingPunct="1"/>
            <a:r>
              <a:rPr lang="en-US" altLang="en-US" sz="2800" dirty="0" smtClean="0">
                <a:latin typeface="Times New Roman" panose="02020603050405020304" pitchFamily="18" charset="0"/>
                <a:ea typeface="Gulim" panose="020B0600000101010101" pitchFamily="34" charset="-127"/>
                <a:cs typeface="Times New Roman" panose="02020603050405020304" pitchFamily="18" charset="0"/>
              </a:rPr>
              <a:t>Actual requirements</a:t>
            </a:r>
            <a:endParaRPr lang="en-US" altLang="ko-KR" sz="2800" dirty="0" smtClean="0">
              <a:latin typeface="Times New Roman" panose="02020603050405020304" pitchFamily="18" charset="0"/>
              <a:ea typeface="Gulim" panose="020B0600000101010101" pitchFamily="34" charset="-127"/>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R</a:t>
            </a:r>
            <a:r>
              <a:rPr lang="en-US" sz="2800" dirty="0" smtClean="0">
                <a:latin typeface="Times New Roman" panose="02020603050405020304" pitchFamily="18" charset="0"/>
                <a:cs typeface="Times New Roman" panose="02020603050405020304" pitchFamily="18" charset="0"/>
              </a:rPr>
              <a:t>equirements </a:t>
            </a:r>
            <a:r>
              <a:rPr lang="en-US" sz="2800" dirty="0">
                <a:latin typeface="Times New Roman" panose="02020603050405020304" pitchFamily="18" charset="0"/>
                <a:cs typeface="Times New Roman" panose="02020603050405020304" pitchFamily="18" charset="0"/>
              </a:rPr>
              <a:t>of the </a:t>
            </a:r>
            <a:r>
              <a:rPr lang="en-US" sz="2800" dirty="0" smtClean="0">
                <a:latin typeface="Times New Roman" panose="02020603050405020304" pitchFamily="18" charset="0"/>
                <a:cs typeface="Times New Roman" panose="02020603050405020304" pitchFamily="18" charset="0"/>
              </a:rPr>
              <a:t>project</a:t>
            </a:r>
            <a:endParaRPr lang="en-US" altLang="ko-KR" sz="2800" dirty="0" smtClean="0">
              <a:latin typeface="Times New Roman" panose="02020603050405020304" pitchFamily="18" charset="0"/>
              <a:ea typeface="Gulim" panose="020B0600000101010101" pitchFamily="34" charset="-127"/>
              <a:cs typeface="Times New Roman" panose="02020603050405020304" pitchFamily="18" charset="0"/>
            </a:endParaRPr>
          </a:p>
          <a:p>
            <a:pPr lvl="1"/>
            <a:r>
              <a:rPr lang="en-US" sz="2800" dirty="0" smtClean="0">
                <a:latin typeface="Times New Roman" panose="02020603050405020304" pitchFamily="18" charset="0"/>
                <a:cs typeface="Times New Roman" panose="02020603050405020304" pitchFamily="18" charset="0"/>
              </a:rPr>
              <a:t>D</a:t>
            </a:r>
            <a:r>
              <a:rPr lang="vi-VN" sz="2800" dirty="0" smtClean="0">
                <a:latin typeface="Times New Roman" panose="02020603050405020304" pitchFamily="18" charset="0"/>
                <a:cs typeface="Times New Roman" panose="02020603050405020304" pitchFamily="18" charset="0"/>
              </a:rPr>
              <a:t>eployment </a:t>
            </a:r>
            <a:r>
              <a:rPr lang="en-US" sz="2800" dirty="0" smtClean="0">
                <a:latin typeface="Times New Roman" panose="02020603050405020304" pitchFamily="18" charset="0"/>
                <a:cs typeface="Times New Roman" panose="02020603050405020304" pitchFamily="18" charset="0"/>
              </a:rPr>
              <a:t>d</a:t>
            </a:r>
            <a:r>
              <a:rPr lang="vi-VN" sz="2800" dirty="0" smtClean="0">
                <a:latin typeface="Times New Roman" panose="02020603050405020304" pitchFamily="18" charset="0"/>
                <a:cs typeface="Times New Roman" panose="02020603050405020304" pitchFamily="18" charset="0"/>
              </a:rPr>
              <a:t>iagram</a:t>
            </a:r>
            <a:endParaRPr lang="en-US" altLang="ko-KR" sz="2800" dirty="0" smtClean="0">
              <a:latin typeface="Times New Roman" panose="02020603050405020304" pitchFamily="18" charset="0"/>
              <a:ea typeface="Gulim" panose="020B0600000101010101" pitchFamily="34" charset="-127"/>
              <a:cs typeface="Times New Roman" panose="02020603050405020304" pitchFamily="18" charset="0"/>
            </a:endParaRPr>
          </a:p>
          <a:p>
            <a:pPr eaLnBrk="1" hangingPunct="1"/>
            <a:r>
              <a:rPr lang="en-US" altLang="ko-KR" sz="2800" dirty="0" smtClean="0">
                <a:latin typeface="Times New Roman" panose="02020603050405020304" pitchFamily="18" charset="0"/>
                <a:ea typeface="Gulim" panose="020B0600000101010101" pitchFamily="34" charset="-127"/>
                <a:cs typeface="Times New Roman" panose="02020603050405020304" pitchFamily="18" charset="0"/>
              </a:rPr>
              <a:t>Test result</a:t>
            </a:r>
          </a:p>
          <a:p>
            <a:pPr eaLnBrk="1" hangingPunct="1"/>
            <a:r>
              <a:rPr lang="en-US" altLang="ko-KR" sz="2800" dirty="0" smtClean="0">
                <a:latin typeface="Times New Roman" panose="02020603050405020304" pitchFamily="18" charset="0"/>
                <a:ea typeface="Gulim" panose="020B0600000101010101" pitchFamily="34" charset="-127"/>
                <a:cs typeface="Times New Roman" panose="02020603050405020304" pitchFamily="18" charset="0"/>
              </a:rPr>
              <a:t>Conclusion and development</a:t>
            </a:r>
          </a:p>
          <a:p>
            <a:r>
              <a:rPr lang="en-US" altLang="ko-KR" sz="2800" dirty="0" smtClean="0">
                <a:latin typeface="Times New Roman" panose="02020603050405020304" pitchFamily="18" charset="0"/>
                <a:ea typeface="Gulim" panose="020B0600000101010101" pitchFamily="34" charset="-127"/>
                <a:cs typeface="Times New Roman" panose="02020603050405020304" pitchFamily="18" charset="0"/>
              </a:rPr>
              <a:t>Task list</a:t>
            </a:r>
            <a:endParaRPr lang="en-US" altLang="ko-KR" sz="2800" dirty="0">
              <a:latin typeface="Times New Roman" panose="02020603050405020304" pitchFamily="18" charset="0"/>
              <a:ea typeface="Gulim" panose="020B0600000101010101" pitchFamily="34" charset="-127"/>
              <a:cs typeface="Times New Roman" panose="02020603050405020304" pitchFamily="18" charset="0"/>
            </a:endParaRPr>
          </a:p>
          <a:p>
            <a:pPr eaLnBrk="1" hangingPunct="1"/>
            <a:endParaRPr lang="vi-VN" altLang="ko-KR" sz="2800" dirty="0" smtClean="0">
              <a:latin typeface="Times New Roman" panose="02020603050405020304" pitchFamily="18" charset="0"/>
              <a:ea typeface="Gulim" panose="020B0600000101010101" pitchFamily="34" charset="-127"/>
              <a:cs typeface="Times New Roman" panose="02020603050405020304" pitchFamily="18" charset="0"/>
            </a:endParaRPr>
          </a:p>
          <a:p>
            <a:pPr eaLnBrk="1" hangingPunct="1"/>
            <a:endParaRPr lang="en-US" altLang="en-US" dirty="0" smtClean="0">
              <a:latin typeface="Arial" panose="020B0604020202020204" pitchFamily="34"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1378838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a:t>
            </a:fld>
            <a:endParaRPr lang="en-US" dirty="0"/>
          </a:p>
        </p:txBody>
      </p:sp>
      <p:sp>
        <p:nvSpPr>
          <p:cNvPr id="4" name="Content Placeholder 3"/>
          <p:cNvSpPr>
            <a:spLocks noGrp="1"/>
          </p:cNvSpPr>
          <p:nvPr>
            <p:ph idx="1"/>
          </p:nvPr>
        </p:nvSpPr>
        <p:spPr/>
        <p:txBody>
          <a:bodyPr/>
          <a:lstStyle/>
          <a:p>
            <a:r>
              <a:rPr lang="en-US" dirty="0"/>
              <a:t>The URL should be </a:t>
            </a:r>
            <a:r>
              <a:rPr lang="en-US" dirty="0">
                <a:hlinkClick r:id="rId2"/>
              </a:rPr>
              <a:t>http://</a:t>
            </a:r>
            <a:r>
              <a:rPr lang="en-US" dirty="0" smtClean="0">
                <a:hlinkClick r:id="rId2"/>
              </a:rPr>
              <a:t>www.Karneltravelguide.com</a:t>
            </a:r>
            <a:endParaRPr lang="en-US" dirty="0" smtClean="0"/>
          </a:p>
          <a:p>
            <a:r>
              <a:rPr lang="en-GB" b="1"/>
              <a:t>User</a:t>
            </a:r>
            <a:r>
              <a:rPr lang="en-GB"/>
              <a:t>: </a:t>
            </a:r>
            <a:endParaRPr lang="en-US"/>
          </a:p>
          <a:p>
            <a:pPr lvl="1"/>
            <a:r>
              <a:rPr lang="en-GB"/>
              <a:t>Can register as a member and manage personal account. </a:t>
            </a:r>
            <a:endParaRPr lang="en-US"/>
          </a:p>
          <a:p>
            <a:pPr lvl="1"/>
            <a:r>
              <a:rPr lang="en-GB"/>
              <a:t>Can view and book a tour, hotels, restaurants, and resorts. </a:t>
            </a:r>
            <a:endParaRPr lang="en-US"/>
          </a:p>
          <a:p>
            <a:pPr lvl="1"/>
            <a:r>
              <a:rPr lang="en-GB"/>
              <a:t>Can view their old tour, hotels, restaurant, and resorts.</a:t>
            </a:r>
            <a:endParaRPr lang="en-US"/>
          </a:p>
          <a:p>
            <a:pPr lvl="1"/>
            <a:r>
              <a:rPr lang="en-GB"/>
              <a:t>Can view the list of tour, hotels, restaurant, and resort which they can book.</a:t>
            </a:r>
            <a:endParaRPr lang="en-US"/>
          </a:p>
          <a:p>
            <a:pPr lvl="1"/>
            <a:r>
              <a:rPr lang="en-GB"/>
              <a:t>Can leave comment on the </a:t>
            </a:r>
            <a:r>
              <a:rPr lang="en-GB" smtClean="0"/>
              <a:t>hotels</a:t>
            </a:r>
            <a:r>
              <a:rPr lang="en-GB"/>
              <a:t>, restaurants, and resorts that they booked.</a:t>
            </a:r>
            <a:endParaRPr lang="en-US"/>
          </a:p>
          <a:p>
            <a:r>
              <a:rPr lang="en-GB" b="1"/>
              <a:t>Administrator</a:t>
            </a:r>
            <a:r>
              <a:rPr lang="en-GB"/>
              <a:t>:</a:t>
            </a:r>
            <a:endParaRPr lang="en-US"/>
          </a:p>
          <a:p>
            <a:pPr lvl="1"/>
            <a:r>
              <a:rPr lang="en-GB"/>
              <a:t>Can add / edit / delete tours, hotels, restaurants, and resorts.</a:t>
            </a:r>
            <a:endParaRPr lang="en-US"/>
          </a:p>
          <a:p>
            <a:pPr lvl="1"/>
            <a:r>
              <a:rPr lang="en-GB"/>
              <a:t>Can view customer’s information or deactivate an account. </a:t>
            </a:r>
            <a:endParaRPr lang="en-US"/>
          </a:p>
          <a:p>
            <a:pPr lvl="1"/>
            <a:r>
              <a:rPr lang="en-GB"/>
              <a:t>Can view all orders and approve </a:t>
            </a:r>
            <a:r>
              <a:rPr lang="en-GB" smtClean="0"/>
              <a:t>booking. </a:t>
            </a:r>
            <a:endParaRPr lang="en-US"/>
          </a:p>
          <a:p>
            <a:pPr lvl="1"/>
            <a:r>
              <a:rPr lang="en-GB"/>
              <a:t>Can view report </a:t>
            </a:r>
            <a:r>
              <a:rPr lang="en-GB" smtClean="0"/>
              <a:t>feedback.</a:t>
            </a:r>
            <a:endParaRPr lang="en-US"/>
          </a:p>
        </p:txBody>
      </p:sp>
      <p:sp>
        <p:nvSpPr>
          <p:cNvPr id="7" name="Title 1"/>
          <p:cNvSpPr>
            <a:spLocks noGrp="1"/>
          </p:cNvSpPr>
          <p:nvPr>
            <p:ph type="title"/>
          </p:nvPr>
        </p:nvSpPr>
        <p:spPr>
          <a:xfrm>
            <a:off x="407194" y="76201"/>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smtClean="0">
                <a:latin typeface="Times New Roman" panose="02020603050405020304" pitchFamily="18" charset="0"/>
                <a:ea typeface="Gulim" panose="020B0600000101010101" pitchFamily="34" charset="-127"/>
                <a:cs typeface="Times New Roman" panose="02020603050405020304" pitchFamily="18" charset="0"/>
              </a:rPr>
              <a:t>Introduction </a:t>
            </a:r>
            <a:r>
              <a:rPr lang="en-US" altLang="en-US" sz="3200" b="0" dirty="0" smtClean="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Actual requirements</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276666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a:t>
            </a:fld>
            <a:endParaRPr lang="en-US" dirty="0"/>
          </a:p>
        </p:txBody>
      </p:sp>
      <p:sp>
        <p:nvSpPr>
          <p:cNvPr id="4" name="Content Placeholder 3"/>
          <p:cNvSpPr>
            <a:spLocks noGrp="1"/>
          </p:cNvSpPr>
          <p:nvPr>
            <p:ph idx="1"/>
          </p:nvPr>
        </p:nvSpPr>
        <p:spPr>
          <a:xfrm>
            <a:off x="304800" y="838200"/>
            <a:ext cx="8610600" cy="5334000"/>
          </a:xfrm>
        </p:spPr>
        <p:txBody>
          <a:bodyPr/>
          <a:lstStyle/>
          <a:p>
            <a:pPr marL="0" lvl="0" indent="0">
              <a:buNone/>
            </a:pPr>
            <a:r>
              <a:rPr lang="en-GB" dirty="0" smtClean="0"/>
              <a:t>1. The </a:t>
            </a:r>
            <a:r>
              <a:rPr lang="en-GB" dirty="0"/>
              <a:t>URL should be </a:t>
            </a:r>
            <a:r>
              <a:rPr lang="en-GB" u="sng" dirty="0">
                <a:hlinkClick r:id="rId3"/>
              </a:rPr>
              <a:t>http://www.Karneltravelguide.com</a:t>
            </a:r>
            <a:endParaRPr lang="en-US" sz="1800" dirty="0"/>
          </a:p>
          <a:p>
            <a:pPr marL="0" lvl="0" indent="0">
              <a:buNone/>
            </a:pPr>
            <a:r>
              <a:rPr lang="en-GB" smtClean="0"/>
              <a:t>2. </a:t>
            </a:r>
            <a:r>
              <a:rPr lang="en-GB" dirty="0" smtClean="0"/>
              <a:t>The </a:t>
            </a:r>
            <a:r>
              <a:rPr lang="en-GB" dirty="0"/>
              <a:t>website should contain a menu through which the different topics can be fetched out with an ease.</a:t>
            </a:r>
            <a:endParaRPr lang="en-US" sz="1800"/>
          </a:p>
          <a:p>
            <a:pPr marL="0" lvl="0" indent="0">
              <a:buNone/>
            </a:pPr>
            <a:r>
              <a:rPr lang="en-GB" smtClean="0"/>
              <a:t>3. </a:t>
            </a:r>
            <a:r>
              <a:rPr lang="en-GB" dirty="0" smtClean="0"/>
              <a:t>The </a:t>
            </a:r>
            <a:r>
              <a:rPr lang="en-GB" dirty="0"/>
              <a:t>menu should contain the following:</a:t>
            </a:r>
            <a:endParaRPr lang="en-US" sz="1800"/>
          </a:p>
          <a:p>
            <a:pPr lvl="1"/>
            <a:r>
              <a:rPr lang="en-GB"/>
              <a:t>Home Page</a:t>
            </a:r>
            <a:endParaRPr lang="en-US" sz="1600"/>
          </a:p>
          <a:p>
            <a:pPr lvl="1"/>
            <a:r>
              <a:rPr lang="en-GB"/>
              <a:t>About Us</a:t>
            </a:r>
            <a:endParaRPr lang="en-US" sz="1600"/>
          </a:p>
          <a:p>
            <a:pPr lvl="1"/>
            <a:r>
              <a:rPr lang="en-GB"/>
              <a:t>Search page</a:t>
            </a:r>
            <a:endParaRPr lang="en-US" sz="1600"/>
          </a:p>
          <a:p>
            <a:pPr lvl="1"/>
            <a:r>
              <a:rPr lang="en-GB"/>
              <a:t>Information Page</a:t>
            </a:r>
            <a:endParaRPr lang="en-US" sz="1600"/>
          </a:p>
          <a:p>
            <a:pPr lvl="2"/>
            <a:r>
              <a:rPr lang="en-GB"/>
              <a:t>Tourist Spots available with in the country.</a:t>
            </a:r>
            <a:endParaRPr lang="en-US" sz="1400"/>
          </a:p>
          <a:p>
            <a:pPr lvl="2"/>
            <a:r>
              <a:rPr lang="en-GB"/>
              <a:t>Travel Information</a:t>
            </a:r>
            <a:endParaRPr lang="en-US" sz="1400"/>
          </a:p>
          <a:p>
            <a:pPr lvl="2"/>
            <a:r>
              <a:rPr lang="en-GB"/>
              <a:t>Hotel Information</a:t>
            </a:r>
            <a:endParaRPr lang="en-US" sz="1400"/>
          </a:p>
          <a:p>
            <a:pPr lvl="2"/>
            <a:r>
              <a:rPr lang="en-GB"/>
              <a:t>Restaurant Information.</a:t>
            </a:r>
            <a:endParaRPr lang="en-US" sz="1400"/>
          </a:p>
          <a:p>
            <a:pPr lvl="2"/>
            <a:r>
              <a:rPr lang="en-GB"/>
              <a:t>Resorts Information</a:t>
            </a:r>
            <a:endParaRPr lang="en-US" sz="1400"/>
          </a:p>
          <a:p>
            <a:pPr marL="0" indent="0">
              <a:buNone/>
            </a:pPr>
            <a:endParaRPr lang="en-US" dirty="0" smtClean="0"/>
          </a:p>
        </p:txBody>
      </p:sp>
      <p:sp>
        <p:nvSpPr>
          <p:cNvPr id="7" name="Title 1"/>
          <p:cNvSpPr>
            <a:spLocks noGrp="1"/>
          </p:cNvSpPr>
          <p:nvPr>
            <p:ph type="title"/>
          </p:nvPr>
        </p:nvSpPr>
        <p:spPr>
          <a:xfrm>
            <a:off x="342900" y="152400"/>
            <a:ext cx="8534400" cy="609600"/>
          </a:xfrm>
        </p:spPr>
        <p:txBody>
          <a:bodyPr/>
          <a:lstStyle/>
          <a:p>
            <a:pPr lvl="1" algn="ctr"/>
            <a:r>
              <a:rPr lang="en-US" sz="3200" dirty="0" smtClean="0">
                <a:latin typeface="Times New Roman" panose="02020603050405020304" pitchFamily="18" charset="0"/>
                <a:cs typeface="Times New Roman" panose="02020603050405020304" pitchFamily="18" charset="0"/>
              </a:rPr>
              <a:t>Requirements </a:t>
            </a:r>
            <a:r>
              <a:rPr lang="en-US" sz="3200" dirty="0">
                <a:latin typeface="Times New Roman" panose="02020603050405020304" pitchFamily="18" charset="0"/>
                <a:cs typeface="Times New Roman" panose="02020603050405020304" pitchFamily="18" charset="0"/>
              </a:rPr>
              <a:t>of the project </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429578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6</a:t>
            </a:fld>
            <a:endParaRPr lang="en-US" dirty="0"/>
          </a:p>
        </p:txBody>
      </p:sp>
      <p:sp>
        <p:nvSpPr>
          <p:cNvPr id="4" name="Content Placeholder 3"/>
          <p:cNvSpPr>
            <a:spLocks noGrp="1"/>
          </p:cNvSpPr>
          <p:nvPr>
            <p:ph idx="1"/>
          </p:nvPr>
        </p:nvSpPr>
        <p:spPr>
          <a:xfrm>
            <a:off x="304800" y="838200"/>
            <a:ext cx="8610600" cy="5105400"/>
          </a:xfrm>
        </p:spPr>
        <p:txBody>
          <a:bodyPr/>
          <a:lstStyle/>
          <a:p>
            <a:pPr marL="0" lvl="0" indent="0">
              <a:buNone/>
            </a:pPr>
            <a:r>
              <a:rPr lang="en-GB" smtClean="0"/>
              <a:t>4. </a:t>
            </a:r>
            <a:r>
              <a:rPr lang="en-GB" dirty="0" smtClean="0"/>
              <a:t>The </a:t>
            </a:r>
            <a:r>
              <a:rPr lang="en-GB" dirty="0"/>
              <a:t>About Us Page should include the details about the company, also it should include the details about the facilities that it will provide like transportation, packages, transportation and accommodation facility to tourist locations, etc</a:t>
            </a:r>
            <a:r>
              <a:rPr lang="en-GB" dirty="0" smtClean="0"/>
              <a:t>.</a:t>
            </a:r>
          </a:p>
          <a:p>
            <a:pPr marL="0" lvl="0" indent="0">
              <a:buNone/>
            </a:pPr>
            <a:endParaRPr lang="en-US" sz="1800"/>
          </a:p>
          <a:p>
            <a:pPr marL="0" lvl="0" indent="0">
              <a:buNone/>
            </a:pPr>
            <a:r>
              <a:rPr lang="en-GB" smtClean="0"/>
              <a:t>5. </a:t>
            </a:r>
            <a:r>
              <a:rPr lang="en-GB" dirty="0" smtClean="0"/>
              <a:t>The </a:t>
            </a:r>
            <a:r>
              <a:rPr lang="en-GB" dirty="0"/>
              <a:t>Search page should implement the search for the various tourist spots like beaches, monuments, etc. and also it should include the search for the Hotels, Restaurants and resorts based on the location, price, quality, quantity and availability. Also on this page there should be a link for the advanced search page</a:t>
            </a:r>
            <a:r>
              <a:rPr lang="en-GB" dirty="0" smtClean="0"/>
              <a:t>.</a:t>
            </a:r>
          </a:p>
          <a:p>
            <a:pPr marL="0" lvl="0" indent="0">
              <a:buNone/>
            </a:pPr>
            <a:endParaRPr lang="en-US" sz="1800"/>
          </a:p>
          <a:p>
            <a:pPr marL="0" lvl="0" indent="0">
              <a:buNone/>
            </a:pPr>
            <a:r>
              <a:rPr lang="en-GB" smtClean="0"/>
              <a:t>6. </a:t>
            </a:r>
            <a:r>
              <a:rPr lang="en-GB" dirty="0" smtClean="0"/>
              <a:t>The </a:t>
            </a:r>
            <a:r>
              <a:rPr lang="en-GB" dirty="0"/>
              <a:t>information page should contain 5 links as mentioned above and it should display the information about the new hotels restaurants and the resorts information also if there is any package or discounts that the company is providing can also be displayed.</a:t>
            </a:r>
            <a:endParaRPr lang="en-US" sz="1800"/>
          </a:p>
          <a:p>
            <a:pPr marL="0" indent="0">
              <a:buNone/>
            </a:pPr>
            <a:endParaRPr lang="en-US" dirty="0" smtClean="0"/>
          </a:p>
        </p:txBody>
      </p:sp>
      <p:sp>
        <p:nvSpPr>
          <p:cNvPr id="7" name="Title 1"/>
          <p:cNvSpPr>
            <a:spLocks noGrp="1"/>
          </p:cNvSpPr>
          <p:nvPr>
            <p:ph type="title"/>
          </p:nvPr>
        </p:nvSpPr>
        <p:spPr>
          <a:xfrm>
            <a:off x="342900" y="152400"/>
            <a:ext cx="8534400" cy="609600"/>
          </a:xfrm>
        </p:spPr>
        <p:txBody>
          <a:bodyPr/>
          <a:lstStyle/>
          <a:p>
            <a:pPr lvl="1" algn="ctr"/>
            <a:r>
              <a:rPr lang="en-US" sz="3200" dirty="0" smtClean="0">
                <a:latin typeface="Times New Roman" panose="02020603050405020304" pitchFamily="18" charset="0"/>
                <a:cs typeface="Times New Roman" panose="02020603050405020304" pitchFamily="18" charset="0"/>
              </a:rPr>
              <a:t>Requirements </a:t>
            </a:r>
            <a:r>
              <a:rPr lang="en-US" sz="3200" dirty="0">
                <a:latin typeface="Times New Roman" panose="02020603050405020304" pitchFamily="18" charset="0"/>
                <a:cs typeface="Times New Roman" panose="02020603050405020304" pitchFamily="18" charset="0"/>
              </a:rPr>
              <a:t>of the project </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265799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7</a:t>
            </a:fld>
            <a:endParaRPr lang="en-US" dirty="0"/>
          </a:p>
        </p:txBody>
      </p:sp>
      <p:sp>
        <p:nvSpPr>
          <p:cNvPr id="4" name="Content Placeholder 3"/>
          <p:cNvSpPr>
            <a:spLocks noGrp="1"/>
          </p:cNvSpPr>
          <p:nvPr>
            <p:ph idx="1"/>
          </p:nvPr>
        </p:nvSpPr>
        <p:spPr>
          <a:xfrm>
            <a:off x="304800" y="838200"/>
            <a:ext cx="8610600" cy="5105400"/>
          </a:xfrm>
        </p:spPr>
        <p:txBody>
          <a:bodyPr/>
          <a:lstStyle/>
          <a:p>
            <a:pPr marL="0" lvl="0" indent="0">
              <a:buNone/>
            </a:pPr>
            <a:r>
              <a:rPr lang="en-GB" dirty="0" smtClean="0"/>
              <a:t>7. Tourist </a:t>
            </a:r>
            <a:r>
              <a:rPr lang="en-GB" dirty="0"/>
              <a:t>spots should include the various tourist locations available with in the </a:t>
            </a:r>
            <a:r>
              <a:rPr lang="en-GB"/>
              <a:t>country</a:t>
            </a:r>
            <a:r>
              <a:rPr lang="en-GB" smtClean="0"/>
              <a:t>.</a:t>
            </a:r>
          </a:p>
          <a:p>
            <a:pPr marL="0" lvl="0" indent="0">
              <a:buNone/>
            </a:pPr>
            <a:endParaRPr lang="en-US" sz="1800" dirty="0"/>
          </a:p>
          <a:p>
            <a:pPr marL="0" lvl="0" indent="0">
              <a:buNone/>
            </a:pPr>
            <a:r>
              <a:rPr lang="en-GB" dirty="0" smtClean="0"/>
              <a:t>8. Travel </a:t>
            </a:r>
            <a:r>
              <a:rPr lang="en-GB" dirty="0"/>
              <a:t>information should include the various transportation facilities available with in the country</a:t>
            </a:r>
            <a:r>
              <a:rPr lang="en-GB" dirty="0" smtClean="0"/>
              <a:t>.</a:t>
            </a:r>
          </a:p>
          <a:p>
            <a:pPr marL="0" lvl="0" indent="0">
              <a:buNone/>
            </a:pPr>
            <a:endParaRPr lang="en-US" sz="1800"/>
          </a:p>
          <a:p>
            <a:pPr marL="0" lvl="0" indent="0">
              <a:buNone/>
            </a:pPr>
            <a:r>
              <a:rPr lang="en-GB" smtClean="0"/>
              <a:t>9. </a:t>
            </a:r>
            <a:r>
              <a:rPr lang="en-GB" dirty="0" smtClean="0"/>
              <a:t>Similarly </a:t>
            </a:r>
            <a:r>
              <a:rPr lang="en-GB" dirty="0"/>
              <a:t>the various hotels, restaurants and resorts that are available with in the country should be displayed for the Hotels, Restaurants, and resorts information</a:t>
            </a:r>
            <a:r>
              <a:rPr lang="en-GB" dirty="0" smtClean="0"/>
              <a:t>.</a:t>
            </a:r>
          </a:p>
          <a:p>
            <a:pPr marL="0" lvl="0" indent="0">
              <a:buNone/>
            </a:pPr>
            <a:endParaRPr lang="en-US" sz="1800"/>
          </a:p>
          <a:p>
            <a:pPr marL="0" lvl="0" indent="0">
              <a:buNone/>
            </a:pPr>
            <a:r>
              <a:rPr lang="en-GB" smtClean="0"/>
              <a:t>10. </a:t>
            </a:r>
            <a:r>
              <a:rPr lang="en-GB" dirty="0" smtClean="0"/>
              <a:t>The </a:t>
            </a:r>
            <a:r>
              <a:rPr lang="en-GB" dirty="0"/>
              <a:t>contact us Page is the page where the customer can contact the company for placing an order and this page should also include the feedback, which will collect the feedback from the various users of the website.</a:t>
            </a:r>
            <a:endParaRPr lang="en-US" sz="1800"/>
          </a:p>
          <a:p>
            <a:pPr marL="0" indent="0">
              <a:buNone/>
            </a:pPr>
            <a:endParaRPr lang="en-US" dirty="0" smtClean="0"/>
          </a:p>
        </p:txBody>
      </p:sp>
      <p:sp>
        <p:nvSpPr>
          <p:cNvPr id="7" name="Title 1"/>
          <p:cNvSpPr>
            <a:spLocks noGrp="1"/>
          </p:cNvSpPr>
          <p:nvPr>
            <p:ph type="title"/>
          </p:nvPr>
        </p:nvSpPr>
        <p:spPr>
          <a:xfrm>
            <a:off x="342900" y="152400"/>
            <a:ext cx="8534400" cy="609600"/>
          </a:xfrm>
        </p:spPr>
        <p:txBody>
          <a:bodyPr/>
          <a:lstStyle/>
          <a:p>
            <a:pPr lvl="1" algn="ctr"/>
            <a:r>
              <a:rPr lang="en-US" sz="3200" dirty="0" smtClean="0">
                <a:latin typeface="Times New Roman" panose="02020603050405020304" pitchFamily="18" charset="0"/>
                <a:cs typeface="Times New Roman" panose="02020603050405020304" pitchFamily="18" charset="0"/>
              </a:rPr>
              <a:t>Requirements </a:t>
            </a:r>
            <a:r>
              <a:rPr lang="en-US" sz="3200" dirty="0">
                <a:latin typeface="Times New Roman" panose="02020603050405020304" pitchFamily="18" charset="0"/>
                <a:cs typeface="Times New Roman" panose="02020603050405020304" pitchFamily="18" charset="0"/>
              </a:rPr>
              <a:t>of the project </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4112057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8</a:t>
            </a:fld>
            <a:endParaRPr lang="en-US" dirty="0"/>
          </a:p>
        </p:txBody>
      </p:sp>
      <p:sp>
        <p:nvSpPr>
          <p:cNvPr id="8" name="Title 1"/>
          <p:cNvSpPr>
            <a:spLocks noGrp="1"/>
          </p:cNvSpPr>
          <p:nvPr>
            <p:ph type="title"/>
          </p:nvPr>
        </p:nvSpPr>
        <p:spPr>
          <a:xfrm>
            <a:off x="304800" y="76200"/>
            <a:ext cx="8610600" cy="609600"/>
          </a:xfrm>
        </p:spPr>
        <p:txBody>
          <a:bodyPr/>
          <a:lstStyle/>
          <a:p>
            <a:pPr lvl="1" algn="ctr"/>
            <a:r>
              <a:rPr lang="en-US" altLang="en-US" sz="2800" dirty="0" smtClean="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 Introduction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D</a:t>
            </a:r>
            <a:r>
              <a:rPr lang="vi-VN" sz="3200" dirty="0">
                <a:latin typeface="Times New Roman" panose="02020603050405020304" pitchFamily="18" charset="0"/>
                <a:cs typeface="Times New Roman" panose="02020603050405020304" pitchFamily="18" charset="0"/>
              </a:rPr>
              <a:t>eployment </a:t>
            </a:r>
            <a:r>
              <a:rPr lang="en-US" sz="3200" dirty="0">
                <a:latin typeface="Times New Roman" panose="02020603050405020304" pitchFamily="18" charset="0"/>
                <a:cs typeface="Times New Roman" panose="02020603050405020304" pitchFamily="18" charset="0"/>
              </a:rPr>
              <a:t>d</a:t>
            </a:r>
            <a:r>
              <a:rPr lang="vi-VN" sz="3200" dirty="0" smtClean="0">
                <a:latin typeface="Times New Roman" panose="02020603050405020304" pitchFamily="18" charset="0"/>
                <a:cs typeface="Times New Roman" panose="02020603050405020304" pitchFamily="18" charset="0"/>
              </a:rPr>
              <a:t>iagram</a:t>
            </a:r>
            <a:r>
              <a:rPr lang="en-US" sz="3200" dirty="0" smtClean="0">
                <a:latin typeface="Times New Roman" panose="02020603050405020304" pitchFamily="18" charset="0"/>
                <a:cs typeface="Times New Roman" panose="02020603050405020304" pitchFamily="18" charset="0"/>
              </a:rPr>
              <a:t> </a:t>
            </a:r>
            <a:endParaRPr lang="en-US" altLang="en-US" sz="3200" dirty="0" smtClean="0">
              <a:latin typeface="Times New Roman" panose="02020603050405020304" pitchFamily="18" charset="0"/>
              <a:ea typeface="Gulim" panose="020B0600000101010101" pitchFamily="34" charset="-127"/>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800" y="1524000"/>
            <a:ext cx="8304431"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7342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9</a:t>
            </a:fld>
            <a:endParaRPr lang="en-US"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852174230"/>
              </p:ext>
            </p:extLst>
          </p:nvPr>
        </p:nvGraphicFramePr>
        <p:xfrm>
          <a:off x="609600" y="1143000"/>
          <a:ext cx="8030540" cy="4724400"/>
        </p:xfrm>
        <a:graphic>
          <a:graphicData uri="http://schemas.openxmlformats.org/drawingml/2006/table">
            <a:tbl>
              <a:tblPr firstRow="1" firstCol="1" bandRow="1">
                <a:tableStyleId>{5C22544A-7EE6-4342-B048-85BDC9FD1C3A}</a:tableStyleId>
              </a:tblPr>
              <a:tblGrid>
                <a:gridCol w="6053519">
                  <a:extLst>
                    <a:ext uri="{9D8B030D-6E8A-4147-A177-3AD203B41FA5}">
                      <a16:colId xmlns:a16="http://schemas.microsoft.com/office/drawing/2014/main" val="456969388"/>
                    </a:ext>
                  </a:extLst>
                </a:gridCol>
                <a:gridCol w="1977021">
                  <a:extLst>
                    <a:ext uri="{9D8B030D-6E8A-4147-A177-3AD203B41FA5}">
                      <a16:colId xmlns:a16="http://schemas.microsoft.com/office/drawing/2014/main" val="3321165521"/>
                    </a:ext>
                  </a:extLst>
                </a:gridCol>
              </a:tblGrid>
              <a:tr h="331789">
                <a:tc>
                  <a:txBody>
                    <a:bodyPr/>
                    <a:lstStyle/>
                    <a:p>
                      <a:pPr marL="0" marR="0" algn="ctr">
                        <a:lnSpc>
                          <a:spcPct val="150000"/>
                        </a:lnSpc>
                        <a:spcBef>
                          <a:spcPts val="600"/>
                        </a:spcBef>
                        <a:spcAft>
                          <a:spcPts val="600"/>
                        </a:spcAft>
                      </a:pPr>
                      <a:r>
                        <a:rPr lang="en-GB" sz="1300" dirty="0">
                          <a:effectLst/>
                        </a:rPr>
                        <a:t>Option</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600"/>
                        </a:spcBef>
                        <a:spcAft>
                          <a:spcPts val="600"/>
                        </a:spcAft>
                      </a:pPr>
                      <a:r>
                        <a:rPr lang="en-GB" sz="1300">
                          <a:effectLst/>
                        </a:rPr>
                        <a:t>Validated</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08642004"/>
                  </a:ext>
                </a:extLst>
              </a:tr>
              <a:tr h="430211">
                <a:tc>
                  <a:txBody>
                    <a:bodyPr/>
                    <a:lstStyle/>
                    <a:p>
                      <a:pPr marL="0" marR="0" algn="just">
                        <a:lnSpc>
                          <a:spcPct val="150000"/>
                        </a:lnSpc>
                        <a:spcBef>
                          <a:spcPts val="600"/>
                        </a:spcBef>
                        <a:spcAft>
                          <a:spcPts val="600"/>
                        </a:spcAft>
                      </a:pPr>
                      <a:r>
                        <a:rPr lang="en-US" sz="1300" b="1" i="0" kern="1200" dirty="0" smtClean="0">
                          <a:solidFill>
                            <a:schemeClr val="lt1"/>
                          </a:solidFill>
                          <a:effectLst/>
                          <a:latin typeface="+mn-lt"/>
                          <a:ea typeface="+mn-ea"/>
                          <a:cs typeface="+mn-cs"/>
                        </a:rPr>
                        <a:t>URL Testing: </a:t>
                      </a:r>
                      <a:r>
                        <a:rPr lang="en-GB" sz="1300" b="0" u="none" kern="1200" dirty="0" smtClean="0">
                          <a:solidFill>
                            <a:schemeClr val="tx1">
                              <a:lumMod val="95000"/>
                              <a:lumOff val="5000"/>
                            </a:schemeClr>
                          </a:solidFill>
                          <a:effectLst/>
                          <a:latin typeface="+mn-lt"/>
                          <a:ea typeface="+mn-ea"/>
                          <a:cs typeface="+mn-cs"/>
                          <a:hlinkClick r:id="rId2"/>
                        </a:rPr>
                        <a:t>http://www.Karneltravelguide.com</a:t>
                      </a:r>
                      <a:endParaRPr lang="en-US" sz="1300" b="0" u="none" dirty="0">
                        <a:solidFill>
                          <a:schemeClr val="tx1">
                            <a:lumMod val="95000"/>
                            <a:lumOff val="5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600"/>
                        </a:spcBef>
                        <a:spcAft>
                          <a:spcPts val="600"/>
                        </a:spcAft>
                      </a:pPr>
                      <a:r>
                        <a:rPr lang="en-GB" sz="1300">
                          <a:effectLst/>
                        </a:rPr>
                        <a:t>YES</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1608810"/>
                  </a:ext>
                </a:extLst>
              </a:tr>
              <a:tr h="457200">
                <a:tc>
                  <a:txBody>
                    <a:bodyPr/>
                    <a:lstStyle/>
                    <a:p>
                      <a:pPr marL="0" marR="0" algn="just">
                        <a:lnSpc>
                          <a:spcPct val="150000"/>
                        </a:lnSpc>
                        <a:spcBef>
                          <a:spcPts val="600"/>
                        </a:spcBef>
                        <a:spcAft>
                          <a:spcPts val="600"/>
                        </a:spcAft>
                      </a:pPr>
                      <a:r>
                        <a:rPr lang="en-US" sz="1300" b="1" i="0" kern="1200" dirty="0" smtClean="0">
                          <a:solidFill>
                            <a:schemeClr val="lt1"/>
                          </a:solidFill>
                          <a:effectLst/>
                          <a:latin typeface="+mn-lt"/>
                          <a:ea typeface="+mn-ea"/>
                          <a:cs typeface="+mn-cs"/>
                        </a:rPr>
                        <a:t>Menu Testing: </a:t>
                      </a:r>
                      <a:r>
                        <a:rPr lang="en-US" sz="1300" b="0" i="0" kern="1200" dirty="0" smtClean="0">
                          <a:solidFill>
                            <a:schemeClr val="lt1"/>
                          </a:solidFill>
                          <a:effectLst/>
                          <a:latin typeface="+mn-lt"/>
                          <a:ea typeface="+mn-ea"/>
                          <a:cs typeface="+mn-cs"/>
                        </a:rPr>
                        <a:t>Home Page, About Us, Search Page, Information, Account Page</a:t>
                      </a:r>
                      <a:endParaRPr lang="en-US" sz="13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600"/>
                        </a:spcBef>
                        <a:spcAft>
                          <a:spcPts val="600"/>
                        </a:spcAft>
                      </a:pPr>
                      <a:r>
                        <a:rPr lang="en-GB" sz="1300">
                          <a:effectLst/>
                        </a:rPr>
                        <a:t>YES</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52695739"/>
                  </a:ext>
                </a:extLst>
              </a:tr>
              <a:tr h="533400">
                <a:tc>
                  <a:txBody>
                    <a:bodyPr/>
                    <a:lstStyle/>
                    <a:p>
                      <a:pPr marL="0" marR="0" algn="just">
                        <a:lnSpc>
                          <a:spcPct val="150000"/>
                        </a:lnSpc>
                        <a:spcBef>
                          <a:spcPts val="600"/>
                        </a:spcBef>
                        <a:spcAft>
                          <a:spcPts val="600"/>
                        </a:spcAft>
                      </a:pPr>
                      <a:r>
                        <a:rPr lang="en-US" sz="1300" b="1" i="0" kern="1200" dirty="0" smtClean="0">
                          <a:solidFill>
                            <a:schemeClr val="lt1"/>
                          </a:solidFill>
                          <a:effectLst/>
                          <a:latin typeface="+mn-lt"/>
                          <a:ea typeface="+mn-ea"/>
                          <a:cs typeface="+mn-cs"/>
                        </a:rPr>
                        <a:t>About Us Page + Management Testing</a:t>
                      </a:r>
                      <a:endParaRPr lang="en-US" sz="13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600"/>
                        </a:spcBef>
                        <a:spcAft>
                          <a:spcPts val="600"/>
                        </a:spcAft>
                      </a:pPr>
                      <a:r>
                        <a:rPr lang="en-GB" sz="1300">
                          <a:effectLst/>
                        </a:rPr>
                        <a:t>YES</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94637747"/>
                  </a:ext>
                </a:extLst>
              </a:tr>
              <a:tr h="533400">
                <a:tc>
                  <a:txBody>
                    <a:bodyPr/>
                    <a:lstStyle/>
                    <a:p>
                      <a:pPr marL="0" marR="0" algn="just">
                        <a:lnSpc>
                          <a:spcPct val="150000"/>
                        </a:lnSpc>
                        <a:spcBef>
                          <a:spcPts val="600"/>
                        </a:spcBef>
                        <a:spcAft>
                          <a:spcPts val="600"/>
                        </a:spcAft>
                      </a:pPr>
                      <a:r>
                        <a:rPr lang="en-US" sz="1300" b="1" i="0" kern="1200" dirty="0" smtClean="0">
                          <a:solidFill>
                            <a:schemeClr val="lt1"/>
                          </a:solidFill>
                          <a:effectLst/>
                          <a:latin typeface="+mn-lt"/>
                          <a:ea typeface="+mn-ea"/>
                          <a:cs typeface="+mn-cs"/>
                        </a:rPr>
                        <a:t>Search Page and Advanced Search Testing</a:t>
                      </a:r>
                      <a:endParaRPr lang="en-US" sz="13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600"/>
                        </a:spcBef>
                        <a:spcAft>
                          <a:spcPts val="600"/>
                        </a:spcAft>
                      </a:pPr>
                      <a:r>
                        <a:rPr lang="en-GB" sz="1300">
                          <a:effectLst/>
                        </a:rPr>
                        <a:t>YES</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39654137"/>
                  </a:ext>
                </a:extLst>
              </a:tr>
              <a:tr h="533400">
                <a:tc>
                  <a:txBody>
                    <a:bodyPr/>
                    <a:lstStyle/>
                    <a:p>
                      <a:pPr marL="0" marR="0" algn="just">
                        <a:lnSpc>
                          <a:spcPct val="150000"/>
                        </a:lnSpc>
                        <a:spcBef>
                          <a:spcPts val="600"/>
                        </a:spcBef>
                        <a:spcAft>
                          <a:spcPts val="600"/>
                        </a:spcAft>
                      </a:pPr>
                      <a:r>
                        <a:rPr lang="en-US" sz="1300" b="1" i="0" kern="1200" dirty="0" smtClean="0">
                          <a:solidFill>
                            <a:schemeClr val="lt1"/>
                          </a:solidFill>
                          <a:effectLst/>
                          <a:latin typeface="+mn-lt"/>
                          <a:ea typeface="+mn-ea"/>
                          <a:cs typeface="+mn-cs"/>
                        </a:rPr>
                        <a:t>Hotels,</a:t>
                      </a:r>
                      <a:r>
                        <a:rPr lang="en-US" sz="1300" b="1" i="0" kern="1200" baseline="0" dirty="0" smtClean="0">
                          <a:solidFill>
                            <a:schemeClr val="lt1"/>
                          </a:solidFill>
                          <a:effectLst/>
                          <a:latin typeface="+mn-lt"/>
                          <a:ea typeface="+mn-ea"/>
                          <a:cs typeface="+mn-cs"/>
                        </a:rPr>
                        <a:t> </a:t>
                      </a:r>
                      <a:r>
                        <a:rPr lang="en-US" sz="1300" b="1" i="0" kern="1200" dirty="0" smtClean="0">
                          <a:solidFill>
                            <a:schemeClr val="lt1"/>
                          </a:solidFill>
                          <a:effectLst/>
                          <a:latin typeface="+mn-lt"/>
                          <a:ea typeface="+mn-ea"/>
                          <a:cs typeface="+mn-cs"/>
                        </a:rPr>
                        <a:t>Restaurants, and Resorts Information + Management Testing</a:t>
                      </a:r>
                      <a:endParaRPr lang="en-US" sz="13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600"/>
                        </a:spcBef>
                        <a:spcAft>
                          <a:spcPts val="600"/>
                        </a:spcAft>
                      </a:pPr>
                      <a:r>
                        <a:rPr lang="en-GB" sz="1300">
                          <a:effectLst/>
                        </a:rPr>
                        <a:t>YES</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29975832"/>
                  </a:ext>
                </a:extLst>
              </a:tr>
              <a:tr h="457200">
                <a:tc>
                  <a:txBody>
                    <a:bodyPr/>
                    <a:lstStyle/>
                    <a:p>
                      <a:pPr marL="0" marR="0" algn="just">
                        <a:lnSpc>
                          <a:spcPct val="150000"/>
                        </a:lnSpc>
                        <a:spcBef>
                          <a:spcPts val="600"/>
                        </a:spcBef>
                        <a:spcAft>
                          <a:spcPts val="600"/>
                        </a:spcAft>
                      </a:pPr>
                      <a:r>
                        <a:rPr lang="en-US" sz="1300" b="1" i="0" kern="1200" dirty="0" smtClean="0">
                          <a:solidFill>
                            <a:schemeClr val="lt1"/>
                          </a:solidFill>
                          <a:effectLst/>
                          <a:latin typeface="+mn-lt"/>
                          <a:ea typeface="+mn-ea"/>
                          <a:cs typeface="+mn-cs"/>
                        </a:rPr>
                        <a:t>Tourist Spots + Management Testing</a:t>
                      </a:r>
                      <a:endParaRPr lang="en-US" sz="13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600"/>
                        </a:spcBef>
                        <a:spcAft>
                          <a:spcPts val="600"/>
                        </a:spcAft>
                      </a:pPr>
                      <a:r>
                        <a:rPr lang="en-GB" sz="1300">
                          <a:effectLst/>
                        </a:rPr>
                        <a:t>YES</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51837249"/>
                  </a:ext>
                </a:extLst>
              </a:tr>
              <a:tr h="533400">
                <a:tc>
                  <a:txBody>
                    <a:bodyPr/>
                    <a:lstStyle/>
                    <a:p>
                      <a:pPr marL="0" marR="0" algn="just">
                        <a:lnSpc>
                          <a:spcPct val="150000"/>
                        </a:lnSpc>
                        <a:spcBef>
                          <a:spcPts val="600"/>
                        </a:spcBef>
                        <a:spcAft>
                          <a:spcPts val="600"/>
                        </a:spcAft>
                      </a:pPr>
                      <a:r>
                        <a:rPr lang="en-US" sz="1300" b="1" i="0" kern="1200" dirty="0" smtClean="0">
                          <a:solidFill>
                            <a:schemeClr val="lt1"/>
                          </a:solidFill>
                          <a:effectLst/>
                          <a:latin typeface="+mn-lt"/>
                          <a:ea typeface="+mn-ea"/>
                          <a:cs typeface="+mn-cs"/>
                        </a:rPr>
                        <a:t>Travel</a:t>
                      </a:r>
                      <a:r>
                        <a:rPr lang="en-US" sz="1300" b="1" i="0" kern="1200" baseline="0" dirty="0" smtClean="0">
                          <a:solidFill>
                            <a:schemeClr val="lt1"/>
                          </a:solidFill>
                          <a:effectLst/>
                          <a:latin typeface="+mn-lt"/>
                          <a:ea typeface="+mn-ea"/>
                          <a:cs typeface="+mn-cs"/>
                        </a:rPr>
                        <a:t> Information </a:t>
                      </a:r>
                      <a:r>
                        <a:rPr lang="en-US" sz="1300" b="1" i="0" kern="1200" dirty="0" smtClean="0">
                          <a:solidFill>
                            <a:schemeClr val="lt1"/>
                          </a:solidFill>
                          <a:effectLst/>
                          <a:latin typeface="+mn-lt"/>
                          <a:ea typeface="+mn-ea"/>
                          <a:cs typeface="+mn-cs"/>
                        </a:rPr>
                        <a:t>+ Management Testing</a:t>
                      </a:r>
                      <a:endParaRPr lang="en-US" sz="13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600"/>
                        </a:spcBef>
                        <a:spcAft>
                          <a:spcPts val="600"/>
                        </a:spcAft>
                      </a:pPr>
                      <a:r>
                        <a:rPr lang="en-GB" sz="1300">
                          <a:effectLst/>
                        </a:rPr>
                        <a:t>YES</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34989557"/>
                  </a:ext>
                </a:extLst>
              </a:tr>
              <a:tr h="457200">
                <a:tc>
                  <a:txBody>
                    <a:bodyPr/>
                    <a:lstStyle/>
                    <a:p>
                      <a:pPr marL="0" marR="0" algn="just">
                        <a:lnSpc>
                          <a:spcPct val="150000"/>
                        </a:lnSpc>
                        <a:spcBef>
                          <a:spcPts val="600"/>
                        </a:spcBef>
                        <a:spcAft>
                          <a:spcPts val="600"/>
                        </a:spcAft>
                      </a:pPr>
                      <a:r>
                        <a:rPr lang="en-US" sz="1300" b="1" i="0" kern="1200" dirty="0" smtClean="0">
                          <a:solidFill>
                            <a:schemeClr val="lt1"/>
                          </a:solidFill>
                          <a:effectLst/>
                          <a:latin typeface="+mn-lt"/>
                          <a:ea typeface="+mn-ea"/>
                          <a:cs typeface="+mn-cs"/>
                        </a:rPr>
                        <a:t>Contact Us Page Testing</a:t>
                      </a:r>
                      <a:endParaRPr lang="en-US" sz="13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600"/>
                        </a:spcBef>
                        <a:spcAft>
                          <a:spcPts val="600"/>
                        </a:spcAft>
                      </a:pPr>
                      <a:r>
                        <a:rPr lang="en-GB" sz="1300">
                          <a:effectLst/>
                        </a:rPr>
                        <a:t>YES</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01945700"/>
                  </a:ext>
                </a:extLst>
              </a:tr>
              <a:tr h="457200">
                <a:tc>
                  <a:txBody>
                    <a:bodyPr/>
                    <a:lstStyle/>
                    <a:p>
                      <a:pPr marL="0" marR="0" algn="just">
                        <a:lnSpc>
                          <a:spcPct val="150000"/>
                        </a:lnSpc>
                        <a:spcBef>
                          <a:spcPts val="600"/>
                        </a:spcBef>
                        <a:spcAft>
                          <a:spcPts val="600"/>
                        </a:spcAft>
                      </a:pPr>
                      <a:r>
                        <a:rPr lang="en-GB" sz="1300" dirty="0" smtClean="0">
                          <a:effectLst/>
                        </a:rPr>
                        <a:t>Account page + Management testing</a:t>
                      </a:r>
                      <a:endParaRPr lang="en-US" sz="13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600"/>
                        </a:spcBef>
                        <a:spcAft>
                          <a:spcPts val="600"/>
                        </a:spcAft>
                      </a:pPr>
                      <a:r>
                        <a:rPr lang="en-GB" sz="1300" dirty="0">
                          <a:effectLst/>
                        </a:rPr>
                        <a:t>YES</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06932677"/>
                  </a:ext>
                </a:extLst>
              </a:tr>
            </a:tbl>
          </a:graphicData>
        </a:graphic>
      </p:graphicFrame>
      <p:sp>
        <p:nvSpPr>
          <p:cNvPr id="8" name="Title 1"/>
          <p:cNvSpPr>
            <a:spLocks noGrp="1"/>
          </p:cNvSpPr>
          <p:nvPr>
            <p:ph type="title"/>
          </p:nvPr>
        </p:nvSpPr>
        <p:spPr>
          <a:xfrm>
            <a:off x="304800" y="76200"/>
            <a:ext cx="8610600" cy="609600"/>
          </a:xfrm>
        </p:spPr>
        <p:txBody>
          <a:bodyPr/>
          <a:lstStyle/>
          <a:p>
            <a:pPr lvl="1" algn="ctr"/>
            <a:r>
              <a:rPr lang="en-US" altLang="en-US" sz="2800" dirty="0" smtClean="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smtClean="0">
                <a:latin typeface="Times New Roman" panose="02020603050405020304" pitchFamily="18" charset="0"/>
                <a:ea typeface="Gulim" panose="020B0600000101010101" pitchFamily="34" charset="-127"/>
                <a:cs typeface="Times New Roman" panose="02020603050405020304" pitchFamily="18" charset="0"/>
              </a:rPr>
              <a:t>Test Result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[1-n]</a:t>
            </a:r>
            <a:endParaRPr lang="en-US" altLang="en-US" sz="3200" dirty="0" smtClean="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43593878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tore Apps Templat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3_Office Them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Store Apps Template</Template>
  <TotalTime>1695</TotalTime>
  <Words>929</Words>
  <Application>Microsoft Office PowerPoint</Application>
  <PresentationFormat>On-screen Show (4:3)</PresentationFormat>
  <Paragraphs>315</Paragraphs>
  <Slides>14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Courier New</vt:lpstr>
      <vt:lpstr>굴림</vt:lpstr>
      <vt:lpstr>굴림</vt:lpstr>
      <vt:lpstr>Times New Roman</vt:lpstr>
      <vt:lpstr>Vladimir Script</vt:lpstr>
      <vt:lpstr>Wingdings</vt:lpstr>
      <vt:lpstr>Wingdings 2</vt:lpstr>
      <vt:lpstr>Store Apps Template</vt:lpstr>
      <vt:lpstr>PowerPoint Presentation</vt:lpstr>
      <vt:lpstr>Introduction</vt:lpstr>
      <vt:lpstr>Content</vt:lpstr>
      <vt:lpstr> Introduction - Actual requirements</vt:lpstr>
      <vt:lpstr>Requirements of the project </vt:lpstr>
      <vt:lpstr>Requirements of the project </vt:lpstr>
      <vt:lpstr>Requirements of the project </vt:lpstr>
      <vt:lpstr>      Introduction - Deployment diagram </vt:lpstr>
      <vt:lpstr>     Test Result [1-n]</vt:lpstr>
      <vt:lpstr>     Test Result [2-n]</vt:lpstr>
      <vt:lpstr>     Conclusion</vt:lpstr>
      <vt:lpstr>      Development</vt:lpstr>
      <vt:lpstr>Task List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Sinh Tran</dc:creator>
  <cp:lastModifiedBy>HP</cp:lastModifiedBy>
  <cp:revision>438</cp:revision>
  <dcterms:created xsi:type="dcterms:W3CDTF">2014-04-09T06:08:42Z</dcterms:created>
  <dcterms:modified xsi:type="dcterms:W3CDTF">2024-01-09T04:50:45Z</dcterms:modified>
</cp:coreProperties>
</file>