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56" r:id="rId5"/>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F51E8F-5D1F-4B5D-9076-7E7400B8E77E}" v="3" dt="2023-02-27T22:13:49.637"/>
    <p1510:client id="{61A947CA-5A47-4DD6-A99E-1FCD7E8A9DE4}" v="22" dt="2023-02-27T23:08:48.913"/>
    <p1510:client id="{96C2B5FE-042F-4B7D-8C96-8B86F7FADABE}" v="155" dt="2023-02-27T23:26:03.393"/>
    <p1510:client id="{A5B8FD88-6D60-4688-A6CB-F2EF586C7BA2}" v="547" dt="2023-02-27T23:26:23.4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1.xml"/><Relationship Id="rId1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Tan (nguye5tn)" userId="S::nguye5tn@mail.uc.edu::949a86a8-d51a-475c-b93c-b07eaf62bf9c" providerId="AD" clId="Web-{4FF51E8F-5D1F-4B5D-9076-7E7400B8E77E}"/>
    <pc:docChg chg="mod modSld addMainMaster delMainMaster modMainMaster setSldSz">
      <pc:chgData name="Nguyen, Tan (nguye5tn)" userId="S::nguye5tn@mail.uc.edu::949a86a8-d51a-475c-b93c-b07eaf62bf9c" providerId="AD" clId="Web-{4FF51E8F-5D1F-4B5D-9076-7E7400B8E77E}" dt="2023-02-27T22:13:49.637" v="2" actId="1076"/>
      <pc:docMkLst>
        <pc:docMk/>
      </pc:docMkLst>
      <pc:sldChg chg="modSp mod modClrScheme chgLayout">
        <pc:chgData name="Nguyen, Tan (nguye5tn)" userId="S::nguye5tn@mail.uc.edu::949a86a8-d51a-475c-b93c-b07eaf62bf9c" providerId="AD" clId="Web-{4FF51E8F-5D1F-4B5D-9076-7E7400B8E77E}" dt="2023-02-27T22:13:49.637" v="2" actId="1076"/>
        <pc:sldMkLst>
          <pc:docMk/>
          <pc:sldMk cId="1901972314" sldId="256"/>
        </pc:sldMkLst>
        <pc:spChg chg="mod ord">
          <ac:chgData name="Nguyen, Tan (nguye5tn)" userId="S::nguye5tn@mail.uc.edu::949a86a8-d51a-475c-b93c-b07eaf62bf9c" providerId="AD" clId="Web-{4FF51E8F-5D1F-4B5D-9076-7E7400B8E77E}" dt="2023-02-27T22:13:49.637" v="2" actId="1076"/>
          <ac:spMkLst>
            <pc:docMk/>
            <pc:sldMk cId="1901972314" sldId="256"/>
            <ac:spMk id="2" creationId="{67D370B2-EA6E-20ED-A516-704E21524E6F}"/>
          </ac:spMkLst>
        </pc:spChg>
        <pc:spChg chg="mod ord">
          <ac:chgData name="Nguyen, Tan (nguye5tn)" userId="S::nguye5tn@mail.uc.edu::949a86a8-d51a-475c-b93c-b07eaf62bf9c" providerId="AD" clId="Web-{4FF51E8F-5D1F-4B5D-9076-7E7400B8E77E}" dt="2023-02-27T22:12:54.682" v="1"/>
          <ac:spMkLst>
            <pc:docMk/>
            <pc:sldMk cId="1901972314" sldId="256"/>
            <ac:spMk id="3" creationId="{26223EB7-0612-5DB5-6BE2-DE62B801DBFA}"/>
          </ac:spMkLst>
        </pc:spChg>
      </pc:sldChg>
      <pc:sldMasterChg chg="modSp del delSldLayout modSldLayout">
        <pc:chgData name="Nguyen, Tan (nguye5tn)" userId="S::nguye5tn@mail.uc.edu::949a86a8-d51a-475c-b93c-b07eaf62bf9c" providerId="AD" clId="Web-{4FF51E8F-5D1F-4B5D-9076-7E7400B8E77E}" dt="2023-02-27T22:12:54.682" v="1"/>
        <pc:sldMasterMkLst>
          <pc:docMk/>
          <pc:sldMasterMk cId="2795877630" sldId="2147483648"/>
        </pc:sldMasterMkLst>
        <pc:spChg chg="mod">
          <ac:chgData name="Nguyen, Tan (nguye5tn)" userId="S::nguye5tn@mail.uc.edu::949a86a8-d51a-475c-b93c-b07eaf62bf9c" providerId="AD" clId="Web-{4FF51E8F-5D1F-4B5D-9076-7E7400B8E77E}" dt="2023-02-27T22:12:54.573" v="0"/>
          <ac:spMkLst>
            <pc:docMk/>
            <pc:sldMasterMk cId="2795877630" sldId="2147483648"/>
            <ac:spMk id="2" creationId="{D9D3BB54-D9CC-C5C5-FB20-7B1589EAFF22}"/>
          </ac:spMkLst>
        </pc:spChg>
        <pc:spChg chg="mod">
          <ac:chgData name="Nguyen, Tan (nguye5tn)" userId="S::nguye5tn@mail.uc.edu::949a86a8-d51a-475c-b93c-b07eaf62bf9c" providerId="AD" clId="Web-{4FF51E8F-5D1F-4B5D-9076-7E7400B8E77E}" dt="2023-02-27T22:12:54.573" v="0"/>
          <ac:spMkLst>
            <pc:docMk/>
            <pc:sldMasterMk cId="2795877630" sldId="2147483648"/>
            <ac:spMk id="3" creationId="{E23D66C1-E66A-BF36-4F9B-EA7B625BFF6F}"/>
          </ac:spMkLst>
        </pc:spChg>
        <pc:spChg chg="mod">
          <ac:chgData name="Nguyen, Tan (nguye5tn)" userId="S::nguye5tn@mail.uc.edu::949a86a8-d51a-475c-b93c-b07eaf62bf9c" providerId="AD" clId="Web-{4FF51E8F-5D1F-4B5D-9076-7E7400B8E77E}" dt="2023-02-27T22:12:54.573" v="0"/>
          <ac:spMkLst>
            <pc:docMk/>
            <pc:sldMasterMk cId="2795877630" sldId="2147483648"/>
            <ac:spMk id="4" creationId="{F34C8DBE-C8B8-580A-0C21-FBA613907821}"/>
          </ac:spMkLst>
        </pc:spChg>
        <pc:spChg chg="mod">
          <ac:chgData name="Nguyen, Tan (nguye5tn)" userId="S::nguye5tn@mail.uc.edu::949a86a8-d51a-475c-b93c-b07eaf62bf9c" providerId="AD" clId="Web-{4FF51E8F-5D1F-4B5D-9076-7E7400B8E77E}" dt="2023-02-27T22:12:54.573" v="0"/>
          <ac:spMkLst>
            <pc:docMk/>
            <pc:sldMasterMk cId="2795877630" sldId="2147483648"/>
            <ac:spMk id="5" creationId="{E8CF697C-1545-E86E-D6F5-F79CD82F7072}"/>
          </ac:spMkLst>
        </pc:spChg>
        <pc:spChg chg="mod">
          <ac:chgData name="Nguyen, Tan (nguye5tn)" userId="S::nguye5tn@mail.uc.edu::949a86a8-d51a-475c-b93c-b07eaf62bf9c" providerId="AD" clId="Web-{4FF51E8F-5D1F-4B5D-9076-7E7400B8E77E}" dt="2023-02-27T22:12:54.573" v="0"/>
          <ac:spMkLst>
            <pc:docMk/>
            <pc:sldMasterMk cId="2795877630" sldId="2147483648"/>
            <ac:spMk id="6" creationId="{603A17E8-8253-83A4-742C-50EA6C8A48D3}"/>
          </ac:spMkLst>
        </pc:spChg>
        <pc:sldLayoutChg chg="modSp del">
          <pc:chgData name="Nguyen, Tan (nguye5tn)" userId="S::nguye5tn@mail.uc.edu::949a86a8-d51a-475c-b93c-b07eaf62bf9c" providerId="AD" clId="Web-{4FF51E8F-5D1F-4B5D-9076-7E7400B8E77E}" dt="2023-02-27T22:12:54.682" v="1"/>
          <pc:sldLayoutMkLst>
            <pc:docMk/>
            <pc:sldMasterMk cId="2795877630" sldId="2147483648"/>
            <pc:sldLayoutMk cId="2618601353" sldId="2147483649"/>
          </pc:sldLayoutMkLst>
          <pc:spChg chg="mod">
            <ac:chgData name="Nguyen, Tan (nguye5tn)" userId="S::nguye5tn@mail.uc.edu::949a86a8-d51a-475c-b93c-b07eaf62bf9c" providerId="AD" clId="Web-{4FF51E8F-5D1F-4B5D-9076-7E7400B8E77E}" dt="2023-02-27T22:12:54.573" v="0"/>
            <ac:spMkLst>
              <pc:docMk/>
              <pc:sldMasterMk cId="2795877630" sldId="2147483648"/>
              <pc:sldLayoutMk cId="2618601353" sldId="2147483649"/>
              <ac:spMk id="2" creationId="{7AFC92A9-859C-CD09-3BBC-5432CE00E46F}"/>
            </ac:spMkLst>
          </pc:spChg>
          <pc:spChg chg="mod">
            <ac:chgData name="Nguyen, Tan (nguye5tn)" userId="S::nguye5tn@mail.uc.edu::949a86a8-d51a-475c-b93c-b07eaf62bf9c" providerId="AD" clId="Web-{4FF51E8F-5D1F-4B5D-9076-7E7400B8E77E}" dt="2023-02-27T22:12:54.573" v="0"/>
            <ac:spMkLst>
              <pc:docMk/>
              <pc:sldMasterMk cId="2795877630" sldId="2147483648"/>
              <pc:sldLayoutMk cId="2618601353" sldId="2147483649"/>
              <ac:spMk id="3" creationId="{B142D4DA-C5AE-256B-0074-6F08743CD978}"/>
            </ac:spMkLst>
          </pc:spChg>
        </pc:sldLayoutChg>
        <pc:sldLayoutChg chg="del">
          <pc:chgData name="Nguyen, Tan (nguye5tn)" userId="S::nguye5tn@mail.uc.edu::949a86a8-d51a-475c-b93c-b07eaf62bf9c" providerId="AD" clId="Web-{4FF51E8F-5D1F-4B5D-9076-7E7400B8E77E}" dt="2023-02-27T22:12:54.682" v="1"/>
          <pc:sldLayoutMkLst>
            <pc:docMk/>
            <pc:sldMasterMk cId="2795877630" sldId="2147483648"/>
            <pc:sldLayoutMk cId="117587700" sldId="2147483650"/>
          </pc:sldLayoutMkLst>
        </pc:sldLayoutChg>
        <pc:sldLayoutChg chg="modSp del">
          <pc:chgData name="Nguyen, Tan (nguye5tn)" userId="S::nguye5tn@mail.uc.edu::949a86a8-d51a-475c-b93c-b07eaf62bf9c" providerId="AD" clId="Web-{4FF51E8F-5D1F-4B5D-9076-7E7400B8E77E}" dt="2023-02-27T22:12:54.682" v="1"/>
          <pc:sldLayoutMkLst>
            <pc:docMk/>
            <pc:sldMasterMk cId="2795877630" sldId="2147483648"/>
            <pc:sldLayoutMk cId="920977336" sldId="2147483651"/>
          </pc:sldLayoutMkLst>
          <pc:spChg chg="mod">
            <ac:chgData name="Nguyen, Tan (nguye5tn)" userId="S::nguye5tn@mail.uc.edu::949a86a8-d51a-475c-b93c-b07eaf62bf9c" providerId="AD" clId="Web-{4FF51E8F-5D1F-4B5D-9076-7E7400B8E77E}" dt="2023-02-27T22:12:54.573" v="0"/>
            <ac:spMkLst>
              <pc:docMk/>
              <pc:sldMasterMk cId="2795877630" sldId="2147483648"/>
              <pc:sldLayoutMk cId="920977336" sldId="2147483651"/>
              <ac:spMk id="2" creationId="{C91DA48E-5F28-1755-1A16-6A0F70F8A2C1}"/>
            </ac:spMkLst>
          </pc:spChg>
          <pc:spChg chg="mod">
            <ac:chgData name="Nguyen, Tan (nguye5tn)" userId="S::nguye5tn@mail.uc.edu::949a86a8-d51a-475c-b93c-b07eaf62bf9c" providerId="AD" clId="Web-{4FF51E8F-5D1F-4B5D-9076-7E7400B8E77E}" dt="2023-02-27T22:12:54.573" v="0"/>
            <ac:spMkLst>
              <pc:docMk/>
              <pc:sldMasterMk cId="2795877630" sldId="2147483648"/>
              <pc:sldLayoutMk cId="920977336" sldId="2147483651"/>
              <ac:spMk id="3" creationId="{5C42A688-4B53-A613-ACB9-E63C931B6DE8}"/>
            </ac:spMkLst>
          </pc:spChg>
        </pc:sldLayoutChg>
        <pc:sldLayoutChg chg="modSp del">
          <pc:chgData name="Nguyen, Tan (nguye5tn)" userId="S::nguye5tn@mail.uc.edu::949a86a8-d51a-475c-b93c-b07eaf62bf9c" providerId="AD" clId="Web-{4FF51E8F-5D1F-4B5D-9076-7E7400B8E77E}" dt="2023-02-27T22:12:54.682" v="1"/>
          <pc:sldLayoutMkLst>
            <pc:docMk/>
            <pc:sldMasterMk cId="2795877630" sldId="2147483648"/>
            <pc:sldLayoutMk cId="4288518638" sldId="2147483652"/>
          </pc:sldLayoutMkLst>
          <pc:spChg chg="mod">
            <ac:chgData name="Nguyen, Tan (nguye5tn)" userId="S::nguye5tn@mail.uc.edu::949a86a8-d51a-475c-b93c-b07eaf62bf9c" providerId="AD" clId="Web-{4FF51E8F-5D1F-4B5D-9076-7E7400B8E77E}" dt="2023-02-27T22:12:54.573" v="0"/>
            <ac:spMkLst>
              <pc:docMk/>
              <pc:sldMasterMk cId="2795877630" sldId="2147483648"/>
              <pc:sldLayoutMk cId="4288518638" sldId="2147483652"/>
              <ac:spMk id="3" creationId="{1B92963B-7D0B-896C-36CF-0964B93C6FF4}"/>
            </ac:spMkLst>
          </pc:spChg>
          <pc:spChg chg="mod">
            <ac:chgData name="Nguyen, Tan (nguye5tn)" userId="S::nguye5tn@mail.uc.edu::949a86a8-d51a-475c-b93c-b07eaf62bf9c" providerId="AD" clId="Web-{4FF51E8F-5D1F-4B5D-9076-7E7400B8E77E}" dt="2023-02-27T22:12:54.573" v="0"/>
            <ac:spMkLst>
              <pc:docMk/>
              <pc:sldMasterMk cId="2795877630" sldId="2147483648"/>
              <pc:sldLayoutMk cId="4288518638" sldId="2147483652"/>
              <ac:spMk id="4" creationId="{E6726E96-8C01-4E23-DA00-C2146314C503}"/>
            </ac:spMkLst>
          </pc:spChg>
        </pc:sldLayoutChg>
        <pc:sldLayoutChg chg="modSp del">
          <pc:chgData name="Nguyen, Tan (nguye5tn)" userId="S::nguye5tn@mail.uc.edu::949a86a8-d51a-475c-b93c-b07eaf62bf9c" providerId="AD" clId="Web-{4FF51E8F-5D1F-4B5D-9076-7E7400B8E77E}" dt="2023-02-27T22:12:54.682" v="1"/>
          <pc:sldLayoutMkLst>
            <pc:docMk/>
            <pc:sldMasterMk cId="2795877630" sldId="2147483648"/>
            <pc:sldLayoutMk cId="3264086927" sldId="2147483653"/>
          </pc:sldLayoutMkLst>
          <pc:spChg chg="mod">
            <ac:chgData name="Nguyen, Tan (nguye5tn)" userId="S::nguye5tn@mail.uc.edu::949a86a8-d51a-475c-b93c-b07eaf62bf9c" providerId="AD" clId="Web-{4FF51E8F-5D1F-4B5D-9076-7E7400B8E77E}" dt="2023-02-27T22:12:54.573" v="0"/>
            <ac:spMkLst>
              <pc:docMk/>
              <pc:sldMasterMk cId="2795877630" sldId="2147483648"/>
              <pc:sldLayoutMk cId="3264086927" sldId="2147483653"/>
              <ac:spMk id="2" creationId="{7565EC21-22BB-E9D0-EA69-7737A65F6E85}"/>
            </ac:spMkLst>
          </pc:spChg>
          <pc:spChg chg="mod">
            <ac:chgData name="Nguyen, Tan (nguye5tn)" userId="S::nguye5tn@mail.uc.edu::949a86a8-d51a-475c-b93c-b07eaf62bf9c" providerId="AD" clId="Web-{4FF51E8F-5D1F-4B5D-9076-7E7400B8E77E}" dt="2023-02-27T22:12:54.573" v="0"/>
            <ac:spMkLst>
              <pc:docMk/>
              <pc:sldMasterMk cId="2795877630" sldId="2147483648"/>
              <pc:sldLayoutMk cId="3264086927" sldId="2147483653"/>
              <ac:spMk id="3" creationId="{79AC3968-DF4F-D683-2A38-8B5A3B5AF972}"/>
            </ac:spMkLst>
          </pc:spChg>
          <pc:spChg chg="mod">
            <ac:chgData name="Nguyen, Tan (nguye5tn)" userId="S::nguye5tn@mail.uc.edu::949a86a8-d51a-475c-b93c-b07eaf62bf9c" providerId="AD" clId="Web-{4FF51E8F-5D1F-4B5D-9076-7E7400B8E77E}" dt="2023-02-27T22:12:54.573" v="0"/>
            <ac:spMkLst>
              <pc:docMk/>
              <pc:sldMasterMk cId="2795877630" sldId="2147483648"/>
              <pc:sldLayoutMk cId="3264086927" sldId="2147483653"/>
              <ac:spMk id="4" creationId="{CB775A40-1044-C1F5-6B71-64E0DFE68899}"/>
            </ac:spMkLst>
          </pc:spChg>
          <pc:spChg chg="mod">
            <ac:chgData name="Nguyen, Tan (nguye5tn)" userId="S::nguye5tn@mail.uc.edu::949a86a8-d51a-475c-b93c-b07eaf62bf9c" providerId="AD" clId="Web-{4FF51E8F-5D1F-4B5D-9076-7E7400B8E77E}" dt="2023-02-27T22:12:54.573" v="0"/>
            <ac:spMkLst>
              <pc:docMk/>
              <pc:sldMasterMk cId="2795877630" sldId="2147483648"/>
              <pc:sldLayoutMk cId="3264086927" sldId="2147483653"/>
              <ac:spMk id="5" creationId="{9B4EE023-45DF-83FB-CD45-5E8D8F48CE84}"/>
            </ac:spMkLst>
          </pc:spChg>
          <pc:spChg chg="mod">
            <ac:chgData name="Nguyen, Tan (nguye5tn)" userId="S::nguye5tn@mail.uc.edu::949a86a8-d51a-475c-b93c-b07eaf62bf9c" providerId="AD" clId="Web-{4FF51E8F-5D1F-4B5D-9076-7E7400B8E77E}" dt="2023-02-27T22:12:54.573" v="0"/>
            <ac:spMkLst>
              <pc:docMk/>
              <pc:sldMasterMk cId="2795877630" sldId="2147483648"/>
              <pc:sldLayoutMk cId="3264086927" sldId="2147483653"/>
              <ac:spMk id="6" creationId="{AFF853FE-459D-BEC0-F79B-15092966600B}"/>
            </ac:spMkLst>
          </pc:spChg>
        </pc:sldLayoutChg>
        <pc:sldLayoutChg chg="del">
          <pc:chgData name="Nguyen, Tan (nguye5tn)" userId="S::nguye5tn@mail.uc.edu::949a86a8-d51a-475c-b93c-b07eaf62bf9c" providerId="AD" clId="Web-{4FF51E8F-5D1F-4B5D-9076-7E7400B8E77E}" dt="2023-02-27T22:12:54.682" v="1"/>
          <pc:sldLayoutMkLst>
            <pc:docMk/>
            <pc:sldMasterMk cId="2795877630" sldId="2147483648"/>
            <pc:sldLayoutMk cId="3847280574" sldId="2147483654"/>
          </pc:sldLayoutMkLst>
        </pc:sldLayoutChg>
        <pc:sldLayoutChg chg="del">
          <pc:chgData name="Nguyen, Tan (nguye5tn)" userId="S::nguye5tn@mail.uc.edu::949a86a8-d51a-475c-b93c-b07eaf62bf9c" providerId="AD" clId="Web-{4FF51E8F-5D1F-4B5D-9076-7E7400B8E77E}" dt="2023-02-27T22:12:54.682" v="1"/>
          <pc:sldLayoutMkLst>
            <pc:docMk/>
            <pc:sldMasterMk cId="2795877630" sldId="2147483648"/>
            <pc:sldLayoutMk cId="247528914" sldId="2147483655"/>
          </pc:sldLayoutMkLst>
        </pc:sldLayoutChg>
        <pc:sldLayoutChg chg="modSp del">
          <pc:chgData name="Nguyen, Tan (nguye5tn)" userId="S::nguye5tn@mail.uc.edu::949a86a8-d51a-475c-b93c-b07eaf62bf9c" providerId="AD" clId="Web-{4FF51E8F-5D1F-4B5D-9076-7E7400B8E77E}" dt="2023-02-27T22:12:54.682" v="1"/>
          <pc:sldLayoutMkLst>
            <pc:docMk/>
            <pc:sldMasterMk cId="2795877630" sldId="2147483648"/>
            <pc:sldLayoutMk cId="3422318941" sldId="2147483656"/>
          </pc:sldLayoutMkLst>
          <pc:spChg chg="mod">
            <ac:chgData name="Nguyen, Tan (nguye5tn)" userId="S::nguye5tn@mail.uc.edu::949a86a8-d51a-475c-b93c-b07eaf62bf9c" providerId="AD" clId="Web-{4FF51E8F-5D1F-4B5D-9076-7E7400B8E77E}" dt="2023-02-27T22:12:54.573" v="0"/>
            <ac:spMkLst>
              <pc:docMk/>
              <pc:sldMasterMk cId="2795877630" sldId="2147483648"/>
              <pc:sldLayoutMk cId="3422318941" sldId="2147483656"/>
              <ac:spMk id="2" creationId="{65B6B72D-B50D-F1AC-21A1-330020C7D9CC}"/>
            </ac:spMkLst>
          </pc:spChg>
          <pc:spChg chg="mod">
            <ac:chgData name="Nguyen, Tan (nguye5tn)" userId="S::nguye5tn@mail.uc.edu::949a86a8-d51a-475c-b93c-b07eaf62bf9c" providerId="AD" clId="Web-{4FF51E8F-5D1F-4B5D-9076-7E7400B8E77E}" dt="2023-02-27T22:12:54.573" v="0"/>
            <ac:spMkLst>
              <pc:docMk/>
              <pc:sldMasterMk cId="2795877630" sldId="2147483648"/>
              <pc:sldLayoutMk cId="3422318941" sldId="2147483656"/>
              <ac:spMk id="3" creationId="{4E0ECDE9-6E25-0EF1-7644-F7FC93B7E4BD}"/>
            </ac:spMkLst>
          </pc:spChg>
          <pc:spChg chg="mod">
            <ac:chgData name="Nguyen, Tan (nguye5tn)" userId="S::nguye5tn@mail.uc.edu::949a86a8-d51a-475c-b93c-b07eaf62bf9c" providerId="AD" clId="Web-{4FF51E8F-5D1F-4B5D-9076-7E7400B8E77E}" dt="2023-02-27T22:12:54.573" v="0"/>
            <ac:spMkLst>
              <pc:docMk/>
              <pc:sldMasterMk cId="2795877630" sldId="2147483648"/>
              <pc:sldLayoutMk cId="3422318941" sldId="2147483656"/>
              <ac:spMk id="4" creationId="{3A1B1F0B-547D-125F-F0A0-883E44AD6091}"/>
            </ac:spMkLst>
          </pc:spChg>
        </pc:sldLayoutChg>
        <pc:sldLayoutChg chg="modSp del">
          <pc:chgData name="Nguyen, Tan (nguye5tn)" userId="S::nguye5tn@mail.uc.edu::949a86a8-d51a-475c-b93c-b07eaf62bf9c" providerId="AD" clId="Web-{4FF51E8F-5D1F-4B5D-9076-7E7400B8E77E}" dt="2023-02-27T22:12:54.682" v="1"/>
          <pc:sldLayoutMkLst>
            <pc:docMk/>
            <pc:sldMasterMk cId="2795877630" sldId="2147483648"/>
            <pc:sldLayoutMk cId="3641967230" sldId="2147483657"/>
          </pc:sldLayoutMkLst>
          <pc:spChg chg="mod">
            <ac:chgData name="Nguyen, Tan (nguye5tn)" userId="S::nguye5tn@mail.uc.edu::949a86a8-d51a-475c-b93c-b07eaf62bf9c" providerId="AD" clId="Web-{4FF51E8F-5D1F-4B5D-9076-7E7400B8E77E}" dt="2023-02-27T22:12:54.573" v="0"/>
            <ac:spMkLst>
              <pc:docMk/>
              <pc:sldMasterMk cId="2795877630" sldId="2147483648"/>
              <pc:sldLayoutMk cId="3641967230" sldId="2147483657"/>
              <ac:spMk id="2" creationId="{F2C077AB-A6E2-7CBA-B5D9-C3918CF28FE2}"/>
            </ac:spMkLst>
          </pc:spChg>
          <pc:spChg chg="mod">
            <ac:chgData name="Nguyen, Tan (nguye5tn)" userId="S::nguye5tn@mail.uc.edu::949a86a8-d51a-475c-b93c-b07eaf62bf9c" providerId="AD" clId="Web-{4FF51E8F-5D1F-4B5D-9076-7E7400B8E77E}" dt="2023-02-27T22:12:54.573" v="0"/>
            <ac:spMkLst>
              <pc:docMk/>
              <pc:sldMasterMk cId="2795877630" sldId="2147483648"/>
              <pc:sldLayoutMk cId="3641967230" sldId="2147483657"/>
              <ac:spMk id="3" creationId="{A64706B1-86DD-B31A-3E14-35ECE5448F2F}"/>
            </ac:spMkLst>
          </pc:spChg>
          <pc:spChg chg="mod">
            <ac:chgData name="Nguyen, Tan (nguye5tn)" userId="S::nguye5tn@mail.uc.edu::949a86a8-d51a-475c-b93c-b07eaf62bf9c" providerId="AD" clId="Web-{4FF51E8F-5D1F-4B5D-9076-7E7400B8E77E}" dt="2023-02-27T22:12:54.573" v="0"/>
            <ac:spMkLst>
              <pc:docMk/>
              <pc:sldMasterMk cId="2795877630" sldId="2147483648"/>
              <pc:sldLayoutMk cId="3641967230" sldId="2147483657"/>
              <ac:spMk id="4" creationId="{A5776366-F30D-698D-426E-024C7079FFE2}"/>
            </ac:spMkLst>
          </pc:spChg>
        </pc:sldLayoutChg>
        <pc:sldLayoutChg chg="del">
          <pc:chgData name="Nguyen, Tan (nguye5tn)" userId="S::nguye5tn@mail.uc.edu::949a86a8-d51a-475c-b93c-b07eaf62bf9c" providerId="AD" clId="Web-{4FF51E8F-5D1F-4B5D-9076-7E7400B8E77E}" dt="2023-02-27T22:12:54.682" v="1"/>
          <pc:sldLayoutMkLst>
            <pc:docMk/>
            <pc:sldMasterMk cId="2795877630" sldId="2147483648"/>
            <pc:sldLayoutMk cId="3532655417" sldId="2147483658"/>
          </pc:sldLayoutMkLst>
        </pc:sldLayoutChg>
        <pc:sldLayoutChg chg="modSp del">
          <pc:chgData name="Nguyen, Tan (nguye5tn)" userId="S::nguye5tn@mail.uc.edu::949a86a8-d51a-475c-b93c-b07eaf62bf9c" providerId="AD" clId="Web-{4FF51E8F-5D1F-4B5D-9076-7E7400B8E77E}" dt="2023-02-27T22:12:54.682" v="1"/>
          <pc:sldLayoutMkLst>
            <pc:docMk/>
            <pc:sldMasterMk cId="2795877630" sldId="2147483648"/>
            <pc:sldLayoutMk cId="1709450620" sldId="2147483659"/>
          </pc:sldLayoutMkLst>
          <pc:spChg chg="mod">
            <ac:chgData name="Nguyen, Tan (nguye5tn)" userId="S::nguye5tn@mail.uc.edu::949a86a8-d51a-475c-b93c-b07eaf62bf9c" providerId="AD" clId="Web-{4FF51E8F-5D1F-4B5D-9076-7E7400B8E77E}" dt="2023-02-27T22:12:54.573" v="0"/>
            <ac:spMkLst>
              <pc:docMk/>
              <pc:sldMasterMk cId="2795877630" sldId="2147483648"/>
              <pc:sldLayoutMk cId="1709450620" sldId="2147483659"/>
              <ac:spMk id="2" creationId="{02C50621-EE56-CEB5-AA59-EAA6955E0F73}"/>
            </ac:spMkLst>
          </pc:spChg>
          <pc:spChg chg="mod">
            <ac:chgData name="Nguyen, Tan (nguye5tn)" userId="S::nguye5tn@mail.uc.edu::949a86a8-d51a-475c-b93c-b07eaf62bf9c" providerId="AD" clId="Web-{4FF51E8F-5D1F-4B5D-9076-7E7400B8E77E}" dt="2023-02-27T22:12:54.573" v="0"/>
            <ac:spMkLst>
              <pc:docMk/>
              <pc:sldMasterMk cId="2795877630" sldId="2147483648"/>
              <pc:sldLayoutMk cId="1709450620" sldId="2147483659"/>
              <ac:spMk id="3" creationId="{F9F5A2D2-1AF0-080E-BAB4-5B2B53D7D892}"/>
            </ac:spMkLst>
          </pc:spChg>
        </pc:sldLayoutChg>
      </pc:sldMasterChg>
      <pc:sldMasterChg chg="add addSldLayout modSldLayout">
        <pc:chgData name="Nguyen, Tan (nguye5tn)" userId="S::nguye5tn@mail.uc.edu::949a86a8-d51a-475c-b93c-b07eaf62bf9c" providerId="AD" clId="Web-{4FF51E8F-5D1F-4B5D-9076-7E7400B8E77E}" dt="2023-02-27T22:12:54.682" v="1"/>
        <pc:sldMasterMkLst>
          <pc:docMk/>
          <pc:sldMasterMk cId="3509157265" sldId="2147483660"/>
        </pc:sldMasterMkLst>
        <pc:sldLayoutChg chg="add mod replId">
          <pc:chgData name="Nguyen, Tan (nguye5tn)" userId="S::nguye5tn@mail.uc.edu::949a86a8-d51a-475c-b93c-b07eaf62bf9c" providerId="AD" clId="Web-{4FF51E8F-5D1F-4B5D-9076-7E7400B8E77E}" dt="2023-02-27T22:12:54.682" v="1"/>
          <pc:sldLayoutMkLst>
            <pc:docMk/>
            <pc:sldMasterMk cId="3509157265" sldId="2147483660"/>
            <pc:sldLayoutMk cId="1677989046" sldId="2147483661"/>
          </pc:sldLayoutMkLst>
        </pc:sldLayoutChg>
        <pc:sldLayoutChg chg="add mod replId">
          <pc:chgData name="Nguyen, Tan (nguye5tn)" userId="S::nguye5tn@mail.uc.edu::949a86a8-d51a-475c-b93c-b07eaf62bf9c" providerId="AD" clId="Web-{4FF51E8F-5D1F-4B5D-9076-7E7400B8E77E}" dt="2023-02-27T22:12:54.682" v="1"/>
          <pc:sldLayoutMkLst>
            <pc:docMk/>
            <pc:sldMasterMk cId="3509157265" sldId="2147483660"/>
            <pc:sldLayoutMk cId="2475161877" sldId="2147483662"/>
          </pc:sldLayoutMkLst>
        </pc:sldLayoutChg>
        <pc:sldLayoutChg chg="add mod replId">
          <pc:chgData name="Nguyen, Tan (nguye5tn)" userId="S::nguye5tn@mail.uc.edu::949a86a8-d51a-475c-b93c-b07eaf62bf9c" providerId="AD" clId="Web-{4FF51E8F-5D1F-4B5D-9076-7E7400B8E77E}" dt="2023-02-27T22:12:54.682" v="1"/>
          <pc:sldLayoutMkLst>
            <pc:docMk/>
            <pc:sldMasterMk cId="3509157265" sldId="2147483660"/>
            <pc:sldLayoutMk cId="1201074626" sldId="2147483663"/>
          </pc:sldLayoutMkLst>
        </pc:sldLayoutChg>
        <pc:sldLayoutChg chg="add mod replId">
          <pc:chgData name="Nguyen, Tan (nguye5tn)" userId="S::nguye5tn@mail.uc.edu::949a86a8-d51a-475c-b93c-b07eaf62bf9c" providerId="AD" clId="Web-{4FF51E8F-5D1F-4B5D-9076-7E7400B8E77E}" dt="2023-02-27T22:12:54.682" v="1"/>
          <pc:sldLayoutMkLst>
            <pc:docMk/>
            <pc:sldMasterMk cId="3509157265" sldId="2147483660"/>
            <pc:sldLayoutMk cId="2328966733" sldId="2147483664"/>
          </pc:sldLayoutMkLst>
        </pc:sldLayoutChg>
        <pc:sldLayoutChg chg="add mod replId">
          <pc:chgData name="Nguyen, Tan (nguye5tn)" userId="S::nguye5tn@mail.uc.edu::949a86a8-d51a-475c-b93c-b07eaf62bf9c" providerId="AD" clId="Web-{4FF51E8F-5D1F-4B5D-9076-7E7400B8E77E}" dt="2023-02-27T22:12:54.682" v="1"/>
          <pc:sldLayoutMkLst>
            <pc:docMk/>
            <pc:sldMasterMk cId="3509157265" sldId="2147483660"/>
            <pc:sldLayoutMk cId="337372242" sldId="2147483665"/>
          </pc:sldLayoutMkLst>
        </pc:sldLayoutChg>
        <pc:sldLayoutChg chg="add mod replId">
          <pc:chgData name="Nguyen, Tan (nguye5tn)" userId="S::nguye5tn@mail.uc.edu::949a86a8-d51a-475c-b93c-b07eaf62bf9c" providerId="AD" clId="Web-{4FF51E8F-5D1F-4B5D-9076-7E7400B8E77E}" dt="2023-02-27T22:12:54.682" v="1"/>
          <pc:sldLayoutMkLst>
            <pc:docMk/>
            <pc:sldMasterMk cId="3509157265" sldId="2147483660"/>
            <pc:sldLayoutMk cId="2434498895" sldId="2147483666"/>
          </pc:sldLayoutMkLst>
        </pc:sldLayoutChg>
        <pc:sldLayoutChg chg="add mod replId">
          <pc:chgData name="Nguyen, Tan (nguye5tn)" userId="S::nguye5tn@mail.uc.edu::949a86a8-d51a-475c-b93c-b07eaf62bf9c" providerId="AD" clId="Web-{4FF51E8F-5D1F-4B5D-9076-7E7400B8E77E}" dt="2023-02-27T22:12:54.682" v="1"/>
          <pc:sldLayoutMkLst>
            <pc:docMk/>
            <pc:sldMasterMk cId="3509157265" sldId="2147483660"/>
            <pc:sldLayoutMk cId="2793766804" sldId="2147483667"/>
          </pc:sldLayoutMkLst>
        </pc:sldLayoutChg>
        <pc:sldLayoutChg chg="add mod replId">
          <pc:chgData name="Nguyen, Tan (nguye5tn)" userId="S::nguye5tn@mail.uc.edu::949a86a8-d51a-475c-b93c-b07eaf62bf9c" providerId="AD" clId="Web-{4FF51E8F-5D1F-4B5D-9076-7E7400B8E77E}" dt="2023-02-27T22:12:54.682" v="1"/>
          <pc:sldLayoutMkLst>
            <pc:docMk/>
            <pc:sldMasterMk cId="3509157265" sldId="2147483660"/>
            <pc:sldLayoutMk cId="1073970051" sldId="2147483668"/>
          </pc:sldLayoutMkLst>
        </pc:sldLayoutChg>
        <pc:sldLayoutChg chg="add mod replId">
          <pc:chgData name="Nguyen, Tan (nguye5tn)" userId="S::nguye5tn@mail.uc.edu::949a86a8-d51a-475c-b93c-b07eaf62bf9c" providerId="AD" clId="Web-{4FF51E8F-5D1F-4B5D-9076-7E7400B8E77E}" dt="2023-02-27T22:12:54.682" v="1"/>
          <pc:sldLayoutMkLst>
            <pc:docMk/>
            <pc:sldMasterMk cId="3509157265" sldId="2147483660"/>
            <pc:sldLayoutMk cId="967545027" sldId="2147483669"/>
          </pc:sldLayoutMkLst>
        </pc:sldLayoutChg>
        <pc:sldLayoutChg chg="add mod replId">
          <pc:chgData name="Nguyen, Tan (nguye5tn)" userId="S::nguye5tn@mail.uc.edu::949a86a8-d51a-475c-b93c-b07eaf62bf9c" providerId="AD" clId="Web-{4FF51E8F-5D1F-4B5D-9076-7E7400B8E77E}" dt="2023-02-27T22:12:54.682" v="1"/>
          <pc:sldLayoutMkLst>
            <pc:docMk/>
            <pc:sldMasterMk cId="3509157265" sldId="2147483660"/>
            <pc:sldLayoutMk cId="535222378" sldId="2147483670"/>
          </pc:sldLayoutMkLst>
        </pc:sldLayoutChg>
        <pc:sldLayoutChg chg="add mod replId">
          <pc:chgData name="Nguyen, Tan (nguye5tn)" userId="S::nguye5tn@mail.uc.edu::949a86a8-d51a-475c-b93c-b07eaf62bf9c" providerId="AD" clId="Web-{4FF51E8F-5D1F-4B5D-9076-7E7400B8E77E}" dt="2023-02-27T22:12:54.682" v="1"/>
          <pc:sldLayoutMkLst>
            <pc:docMk/>
            <pc:sldMasterMk cId="3509157265" sldId="2147483660"/>
            <pc:sldLayoutMk cId="3055525577" sldId="2147483671"/>
          </pc:sldLayoutMkLst>
        </pc:sldLayoutChg>
      </pc:sldMasterChg>
    </pc:docChg>
  </pc:docChgLst>
  <pc:docChgLst>
    <pc:chgData name="Do, Quan (doqn)" userId="S::doqn@mail.uc.edu::a6c840c6-a002-45ae-b904-4817c31dd5b3" providerId="AD" clId="Web-{61A947CA-5A47-4DD6-A99E-1FCD7E8A9DE4}"/>
    <pc:docChg chg="addSld modSld">
      <pc:chgData name="Do, Quan (doqn)" userId="S::doqn@mail.uc.edu::a6c840c6-a002-45ae-b904-4817c31dd5b3" providerId="AD" clId="Web-{61A947CA-5A47-4DD6-A99E-1FCD7E8A9DE4}" dt="2023-02-27T23:08:48.913" v="20"/>
      <pc:docMkLst>
        <pc:docMk/>
      </pc:docMkLst>
      <pc:sldChg chg="addSp delSp modSp">
        <pc:chgData name="Do, Quan (doqn)" userId="S::doqn@mail.uc.edu::a6c840c6-a002-45ae-b904-4817c31dd5b3" providerId="AD" clId="Web-{61A947CA-5A47-4DD6-A99E-1FCD7E8A9DE4}" dt="2023-02-27T23:03:17.936" v="8"/>
        <pc:sldMkLst>
          <pc:docMk/>
          <pc:sldMk cId="1901972314" sldId="256"/>
        </pc:sldMkLst>
        <pc:picChg chg="add del mod">
          <ac:chgData name="Do, Quan (doqn)" userId="S::doqn@mail.uc.edu::a6c840c6-a002-45ae-b904-4817c31dd5b3" providerId="AD" clId="Web-{61A947CA-5A47-4DD6-A99E-1FCD7E8A9DE4}" dt="2023-02-27T23:02:10.825" v="3"/>
          <ac:picMkLst>
            <pc:docMk/>
            <pc:sldMk cId="1901972314" sldId="256"/>
            <ac:picMk id="3" creationId="{AC4F7674-F536-9A6A-6CC6-0EF83EAC8100}"/>
          </ac:picMkLst>
        </pc:picChg>
        <pc:picChg chg="add del mod">
          <ac:chgData name="Do, Quan (doqn)" userId="S::doqn@mail.uc.edu::a6c840c6-a002-45ae-b904-4817c31dd5b3" providerId="AD" clId="Web-{61A947CA-5A47-4DD6-A99E-1FCD7E8A9DE4}" dt="2023-02-27T23:03:17.936" v="8"/>
          <ac:picMkLst>
            <pc:docMk/>
            <pc:sldMk cId="1901972314" sldId="256"/>
            <ac:picMk id="5" creationId="{0B957B18-7B24-D716-2689-8E7CFB2DBE62}"/>
          </ac:picMkLst>
        </pc:picChg>
      </pc:sldChg>
      <pc:sldChg chg="addSp delSp modSp new">
        <pc:chgData name="Do, Quan (doqn)" userId="S::doqn@mail.uc.edu::a6c840c6-a002-45ae-b904-4817c31dd5b3" providerId="AD" clId="Web-{61A947CA-5A47-4DD6-A99E-1FCD7E8A9DE4}" dt="2023-02-27T23:08:48.913" v="20"/>
        <pc:sldMkLst>
          <pc:docMk/>
          <pc:sldMk cId="2155669991" sldId="257"/>
        </pc:sldMkLst>
        <pc:spChg chg="del">
          <ac:chgData name="Do, Quan (doqn)" userId="S::doqn@mail.uc.edu::a6c840c6-a002-45ae-b904-4817c31dd5b3" providerId="AD" clId="Web-{61A947CA-5A47-4DD6-A99E-1FCD7E8A9DE4}" dt="2023-02-27T23:05:37.611" v="10"/>
          <ac:spMkLst>
            <pc:docMk/>
            <pc:sldMk cId="2155669991" sldId="257"/>
            <ac:spMk id="3" creationId="{3F39784D-E415-171A-1720-D3F47F8CFE51}"/>
          </ac:spMkLst>
        </pc:spChg>
        <pc:spChg chg="add mod">
          <ac:chgData name="Do, Quan (doqn)" userId="S::doqn@mail.uc.edu::a6c840c6-a002-45ae-b904-4817c31dd5b3" providerId="AD" clId="Web-{61A947CA-5A47-4DD6-A99E-1FCD7E8A9DE4}" dt="2023-02-27T23:05:48.830" v="11"/>
          <ac:spMkLst>
            <pc:docMk/>
            <pc:sldMk cId="2155669991" sldId="257"/>
            <ac:spMk id="6" creationId="{2EE2C70B-A3A8-455B-52B5-3C4CBE64A47D}"/>
          </ac:spMkLst>
        </pc:spChg>
        <pc:spChg chg="add del">
          <ac:chgData name="Do, Quan (doqn)" userId="S::doqn@mail.uc.edu::a6c840c6-a002-45ae-b904-4817c31dd5b3" providerId="AD" clId="Web-{61A947CA-5A47-4DD6-A99E-1FCD7E8A9DE4}" dt="2023-02-27T23:07:07.145" v="13"/>
          <ac:spMkLst>
            <pc:docMk/>
            <pc:sldMk cId="2155669991" sldId="257"/>
            <ac:spMk id="7" creationId="{E0AFB680-94C2-65CD-F77D-A92706C4FB0C}"/>
          </ac:spMkLst>
        </pc:spChg>
        <pc:picChg chg="add del mod ord">
          <ac:chgData name="Do, Quan (doqn)" userId="S::doqn@mail.uc.edu::a6c840c6-a002-45ae-b904-4817c31dd5b3" providerId="AD" clId="Web-{61A947CA-5A47-4DD6-A99E-1FCD7E8A9DE4}" dt="2023-02-27T23:05:48.830" v="11"/>
          <ac:picMkLst>
            <pc:docMk/>
            <pc:sldMk cId="2155669991" sldId="257"/>
            <ac:picMk id="4" creationId="{45B038FB-CD13-BC74-AED8-260D5AC3834B}"/>
          </ac:picMkLst>
        </pc:picChg>
        <pc:picChg chg="add del mod">
          <ac:chgData name="Do, Quan (doqn)" userId="S::doqn@mail.uc.edu::a6c840c6-a002-45ae-b904-4817c31dd5b3" providerId="AD" clId="Web-{61A947CA-5A47-4DD6-A99E-1FCD7E8A9DE4}" dt="2023-02-27T23:07:19.535" v="15"/>
          <ac:picMkLst>
            <pc:docMk/>
            <pc:sldMk cId="2155669991" sldId="257"/>
            <ac:picMk id="8" creationId="{4A2B75BB-CF31-5A59-E725-CFE6F81F9095}"/>
          </ac:picMkLst>
        </pc:picChg>
        <pc:picChg chg="add del mod">
          <ac:chgData name="Do, Quan (doqn)" userId="S::doqn@mail.uc.edu::a6c840c6-a002-45ae-b904-4817c31dd5b3" providerId="AD" clId="Web-{61A947CA-5A47-4DD6-A99E-1FCD7E8A9DE4}" dt="2023-02-27T23:08:48.913" v="20"/>
          <ac:picMkLst>
            <pc:docMk/>
            <pc:sldMk cId="2155669991" sldId="257"/>
            <ac:picMk id="9" creationId="{4404767C-A43A-8BF0-9956-E19E1BF0A31D}"/>
          </ac:picMkLst>
        </pc:picChg>
      </pc:sldChg>
    </pc:docChg>
  </pc:docChgLst>
  <pc:docChgLst>
    <pc:chgData name="Quan" userId="a6c840c6-a002-45ae-b904-4817c31dd5b3" providerId="ADAL" clId="{3C8FE018-A66D-4688-814F-FDA95ABF31AF}"/>
    <pc:docChg chg="custSel modSld">
      <pc:chgData name="Quan" userId="a6c840c6-a002-45ae-b904-4817c31dd5b3" providerId="ADAL" clId="{3C8FE018-A66D-4688-814F-FDA95ABF31AF}" dt="2023-02-27T23:12:15.140" v="23" actId="1076"/>
      <pc:docMkLst>
        <pc:docMk/>
      </pc:docMkLst>
      <pc:sldChg chg="addSp delSp modSp mod">
        <pc:chgData name="Quan" userId="a6c840c6-a002-45ae-b904-4817c31dd5b3" providerId="ADAL" clId="{3C8FE018-A66D-4688-814F-FDA95ABF31AF}" dt="2023-02-27T23:12:15.140" v="23" actId="1076"/>
        <pc:sldMkLst>
          <pc:docMk/>
          <pc:sldMk cId="2155669991" sldId="257"/>
        </pc:sldMkLst>
        <pc:spChg chg="add mod">
          <ac:chgData name="Quan" userId="a6c840c6-a002-45ae-b904-4817c31dd5b3" providerId="ADAL" clId="{3C8FE018-A66D-4688-814F-FDA95ABF31AF}" dt="2023-02-27T23:10:55.733" v="0" actId="478"/>
          <ac:spMkLst>
            <pc:docMk/>
            <pc:sldMk cId="2155669991" sldId="257"/>
            <ac:spMk id="5" creationId="{9E8F9FF7-9B4A-FF0E-5DA3-621DE6D0FB4B}"/>
          </ac:spMkLst>
        </pc:spChg>
        <pc:spChg chg="mod">
          <ac:chgData name="Quan" userId="a6c840c6-a002-45ae-b904-4817c31dd5b3" providerId="ADAL" clId="{3C8FE018-A66D-4688-814F-FDA95ABF31AF}" dt="2023-02-27T23:11:45.462" v="22" actId="404"/>
          <ac:spMkLst>
            <pc:docMk/>
            <pc:sldMk cId="2155669991" sldId="257"/>
            <ac:spMk id="7" creationId="{960A67D7-4B42-33C7-6A03-B81BD1B4E620}"/>
          </ac:spMkLst>
        </pc:spChg>
        <pc:spChg chg="mod">
          <ac:chgData name="Quan" userId="a6c840c6-a002-45ae-b904-4817c31dd5b3" providerId="ADAL" clId="{3C8FE018-A66D-4688-814F-FDA95ABF31AF}" dt="2023-02-27T23:11:45.462" v="22" actId="404"/>
          <ac:spMkLst>
            <pc:docMk/>
            <pc:sldMk cId="2155669991" sldId="257"/>
            <ac:spMk id="8" creationId="{89D284E8-3B55-E201-3145-1B2136077DD2}"/>
          </ac:spMkLst>
        </pc:spChg>
        <pc:spChg chg="mod">
          <ac:chgData name="Quan" userId="a6c840c6-a002-45ae-b904-4817c31dd5b3" providerId="ADAL" clId="{3C8FE018-A66D-4688-814F-FDA95ABF31AF}" dt="2023-02-27T23:11:45.462" v="22" actId="404"/>
          <ac:spMkLst>
            <pc:docMk/>
            <pc:sldMk cId="2155669991" sldId="257"/>
            <ac:spMk id="9" creationId="{4B3B39B6-C0A9-25F4-6A0A-28EECA30821A}"/>
          </ac:spMkLst>
        </pc:spChg>
        <pc:spChg chg="mod">
          <ac:chgData name="Quan" userId="a6c840c6-a002-45ae-b904-4817c31dd5b3" providerId="ADAL" clId="{3C8FE018-A66D-4688-814F-FDA95ABF31AF}" dt="2023-02-27T23:11:45.462" v="22" actId="404"/>
          <ac:spMkLst>
            <pc:docMk/>
            <pc:sldMk cId="2155669991" sldId="257"/>
            <ac:spMk id="10" creationId="{AA086700-102B-FE62-3A2A-97CD41562EE6}"/>
          </ac:spMkLst>
        </pc:spChg>
        <pc:spChg chg="mod">
          <ac:chgData name="Quan" userId="a6c840c6-a002-45ae-b904-4817c31dd5b3" providerId="ADAL" clId="{3C8FE018-A66D-4688-814F-FDA95ABF31AF}" dt="2023-02-27T23:11:45.462" v="22" actId="404"/>
          <ac:spMkLst>
            <pc:docMk/>
            <pc:sldMk cId="2155669991" sldId="257"/>
            <ac:spMk id="11" creationId="{64CF089F-39F8-0DE2-6B87-68EBD16B2CB5}"/>
          </ac:spMkLst>
        </pc:spChg>
        <pc:spChg chg="mod">
          <ac:chgData name="Quan" userId="a6c840c6-a002-45ae-b904-4817c31dd5b3" providerId="ADAL" clId="{3C8FE018-A66D-4688-814F-FDA95ABF31AF}" dt="2023-02-27T23:11:45.462" v="22" actId="404"/>
          <ac:spMkLst>
            <pc:docMk/>
            <pc:sldMk cId="2155669991" sldId="257"/>
            <ac:spMk id="12" creationId="{6B18C682-74AC-7397-7D6D-E257BB38F5E5}"/>
          </ac:spMkLst>
        </pc:spChg>
        <pc:spChg chg="mod">
          <ac:chgData name="Quan" userId="a6c840c6-a002-45ae-b904-4817c31dd5b3" providerId="ADAL" clId="{3C8FE018-A66D-4688-814F-FDA95ABF31AF}" dt="2023-02-27T23:11:45.462" v="22" actId="404"/>
          <ac:spMkLst>
            <pc:docMk/>
            <pc:sldMk cId="2155669991" sldId="257"/>
            <ac:spMk id="13" creationId="{AFA72294-3436-294F-C120-1DECAD9F80E5}"/>
          </ac:spMkLst>
        </pc:spChg>
        <pc:spChg chg="mod">
          <ac:chgData name="Quan" userId="a6c840c6-a002-45ae-b904-4817c31dd5b3" providerId="ADAL" clId="{3C8FE018-A66D-4688-814F-FDA95ABF31AF}" dt="2023-02-27T23:11:45.462" v="22" actId="404"/>
          <ac:spMkLst>
            <pc:docMk/>
            <pc:sldMk cId="2155669991" sldId="257"/>
            <ac:spMk id="14" creationId="{C9FD97F3-F0D1-5B33-63CA-2AF8E8D77B19}"/>
          </ac:spMkLst>
        </pc:spChg>
        <pc:spChg chg="mod">
          <ac:chgData name="Quan" userId="a6c840c6-a002-45ae-b904-4817c31dd5b3" providerId="ADAL" clId="{3C8FE018-A66D-4688-814F-FDA95ABF31AF}" dt="2023-02-27T23:11:45.462" v="22" actId="404"/>
          <ac:spMkLst>
            <pc:docMk/>
            <pc:sldMk cId="2155669991" sldId="257"/>
            <ac:spMk id="15" creationId="{AC1B8972-1E67-75EE-73E2-1BDC5F8060E3}"/>
          </ac:spMkLst>
        </pc:spChg>
        <pc:spChg chg="mod">
          <ac:chgData name="Quan" userId="a6c840c6-a002-45ae-b904-4817c31dd5b3" providerId="ADAL" clId="{3C8FE018-A66D-4688-814F-FDA95ABF31AF}" dt="2023-02-27T23:11:45.462" v="22" actId="404"/>
          <ac:spMkLst>
            <pc:docMk/>
            <pc:sldMk cId="2155669991" sldId="257"/>
            <ac:spMk id="16" creationId="{83941E51-3BCA-E251-BFCF-05084CFFFDA1}"/>
          </ac:spMkLst>
        </pc:spChg>
        <pc:spChg chg="mod">
          <ac:chgData name="Quan" userId="a6c840c6-a002-45ae-b904-4817c31dd5b3" providerId="ADAL" clId="{3C8FE018-A66D-4688-814F-FDA95ABF31AF}" dt="2023-02-27T23:11:45.462" v="22" actId="404"/>
          <ac:spMkLst>
            <pc:docMk/>
            <pc:sldMk cId="2155669991" sldId="257"/>
            <ac:spMk id="17" creationId="{B3BB7B6D-8F9B-EF61-769B-F3B7B28143F1}"/>
          </ac:spMkLst>
        </pc:spChg>
        <pc:spChg chg="mod">
          <ac:chgData name="Quan" userId="a6c840c6-a002-45ae-b904-4817c31dd5b3" providerId="ADAL" clId="{3C8FE018-A66D-4688-814F-FDA95ABF31AF}" dt="2023-02-27T23:11:45.462" v="22" actId="404"/>
          <ac:spMkLst>
            <pc:docMk/>
            <pc:sldMk cId="2155669991" sldId="257"/>
            <ac:spMk id="18" creationId="{081A193F-D9DA-65E6-5C1B-1820412E1269}"/>
          </ac:spMkLst>
        </pc:spChg>
        <pc:grpChg chg="add mod">
          <ac:chgData name="Quan" userId="a6c840c6-a002-45ae-b904-4817c31dd5b3" providerId="ADAL" clId="{3C8FE018-A66D-4688-814F-FDA95ABF31AF}" dt="2023-02-27T23:12:15.140" v="23" actId="1076"/>
          <ac:grpSpMkLst>
            <pc:docMk/>
            <pc:sldMk cId="2155669991" sldId="257"/>
            <ac:grpSpMk id="6" creationId="{9B88C2C1-A0BA-CCEF-D210-9F8F91AD263B}"/>
          </ac:grpSpMkLst>
        </pc:grpChg>
        <pc:picChg chg="del">
          <ac:chgData name="Quan" userId="a6c840c6-a002-45ae-b904-4817c31dd5b3" providerId="ADAL" clId="{3C8FE018-A66D-4688-814F-FDA95ABF31AF}" dt="2023-02-27T23:10:55.733" v="0" actId="478"/>
          <ac:picMkLst>
            <pc:docMk/>
            <pc:sldMk cId="2155669991" sldId="257"/>
            <ac:picMk id="4" creationId="{45B038FB-CD13-BC74-AED8-260D5AC3834B}"/>
          </ac:picMkLst>
        </pc:picChg>
      </pc:sldChg>
    </pc:docChg>
  </pc:docChgLst>
  <pc:docChgLst>
    <pc:chgData name="Gardner, Jacob (gardnjr)" userId="f5a17846-29b8-471e-9734-108c21b4ec9f" providerId="ADAL" clId="{A5B8FD88-6D60-4688-A6CB-F2EF586C7BA2}"/>
    <pc:docChg chg="undo custSel modSld">
      <pc:chgData name="Gardner, Jacob (gardnjr)" userId="f5a17846-29b8-471e-9734-108c21b4ec9f" providerId="ADAL" clId="{A5B8FD88-6D60-4688-A6CB-F2EF586C7BA2}" dt="2023-02-27T23:26:23.498" v="520" actId="14100"/>
      <pc:docMkLst>
        <pc:docMk/>
      </pc:docMkLst>
      <pc:sldChg chg="addSp delSp modSp mod">
        <pc:chgData name="Gardner, Jacob (gardnjr)" userId="f5a17846-29b8-471e-9734-108c21b4ec9f" providerId="ADAL" clId="{A5B8FD88-6D60-4688-A6CB-F2EF586C7BA2}" dt="2023-02-27T23:26:23.498" v="520" actId="14100"/>
        <pc:sldMkLst>
          <pc:docMk/>
          <pc:sldMk cId="1901972314" sldId="256"/>
        </pc:sldMkLst>
        <pc:spChg chg="mod">
          <ac:chgData name="Gardner, Jacob (gardnjr)" userId="f5a17846-29b8-471e-9734-108c21b4ec9f" providerId="ADAL" clId="{A5B8FD88-6D60-4688-A6CB-F2EF586C7BA2}" dt="2023-02-27T23:13:43.135" v="509" actId="2711"/>
          <ac:spMkLst>
            <pc:docMk/>
            <pc:sldMk cId="1901972314" sldId="256"/>
            <ac:spMk id="2" creationId="{67D370B2-EA6E-20ED-A516-704E21524E6F}"/>
          </ac:spMkLst>
        </pc:spChg>
        <pc:spChg chg="del mod">
          <ac:chgData name="Gardner, Jacob (gardnjr)" userId="f5a17846-29b8-471e-9734-108c21b4ec9f" providerId="ADAL" clId="{A5B8FD88-6D60-4688-A6CB-F2EF586C7BA2}" dt="2023-02-27T22:28:02.332" v="207" actId="478"/>
          <ac:spMkLst>
            <pc:docMk/>
            <pc:sldMk cId="1901972314" sldId="256"/>
            <ac:spMk id="3" creationId="{26223EB7-0612-5DB5-6BE2-DE62B801DBFA}"/>
          </ac:spMkLst>
        </pc:spChg>
        <pc:spChg chg="add del mod">
          <ac:chgData name="Gardner, Jacob (gardnjr)" userId="f5a17846-29b8-471e-9734-108c21b4ec9f" providerId="ADAL" clId="{A5B8FD88-6D60-4688-A6CB-F2EF586C7BA2}" dt="2023-02-27T22:14:09.802" v="15" actId="478"/>
          <ac:spMkLst>
            <pc:docMk/>
            <pc:sldMk cId="1901972314" sldId="256"/>
            <ac:spMk id="5" creationId="{67BD4246-7675-2AD3-6C1D-7040081DACF6}"/>
          </ac:spMkLst>
        </pc:spChg>
        <pc:spChg chg="add mod">
          <ac:chgData name="Gardner, Jacob (gardnjr)" userId="f5a17846-29b8-471e-9734-108c21b4ec9f" providerId="ADAL" clId="{A5B8FD88-6D60-4688-A6CB-F2EF586C7BA2}" dt="2023-02-27T23:13:50.157" v="510" actId="2711"/>
          <ac:spMkLst>
            <pc:docMk/>
            <pc:sldMk cId="1901972314" sldId="256"/>
            <ac:spMk id="6" creationId="{C61A5A1A-F9BE-DEB1-19DF-553283155A4D}"/>
          </ac:spMkLst>
        </pc:spChg>
        <pc:spChg chg="add mod">
          <ac:chgData name="Gardner, Jacob (gardnjr)" userId="f5a17846-29b8-471e-9734-108c21b4ec9f" providerId="ADAL" clId="{A5B8FD88-6D60-4688-A6CB-F2EF586C7BA2}" dt="2023-02-27T23:13:58.669" v="512" actId="2711"/>
          <ac:spMkLst>
            <pc:docMk/>
            <pc:sldMk cId="1901972314" sldId="256"/>
            <ac:spMk id="7" creationId="{0D71C94D-0E73-8E5D-DC75-CE41DD25C6A6}"/>
          </ac:spMkLst>
        </pc:spChg>
        <pc:spChg chg="add mod">
          <ac:chgData name="Gardner, Jacob (gardnjr)" userId="f5a17846-29b8-471e-9734-108c21b4ec9f" providerId="ADAL" clId="{A5B8FD88-6D60-4688-A6CB-F2EF586C7BA2}" dt="2023-02-27T23:14:09.937" v="514" actId="2711"/>
          <ac:spMkLst>
            <pc:docMk/>
            <pc:sldMk cId="1901972314" sldId="256"/>
            <ac:spMk id="8" creationId="{B0719178-A0B0-F689-C6C6-5F35DDD34D65}"/>
          </ac:spMkLst>
        </pc:spChg>
        <pc:spChg chg="add mod">
          <ac:chgData name="Gardner, Jacob (gardnjr)" userId="f5a17846-29b8-471e-9734-108c21b4ec9f" providerId="ADAL" clId="{A5B8FD88-6D60-4688-A6CB-F2EF586C7BA2}" dt="2023-02-27T23:13:28.044" v="505" actId="2711"/>
          <ac:spMkLst>
            <pc:docMk/>
            <pc:sldMk cId="1901972314" sldId="256"/>
            <ac:spMk id="9" creationId="{7F60F026-9F6F-D022-ED07-20F7399057A8}"/>
          </ac:spMkLst>
        </pc:spChg>
        <pc:spChg chg="add mod">
          <ac:chgData name="Gardner, Jacob (gardnjr)" userId="f5a17846-29b8-471e-9734-108c21b4ec9f" providerId="ADAL" clId="{A5B8FD88-6D60-4688-A6CB-F2EF586C7BA2}" dt="2023-02-27T22:33:14.585" v="264" actId="1076"/>
          <ac:spMkLst>
            <pc:docMk/>
            <pc:sldMk cId="1901972314" sldId="256"/>
            <ac:spMk id="11" creationId="{7E5E624C-81E6-F571-852F-D0DD7369EED2}"/>
          </ac:spMkLst>
        </pc:spChg>
        <pc:spChg chg="add mod">
          <ac:chgData name="Gardner, Jacob (gardnjr)" userId="f5a17846-29b8-471e-9734-108c21b4ec9f" providerId="ADAL" clId="{A5B8FD88-6D60-4688-A6CB-F2EF586C7BA2}" dt="2023-02-27T23:13:54.741" v="511" actId="2711"/>
          <ac:spMkLst>
            <pc:docMk/>
            <pc:sldMk cId="1901972314" sldId="256"/>
            <ac:spMk id="12" creationId="{31145F38-9F71-84B1-8035-E5421CA5107D}"/>
          </ac:spMkLst>
        </pc:spChg>
        <pc:spChg chg="add mod">
          <ac:chgData name="Gardner, Jacob (gardnjr)" userId="f5a17846-29b8-471e-9734-108c21b4ec9f" providerId="ADAL" clId="{A5B8FD88-6D60-4688-A6CB-F2EF586C7BA2}" dt="2023-02-27T23:24:02.345" v="515" actId="14100"/>
          <ac:spMkLst>
            <pc:docMk/>
            <pc:sldMk cId="1901972314" sldId="256"/>
            <ac:spMk id="13" creationId="{9522175B-56D0-73C6-92D4-B957456371D2}"/>
          </ac:spMkLst>
        </pc:spChg>
        <pc:spChg chg="add mod">
          <ac:chgData name="Gardner, Jacob (gardnjr)" userId="f5a17846-29b8-471e-9734-108c21b4ec9f" providerId="ADAL" clId="{A5B8FD88-6D60-4688-A6CB-F2EF586C7BA2}" dt="2023-02-27T22:32:49.633" v="259" actId="1076"/>
          <ac:spMkLst>
            <pc:docMk/>
            <pc:sldMk cId="1901972314" sldId="256"/>
            <ac:spMk id="14" creationId="{841ED9DF-4066-83F3-DE7B-A199D49A111D}"/>
          </ac:spMkLst>
        </pc:spChg>
        <pc:spChg chg="add mod">
          <ac:chgData name="Gardner, Jacob (gardnjr)" userId="f5a17846-29b8-471e-9734-108c21b4ec9f" providerId="ADAL" clId="{A5B8FD88-6D60-4688-A6CB-F2EF586C7BA2}" dt="2023-02-27T23:26:23.498" v="520" actId="14100"/>
          <ac:spMkLst>
            <pc:docMk/>
            <pc:sldMk cId="1901972314" sldId="256"/>
            <ac:spMk id="15" creationId="{9DA14E5C-3793-C953-2934-E28B9375B97A}"/>
          </ac:spMkLst>
        </pc:spChg>
        <pc:spChg chg="add mod">
          <ac:chgData name="Gardner, Jacob (gardnjr)" userId="f5a17846-29b8-471e-9734-108c21b4ec9f" providerId="ADAL" clId="{A5B8FD88-6D60-4688-A6CB-F2EF586C7BA2}" dt="2023-02-27T23:13:16.321" v="504" actId="2711"/>
          <ac:spMkLst>
            <pc:docMk/>
            <pc:sldMk cId="1901972314" sldId="256"/>
            <ac:spMk id="16" creationId="{A74CBBD2-7AF6-7406-8A46-296325194746}"/>
          </ac:spMkLst>
        </pc:spChg>
        <pc:spChg chg="add mod">
          <ac:chgData name="Gardner, Jacob (gardnjr)" userId="f5a17846-29b8-471e-9734-108c21b4ec9f" providerId="ADAL" clId="{A5B8FD88-6D60-4688-A6CB-F2EF586C7BA2}" dt="2023-02-27T22:35:56.730" v="277" actId="255"/>
          <ac:spMkLst>
            <pc:docMk/>
            <pc:sldMk cId="1901972314" sldId="256"/>
            <ac:spMk id="17" creationId="{D08D14E9-05A1-7BC4-90C7-A090A12BBD50}"/>
          </ac:spMkLst>
        </pc:spChg>
        <pc:spChg chg="add mod">
          <ac:chgData name="Gardner, Jacob (gardnjr)" userId="f5a17846-29b8-471e-9734-108c21b4ec9f" providerId="ADAL" clId="{A5B8FD88-6D60-4688-A6CB-F2EF586C7BA2}" dt="2023-02-27T23:13:38.424" v="507" actId="2711"/>
          <ac:spMkLst>
            <pc:docMk/>
            <pc:sldMk cId="1901972314" sldId="256"/>
            <ac:spMk id="26" creationId="{8818387D-87CB-F547-FED9-C0D360794A19}"/>
          </ac:spMkLst>
        </pc:spChg>
        <pc:spChg chg="add mod">
          <ac:chgData name="Gardner, Jacob (gardnjr)" userId="f5a17846-29b8-471e-9734-108c21b4ec9f" providerId="ADAL" clId="{A5B8FD88-6D60-4688-A6CB-F2EF586C7BA2}" dt="2023-02-27T23:13:33.407" v="506" actId="2711"/>
          <ac:spMkLst>
            <pc:docMk/>
            <pc:sldMk cId="1901972314" sldId="256"/>
            <ac:spMk id="27" creationId="{45AA85C2-9422-1200-7246-F9A2FE708D34}"/>
          </ac:spMkLst>
        </pc:spChg>
        <pc:spChg chg="add mod">
          <ac:chgData name="Gardner, Jacob (gardnjr)" userId="f5a17846-29b8-471e-9734-108c21b4ec9f" providerId="ADAL" clId="{A5B8FD88-6D60-4688-A6CB-F2EF586C7BA2}" dt="2023-02-27T23:13:40.719" v="508" actId="2711"/>
          <ac:spMkLst>
            <pc:docMk/>
            <pc:sldMk cId="1901972314" sldId="256"/>
            <ac:spMk id="28" creationId="{7E907E51-E054-1BC9-9618-8E02D14750FA}"/>
          </ac:spMkLst>
        </pc:spChg>
        <pc:picChg chg="mod">
          <ac:chgData name="Gardner, Jacob (gardnjr)" userId="f5a17846-29b8-471e-9734-108c21b4ec9f" providerId="ADAL" clId="{A5B8FD88-6D60-4688-A6CB-F2EF586C7BA2}" dt="2023-02-27T23:24:26.629" v="519" actId="1076"/>
          <ac:picMkLst>
            <pc:docMk/>
            <pc:sldMk cId="1901972314" sldId="256"/>
            <ac:picMk id="4" creationId="{B7D2C9E0-8A5C-8138-95F9-C4D87CBD6223}"/>
          </ac:picMkLst>
        </pc:picChg>
        <pc:picChg chg="add mod">
          <ac:chgData name="Gardner, Jacob (gardnjr)" userId="f5a17846-29b8-471e-9734-108c21b4ec9f" providerId="ADAL" clId="{A5B8FD88-6D60-4688-A6CB-F2EF586C7BA2}" dt="2023-02-27T22:36:51.192" v="281" actId="1076"/>
          <ac:picMkLst>
            <pc:docMk/>
            <pc:sldMk cId="1901972314" sldId="256"/>
            <ac:picMk id="18" creationId="{0BEF8D74-FD41-5FBD-1E51-14379C0C3675}"/>
          </ac:picMkLst>
        </pc:picChg>
        <pc:picChg chg="add mod">
          <ac:chgData name="Gardner, Jacob (gardnjr)" userId="f5a17846-29b8-471e-9734-108c21b4ec9f" providerId="ADAL" clId="{A5B8FD88-6D60-4688-A6CB-F2EF586C7BA2}" dt="2023-02-27T22:37:02.992" v="285" actId="1076"/>
          <ac:picMkLst>
            <pc:docMk/>
            <pc:sldMk cId="1901972314" sldId="256"/>
            <ac:picMk id="19" creationId="{8757F678-A5D1-CF82-7A5A-8FFD4DFE3DCD}"/>
          </ac:picMkLst>
        </pc:picChg>
        <pc:picChg chg="add mod">
          <ac:chgData name="Gardner, Jacob (gardnjr)" userId="f5a17846-29b8-471e-9734-108c21b4ec9f" providerId="ADAL" clId="{A5B8FD88-6D60-4688-A6CB-F2EF586C7BA2}" dt="2023-02-27T23:24:22.642" v="517" actId="1076"/>
          <ac:picMkLst>
            <pc:docMk/>
            <pc:sldMk cId="1901972314" sldId="256"/>
            <ac:picMk id="20" creationId="{719DA607-6B73-49CB-5B20-214006ADBE70}"/>
          </ac:picMkLst>
        </pc:picChg>
        <pc:picChg chg="add mod">
          <ac:chgData name="Gardner, Jacob (gardnjr)" userId="f5a17846-29b8-471e-9734-108c21b4ec9f" providerId="ADAL" clId="{A5B8FD88-6D60-4688-A6CB-F2EF586C7BA2}" dt="2023-02-27T23:24:25.189" v="518" actId="1076"/>
          <ac:picMkLst>
            <pc:docMk/>
            <pc:sldMk cId="1901972314" sldId="256"/>
            <ac:picMk id="21" creationId="{D4A9B8FB-037E-319A-E414-6C932F85A54C}"/>
          </ac:picMkLst>
        </pc:picChg>
        <pc:picChg chg="add del mod">
          <ac:chgData name="Gardner, Jacob (gardnjr)" userId="f5a17846-29b8-471e-9734-108c21b4ec9f" providerId="ADAL" clId="{A5B8FD88-6D60-4688-A6CB-F2EF586C7BA2}" dt="2023-02-27T22:53:15.379" v="302" actId="478"/>
          <ac:picMkLst>
            <pc:docMk/>
            <pc:sldMk cId="1901972314" sldId="256"/>
            <ac:picMk id="23" creationId="{0A687E61-AB7A-6854-C402-811FB74D747D}"/>
          </ac:picMkLst>
        </pc:picChg>
        <pc:picChg chg="add mod">
          <ac:chgData name="Gardner, Jacob (gardnjr)" userId="f5a17846-29b8-471e-9734-108c21b4ec9f" providerId="ADAL" clId="{A5B8FD88-6D60-4688-A6CB-F2EF586C7BA2}" dt="2023-02-27T22:53:18.487" v="303" actId="1076"/>
          <ac:picMkLst>
            <pc:docMk/>
            <pc:sldMk cId="1901972314" sldId="256"/>
            <ac:picMk id="25" creationId="{E1965270-DC53-C683-53DE-21D85590B4C3}"/>
          </ac:picMkLst>
        </pc:picChg>
      </pc:sldChg>
      <pc:sldChg chg="modSp">
        <pc:chgData name="Gardner, Jacob (gardnjr)" userId="f5a17846-29b8-471e-9734-108c21b4ec9f" providerId="ADAL" clId="{A5B8FD88-6D60-4688-A6CB-F2EF586C7BA2}" dt="2023-02-27T22:26:12.650" v="193"/>
        <pc:sldMkLst>
          <pc:docMk/>
          <pc:sldMk cId="1830046191" sldId="257"/>
        </pc:sldMkLst>
        <pc:spChg chg="mod">
          <ac:chgData name="Gardner, Jacob (gardnjr)" userId="f5a17846-29b8-471e-9734-108c21b4ec9f" providerId="ADAL" clId="{A5B8FD88-6D60-4688-A6CB-F2EF586C7BA2}" dt="2023-02-27T22:26:12.650" v="193"/>
          <ac:spMkLst>
            <pc:docMk/>
            <pc:sldMk cId="1830046191" sldId="257"/>
            <ac:spMk id="2" creationId="{EB6C46A0-1F3B-112B-57C6-3DA8247BBF1B}"/>
          </ac:spMkLst>
        </pc:spChg>
        <pc:spChg chg="mod">
          <ac:chgData name="Gardner, Jacob (gardnjr)" userId="f5a17846-29b8-471e-9734-108c21b4ec9f" providerId="ADAL" clId="{A5B8FD88-6D60-4688-A6CB-F2EF586C7BA2}" dt="2023-02-27T22:26:12.650" v="193"/>
          <ac:spMkLst>
            <pc:docMk/>
            <pc:sldMk cId="1830046191" sldId="257"/>
            <ac:spMk id="3" creationId="{817E88D7-E78E-4682-5DA7-DA94303733AA}"/>
          </ac:spMkLst>
        </pc:spChg>
      </pc:sldChg>
    </pc:docChg>
  </pc:docChgLst>
  <pc:docChgLst>
    <pc:chgData name="Nguyen, Tan (nguye5tn)" userId="949a86a8-d51a-475c-b93c-b07eaf62bf9c" providerId="ADAL" clId="{96C2B5FE-042F-4B7D-8C96-8B86F7FADABE}"/>
    <pc:docChg chg="undo custSel addSld delSld modSld">
      <pc:chgData name="Nguyen, Tan (nguye5tn)" userId="949a86a8-d51a-475c-b93c-b07eaf62bf9c" providerId="ADAL" clId="{96C2B5FE-042F-4B7D-8C96-8B86F7FADABE}" dt="2023-02-27T23:26:03.393" v="124" actId="14100"/>
      <pc:docMkLst>
        <pc:docMk/>
      </pc:docMkLst>
      <pc:sldChg chg="addSp delSp modSp mod">
        <pc:chgData name="Nguyen, Tan (nguye5tn)" userId="949a86a8-d51a-475c-b93c-b07eaf62bf9c" providerId="ADAL" clId="{96C2B5FE-042F-4B7D-8C96-8B86F7FADABE}" dt="2023-02-27T23:26:03.393" v="124" actId="14100"/>
        <pc:sldMkLst>
          <pc:docMk/>
          <pc:sldMk cId="1901972314" sldId="256"/>
        </pc:sldMkLst>
        <pc:spChg chg="mod">
          <ac:chgData name="Nguyen, Tan (nguye5tn)" userId="949a86a8-d51a-475c-b93c-b07eaf62bf9c" providerId="ADAL" clId="{96C2B5FE-042F-4B7D-8C96-8B86F7FADABE}" dt="2023-02-27T23:24:45.932" v="115" actId="20577"/>
          <ac:spMkLst>
            <pc:docMk/>
            <pc:sldMk cId="1901972314" sldId="256"/>
            <ac:spMk id="8" creationId="{B0719178-A0B0-F689-C6C6-5F35DDD34D65}"/>
          </ac:spMkLst>
        </pc:spChg>
        <pc:spChg chg="mod">
          <ac:chgData name="Nguyen, Tan (nguye5tn)" userId="949a86a8-d51a-475c-b93c-b07eaf62bf9c" providerId="ADAL" clId="{96C2B5FE-042F-4B7D-8C96-8B86F7FADABE}" dt="2023-02-27T23:26:03.393" v="124" actId="14100"/>
          <ac:spMkLst>
            <pc:docMk/>
            <pc:sldMk cId="1901972314" sldId="256"/>
            <ac:spMk id="13" creationId="{9522175B-56D0-73C6-92D4-B957456371D2}"/>
          </ac:spMkLst>
        </pc:spChg>
        <pc:spChg chg="mod">
          <ac:chgData name="Nguyen, Tan (nguye5tn)" userId="949a86a8-d51a-475c-b93c-b07eaf62bf9c" providerId="ADAL" clId="{96C2B5FE-042F-4B7D-8C96-8B86F7FADABE}" dt="2023-02-27T23:25:59.886" v="123" actId="255"/>
          <ac:spMkLst>
            <pc:docMk/>
            <pc:sldMk cId="1901972314" sldId="256"/>
            <ac:spMk id="16" creationId="{A74CBBD2-7AF6-7406-8A46-296325194746}"/>
          </ac:spMkLst>
        </pc:spChg>
        <pc:spChg chg="mod">
          <ac:chgData name="Nguyen, Tan (nguye5tn)" userId="949a86a8-d51a-475c-b93c-b07eaf62bf9c" providerId="ADAL" clId="{96C2B5FE-042F-4B7D-8C96-8B86F7FADABE}" dt="2023-02-27T23:25:21.573" v="122" actId="255"/>
          <ac:spMkLst>
            <pc:docMk/>
            <pc:sldMk cId="1901972314" sldId="256"/>
            <ac:spMk id="17" creationId="{D08D14E9-05A1-7BC4-90C7-A090A12BBD50}"/>
          </ac:spMkLst>
        </pc:spChg>
        <pc:spChg chg="mod">
          <ac:chgData name="Nguyen, Tan (nguye5tn)" userId="949a86a8-d51a-475c-b93c-b07eaf62bf9c" providerId="ADAL" clId="{96C2B5FE-042F-4B7D-8C96-8B86F7FADABE}" dt="2023-02-27T23:18:01.464" v="65"/>
          <ac:spMkLst>
            <pc:docMk/>
            <pc:sldMk cId="1901972314" sldId="256"/>
            <ac:spMk id="24" creationId="{2CE23F00-3782-9605-529D-591AA2A1486B}"/>
          </ac:spMkLst>
        </pc:spChg>
        <pc:spChg chg="mod">
          <ac:chgData name="Nguyen, Tan (nguye5tn)" userId="949a86a8-d51a-475c-b93c-b07eaf62bf9c" providerId="ADAL" clId="{96C2B5FE-042F-4B7D-8C96-8B86F7FADABE}" dt="2023-02-27T23:18:26.052" v="74" actId="14100"/>
          <ac:spMkLst>
            <pc:docMk/>
            <pc:sldMk cId="1901972314" sldId="256"/>
            <ac:spMk id="29" creationId="{4A67D2EC-02E4-E6BB-A575-D12A8582DEE8}"/>
          </ac:spMkLst>
        </pc:spChg>
        <pc:spChg chg="mod">
          <ac:chgData name="Nguyen, Tan (nguye5tn)" userId="949a86a8-d51a-475c-b93c-b07eaf62bf9c" providerId="ADAL" clId="{96C2B5FE-042F-4B7D-8C96-8B86F7FADABE}" dt="2023-02-27T23:18:01.464" v="65"/>
          <ac:spMkLst>
            <pc:docMk/>
            <pc:sldMk cId="1901972314" sldId="256"/>
            <ac:spMk id="30" creationId="{06A95D15-49B9-0D09-FF9F-2C35B40B9AB7}"/>
          </ac:spMkLst>
        </pc:spChg>
        <pc:spChg chg="mod">
          <ac:chgData name="Nguyen, Tan (nguye5tn)" userId="949a86a8-d51a-475c-b93c-b07eaf62bf9c" providerId="ADAL" clId="{96C2B5FE-042F-4B7D-8C96-8B86F7FADABE}" dt="2023-02-27T23:18:01.464" v="65"/>
          <ac:spMkLst>
            <pc:docMk/>
            <pc:sldMk cId="1901972314" sldId="256"/>
            <ac:spMk id="31" creationId="{E5B81876-6314-4D79-51FE-6808DD77F378}"/>
          </ac:spMkLst>
        </pc:spChg>
        <pc:spChg chg="mod">
          <ac:chgData name="Nguyen, Tan (nguye5tn)" userId="949a86a8-d51a-475c-b93c-b07eaf62bf9c" providerId="ADAL" clId="{96C2B5FE-042F-4B7D-8C96-8B86F7FADABE}" dt="2023-02-27T23:18:01.464" v="65"/>
          <ac:spMkLst>
            <pc:docMk/>
            <pc:sldMk cId="1901972314" sldId="256"/>
            <ac:spMk id="32" creationId="{6425E282-ED81-7B51-1524-F909F9E508CC}"/>
          </ac:spMkLst>
        </pc:spChg>
        <pc:spChg chg="mod">
          <ac:chgData name="Nguyen, Tan (nguye5tn)" userId="949a86a8-d51a-475c-b93c-b07eaf62bf9c" providerId="ADAL" clId="{96C2B5FE-042F-4B7D-8C96-8B86F7FADABE}" dt="2023-02-27T23:18:01.464" v="65"/>
          <ac:spMkLst>
            <pc:docMk/>
            <pc:sldMk cId="1901972314" sldId="256"/>
            <ac:spMk id="33" creationId="{DF8E1296-BB1B-C126-7A82-D99BC963CE4C}"/>
          </ac:spMkLst>
        </pc:spChg>
        <pc:spChg chg="mod">
          <ac:chgData name="Nguyen, Tan (nguye5tn)" userId="949a86a8-d51a-475c-b93c-b07eaf62bf9c" providerId="ADAL" clId="{96C2B5FE-042F-4B7D-8C96-8B86F7FADABE}" dt="2023-02-27T23:18:01.464" v="65"/>
          <ac:spMkLst>
            <pc:docMk/>
            <pc:sldMk cId="1901972314" sldId="256"/>
            <ac:spMk id="34" creationId="{D47A4F20-1413-79F6-3A0D-264BB7BA9816}"/>
          </ac:spMkLst>
        </pc:spChg>
        <pc:spChg chg="mod">
          <ac:chgData name="Nguyen, Tan (nguye5tn)" userId="949a86a8-d51a-475c-b93c-b07eaf62bf9c" providerId="ADAL" clId="{96C2B5FE-042F-4B7D-8C96-8B86F7FADABE}" dt="2023-02-27T23:18:01.464" v="65"/>
          <ac:spMkLst>
            <pc:docMk/>
            <pc:sldMk cId="1901972314" sldId="256"/>
            <ac:spMk id="35" creationId="{B5BAEE3B-09E6-F3C2-48B8-2EDC8E2C5E16}"/>
          </ac:spMkLst>
        </pc:spChg>
        <pc:spChg chg="mod">
          <ac:chgData name="Nguyen, Tan (nguye5tn)" userId="949a86a8-d51a-475c-b93c-b07eaf62bf9c" providerId="ADAL" clId="{96C2B5FE-042F-4B7D-8C96-8B86F7FADABE}" dt="2023-02-27T23:18:01.464" v="65"/>
          <ac:spMkLst>
            <pc:docMk/>
            <pc:sldMk cId="1901972314" sldId="256"/>
            <ac:spMk id="36" creationId="{CADF330F-97D0-55F1-145E-AB4B4F4F41ED}"/>
          </ac:spMkLst>
        </pc:spChg>
        <pc:spChg chg="mod">
          <ac:chgData name="Nguyen, Tan (nguye5tn)" userId="949a86a8-d51a-475c-b93c-b07eaf62bf9c" providerId="ADAL" clId="{96C2B5FE-042F-4B7D-8C96-8B86F7FADABE}" dt="2023-02-27T23:18:01.464" v="65"/>
          <ac:spMkLst>
            <pc:docMk/>
            <pc:sldMk cId="1901972314" sldId="256"/>
            <ac:spMk id="37" creationId="{C49F5BEE-F0D6-249D-3787-A921D5F00449}"/>
          </ac:spMkLst>
        </pc:spChg>
        <pc:spChg chg="mod">
          <ac:chgData name="Nguyen, Tan (nguye5tn)" userId="949a86a8-d51a-475c-b93c-b07eaf62bf9c" providerId="ADAL" clId="{96C2B5FE-042F-4B7D-8C96-8B86F7FADABE}" dt="2023-02-27T23:18:01.464" v="65"/>
          <ac:spMkLst>
            <pc:docMk/>
            <pc:sldMk cId="1901972314" sldId="256"/>
            <ac:spMk id="38" creationId="{3C2A34BA-BED7-EBF9-2E3F-2F886342DA28}"/>
          </ac:spMkLst>
        </pc:spChg>
        <pc:spChg chg="mod">
          <ac:chgData name="Nguyen, Tan (nguye5tn)" userId="949a86a8-d51a-475c-b93c-b07eaf62bf9c" providerId="ADAL" clId="{96C2B5FE-042F-4B7D-8C96-8B86F7FADABE}" dt="2023-02-27T23:18:01.464" v="65"/>
          <ac:spMkLst>
            <pc:docMk/>
            <pc:sldMk cId="1901972314" sldId="256"/>
            <ac:spMk id="39" creationId="{DE3F32E9-5EE9-8A7E-8A41-B52BBD5F5986}"/>
          </ac:spMkLst>
        </pc:spChg>
        <pc:grpChg chg="add mod">
          <ac:chgData name="Nguyen, Tan (nguye5tn)" userId="949a86a8-d51a-475c-b93c-b07eaf62bf9c" providerId="ADAL" clId="{96C2B5FE-042F-4B7D-8C96-8B86F7FADABE}" dt="2023-02-27T23:18:39.425" v="75" actId="1076"/>
          <ac:grpSpMkLst>
            <pc:docMk/>
            <pc:sldMk cId="1901972314" sldId="256"/>
            <ac:grpSpMk id="22" creationId="{6B86EE92-BC86-CE32-FA20-7F81D6675199}"/>
          </ac:grpSpMkLst>
        </pc:grpChg>
        <pc:picChg chg="add mod">
          <ac:chgData name="Nguyen, Tan (nguye5tn)" userId="949a86a8-d51a-475c-b93c-b07eaf62bf9c" providerId="ADAL" clId="{96C2B5FE-042F-4B7D-8C96-8B86F7FADABE}" dt="2023-02-27T22:40:49.161" v="15" actId="1076"/>
          <ac:picMkLst>
            <pc:docMk/>
            <pc:sldMk cId="1901972314" sldId="256"/>
            <ac:picMk id="4" creationId="{B7D2C9E0-8A5C-8138-95F9-C4D87CBD6223}"/>
          </ac:picMkLst>
        </pc:picChg>
        <pc:picChg chg="add del mod">
          <ac:chgData name="Nguyen, Tan (nguye5tn)" userId="949a86a8-d51a-475c-b93c-b07eaf62bf9c" providerId="ADAL" clId="{96C2B5FE-042F-4B7D-8C96-8B86F7FADABE}" dt="2023-02-27T23:07:06.087" v="38" actId="478"/>
          <ac:picMkLst>
            <pc:docMk/>
            <pc:sldMk cId="1901972314" sldId="256"/>
            <ac:picMk id="10" creationId="{5E7D5204-BAB6-643D-4724-344FCA4A3994}"/>
          </ac:picMkLst>
        </pc:picChg>
        <pc:picChg chg="mod">
          <ac:chgData name="Nguyen, Tan (nguye5tn)" userId="949a86a8-d51a-475c-b93c-b07eaf62bf9c" providerId="ADAL" clId="{96C2B5FE-042F-4B7D-8C96-8B86F7FADABE}" dt="2023-02-27T22:40:35.325" v="10" actId="1076"/>
          <ac:picMkLst>
            <pc:docMk/>
            <pc:sldMk cId="1901972314" sldId="256"/>
            <ac:picMk id="20" creationId="{719DA607-6B73-49CB-5B20-214006ADBE70}"/>
          </ac:picMkLst>
        </pc:picChg>
        <pc:picChg chg="mod">
          <ac:chgData name="Nguyen, Tan (nguye5tn)" userId="949a86a8-d51a-475c-b93c-b07eaf62bf9c" providerId="ADAL" clId="{96C2B5FE-042F-4B7D-8C96-8B86F7FADABE}" dt="2023-02-27T22:40:36.812" v="11" actId="1076"/>
          <ac:picMkLst>
            <pc:docMk/>
            <pc:sldMk cId="1901972314" sldId="256"/>
            <ac:picMk id="21" creationId="{D4A9B8FB-037E-319A-E414-6C932F85A54C}"/>
          </ac:picMkLst>
        </pc:picChg>
      </pc:sldChg>
      <pc:sldChg chg="addSp delSp modSp new del mod">
        <pc:chgData name="Nguyen, Tan (nguye5tn)" userId="949a86a8-d51a-475c-b93c-b07eaf62bf9c" providerId="ADAL" clId="{96C2B5FE-042F-4B7D-8C96-8B86F7FADABE}" dt="2023-02-27T23:01:53.290" v="25" actId="2696"/>
        <pc:sldMkLst>
          <pc:docMk/>
          <pc:sldMk cId="1830046191" sldId="257"/>
        </pc:sldMkLst>
        <pc:spChg chg="del">
          <ac:chgData name="Nguyen, Tan (nguye5tn)" userId="949a86a8-d51a-475c-b93c-b07eaf62bf9c" providerId="ADAL" clId="{96C2B5FE-042F-4B7D-8C96-8B86F7FADABE}" dt="2023-02-27T22:27:54.082" v="1" actId="1032"/>
          <ac:spMkLst>
            <pc:docMk/>
            <pc:sldMk cId="1830046191" sldId="257"/>
            <ac:spMk id="3" creationId="{817E88D7-E78E-4682-5DA7-DA94303733AA}"/>
          </ac:spMkLst>
        </pc:spChg>
        <pc:graphicFrameChg chg="add mod modGraphic">
          <ac:chgData name="Nguyen, Tan (nguye5tn)" userId="949a86a8-d51a-475c-b93c-b07eaf62bf9c" providerId="ADAL" clId="{96C2B5FE-042F-4B7D-8C96-8B86F7FADABE}" dt="2023-02-27T22:28:07.304" v="5" actId="1076"/>
          <ac:graphicFrameMkLst>
            <pc:docMk/>
            <pc:sldMk cId="1830046191" sldId="257"/>
            <ac:graphicFrameMk id="4" creationId="{F13C8B64-FBC4-DCBA-1EC4-E26736C86F94}"/>
          </ac:graphicFrameMkLst>
        </pc:graphicFrameChg>
      </pc:sldChg>
      <pc:sldChg chg="modSp del mod">
        <pc:chgData name="Nguyen, Tan (nguye5tn)" userId="949a86a8-d51a-475c-b93c-b07eaf62bf9c" providerId="ADAL" clId="{96C2B5FE-042F-4B7D-8C96-8B86F7FADABE}" dt="2023-02-27T23:23:01.671" v="108" actId="2696"/>
        <pc:sldMkLst>
          <pc:docMk/>
          <pc:sldMk cId="2155669991" sldId="257"/>
        </pc:sldMkLst>
        <pc:spChg chg="mod">
          <ac:chgData name="Nguyen, Tan (nguye5tn)" userId="949a86a8-d51a-475c-b93c-b07eaf62bf9c" providerId="ADAL" clId="{96C2B5FE-042F-4B7D-8C96-8B86F7FADABE}" dt="2023-02-27T23:17:52.896" v="61" actId="14100"/>
          <ac:spMkLst>
            <pc:docMk/>
            <pc:sldMk cId="2155669991" sldId="257"/>
            <ac:spMk id="5" creationId="{9E8F9FF7-9B4A-FF0E-5DA3-621DE6D0FB4B}"/>
          </ac:spMkLst>
        </pc:spChg>
        <pc:grpChg chg="mod">
          <ac:chgData name="Nguyen, Tan (nguye5tn)" userId="949a86a8-d51a-475c-b93c-b07eaf62bf9c" providerId="ADAL" clId="{96C2B5FE-042F-4B7D-8C96-8B86F7FADABE}" dt="2023-02-27T23:17:59.135" v="64" actId="14100"/>
          <ac:grpSpMkLst>
            <pc:docMk/>
            <pc:sldMk cId="2155669991" sldId="257"/>
            <ac:grpSpMk id="6" creationId="{9B88C2C1-A0BA-CCEF-D210-9F8F91AD263B}"/>
          </ac:grpSpMkLst>
        </pc:grpChg>
        <pc:picChg chg="mod">
          <ac:chgData name="Nguyen, Tan (nguye5tn)" userId="949a86a8-d51a-475c-b93c-b07eaf62bf9c" providerId="ADAL" clId="{96C2B5FE-042F-4B7D-8C96-8B86F7FADABE}" dt="2023-02-27T23:07:49.830" v="51" actId="14100"/>
          <ac:picMkLst>
            <pc:docMk/>
            <pc:sldMk cId="2155669991" sldId="257"/>
            <ac:picMk id="4" creationId="{45B038FB-CD13-BC74-AED8-260D5AC3834B}"/>
          </ac:picMkLst>
        </pc:picChg>
      </pc:sldChg>
      <pc:sldChg chg="addSp modSp new del mod">
        <pc:chgData name="Nguyen, Tan (nguye5tn)" userId="949a86a8-d51a-475c-b93c-b07eaf62bf9c" providerId="ADAL" clId="{96C2B5FE-042F-4B7D-8C96-8B86F7FADABE}" dt="2023-02-27T23:12:23.381" v="55" actId="2696"/>
        <pc:sldMkLst>
          <pc:docMk/>
          <pc:sldMk cId="3945784020" sldId="258"/>
        </pc:sldMkLst>
        <pc:spChg chg="mod">
          <ac:chgData name="Nguyen, Tan (nguye5tn)" userId="949a86a8-d51a-475c-b93c-b07eaf62bf9c" providerId="ADAL" clId="{96C2B5FE-042F-4B7D-8C96-8B86F7FADABE}" dt="2023-02-27T23:09:08.196" v="53"/>
          <ac:spMkLst>
            <pc:docMk/>
            <pc:sldMk cId="3945784020" sldId="258"/>
            <ac:spMk id="5" creationId="{7BD1FA8C-FF8D-5F18-630A-2E0D2BC41222}"/>
          </ac:spMkLst>
        </pc:spChg>
        <pc:spChg chg="mod">
          <ac:chgData name="Nguyen, Tan (nguye5tn)" userId="949a86a8-d51a-475c-b93c-b07eaf62bf9c" providerId="ADAL" clId="{96C2B5FE-042F-4B7D-8C96-8B86F7FADABE}" dt="2023-02-27T23:09:08.196" v="53"/>
          <ac:spMkLst>
            <pc:docMk/>
            <pc:sldMk cId="3945784020" sldId="258"/>
            <ac:spMk id="6" creationId="{7ED07A1B-CD9E-EB88-9D47-6B3EAF9A0247}"/>
          </ac:spMkLst>
        </pc:spChg>
        <pc:grpChg chg="add mod">
          <ac:chgData name="Nguyen, Tan (nguye5tn)" userId="949a86a8-d51a-475c-b93c-b07eaf62bf9c" providerId="ADAL" clId="{96C2B5FE-042F-4B7D-8C96-8B86F7FADABE}" dt="2023-02-27T23:09:13.708" v="54" actId="1076"/>
          <ac:grpSpMkLst>
            <pc:docMk/>
            <pc:sldMk cId="3945784020" sldId="258"/>
            <ac:grpSpMk id="4" creationId="{30EBC525-D8FF-DED1-0761-4395D4CE9BE9}"/>
          </ac:grpSpMkLst>
        </pc:gr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1436" y="30723840"/>
            <a:ext cx="43879771" cy="21945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0" y="30404717"/>
            <a:ext cx="43879771" cy="30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950208" y="3642970"/>
            <a:ext cx="36210240" cy="17117568"/>
          </a:xfrm>
        </p:spPr>
        <p:txBody>
          <a:bodyPr anchor="b">
            <a:normAutofit/>
          </a:bodyPr>
          <a:lstStyle>
            <a:lvl1pPr algn="l">
              <a:lnSpc>
                <a:spcPct val="85000"/>
              </a:lnSpc>
              <a:defRPr sz="38400" spc="-24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3960182" y="21386981"/>
            <a:ext cx="36210240" cy="5486400"/>
          </a:xfrm>
        </p:spPr>
        <p:txBody>
          <a:bodyPr lIns="91440" rIns="91440">
            <a:normAutofit/>
          </a:bodyPr>
          <a:lstStyle>
            <a:lvl1pPr marL="0" indent="0" algn="l">
              <a:buNone/>
              <a:defRPr sz="11520" cap="all" spc="960" baseline="0">
                <a:solidFill>
                  <a:schemeClr val="tx2"/>
                </a:solidFill>
                <a:latin typeface="+mj-lt"/>
              </a:defRPr>
            </a:lvl1pPr>
            <a:lvl2pPr marL="2194560" indent="0" algn="ctr">
              <a:buNone/>
              <a:defRPr sz="11520"/>
            </a:lvl2pPr>
            <a:lvl3pPr marL="4389120" indent="0" algn="ctr">
              <a:buNone/>
              <a:defRPr sz="11520"/>
            </a:lvl3pPr>
            <a:lvl4pPr marL="6583680" indent="0" algn="ctr">
              <a:buNone/>
              <a:defRPr sz="9600"/>
            </a:lvl4pPr>
            <a:lvl5pPr marL="8778240" indent="0" algn="ctr">
              <a:buNone/>
              <a:defRPr sz="9600"/>
            </a:lvl5pPr>
            <a:lvl6pPr marL="10972800" indent="0" algn="ctr">
              <a:buNone/>
              <a:defRPr sz="9600"/>
            </a:lvl6pPr>
            <a:lvl7pPr marL="13167360" indent="0" algn="ctr">
              <a:buNone/>
              <a:defRPr sz="9600"/>
            </a:lvl7pPr>
            <a:lvl8pPr marL="15361920" indent="0" algn="ctr">
              <a:buNone/>
              <a:defRPr sz="9600"/>
            </a:lvl8pPr>
            <a:lvl9pPr marL="17556480" indent="0" algn="ctr">
              <a:buNone/>
              <a:defRPr sz="9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smtClean="0"/>
              <a:t>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cxnSp>
        <p:nvCxnSpPr>
          <p:cNvPr id="9" name="Straight Connector 8"/>
          <p:cNvCxnSpPr/>
          <p:nvPr/>
        </p:nvCxnSpPr>
        <p:spPr>
          <a:xfrm>
            <a:off x="4347571" y="20848320"/>
            <a:ext cx="3555187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4630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790830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1436" y="30723840"/>
            <a:ext cx="43879771" cy="21945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0" y="30404717"/>
            <a:ext cx="43879771" cy="30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31409642" y="1990942"/>
            <a:ext cx="9464040" cy="276356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17522" y="1990939"/>
            <a:ext cx="27843480" cy="27635616"/>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12069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708281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1436" y="30723840"/>
            <a:ext cx="43879771" cy="21945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0" y="30404717"/>
            <a:ext cx="43879771" cy="30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950208" y="3642970"/>
            <a:ext cx="36210240" cy="17117568"/>
          </a:xfrm>
        </p:spPr>
        <p:txBody>
          <a:bodyPr anchor="b" anchorCtr="0">
            <a:normAutofit/>
          </a:bodyPr>
          <a:lstStyle>
            <a:lvl1pPr>
              <a:lnSpc>
                <a:spcPct val="85000"/>
              </a:lnSpc>
              <a:defRPr sz="384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3950208" y="21375014"/>
            <a:ext cx="36210240" cy="5486400"/>
          </a:xfrm>
        </p:spPr>
        <p:txBody>
          <a:bodyPr lIns="91440" rIns="91440" anchor="t" anchorCtr="0">
            <a:normAutofit/>
          </a:bodyPr>
          <a:lstStyle>
            <a:lvl1pPr marL="0" indent="0">
              <a:buNone/>
              <a:defRPr sz="11520" cap="all" spc="960" baseline="0">
                <a:solidFill>
                  <a:schemeClr val="tx2"/>
                </a:solidFill>
                <a:latin typeface="+mj-lt"/>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cxnSp>
        <p:nvCxnSpPr>
          <p:cNvPr id="9" name="Straight Connector 8"/>
          <p:cNvCxnSpPr/>
          <p:nvPr/>
        </p:nvCxnSpPr>
        <p:spPr>
          <a:xfrm>
            <a:off x="4347571" y="20848320"/>
            <a:ext cx="3555187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6504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3950208" y="1375701"/>
            <a:ext cx="36210240" cy="6963634"/>
          </a:xfrm>
        </p:spPr>
        <p:txBody>
          <a:bodyPr/>
          <a:lstStyle/>
          <a:p>
            <a:r>
              <a:rPr lang="en-US"/>
              <a:t>Click to edit Master title style</a:t>
            </a:r>
          </a:p>
        </p:txBody>
      </p:sp>
      <p:sp>
        <p:nvSpPr>
          <p:cNvPr id="3" name="Content Placeholder 2"/>
          <p:cNvSpPr>
            <a:spLocks noGrp="1"/>
          </p:cNvSpPr>
          <p:nvPr>
            <p:ph sz="half" idx="1"/>
          </p:nvPr>
        </p:nvSpPr>
        <p:spPr>
          <a:xfrm>
            <a:off x="3950208" y="8859523"/>
            <a:ext cx="17775936" cy="193121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84512" y="8859535"/>
            <a:ext cx="17775936" cy="19312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smtClean="0"/>
              <a:t>2/27/2023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112517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3950208" y="1375701"/>
            <a:ext cx="36210240" cy="6963634"/>
          </a:xfrm>
        </p:spPr>
        <p:txBody>
          <a:bodyPr/>
          <a:lstStyle/>
          <a:p>
            <a:r>
              <a:rPr lang="en-US"/>
              <a:t>Click to edit Master title style</a:t>
            </a:r>
          </a:p>
        </p:txBody>
      </p:sp>
      <p:sp>
        <p:nvSpPr>
          <p:cNvPr id="3" name="Text Placeholder 2"/>
          <p:cNvSpPr>
            <a:spLocks noGrp="1"/>
          </p:cNvSpPr>
          <p:nvPr>
            <p:ph type="body" idx="1"/>
          </p:nvPr>
        </p:nvSpPr>
        <p:spPr>
          <a:xfrm>
            <a:off x="3950208" y="8861049"/>
            <a:ext cx="17775936" cy="3534154"/>
          </a:xfrm>
        </p:spPr>
        <p:txBody>
          <a:bodyPr lIns="91440" rIns="91440" anchor="ctr">
            <a:normAutofit/>
          </a:bodyPr>
          <a:lstStyle>
            <a:lvl1pPr marL="0" indent="0">
              <a:buNone/>
              <a:defRPr sz="9600" b="0" cap="all" baseline="0">
                <a:solidFill>
                  <a:schemeClr val="tx2"/>
                </a:solidFill>
              </a:defRPr>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950208" y="12395203"/>
            <a:ext cx="17775936" cy="157764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384512" y="8861049"/>
            <a:ext cx="17775936" cy="3534154"/>
          </a:xfrm>
        </p:spPr>
        <p:txBody>
          <a:bodyPr lIns="91440" rIns="91440" anchor="ctr">
            <a:normAutofit/>
          </a:bodyPr>
          <a:lstStyle>
            <a:lvl1pPr marL="0" indent="0">
              <a:buNone/>
              <a:defRPr sz="9600" b="0" cap="all" baseline="0">
                <a:solidFill>
                  <a:schemeClr val="tx2"/>
                </a:solidFill>
              </a:defRPr>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384512" y="12395203"/>
            <a:ext cx="17775936" cy="157764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smtClean="0"/>
              <a:t>2/27/2023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624408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smtClean="0"/>
              <a:t>2/27/2023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235675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1436" y="30723840"/>
            <a:ext cx="43879771" cy="21945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60" y="30404717"/>
            <a:ext cx="43879771" cy="30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764DE79-268F-4C1A-8933-263129D2AF90}" type="datetimeFigureOut">
              <a:rPr lang="en-US" smtClean="0"/>
              <a:t>2/27/2023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462540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5" y="0"/>
            <a:ext cx="14582846" cy="32918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4544254" y="0"/>
            <a:ext cx="230429" cy="3291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45920" y="2852923"/>
            <a:ext cx="11521440" cy="10972800"/>
          </a:xfrm>
        </p:spPr>
        <p:txBody>
          <a:bodyPr anchor="b">
            <a:normAutofit/>
          </a:bodyPr>
          <a:lstStyle>
            <a:lvl1pPr>
              <a:defRPr sz="17280" b="0">
                <a:solidFill>
                  <a:srgbClr val="FFFFFF"/>
                </a:solidFill>
              </a:defRPr>
            </a:lvl1pPr>
          </a:lstStyle>
          <a:p>
            <a:r>
              <a:rPr lang="en-US"/>
              <a:t>Click to edit Master title style</a:t>
            </a:r>
          </a:p>
        </p:txBody>
      </p:sp>
      <p:sp>
        <p:nvSpPr>
          <p:cNvPr id="3" name="Content Placeholder 2"/>
          <p:cNvSpPr>
            <a:spLocks noGrp="1"/>
          </p:cNvSpPr>
          <p:nvPr>
            <p:ph idx="1"/>
          </p:nvPr>
        </p:nvSpPr>
        <p:spPr>
          <a:xfrm>
            <a:off x="16609140" y="3511296"/>
            <a:ext cx="24045086" cy="252374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920" y="14045184"/>
            <a:ext cx="11521440" cy="16219795"/>
          </a:xfrm>
        </p:spPr>
        <p:txBody>
          <a:bodyPr lIns="91440" rIns="91440">
            <a:normAutofit/>
          </a:bodyPr>
          <a:lstStyle>
            <a:lvl1pPr marL="0" indent="0">
              <a:buNone/>
              <a:defRPr sz="7200">
                <a:solidFill>
                  <a:srgbClr val="FFFFFF"/>
                </a:solidFill>
              </a:defRPr>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Click to edit Master text styles</a:t>
            </a:r>
          </a:p>
        </p:txBody>
      </p:sp>
      <p:sp>
        <p:nvSpPr>
          <p:cNvPr id="5" name="Date Placeholder 4"/>
          <p:cNvSpPr>
            <a:spLocks noGrp="1"/>
          </p:cNvSpPr>
          <p:nvPr>
            <p:ph type="dt" sz="half" idx="10"/>
          </p:nvPr>
        </p:nvSpPr>
        <p:spPr>
          <a:xfrm>
            <a:off x="1675846" y="31006975"/>
            <a:ext cx="9426638" cy="1752600"/>
          </a:xfrm>
        </p:spPr>
        <p:txBody>
          <a:bodyPr/>
          <a:lstStyle>
            <a:lvl1pPr algn="l">
              <a:defRPr/>
            </a:lvl1pPr>
          </a:lstStyle>
          <a:p>
            <a:fld id="{C764DE79-268F-4C1A-8933-263129D2AF90}" type="datetimeFigureOut">
              <a:rPr lang="en-US" smtClean="0"/>
              <a:t>2/27/2023</a:t>
            </a:fld>
            <a:endParaRPr lang="en-US"/>
          </a:p>
        </p:txBody>
      </p:sp>
      <p:sp>
        <p:nvSpPr>
          <p:cNvPr id="6" name="Footer Placeholder 5"/>
          <p:cNvSpPr>
            <a:spLocks noGrp="1"/>
          </p:cNvSpPr>
          <p:nvPr>
            <p:ph type="ftr" sz="quarter" idx="11"/>
          </p:nvPr>
        </p:nvSpPr>
        <p:spPr>
          <a:xfrm>
            <a:off x="17282160" y="31006975"/>
            <a:ext cx="16733520" cy="1752600"/>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8F63A3B-78C7-47BE-AE5E-E10140E04643}" type="slidenum">
              <a:rPr lang="en-US" smtClean="0"/>
              <a:t>‹#›</a:t>
            </a:fld>
            <a:endParaRPr lang="en-US"/>
          </a:p>
        </p:txBody>
      </p:sp>
    </p:spTree>
    <p:extLst>
      <p:ext uri="{BB962C8B-B14F-4D97-AF65-F5344CB8AC3E}">
        <p14:creationId xmlns:p14="http://schemas.microsoft.com/office/powerpoint/2010/main" val="2208150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3" y="23774400"/>
            <a:ext cx="43879771" cy="914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0" y="23592365"/>
            <a:ext cx="43879771" cy="30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950208" y="24359616"/>
            <a:ext cx="36429696" cy="3950208"/>
          </a:xfrm>
        </p:spPr>
        <p:txBody>
          <a:bodyPr tIns="0" bIns="0" anchor="b">
            <a:noAutofit/>
          </a:bodyPr>
          <a:lstStyle>
            <a:lvl1pPr>
              <a:defRPr sz="1728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60" y="0"/>
            <a:ext cx="43891147" cy="23592365"/>
          </a:xfrm>
          <a:blipFill>
            <a:blip r:embed="rId2"/>
            <a:stretch>
              <a:fillRect/>
            </a:stretch>
          </a:blipFill>
        </p:spPr>
        <p:txBody>
          <a:bodyPr lIns="457200" tIns="457200" anchor="t"/>
          <a:lstStyle>
            <a:lvl1pPr marL="0" indent="0">
              <a:buNone/>
              <a:defRPr sz="15360">
                <a:solidFill>
                  <a:schemeClr val="bg1"/>
                </a:solidFill>
              </a:defRPr>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p>
        </p:txBody>
      </p:sp>
      <p:sp>
        <p:nvSpPr>
          <p:cNvPr id="4" name="Text Placeholder 3"/>
          <p:cNvSpPr>
            <a:spLocks noGrp="1"/>
          </p:cNvSpPr>
          <p:nvPr>
            <p:ph type="body" sz="half" idx="2"/>
          </p:nvPr>
        </p:nvSpPr>
        <p:spPr>
          <a:xfrm>
            <a:off x="3950203" y="28353715"/>
            <a:ext cx="36429696" cy="2852928"/>
          </a:xfrm>
        </p:spPr>
        <p:txBody>
          <a:bodyPr lIns="91440" tIns="0" rIns="91440" bIns="0">
            <a:normAutofit/>
          </a:bodyPr>
          <a:lstStyle>
            <a:lvl1pPr marL="0" indent="0">
              <a:spcBef>
                <a:spcPts val="0"/>
              </a:spcBef>
              <a:spcAft>
                <a:spcPts val="2880"/>
              </a:spcAft>
              <a:buNone/>
              <a:defRPr sz="7200">
                <a:solidFill>
                  <a:srgbClr val="FFFFFF"/>
                </a:solidFill>
              </a:defRPr>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2/27/2023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448895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 y="30723840"/>
            <a:ext cx="43891205" cy="21945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 y="30404715"/>
            <a:ext cx="43891205" cy="3167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3950208" y="1375701"/>
            <a:ext cx="36210240" cy="696363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3950205" y="8859523"/>
            <a:ext cx="36210245" cy="19312128"/>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950215" y="31006975"/>
            <a:ext cx="8900174" cy="1752600"/>
          </a:xfrm>
          <a:prstGeom prst="rect">
            <a:avLst/>
          </a:prstGeom>
        </p:spPr>
        <p:txBody>
          <a:bodyPr vert="horz" lIns="91440" tIns="45720" rIns="91440" bIns="45720" rtlCol="0" anchor="ctr"/>
          <a:lstStyle>
            <a:lvl1pPr algn="l">
              <a:defRPr sz="4320">
                <a:solidFill>
                  <a:srgbClr val="FFFFFF"/>
                </a:solidFill>
              </a:defRPr>
            </a:lvl1pPr>
          </a:lstStyle>
          <a:p>
            <a:fld id="{C764DE79-268F-4C1A-8933-263129D2AF90}" type="datetimeFigureOut">
              <a:rPr lang="en-US" smtClean="0"/>
              <a:t>2/27/2023</a:t>
            </a:fld>
            <a:endParaRPr lang="en-US"/>
          </a:p>
        </p:txBody>
      </p:sp>
      <p:sp>
        <p:nvSpPr>
          <p:cNvPr id="5" name="Footer Placeholder 4"/>
          <p:cNvSpPr>
            <a:spLocks noGrp="1"/>
          </p:cNvSpPr>
          <p:nvPr>
            <p:ph type="ftr" sz="quarter" idx="3"/>
          </p:nvPr>
        </p:nvSpPr>
        <p:spPr>
          <a:xfrm>
            <a:off x="13270270" y="31006975"/>
            <a:ext cx="17362094" cy="1752600"/>
          </a:xfrm>
          <a:prstGeom prst="rect">
            <a:avLst/>
          </a:prstGeom>
        </p:spPr>
        <p:txBody>
          <a:bodyPr vert="horz" lIns="91440" tIns="45720" rIns="91440" bIns="45720" rtlCol="0" anchor="ctr"/>
          <a:lstStyle>
            <a:lvl1pPr algn="ctr">
              <a:defRPr sz="432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35641654" y="31006975"/>
            <a:ext cx="4723291" cy="1752600"/>
          </a:xfrm>
          <a:prstGeom prst="rect">
            <a:avLst/>
          </a:prstGeom>
        </p:spPr>
        <p:txBody>
          <a:bodyPr vert="horz" lIns="91440" tIns="45720" rIns="91440" bIns="45720" rtlCol="0" anchor="ctr"/>
          <a:lstStyle>
            <a:lvl1pPr algn="r">
              <a:defRPr sz="5040">
                <a:solidFill>
                  <a:srgbClr val="FFFFFF"/>
                </a:solidFill>
              </a:defRPr>
            </a:lvl1pPr>
          </a:lstStyle>
          <a:p>
            <a:fld id="{48F63A3B-78C7-47BE-AE5E-E10140E04643}" type="slidenum">
              <a:rPr lang="en-US" smtClean="0"/>
              <a:t>‹#›</a:t>
            </a:fld>
            <a:endParaRPr lang="en-US"/>
          </a:p>
        </p:txBody>
      </p:sp>
      <p:cxnSp>
        <p:nvCxnSpPr>
          <p:cNvPr id="10" name="Straight Connector 9"/>
          <p:cNvCxnSpPr/>
          <p:nvPr/>
        </p:nvCxnSpPr>
        <p:spPr>
          <a:xfrm>
            <a:off x="4296715" y="8341656"/>
            <a:ext cx="35881056"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97251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89120" rtl="0" eaLnBrk="1" latinLnBrk="0" hangingPunct="1">
        <a:lnSpc>
          <a:spcPct val="85000"/>
        </a:lnSpc>
        <a:spcBef>
          <a:spcPct val="0"/>
        </a:spcBef>
        <a:buNone/>
        <a:defRPr sz="23040" kern="1200" spc="-240" baseline="0">
          <a:solidFill>
            <a:schemeClr val="tx1">
              <a:lumMod val="75000"/>
              <a:lumOff val="25000"/>
            </a:schemeClr>
          </a:solidFill>
          <a:latin typeface="+mj-lt"/>
          <a:ea typeface="+mj-ea"/>
          <a:cs typeface="+mj-cs"/>
        </a:defRPr>
      </a:lvl1pPr>
    </p:titleStyle>
    <p:bodyStyle>
      <a:lvl1pPr marL="438912" indent="-438912" algn="l" defTabSz="4389120" rtl="0" eaLnBrk="1" latinLnBrk="0" hangingPunct="1">
        <a:lnSpc>
          <a:spcPct val="90000"/>
        </a:lnSpc>
        <a:spcBef>
          <a:spcPts val="5760"/>
        </a:spcBef>
        <a:spcAft>
          <a:spcPts val="960"/>
        </a:spcAft>
        <a:buClr>
          <a:schemeClr val="accent1"/>
        </a:buClr>
        <a:buSzPct val="100000"/>
        <a:buFont typeface="Calibri" panose="020F0502020204030204" pitchFamily="34" charset="0"/>
        <a:buChar char=" "/>
        <a:defRPr sz="9600" kern="1200">
          <a:solidFill>
            <a:schemeClr val="tx1">
              <a:lumMod val="75000"/>
              <a:lumOff val="25000"/>
            </a:schemeClr>
          </a:solidFill>
          <a:latin typeface="+mn-lt"/>
          <a:ea typeface="+mn-ea"/>
          <a:cs typeface="+mn-cs"/>
        </a:defRPr>
      </a:lvl1pPr>
      <a:lvl2pPr marL="1843430" indent="-877824" algn="l" defTabSz="4389120" rtl="0" eaLnBrk="1" latinLnBrk="0" hangingPunct="1">
        <a:lnSpc>
          <a:spcPct val="90000"/>
        </a:lnSpc>
        <a:spcBef>
          <a:spcPts val="960"/>
        </a:spcBef>
        <a:spcAft>
          <a:spcPts val="1920"/>
        </a:spcAft>
        <a:buClr>
          <a:schemeClr val="accent1"/>
        </a:buClr>
        <a:buFont typeface="Calibri" pitchFamily="34" charset="0"/>
        <a:buChar char="◦"/>
        <a:defRPr sz="8640" kern="1200">
          <a:solidFill>
            <a:schemeClr val="tx1">
              <a:lumMod val="75000"/>
              <a:lumOff val="25000"/>
            </a:schemeClr>
          </a:solidFill>
          <a:latin typeface="+mn-lt"/>
          <a:ea typeface="+mn-ea"/>
          <a:cs typeface="+mn-cs"/>
        </a:defRPr>
      </a:lvl2pPr>
      <a:lvl3pPr marL="2721254" indent="-877824" algn="l" defTabSz="4389120" rtl="0" eaLnBrk="1" latinLnBrk="0" hangingPunct="1">
        <a:lnSpc>
          <a:spcPct val="90000"/>
        </a:lnSpc>
        <a:spcBef>
          <a:spcPts val="960"/>
        </a:spcBef>
        <a:spcAft>
          <a:spcPts val="1920"/>
        </a:spcAft>
        <a:buClr>
          <a:schemeClr val="accent1"/>
        </a:buClr>
        <a:buFont typeface="Calibri" pitchFamily="34" charset="0"/>
        <a:buChar char="◦"/>
        <a:defRPr sz="6720" kern="1200">
          <a:solidFill>
            <a:schemeClr val="tx1">
              <a:lumMod val="75000"/>
              <a:lumOff val="25000"/>
            </a:schemeClr>
          </a:solidFill>
          <a:latin typeface="+mn-lt"/>
          <a:ea typeface="+mn-ea"/>
          <a:cs typeface="+mn-cs"/>
        </a:defRPr>
      </a:lvl3pPr>
      <a:lvl4pPr marL="3599078" indent="-877824" algn="l" defTabSz="4389120" rtl="0" eaLnBrk="1" latinLnBrk="0" hangingPunct="1">
        <a:lnSpc>
          <a:spcPct val="90000"/>
        </a:lnSpc>
        <a:spcBef>
          <a:spcPts val="960"/>
        </a:spcBef>
        <a:spcAft>
          <a:spcPts val="1920"/>
        </a:spcAft>
        <a:buClr>
          <a:schemeClr val="accent1"/>
        </a:buClr>
        <a:buFont typeface="Calibri" pitchFamily="34" charset="0"/>
        <a:buChar char="◦"/>
        <a:defRPr sz="6720" kern="1200">
          <a:solidFill>
            <a:schemeClr val="tx1">
              <a:lumMod val="75000"/>
              <a:lumOff val="25000"/>
            </a:schemeClr>
          </a:solidFill>
          <a:latin typeface="+mn-lt"/>
          <a:ea typeface="+mn-ea"/>
          <a:cs typeface="+mn-cs"/>
        </a:defRPr>
      </a:lvl4pPr>
      <a:lvl5pPr marL="4476902" indent="-877824" algn="l" defTabSz="4389120" rtl="0" eaLnBrk="1" latinLnBrk="0" hangingPunct="1">
        <a:lnSpc>
          <a:spcPct val="90000"/>
        </a:lnSpc>
        <a:spcBef>
          <a:spcPts val="960"/>
        </a:spcBef>
        <a:spcAft>
          <a:spcPts val="1920"/>
        </a:spcAft>
        <a:buClr>
          <a:schemeClr val="accent1"/>
        </a:buClr>
        <a:buFont typeface="Calibri" pitchFamily="34" charset="0"/>
        <a:buChar char="◦"/>
        <a:defRPr sz="6720" kern="1200">
          <a:solidFill>
            <a:schemeClr val="tx1">
              <a:lumMod val="75000"/>
              <a:lumOff val="25000"/>
            </a:schemeClr>
          </a:solidFill>
          <a:latin typeface="+mn-lt"/>
          <a:ea typeface="+mn-ea"/>
          <a:cs typeface="+mn-cs"/>
        </a:defRPr>
      </a:lvl5pPr>
      <a:lvl6pPr marL="5280000" indent="-1097280" algn="l" defTabSz="4389120" rtl="0" eaLnBrk="1" latinLnBrk="0" hangingPunct="1">
        <a:lnSpc>
          <a:spcPct val="90000"/>
        </a:lnSpc>
        <a:spcBef>
          <a:spcPts val="960"/>
        </a:spcBef>
        <a:spcAft>
          <a:spcPts val="1920"/>
        </a:spcAft>
        <a:buClr>
          <a:schemeClr val="accent1"/>
        </a:buClr>
        <a:buFont typeface="Calibri" pitchFamily="34" charset="0"/>
        <a:buChar char="◦"/>
        <a:defRPr sz="6720" kern="1200">
          <a:solidFill>
            <a:schemeClr val="tx1">
              <a:lumMod val="75000"/>
              <a:lumOff val="25000"/>
            </a:schemeClr>
          </a:solidFill>
          <a:latin typeface="+mn-lt"/>
          <a:ea typeface="+mn-ea"/>
          <a:cs typeface="+mn-cs"/>
        </a:defRPr>
      </a:lvl6pPr>
      <a:lvl7pPr marL="6240000" indent="-1097280" algn="l" defTabSz="4389120" rtl="0" eaLnBrk="1" latinLnBrk="0" hangingPunct="1">
        <a:lnSpc>
          <a:spcPct val="90000"/>
        </a:lnSpc>
        <a:spcBef>
          <a:spcPts val="960"/>
        </a:spcBef>
        <a:spcAft>
          <a:spcPts val="1920"/>
        </a:spcAft>
        <a:buClr>
          <a:schemeClr val="accent1"/>
        </a:buClr>
        <a:buFont typeface="Calibri" pitchFamily="34" charset="0"/>
        <a:buChar char="◦"/>
        <a:defRPr sz="6720" kern="1200">
          <a:solidFill>
            <a:schemeClr val="tx1">
              <a:lumMod val="75000"/>
              <a:lumOff val="25000"/>
            </a:schemeClr>
          </a:solidFill>
          <a:latin typeface="+mn-lt"/>
          <a:ea typeface="+mn-ea"/>
          <a:cs typeface="+mn-cs"/>
        </a:defRPr>
      </a:lvl7pPr>
      <a:lvl8pPr marL="7200000" indent="-1097280" algn="l" defTabSz="4389120" rtl="0" eaLnBrk="1" latinLnBrk="0" hangingPunct="1">
        <a:lnSpc>
          <a:spcPct val="90000"/>
        </a:lnSpc>
        <a:spcBef>
          <a:spcPts val="960"/>
        </a:spcBef>
        <a:spcAft>
          <a:spcPts val="1920"/>
        </a:spcAft>
        <a:buClr>
          <a:schemeClr val="accent1"/>
        </a:buClr>
        <a:buFont typeface="Calibri" pitchFamily="34" charset="0"/>
        <a:buChar char="◦"/>
        <a:defRPr sz="6720" kern="1200">
          <a:solidFill>
            <a:schemeClr val="tx1">
              <a:lumMod val="75000"/>
              <a:lumOff val="25000"/>
            </a:schemeClr>
          </a:solidFill>
          <a:latin typeface="+mn-lt"/>
          <a:ea typeface="+mn-ea"/>
          <a:cs typeface="+mn-cs"/>
        </a:defRPr>
      </a:lvl8pPr>
      <a:lvl9pPr marL="8160000" indent="-1097280" algn="l" defTabSz="4389120" rtl="0" eaLnBrk="1" latinLnBrk="0" hangingPunct="1">
        <a:lnSpc>
          <a:spcPct val="90000"/>
        </a:lnSpc>
        <a:spcBef>
          <a:spcPts val="960"/>
        </a:spcBef>
        <a:spcAft>
          <a:spcPts val="1920"/>
        </a:spcAft>
        <a:buClr>
          <a:schemeClr val="accent1"/>
        </a:buClr>
        <a:buFont typeface="Calibri" pitchFamily="34" charset="0"/>
        <a:buChar char="◦"/>
        <a:defRPr sz="6720" kern="1200">
          <a:solidFill>
            <a:schemeClr val="tx1">
              <a:lumMod val="75000"/>
              <a:lumOff val="25000"/>
            </a:schemeClr>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370B2-EA6E-20ED-A516-704E21524E6F}"/>
              </a:ext>
            </a:extLst>
          </p:cNvPr>
          <p:cNvSpPr>
            <a:spLocks noGrp="1"/>
          </p:cNvSpPr>
          <p:nvPr>
            <p:ph type="ctrTitle"/>
          </p:nvPr>
        </p:nvSpPr>
        <p:spPr>
          <a:xfrm>
            <a:off x="18379270" y="2490906"/>
            <a:ext cx="5712292" cy="1608649"/>
          </a:xfrm>
        </p:spPr>
        <p:txBody>
          <a:bodyPr>
            <a:normAutofit/>
          </a:bodyPr>
          <a:ls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a:lstStyle>
          <a:p>
            <a:pPr algn="ctr"/>
            <a:r>
              <a:rPr lang="en-US" sz="9600">
                <a:solidFill>
                  <a:srgbClr val="0070C0"/>
                </a:solidFill>
                <a:latin typeface="Times New Roman" panose="02020603050405020304" pitchFamily="18" charset="0"/>
                <a:cs typeface="Times New Roman" panose="02020603050405020304" pitchFamily="18" charset="0"/>
              </a:rPr>
              <a:t>Abstract</a:t>
            </a:r>
          </a:p>
        </p:txBody>
      </p:sp>
      <p:sp>
        <p:nvSpPr>
          <p:cNvPr id="6" name="Subtitle 2">
            <a:extLst>
              <a:ext uri="{FF2B5EF4-FFF2-40B4-BE49-F238E27FC236}">
                <a16:creationId xmlns:a16="http://schemas.microsoft.com/office/drawing/2014/main" id="{C61A5A1A-F9BE-DEB1-19DF-553283155A4D}"/>
              </a:ext>
            </a:extLst>
          </p:cNvPr>
          <p:cNvSpPr txBox="1">
            <a:spLocks/>
          </p:cNvSpPr>
          <p:nvPr/>
        </p:nvSpPr>
        <p:spPr>
          <a:xfrm>
            <a:off x="16732688" y="8451419"/>
            <a:ext cx="8811491" cy="2404032"/>
          </a:xfrm>
          <a:prstGeom prst="rect">
            <a:avLst/>
          </a:prstGeom>
        </p:spPr>
        <p:txBody>
          <a:bodyPr vert="horz" lIns="91440" tIns="45720" rIns="91440" bIns="45720" rtlCol="0">
            <a:normAutofit/>
          </a:bodyPr>
          <a:lstStyle>
            <a:defPPr>
              <a:defRPr lang="en-US"/>
            </a:defPPr>
            <a:lvl1pPr marL="0" indent="0" algn="l" defTabSz="3686861" rtl="0" eaLnBrk="1" latinLnBrk="0" hangingPunct="1">
              <a:lnSpc>
                <a:spcPct val="90000"/>
              </a:lnSpc>
              <a:spcBef>
                <a:spcPts val="1000"/>
              </a:spcBef>
              <a:buFont typeface="Arial" panose="020B0604020202020204" pitchFamily="34" charset="0"/>
              <a:buNone/>
              <a:defRPr sz="7258" kern="1200">
                <a:solidFill>
                  <a:schemeClr val="tx1"/>
                </a:solidFill>
                <a:latin typeface="+mn-lt"/>
                <a:ea typeface="+mn-ea"/>
                <a:cs typeface="+mn-cs"/>
              </a:defRPr>
            </a:lvl1pPr>
            <a:lvl2pPr marL="1843430" indent="0" algn="l" defTabSz="3686861" rtl="0" eaLnBrk="1" latinLnBrk="0" hangingPunct="1">
              <a:lnSpc>
                <a:spcPct val="90000"/>
              </a:lnSpc>
              <a:spcBef>
                <a:spcPts val="500"/>
              </a:spcBef>
              <a:buFont typeface="Arial" panose="020B0604020202020204" pitchFamily="34" charset="0"/>
              <a:buNone/>
              <a:defRPr sz="7258" kern="1200">
                <a:solidFill>
                  <a:schemeClr val="tx1"/>
                </a:solidFill>
                <a:latin typeface="+mn-lt"/>
                <a:ea typeface="+mn-ea"/>
                <a:cs typeface="+mn-cs"/>
              </a:defRPr>
            </a:lvl2pPr>
            <a:lvl3pPr marL="3686861" indent="0" algn="l" defTabSz="3686861" rtl="0" eaLnBrk="1" latinLnBrk="0" hangingPunct="1">
              <a:lnSpc>
                <a:spcPct val="90000"/>
              </a:lnSpc>
              <a:spcBef>
                <a:spcPts val="500"/>
              </a:spcBef>
              <a:buFont typeface="Arial" panose="020B0604020202020204" pitchFamily="34" charset="0"/>
              <a:buNone/>
              <a:defRPr sz="7258" kern="1200">
                <a:solidFill>
                  <a:schemeClr val="tx1"/>
                </a:solidFill>
                <a:latin typeface="+mn-lt"/>
                <a:ea typeface="+mn-ea"/>
                <a:cs typeface="+mn-cs"/>
              </a:defRPr>
            </a:lvl3pPr>
            <a:lvl4pPr marL="5530291" indent="0" algn="l" defTabSz="3686861" rtl="0" eaLnBrk="1" latinLnBrk="0" hangingPunct="1">
              <a:lnSpc>
                <a:spcPct val="90000"/>
              </a:lnSpc>
              <a:spcBef>
                <a:spcPts val="500"/>
              </a:spcBef>
              <a:buFont typeface="Arial" panose="020B0604020202020204" pitchFamily="34" charset="0"/>
              <a:buNone/>
              <a:defRPr sz="7258" kern="1200">
                <a:solidFill>
                  <a:schemeClr val="tx1"/>
                </a:solidFill>
                <a:latin typeface="+mn-lt"/>
                <a:ea typeface="+mn-ea"/>
                <a:cs typeface="+mn-cs"/>
              </a:defRPr>
            </a:lvl4pPr>
            <a:lvl5pPr marL="7373722" indent="0" algn="l" defTabSz="3686861" rtl="0" eaLnBrk="1" latinLnBrk="0" hangingPunct="1">
              <a:lnSpc>
                <a:spcPct val="90000"/>
              </a:lnSpc>
              <a:spcBef>
                <a:spcPts val="500"/>
              </a:spcBef>
              <a:buFont typeface="Arial" panose="020B0604020202020204" pitchFamily="34" charset="0"/>
              <a:buNone/>
              <a:defRPr sz="7258" kern="1200">
                <a:solidFill>
                  <a:schemeClr val="tx1"/>
                </a:solidFill>
                <a:latin typeface="+mn-lt"/>
                <a:ea typeface="+mn-ea"/>
                <a:cs typeface="+mn-cs"/>
              </a:defRPr>
            </a:lvl5pPr>
            <a:lvl6pPr marL="9217152" indent="0" algn="l" defTabSz="3686861" rtl="0" eaLnBrk="1" latinLnBrk="0" hangingPunct="1">
              <a:lnSpc>
                <a:spcPct val="90000"/>
              </a:lnSpc>
              <a:spcBef>
                <a:spcPts val="500"/>
              </a:spcBef>
              <a:buFont typeface="Arial" panose="020B0604020202020204" pitchFamily="34" charset="0"/>
              <a:buNone/>
              <a:defRPr sz="7258" kern="1200">
                <a:solidFill>
                  <a:schemeClr val="tx1"/>
                </a:solidFill>
                <a:latin typeface="+mn-lt"/>
                <a:ea typeface="+mn-ea"/>
                <a:cs typeface="+mn-cs"/>
              </a:defRPr>
            </a:lvl6pPr>
            <a:lvl7pPr marL="11060582" indent="0" algn="l" defTabSz="3686861" rtl="0" eaLnBrk="1" latinLnBrk="0" hangingPunct="1">
              <a:lnSpc>
                <a:spcPct val="90000"/>
              </a:lnSpc>
              <a:spcBef>
                <a:spcPts val="500"/>
              </a:spcBef>
              <a:buFont typeface="Arial" panose="020B0604020202020204" pitchFamily="34" charset="0"/>
              <a:buNone/>
              <a:defRPr sz="7258" kern="1200">
                <a:solidFill>
                  <a:schemeClr val="tx1"/>
                </a:solidFill>
                <a:latin typeface="+mn-lt"/>
                <a:ea typeface="+mn-ea"/>
                <a:cs typeface="+mn-cs"/>
              </a:defRPr>
            </a:lvl7pPr>
            <a:lvl8pPr marL="12904013" indent="0" algn="l" defTabSz="3686861" rtl="0" eaLnBrk="1" latinLnBrk="0" hangingPunct="1">
              <a:lnSpc>
                <a:spcPct val="90000"/>
              </a:lnSpc>
              <a:spcBef>
                <a:spcPts val="500"/>
              </a:spcBef>
              <a:buFont typeface="Arial" panose="020B0604020202020204" pitchFamily="34" charset="0"/>
              <a:buNone/>
              <a:defRPr sz="7258" kern="1200">
                <a:solidFill>
                  <a:schemeClr val="tx1"/>
                </a:solidFill>
                <a:latin typeface="+mn-lt"/>
                <a:ea typeface="+mn-ea"/>
                <a:cs typeface="+mn-cs"/>
              </a:defRPr>
            </a:lvl8pPr>
            <a:lvl9pPr marL="14747443" indent="0" algn="l" defTabSz="3686861" rtl="0" eaLnBrk="1" latinLnBrk="0" hangingPunct="1">
              <a:lnSpc>
                <a:spcPct val="90000"/>
              </a:lnSpc>
              <a:spcBef>
                <a:spcPts val="500"/>
              </a:spcBef>
              <a:buFont typeface="Arial" panose="020B0604020202020204" pitchFamily="34" charset="0"/>
              <a:buNone/>
              <a:defRPr sz="7258" kern="1200">
                <a:solidFill>
                  <a:schemeClr val="tx1"/>
                </a:solidFill>
                <a:latin typeface="+mn-lt"/>
                <a:ea typeface="+mn-ea"/>
                <a:cs typeface="+mn-cs"/>
              </a:defRPr>
            </a:lvl9pPr>
          </a:lstStyle>
          <a:p>
            <a:pPr algn="ctr"/>
            <a:r>
              <a:rPr lang="en-US" sz="9600">
                <a:solidFill>
                  <a:srgbClr val="0070C0"/>
                </a:solidFill>
                <a:latin typeface="Times New Roman" panose="02020603050405020304" pitchFamily="18" charset="0"/>
                <a:cs typeface="Times New Roman" panose="02020603050405020304" pitchFamily="18" charset="0"/>
              </a:rPr>
              <a:t>Solution</a:t>
            </a:r>
          </a:p>
        </p:txBody>
      </p:sp>
      <p:sp>
        <p:nvSpPr>
          <p:cNvPr id="7" name="Subtitle 2">
            <a:extLst>
              <a:ext uri="{FF2B5EF4-FFF2-40B4-BE49-F238E27FC236}">
                <a16:creationId xmlns:a16="http://schemas.microsoft.com/office/drawing/2014/main" id="{0D71C94D-0E73-8E5D-DC75-CE41DD25C6A6}"/>
              </a:ext>
            </a:extLst>
          </p:cNvPr>
          <p:cNvSpPr txBox="1">
            <a:spLocks/>
          </p:cNvSpPr>
          <p:nvPr/>
        </p:nvSpPr>
        <p:spPr>
          <a:xfrm>
            <a:off x="30223413" y="8451418"/>
            <a:ext cx="8811491" cy="2404032"/>
          </a:xfrm>
          <a:prstGeom prst="rect">
            <a:avLst/>
          </a:prstGeom>
        </p:spPr>
        <p:txBody>
          <a:bodyPr vert="horz" lIns="91440" tIns="45720" rIns="91440" bIns="45720" rtlCol="0">
            <a:normAutofit/>
          </a:bodyPr>
          <a:lstStyle>
            <a:defPPr>
              <a:defRPr lang="en-US"/>
            </a:defPPr>
            <a:lvl1pPr marL="0" indent="0" algn="l" defTabSz="3686861" rtl="0" eaLnBrk="1" latinLnBrk="0" hangingPunct="1">
              <a:lnSpc>
                <a:spcPct val="90000"/>
              </a:lnSpc>
              <a:spcBef>
                <a:spcPts val="1000"/>
              </a:spcBef>
              <a:buFont typeface="Arial" panose="020B0604020202020204" pitchFamily="34" charset="0"/>
              <a:buNone/>
              <a:defRPr sz="7258" kern="1200">
                <a:solidFill>
                  <a:schemeClr val="tx1"/>
                </a:solidFill>
                <a:latin typeface="+mn-lt"/>
                <a:ea typeface="+mn-ea"/>
                <a:cs typeface="+mn-cs"/>
              </a:defRPr>
            </a:lvl1pPr>
            <a:lvl2pPr marL="1843430" indent="0" algn="l" defTabSz="3686861" rtl="0" eaLnBrk="1" latinLnBrk="0" hangingPunct="1">
              <a:lnSpc>
                <a:spcPct val="90000"/>
              </a:lnSpc>
              <a:spcBef>
                <a:spcPts val="500"/>
              </a:spcBef>
              <a:buFont typeface="Arial" panose="020B0604020202020204" pitchFamily="34" charset="0"/>
              <a:buNone/>
              <a:defRPr sz="7258" kern="1200">
                <a:solidFill>
                  <a:schemeClr val="tx1"/>
                </a:solidFill>
                <a:latin typeface="+mn-lt"/>
                <a:ea typeface="+mn-ea"/>
                <a:cs typeface="+mn-cs"/>
              </a:defRPr>
            </a:lvl2pPr>
            <a:lvl3pPr marL="3686861" indent="0" algn="l" defTabSz="3686861" rtl="0" eaLnBrk="1" latinLnBrk="0" hangingPunct="1">
              <a:lnSpc>
                <a:spcPct val="90000"/>
              </a:lnSpc>
              <a:spcBef>
                <a:spcPts val="500"/>
              </a:spcBef>
              <a:buFont typeface="Arial" panose="020B0604020202020204" pitchFamily="34" charset="0"/>
              <a:buNone/>
              <a:defRPr sz="7258" kern="1200">
                <a:solidFill>
                  <a:schemeClr val="tx1"/>
                </a:solidFill>
                <a:latin typeface="+mn-lt"/>
                <a:ea typeface="+mn-ea"/>
                <a:cs typeface="+mn-cs"/>
              </a:defRPr>
            </a:lvl3pPr>
            <a:lvl4pPr marL="5530291" indent="0" algn="l" defTabSz="3686861" rtl="0" eaLnBrk="1" latinLnBrk="0" hangingPunct="1">
              <a:lnSpc>
                <a:spcPct val="90000"/>
              </a:lnSpc>
              <a:spcBef>
                <a:spcPts val="500"/>
              </a:spcBef>
              <a:buFont typeface="Arial" panose="020B0604020202020204" pitchFamily="34" charset="0"/>
              <a:buNone/>
              <a:defRPr sz="7258" kern="1200">
                <a:solidFill>
                  <a:schemeClr val="tx1"/>
                </a:solidFill>
                <a:latin typeface="+mn-lt"/>
                <a:ea typeface="+mn-ea"/>
                <a:cs typeface="+mn-cs"/>
              </a:defRPr>
            </a:lvl4pPr>
            <a:lvl5pPr marL="7373722" indent="0" algn="l" defTabSz="3686861" rtl="0" eaLnBrk="1" latinLnBrk="0" hangingPunct="1">
              <a:lnSpc>
                <a:spcPct val="90000"/>
              </a:lnSpc>
              <a:spcBef>
                <a:spcPts val="500"/>
              </a:spcBef>
              <a:buFont typeface="Arial" panose="020B0604020202020204" pitchFamily="34" charset="0"/>
              <a:buNone/>
              <a:defRPr sz="7258" kern="1200">
                <a:solidFill>
                  <a:schemeClr val="tx1"/>
                </a:solidFill>
                <a:latin typeface="+mn-lt"/>
                <a:ea typeface="+mn-ea"/>
                <a:cs typeface="+mn-cs"/>
              </a:defRPr>
            </a:lvl5pPr>
            <a:lvl6pPr marL="9217152" indent="0" algn="l" defTabSz="3686861" rtl="0" eaLnBrk="1" latinLnBrk="0" hangingPunct="1">
              <a:lnSpc>
                <a:spcPct val="90000"/>
              </a:lnSpc>
              <a:spcBef>
                <a:spcPts val="500"/>
              </a:spcBef>
              <a:buFont typeface="Arial" panose="020B0604020202020204" pitchFamily="34" charset="0"/>
              <a:buNone/>
              <a:defRPr sz="7258" kern="1200">
                <a:solidFill>
                  <a:schemeClr val="tx1"/>
                </a:solidFill>
                <a:latin typeface="+mn-lt"/>
                <a:ea typeface="+mn-ea"/>
                <a:cs typeface="+mn-cs"/>
              </a:defRPr>
            </a:lvl6pPr>
            <a:lvl7pPr marL="11060582" indent="0" algn="l" defTabSz="3686861" rtl="0" eaLnBrk="1" latinLnBrk="0" hangingPunct="1">
              <a:lnSpc>
                <a:spcPct val="90000"/>
              </a:lnSpc>
              <a:spcBef>
                <a:spcPts val="500"/>
              </a:spcBef>
              <a:buFont typeface="Arial" panose="020B0604020202020204" pitchFamily="34" charset="0"/>
              <a:buNone/>
              <a:defRPr sz="7258" kern="1200">
                <a:solidFill>
                  <a:schemeClr val="tx1"/>
                </a:solidFill>
                <a:latin typeface="+mn-lt"/>
                <a:ea typeface="+mn-ea"/>
                <a:cs typeface="+mn-cs"/>
              </a:defRPr>
            </a:lvl7pPr>
            <a:lvl8pPr marL="12904013" indent="0" algn="l" defTabSz="3686861" rtl="0" eaLnBrk="1" latinLnBrk="0" hangingPunct="1">
              <a:lnSpc>
                <a:spcPct val="90000"/>
              </a:lnSpc>
              <a:spcBef>
                <a:spcPts val="500"/>
              </a:spcBef>
              <a:buFont typeface="Arial" panose="020B0604020202020204" pitchFamily="34" charset="0"/>
              <a:buNone/>
              <a:defRPr sz="7258" kern="1200">
                <a:solidFill>
                  <a:schemeClr val="tx1"/>
                </a:solidFill>
                <a:latin typeface="+mn-lt"/>
                <a:ea typeface="+mn-ea"/>
                <a:cs typeface="+mn-cs"/>
              </a:defRPr>
            </a:lvl8pPr>
            <a:lvl9pPr marL="14747443" indent="0" algn="l" defTabSz="3686861" rtl="0" eaLnBrk="1" latinLnBrk="0" hangingPunct="1">
              <a:lnSpc>
                <a:spcPct val="90000"/>
              </a:lnSpc>
              <a:spcBef>
                <a:spcPts val="500"/>
              </a:spcBef>
              <a:buFont typeface="Arial" panose="020B0604020202020204" pitchFamily="34" charset="0"/>
              <a:buNone/>
              <a:defRPr sz="7258" kern="1200">
                <a:solidFill>
                  <a:schemeClr val="tx1"/>
                </a:solidFill>
                <a:latin typeface="+mn-lt"/>
                <a:ea typeface="+mn-ea"/>
                <a:cs typeface="+mn-cs"/>
              </a:defRPr>
            </a:lvl9pPr>
          </a:lstStyle>
          <a:p>
            <a:pPr algn="ctr"/>
            <a:r>
              <a:rPr lang="en-US" sz="9600">
                <a:solidFill>
                  <a:srgbClr val="0070C0"/>
                </a:solidFill>
                <a:latin typeface="Times New Roman" panose="02020603050405020304" pitchFamily="18" charset="0"/>
                <a:cs typeface="Times New Roman" panose="02020603050405020304" pitchFamily="18" charset="0"/>
              </a:rPr>
              <a:t>Software Tools</a:t>
            </a:r>
          </a:p>
        </p:txBody>
      </p:sp>
      <p:sp>
        <p:nvSpPr>
          <p:cNvPr id="8" name="Subtitle 2">
            <a:extLst>
              <a:ext uri="{FF2B5EF4-FFF2-40B4-BE49-F238E27FC236}">
                <a16:creationId xmlns:a16="http://schemas.microsoft.com/office/drawing/2014/main" id="{B0719178-A0B0-F689-C6C6-5F35DDD34D65}"/>
              </a:ext>
            </a:extLst>
          </p:cNvPr>
          <p:cNvSpPr txBox="1">
            <a:spLocks/>
          </p:cNvSpPr>
          <p:nvPr/>
        </p:nvSpPr>
        <p:spPr>
          <a:xfrm>
            <a:off x="15416507" y="21473164"/>
            <a:ext cx="13058185" cy="1468701"/>
          </a:xfrm>
          <a:prstGeom prst="rect">
            <a:avLst/>
          </a:prstGeom>
        </p:spPr>
        <p:txBody>
          <a:bodyPr vert="horz" lIns="91440" tIns="45720" rIns="91440" bIns="45720" rtlCol="0">
            <a:noAutofit/>
          </a:bodyPr>
          <a:lstStyle>
            <a:defPPr>
              <a:defRPr lang="en-US"/>
            </a:defPPr>
            <a:lvl1pPr marL="0" indent="0" algn="l" defTabSz="3686861" rtl="0" eaLnBrk="1" latinLnBrk="0" hangingPunct="1">
              <a:lnSpc>
                <a:spcPct val="90000"/>
              </a:lnSpc>
              <a:spcBef>
                <a:spcPts val="1000"/>
              </a:spcBef>
              <a:buFont typeface="Arial" panose="020B0604020202020204" pitchFamily="34" charset="0"/>
              <a:buNone/>
              <a:defRPr sz="7258" kern="1200">
                <a:solidFill>
                  <a:schemeClr val="tx1"/>
                </a:solidFill>
                <a:latin typeface="+mn-lt"/>
                <a:ea typeface="+mn-ea"/>
                <a:cs typeface="+mn-cs"/>
              </a:defRPr>
            </a:lvl1pPr>
            <a:lvl2pPr marL="1843430" indent="0" algn="l" defTabSz="3686861" rtl="0" eaLnBrk="1" latinLnBrk="0" hangingPunct="1">
              <a:lnSpc>
                <a:spcPct val="90000"/>
              </a:lnSpc>
              <a:spcBef>
                <a:spcPts val="500"/>
              </a:spcBef>
              <a:buFont typeface="Arial" panose="020B0604020202020204" pitchFamily="34" charset="0"/>
              <a:buNone/>
              <a:defRPr sz="7258" kern="1200">
                <a:solidFill>
                  <a:schemeClr val="tx1"/>
                </a:solidFill>
                <a:latin typeface="+mn-lt"/>
                <a:ea typeface="+mn-ea"/>
                <a:cs typeface="+mn-cs"/>
              </a:defRPr>
            </a:lvl2pPr>
            <a:lvl3pPr marL="3686861" indent="0" algn="l" defTabSz="3686861" rtl="0" eaLnBrk="1" latinLnBrk="0" hangingPunct="1">
              <a:lnSpc>
                <a:spcPct val="90000"/>
              </a:lnSpc>
              <a:spcBef>
                <a:spcPts val="500"/>
              </a:spcBef>
              <a:buFont typeface="Arial" panose="020B0604020202020204" pitchFamily="34" charset="0"/>
              <a:buNone/>
              <a:defRPr sz="7258" kern="1200">
                <a:solidFill>
                  <a:schemeClr val="tx1"/>
                </a:solidFill>
                <a:latin typeface="+mn-lt"/>
                <a:ea typeface="+mn-ea"/>
                <a:cs typeface="+mn-cs"/>
              </a:defRPr>
            </a:lvl3pPr>
            <a:lvl4pPr marL="5530291" indent="0" algn="l" defTabSz="3686861" rtl="0" eaLnBrk="1" latinLnBrk="0" hangingPunct="1">
              <a:lnSpc>
                <a:spcPct val="90000"/>
              </a:lnSpc>
              <a:spcBef>
                <a:spcPts val="500"/>
              </a:spcBef>
              <a:buFont typeface="Arial" panose="020B0604020202020204" pitchFamily="34" charset="0"/>
              <a:buNone/>
              <a:defRPr sz="7258" kern="1200">
                <a:solidFill>
                  <a:schemeClr val="tx1"/>
                </a:solidFill>
                <a:latin typeface="+mn-lt"/>
                <a:ea typeface="+mn-ea"/>
                <a:cs typeface="+mn-cs"/>
              </a:defRPr>
            </a:lvl4pPr>
            <a:lvl5pPr marL="7373722" indent="0" algn="l" defTabSz="3686861" rtl="0" eaLnBrk="1" latinLnBrk="0" hangingPunct="1">
              <a:lnSpc>
                <a:spcPct val="90000"/>
              </a:lnSpc>
              <a:spcBef>
                <a:spcPts val="500"/>
              </a:spcBef>
              <a:buFont typeface="Arial" panose="020B0604020202020204" pitchFamily="34" charset="0"/>
              <a:buNone/>
              <a:defRPr sz="7258" kern="1200">
                <a:solidFill>
                  <a:schemeClr val="tx1"/>
                </a:solidFill>
                <a:latin typeface="+mn-lt"/>
                <a:ea typeface="+mn-ea"/>
                <a:cs typeface="+mn-cs"/>
              </a:defRPr>
            </a:lvl5pPr>
            <a:lvl6pPr marL="9217152" indent="0" algn="l" defTabSz="3686861" rtl="0" eaLnBrk="1" latinLnBrk="0" hangingPunct="1">
              <a:lnSpc>
                <a:spcPct val="90000"/>
              </a:lnSpc>
              <a:spcBef>
                <a:spcPts val="500"/>
              </a:spcBef>
              <a:buFont typeface="Arial" panose="020B0604020202020204" pitchFamily="34" charset="0"/>
              <a:buNone/>
              <a:defRPr sz="7258" kern="1200">
                <a:solidFill>
                  <a:schemeClr val="tx1"/>
                </a:solidFill>
                <a:latin typeface="+mn-lt"/>
                <a:ea typeface="+mn-ea"/>
                <a:cs typeface="+mn-cs"/>
              </a:defRPr>
            </a:lvl6pPr>
            <a:lvl7pPr marL="11060582" indent="0" algn="l" defTabSz="3686861" rtl="0" eaLnBrk="1" latinLnBrk="0" hangingPunct="1">
              <a:lnSpc>
                <a:spcPct val="90000"/>
              </a:lnSpc>
              <a:spcBef>
                <a:spcPts val="500"/>
              </a:spcBef>
              <a:buFont typeface="Arial" panose="020B0604020202020204" pitchFamily="34" charset="0"/>
              <a:buNone/>
              <a:defRPr sz="7258" kern="1200">
                <a:solidFill>
                  <a:schemeClr val="tx1"/>
                </a:solidFill>
                <a:latin typeface="+mn-lt"/>
                <a:ea typeface="+mn-ea"/>
                <a:cs typeface="+mn-cs"/>
              </a:defRPr>
            </a:lvl7pPr>
            <a:lvl8pPr marL="12904013" indent="0" algn="l" defTabSz="3686861" rtl="0" eaLnBrk="1" latinLnBrk="0" hangingPunct="1">
              <a:lnSpc>
                <a:spcPct val="90000"/>
              </a:lnSpc>
              <a:spcBef>
                <a:spcPts val="500"/>
              </a:spcBef>
              <a:buFont typeface="Arial" panose="020B0604020202020204" pitchFamily="34" charset="0"/>
              <a:buNone/>
              <a:defRPr sz="7258" kern="1200">
                <a:solidFill>
                  <a:schemeClr val="tx1"/>
                </a:solidFill>
                <a:latin typeface="+mn-lt"/>
                <a:ea typeface="+mn-ea"/>
                <a:cs typeface="+mn-cs"/>
              </a:defRPr>
            </a:lvl8pPr>
            <a:lvl9pPr marL="14747443" indent="0" algn="l" defTabSz="3686861" rtl="0" eaLnBrk="1" latinLnBrk="0" hangingPunct="1">
              <a:lnSpc>
                <a:spcPct val="90000"/>
              </a:lnSpc>
              <a:spcBef>
                <a:spcPts val="500"/>
              </a:spcBef>
              <a:buFont typeface="Arial" panose="020B0604020202020204" pitchFamily="34" charset="0"/>
              <a:buNone/>
              <a:defRPr sz="7258" kern="1200">
                <a:solidFill>
                  <a:schemeClr val="tx1"/>
                </a:solidFill>
                <a:latin typeface="+mn-lt"/>
                <a:ea typeface="+mn-ea"/>
                <a:cs typeface="+mn-cs"/>
              </a:defRPr>
            </a:lvl9pPr>
          </a:lstStyle>
          <a:p>
            <a:pPr algn="ctr"/>
            <a:r>
              <a:rPr lang="en-US" sz="9600">
                <a:solidFill>
                  <a:srgbClr val="0070C0"/>
                </a:solidFill>
                <a:latin typeface="Times New Roman" panose="02020603050405020304" pitchFamily="18" charset="0"/>
                <a:cs typeface="Times New Roman" panose="02020603050405020304" pitchFamily="18" charset="0"/>
              </a:rPr>
              <a:t>Application Architecture</a:t>
            </a:r>
          </a:p>
        </p:txBody>
      </p:sp>
      <p:sp>
        <p:nvSpPr>
          <p:cNvPr id="9" name="TextBox 8">
            <a:extLst>
              <a:ext uri="{FF2B5EF4-FFF2-40B4-BE49-F238E27FC236}">
                <a16:creationId xmlns:a16="http://schemas.microsoft.com/office/drawing/2014/main" id="{7F60F026-9F6F-D022-ED07-20F7399057A8}"/>
              </a:ext>
            </a:extLst>
          </p:cNvPr>
          <p:cNvSpPr txBox="1"/>
          <p:nvPr/>
        </p:nvSpPr>
        <p:spPr>
          <a:xfrm>
            <a:off x="5304627" y="4738386"/>
            <a:ext cx="34788763" cy="3682675"/>
          </a:xfrm>
          <a:prstGeom prst="rect">
            <a:avLst/>
          </a:prstGeom>
          <a:noFill/>
        </p:spPr>
        <p:txBody>
          <a:bodyPr wrap="square" rtlCol="0">
            <a:spAutoFit/>
          </a:bodyPr>
          <a:lstStyle/>
          <a:p>
            <a:pPr marL="0" marR="0">
              <a:lnSpc>
                <a:spcPct val="107000"/>
              </a:lnSpc>
              <a:spcBef>
                <a:spcPts val="0"/>
              </a:spcBef>
              <a:spcAft>
                <a:spcPts val="800"/>
              </a:spcAft>
            </a:pPr>
            <a:r>
              <a:rPr lang="en-US" sz="4400" err="1">
                <a:effectLst/>
                <a:latin typeface="Times New Roman" panose="02020603050405020304" pitchFamily="18" charset="0"/>
                <a:ea typeface="Calibri" panose="020F0502020204030204" pitchFamily="34" charset="0"/>
                <a:cs typeface="Times New Roman" panose="02020603050405020304" pitchFamily="18" charset="0"/>
              </a:rPr>
              <a:t>SecurityEdu</a:t>
            </a:r>
            <a:r>
              <a:rPr lang="en-US" sz="4400">
                <a:effectLst/>
                <a:latin typeface="Times New Roman" panose="02020603050405020304" pitchFamily="18" charset="0"/>
                <a:ea typeface="Calibri" panose="020F0502020204030204" pitchFamily="34" charset="0"/>
                <a:cs typeface="Times New Roman" panose="02020603050405020304" pitchFamily="18" charset="0"/>
              </a:rPr>
              <a:t> was designed to gather information on the fast-growing world of cyber to help individuals who are new or sharpen the skills of a more experienced user in this area.  The design of this project was to have information on how to properly secure your personal data whether this was through a personal device such as a laptop, smart phone, or securing your business and protecting your companies' data from potentially being stolen.  Our site was designed to give information on how to secure all of these in the most updated ways from trusted sources such as Microsoft and was updated with new security vulnerabilities automatically.</a:t>
            </a:r>
          </a:p>
        </p:txBody>
      </p:sp>
      <p:sp>
        <p:nvSpPr>
          <p:cNvPr id="11" name="Subtitle 10">
            <a:extLst>
              <a:ext uri="{FF2B5EF4-FFF2-40B4-BE49-F238E27FC236}">
                <a16:creationId xmlns:a16="http://schemas.microsoft.com/office/drawing/2014/main" id="{7E5E624C-81E6-F571-852F-D0DD7369EED2}"/>
              </a:ext>
            </a:extLst>
          </p:cNvPr>
          <p:cNvSpPr>
            <a:spLocks noGrp="1"/>
          </p:cNvSpPr>
          <p:nvPr>
            <p:ph type="subTitle" idx="1"/>
          </p:nvPr>
        </p:nvSpPr>
        <p:spPr>
          <a:xfrm>
            <a:off x="3960182" y="23109382"/>
            <a:ext cx="36210240" cy="5486400"/>
          </a:xfrm>
        </p:spPr>
        <p:txBody>
          <a:bodyPr/>
          <a:lstStyle/>
          <a:p>
            <a:endParaRPr lang="en-US"/>
          </a:p>
        </p:txBody>
      </p:sp>
      <p:sp>
        <p:nvSpPr>
          <p:cNvPr id="12" name="Subtitle 2">
            <a:extLst>
              <a:ext uri="{FF2B5EF4-FFF2-40B4-BE49-F238E27FC236}">
                <a16:creationId xmlns:a16="http://schemas.microsoft.com/office/drawing/2014/main" id="{31145F38-9F71-84B1-8035-E5421CA5107D}"/>
              </a:ext>
            </a:extLst>
          </p:cNvPr>
          <p:cNvSpPr txBox="1">
            <a:spLocks/>
          </p:cNvSpPr>
          <p:nvPr/>
        </p:nvSpPr>
        <p:spPr>
          <a:xfrm>
            <a:off x="3435928" y="8451419"/>
            <a:ext cx="8811491" cy="2404032"/>
          </a:xfrm>
          <a:prstGeom prst="rect">
            <a:avLst/>
          </a:prstGeom>
        </p:spPr>
        <p:txBody>
          <a:bodyPr vert="horz" lIns="91440" tIns="45720" rIns="91440" bIns="45720" rtlCol="0">
            <a:normAutofit/>
          </a:bodyPr>
          <a:lstStyle>
            <a:defPPr>
              <a:defRPr lang="en-US"/>
            </a:defPPr>
            <a:lvl1pPr marL="0" indent="0" algn="l" defTabSz="3686861" rtl="0" eaLnBrk="1" latinLnBrk="0" hangingPunct="1">
              <a:lnSpc>
                <a:spcPct val="90000"/>
              </a:lnSpc>
              <a:spcBef>
                <a:spcPts val="1000"/>
              </a:spcBef>
              <a:buFont typeface="Arial" panose="020B0604020202020204" pitchFamily="34" charset="0"/>
              <a:buNone/>
              <a:defRPr sz="7258" kern="1200">
                <a:solidFill>
                  <a:schemeClr val="tx1"/>
                </a:solidFill>
                <a:latin typeface="+mn-lt"/>
                <a:ea typeface="+mn-ea"/>
                <a:cs typeface="+mn-cs"/>
              </a:defRPr>
            </a:lvl1pPr>
            <a:lvl2pPr marL="1843430" indent="0" algn="l" defTabSz="3686861" rtl="0" eaLnBrk="1" latinLnBrk="0" hangingPunct="1">
              <a:lnSpc>
                <a:spcPct val="90000"/>
              </a:lnSpc>
              <a:spcBef>
                <a:spcPts val="500"/>
              </a:spcBef>
              <a:buFont typeface="Arial" panose="020B0604020202020204" pitchFamily="34" charset="0"/>
              <a:buNone/>
              <a:defRPr sz="7258" kern="1200">
                <a:solidFill>
                  <a:schemeClr val="tx1"/>
                </a:solidFill>
                <a:latin typeface="+mn-lt"/>
                <a:ea typeface="+mn-ea"/>
                <a:cs typeface="+mn-cs"/>
              </a:defRPr>
            </a:lvl2pPr>
            <a:lvl3pPr marL="3686861" indent="0" algn="l" defTabSz="3686861" rtl="0" eaLnBrk="1" latinLnBrk="0" hangingPunct="1">
              <a:lnSpc>
                <a:spcPct val="90000"/>
              </a:lnSpc>
              <a:spcBef>
                <a:spcPts val="500"/>
              </a:spcBef>
              <a:buFont typeface="Arial" panose="020B0604020202020204" pitchFamily="34" charset="0"/>
              <a:buNone/>
              <a:defRPr sz="7258" kern="1200">
                <a:solidFill>
                  <a:schemeClr val="tx1"/>
                </a:solidFill>
                <a:latin typeface="+mn-lt"/>
                <a:ea typeface="+mn-ea"/>
                <a:cs typeface="+mn-cs"/>
              </a:defRPr>
            </a:lvl3pPr>
            <a:lvl4pPr marL="5530291" indent="0" algn="l" defTabSz="3686861" rtl="0" eaLnBrk="1" latinLnBrk="0" hangingPunct="1">
              <a:lnSpc>
                <a:spcPct val="90000"/>
              </a:lnSpc>
              <a:spcBef>
                <a:spcPts val="500"/>
              </a:spcBef>
              <a:buFont typeface="Arial" panose="020B0604020202020204" pitchFamily="34" charset="0"/>
              <a:buNone/>
              <a:defRPr sz="7258" kern="1200">
                <a:solidFill>
                  <a:schemeClr val="tx1"/>
                </a:solidFill>
                <a:latin typeface="+mn-lt"/>
                <a:ea typeface="+mn-ea"/>
                <a:cs typeface="+mn-cs"/>
              </a:defRPr>
            </a:lvl4pPr>
            <a:lvl5pPr marL="7373722" indent="0" algn="l" defTabSz="3686861" rtl="0" eaLnBrk="1" latinLnBrk="0" hangingPunct="1">
              <a:lnSpc>
                <a:spcPct val="90000"/>
              </a:lnSpc>
              <a:spcBef>
                <a:spcPts val="500"/>
              </a:spcBef>
              <a:buFont typeface="Arial" panose="020B0604020202020204" pitchFamily="34" charset="0"/>
              <a:buNone/>
              <a:defRPr sz="7258" kern="1200">
                <a:solidFill>
                  <a:schemeClr val="tx1"/>
                </a:solidFill>
                <a:latin typeface="+mn-lt"/>
                <a:ea typeface="+mn-ea"/>
                <a:cs typeface="+mn-cs"/>
              </a:defRPr>
            </a:lvl5pPr>
            <a:lvl6pPr marL="9217152" indent="0" algn="l" defTabSz="3686861" rtl="0" eaLnBrk="1" latinLnBrk="0" hangingPunct="1">
              <a:lnSpc>
                <a:spcPct val="90000"/>
              </a:lnSpc>
              <a:spcBef>
                <a:spcPts val="500"/>
              </a:spcBef>
              <a:buFont typeface="Arial" panose="020B0604020202020204" pitchFamily="34" charset="0"/>
              <a:buNone/>
              <a:defRPr sz="7258" kern="1200">
                <a:solidFill>
                  <a:schemeClr val="tx1"/>
                </a:solidFill>
                <a:latin typeface="+mn-lt"/>
                <a:ea typeface="+mn-ea"/>
                <a:cs typeface="+mn-cs"/>
              </a:defRPr>
            </a:lvl6pPr>
            <a:lvl7pPr marL="11060582" indent="0" algn="l" defTabSz="3686861" rtl="0" eaLnBrk="1" latinLnBrk="0" hangingPunct="1">
              <a:lnSpc>
                <a:spcPct val="90000"/>
              </a:lnSpc>
              <a:spcBef>
                <a:spcPts val="500"/>
              </a:spcBef>
              <a:buFont typeface="Arial" panose="020B0604020202020204" pitchFamily="34" charset="0"/>
              <a:buNone/>
              <a:defRPr sz="7258" kern="1200">
                <a:solidFill>
                  <a:schemeClr val="tx1"/>
                </a:solidFill>
                <a:latin typeface="+mn-lt"/>
                <a:ea typeface="+mn-ea"/>
                <a:cs typeface="+mn-cs"/>
              </a:defRPr>
            </a:lvl7pPr>
            <a:lvl8pPr marL="12904013" indent="0" algn="l" defTabSz="3686861" rtl="0" eaLnBrk="1" latinLnBrk="0" hangingPunct="1">
              <a:lnSpc>
                <a:spcPct val="90000"/>
              </a:lnSpc>
              <a:spcBef>
                <a:spcPts val="500"/>
              </a:spcBef>
              <a:buFont typeface="Arial" panose="020B0604020202020204" pitchFamily="34" charset="0"/>
              <a:buNone/>
              <a:defRPr sz="7258" kern="1200">
                <a:solidFill>
                  <a:schemeClr val="tx1"/>
                </a:solidFill>
                <a:latin typeface="+mn-lt"/>
                <a:ea typeface="+mn-ea"/>
                <a:cs typeface="+mn-cs"/>
              </a:defRPr>
            </a:lvl8pPr>
            <a:lvl9pPr marL="14747443" indent="0" algn="l" defTabSz="3686861" rtl="0" eaLnBrk="1" latinLnBrk="0" hangingPunct="1">
              <a:lnSpc>
                <a:spcPct val="90000"/>
              </a:lnSpc>
              <a:spcBef>
                <a:spcPts val="500"/>
              </a:spcBef>
              <a:buFont typeface="Arial" panose="020B0604020202020204" pitchFamily="34" charset="0"/>
              <a:buNone/>
              <a:defRPr sz="7258" kern="1200">
                <a:solidFill>
                  <a:schemeClr val="tx1"/>
                </a:solidFill>
                <a:latin typeface="+mn-lt"/>
                <a:ea typeface="+mn-ea"/>
                <a:cs typeface="+mn-cs"/>
              </a:defRPr>
            </a:lvl9pPr>
          </a:lstStyle>
          <a:p>
            <a:pPr algn="ctr"/>
            <a:r>
              <a:rPr lang="en-US" sz="9600">
                <a:solidFill>
                  <a:srgbClr val="0070C0"/>
                </a:solidFill>
                <a:latin typeface="Times New Roman" panose="02020603050405020304" pitchFamily="18" charset="0"/>
                <a:cs typeface="Times New Roman" panose="02020603050405020304" pitchFamily="18" charset="0"/>
              </a:rPr>
              <a:t>Problem</a:t>
            </a:r>
          </a:p>
        </p:txBody>
      </p:sp>
      <p:sp>
        <p:nvSpPr>
          <p:cNvPr id="13" name="Rectangle 12">
            <a:extLst>
              <a:ext uri="{FF2B5EF4-FFF2-40B4-BE49-F238E27FC236}">
                <a16:creationId xmlns:a16="http://schemas.microsoft.com/office/drawing/2014/main" id="{9522175B-56D0-73C6-92D4-B957456371D2}"/>
              </a:ext>
            </a:extLst>
          </p:cNvPr>
          <p:cNvSpPr/>
          <p:nvPr/>
        </p:nvSpPr>
        <p:spPr>
          <a:xfrm>
            <a:off x="2452255" y="9653435"/>
            <a:ext cx="11637818" cy="132884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1ED9DF-4066-83F3-DE7B-A199D49A111D}"/>
              </a:ext>
            </a:extLst>
          </p:cNvPr>
          <p:cNvSpPr/>
          <p:nvPr/>
        </p:nvSpPr>
        <p:spPr>
          <a:xfrm>
            <a:off x="15416507" y="9653434"/>
            <a:ext cx="11637818" cy="109621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DA14E5C-3793-C953-2934-E28B9375B97A}"/>
              </a:ext>
            </a:extLst>
          </p:cNvPr>
          <p:cNvSpPr/>
          <p:nvPr/>
        </p:nvSpPr>
        <p:spPr>
          <a:xfrm>
            <a:off x="28532604" y="9653434"/>
            <a:ext cx="11637818" cy="13343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A74CBBD2-7AF6-7406-8A46-296325194746}"/>
              </a:ext>
            </a:extLst>
          </p:cNvPr>
          <p:cNvSpPr txBox="1"/>
          <p:nvPr/>
        </p:nvSpPr>
        <p:spPr>
          <a:xfrm>
            <a:off x="3117273" y="10499112"/>
            <a:ext cx="10224654" cy="13096534"/>
          </a:xfrm>
          <a:prstGeom prst="rect">
            <a:avLst/>
          </a:prstGeom>
          <a:noFill/>
        </p:spPr>
        <p:txBody>
          <a:bodyPr wrap="square" rtlCol="0">
            <a:spAutoFit/>
          </a:bodyPr>
          <a:lstStyle/>
          <a:p>
            <a:pPr marL="0" marR="0">
              <a:lnSpc>
                <a:spcPct val="107000"/>
              </a:lnSpc>
              <a:spcBef>
                <a:spcPts val="0"/>
              </a:spcBef>
              <a:spcAft>
                <a:spcPts val="800"/>
              </a:spcAft>
            </a:pPr>
            <a:r>
              <a:rPr lang="en-US" sz="4800">
                <a:effectLst/>
                <a:latin typeface="Times New Roman" panose="02020603050405020304" pitchFamily="18" charset="0"/>
                <a:ea typeface="Calibri" panose="020F0502020204030204" pitchFamily="34" charset="0"/>
                <a:cs typeface="Times New Roman" panose="02020603050405020304" pitchFamily="18" charset="0"/>
              </a:rPr>
              <a:t>Many people leak their information because of a lack of understanding of security knowledge.</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4800">
                <a:effectLst/>
                <a:latin typeface="Times New Roman" panose="02020603050405020304" pitchFamily="18" charset="0"/>
                <a:ea typeface="Calibri" panose="020F0502020204030204" pitchFamily="34" charset="0"/>
                <a:cs typeface="Times New Roman" panose="02020603050405020304" pitchFamily="18" charset="0"/>
              </a:rPr>
              <a:t>For mobile phones, many people have given sufficient permissions to the app after downloading, and there is a possibility of data leakage. </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4800">
                <a:effectLst/>
                <a:latin typeface="Times New Roman" panose="02020603050405020304" pitchFamily="18" charset="0"/>
                <a:ea typeface="Calibri" panose="020F0502020204030204" pitchFamily="34" charset="0"/>
                <a:cs typeface="Times New Roman" panose="02020603050405020304" pitchFamily="18" charset="0"/>
              </a:rPr>
              <a:t>For personal computers, many people do not know how to carry out a basic security configuration, or for some people, the need is to strengthen the defense of their personal computer.</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4800">
                <a:effectLst/>
                <a:latin typeface="Times New Roman" panose="02020603050405020304" pitchFamily="18" charset="0"/>
                <a:ea typeface="Calibri" panose="020F0502020204030204" pitchFamily="34" charset="0"/>
                <a:cs typeface="Times New Roman" panose="02020603050405020304" pitchFamily="18" charset="0"/>
              </a:rPr>
              <a:t>Some developers only know how to write applications in best practice without securing it. </a:t>
            </a:r>
          </a:p>
          <a:p>
            <a:endParaRPr lang="en-US" sz="480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D08D14E9-05A1-7BC4-90C7-A090A12BBD50}"/>
              </a:ext>
            </a:extLst>
          </p:cNvPr>
          <p:cNvSpPr txBox="1"/>
          <p:nvPr/>
        </p:nvSpPr>
        <p:spPr>
          <a:xfrm>
            <a:off x="15877309" y="10183091"/>
            <a:ext cx="10812641" cy="10520316"/>
          </a:xfrm>
          <a:prstGeom prst="rect">
            <a:avLst/>
          </a:prstGeom>
          <a:noFill/>
        </p:spPr>
        <p:txBody>
          <a:bodyPr wrap="square" rtlCol="0">
            <a:spAutoFit/>
          </a:bodyPr>
          <a:lstStyle/>
          <a:p>
            <a:pPr marL="0" marR="0">
              <a:lnSpc>
                <a:spcPct val="107000"/>
              </a:lnSpc>
              <a:spcBef>
                <a:spcPts val="0"/>
              </a:spcBef>
              <a:spcAft>
                <a:spcPts val="800"/>
              </a:spcAft>
            </a:pPr>
            <a:r>
              <a:rPr lang="en-US" sz="4800" err="1">
                <a:effectLst/>
                <a:latin typeface="Times New Roman" panose="02020603050405020304" pitchFamily="18" charset="0"/>
                <a:ea typeface="Calibri" panose="020F0502020204030204" pitchFamily="34" charset="0"/>
                <a:cs typeface="Times New Roman" panose="02020603050405020304" pitchFamily="18" charset="0"/>
              </a:rPr>
              <a:t>SecurityEdu</a:t>
            </a:r>
            <a:r>
              <a:rPr lang="en-US" sz="4800">
                <a:effectLst/>
                <a:latin typeface="Times New Roman" panose="02020603050405020304" pitchFamily="18" charset="0"/>
                <a:ea typeface="Calibri" panose="020F0502020204030204" pitchFamily="34" charset="0"/>
                <a:cs typeface="Times New Roman" panose="02020603050405020304" pitchFamily="18" charset="0"/>
              </a:rPr>
              <a:t> is a website to help users to reduce the possibility of information leakage and security issues by introducing information and different ways to prevent cyber-attacks that could happen on mobile devices, PCs, and websites. This information could help users to enhance their knowledge to be more aware and prevent threats that can happen when using computers, managing servers, and developing web applications.</a:t>
            </a:r>
          </a:p>
          <a:p>
            <a:pPr marL="0" marR="0">
              <a:lnSpc>
                <a:spcPct val="107000"/>
              </a:lnSpc>
              <a:spcBef>
                <a:spcPts val="0"/>
              </a:spcBef>
              <a:spcAft>
                <a:spcPts val="800"/>
              </a:spcAft>
            </a:pPr>
            <a:r>
              <a:rPr lang="en-US" sz="4800">
                <a:effectLst/>
                <a:latin typeface="Times New Roman" panose="02020603050405020304" pitchFamily="18" charset="0"/>
                <a:ea typeface="Calibri" panose="020F0502020204030204" pitchFamily="34" charset="0"/>
                <a:cs typeface="Times New Roman" panose="02020603050405020304" pitchFamily="18" charset="0"/>
              </a:rPr>
              <a:t> </a:t>
            </a:r>
          </a:p>
          <a:p>
            <a:endParaRPr lang="en-US" sz="4800">
              <a:latin typeface="Times New Roman" panose="02020603050405020304" pitchFamily="18" charset="0"/>
              <a:cs typeface="Times New Roman" panose="02020603050405020304" pitchFamily="18" charset="0"/>
            </a:endParaRPr>
          </a:p>
        </p:txBody>
      </p:sp>
      <p:pic>
        <p:nvPicPr>
          <p:cNvPr id="18" name="Picture 4" descr="Next.js 11: The 'Kubernetes' of Frontend Development - The New Stack">
            <a:extLst>
              <a:ext uri="{FF2B5EF4-FFF2-40B4-BE49-F238E27FC236}">
                <a16:creationId xmlns:a16="http://schemas.microsoft.com/office/drawing/2014/main" id="{0BEF8D74-FD41-5FBD-1E51-14379C0C3675}"/>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29332565" y="10481317"/>
            <a:ext cx="4102521" cy="240403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8" descr="How to make a Django application run offline using service workers | by  Olaoluwayemi Rasheed | Medium">
            <a:extLst>
              <a:ext uri="{FF2B5EF4-FFF2-40B4-BE49-F238E27FC236}">
                <a16:creationId xmlns:a16="http://schemas.microsoft.com/office/drawing/2014/main" id="{8757F678-A5D1-CF82-7A5A-8FFD4DFE3DCD}"/>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34913365" y="10459281"/>
            <a:ext cx="3762807" cy="240403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2" descr="Microsoft Azure - Wikipedia">
            <a:extLst>
              <a:ext uri="{FF2B5EF4-FFF2-40B4-BE49-F238E27FC236}">
                <a16:creationId xmlns:a16="http://schemas.microsoft.com/office/drawing/2014/main" id="{719DA607-6B73-49CB-5B20-214006ADBE70}"/>
              </a:ext>
            </a:extLst>
          </p:cNvPr>
          <p:cNvPicPr/>
          <p:nvPr/>
        </p:nvPicPr>
        <p:blipFill>
          <a:blip r:embed="rId4">
            <a:extLst>
              <a:ext uri="{28A0092B-C50C-407E-A947-70E740481C1C}">
                <a14:useLocalDpi xmlns:a14="http://schemas.microsoft.com/office/drawing/2010/main" val="0"/>
              </a:ext>
            </a:extLst>
          </a:blip>
          <a:stretch>
            <a:fillRect/>
          </a:stretch>
        </p:blipFill>
        <p:spPr bwMode="auto">
          <a:xfrm>
            <a:off x="29277057" y="17455931"/>
            <a:ext cx="4102521" cy="306420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0" descr="Python - Wikiversity">
            <a:extLst>
              <a:ext uri="{FF2B5EF4-FFF2-40B4-BE49-F238E27FC236}">
                <a16:creationId xmlns:a16="http://schemas.microsoft.com/office/drawing/2014/main" id="{D4A9B8FB-037E-319A-E414-6C932F85A54C}"/>
              </a:ext>
            </a:extLst>
          </p:cNvPr>
          <p:cNvPicPr/>
          <p:nvPr/>
        </p:nvPicPr>
        <p:blipFill>
          <a:blip r:embed="rId5">
            <a:extLst>
              <a:ext uri="{28A0092B-C50C-407E-A947-70E740481C1C}">
                <a14:useLocalDpi xmlns:a14="http://schemas.microsoft.com/office/drawing/2010/main" val="0"/>
              </a:ext>
            </a:extLst>
          </a:blip>
          <a:stretch>
            <a:fillRect/>
          </a:stretch>
        </p:blipFill>
        <p:spPr bwMode="auto">
          <a:xfrm>
            <a:off x="35530165" y="17388766"/>
            <a:ext cx="4047014" cy="350125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Icon&#10;&#10;Description automatically generated">
            <a:extLst>
              <a:ext uri="{FF2B5EF4-FFF2-40B4-BE49-F238E27FC236}">
                <a16:creationId xmlns:a16="http://schemas.microsoft.com/office/drawing/2014/main" id="{B7D2C9E0-8A5C-8138-95F9-C4D87CBD622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709030" y="13738628"/>
            <a:ext cx="7207933" cy="2984932"/>
          </a:xfrm>
          <a:prstGeom prst="rect">
            <a:avLst/>
          </a:prstGeom>
        </p:spPr>
      </p:pic>
      <p:pic>
        <p:nvPicPr>
          <p:cNvPr id="25" name="Picture 24">
            <a:extLst>
              <a:ext uri="{FF2B5EF4-FFF2-40B4-BE49-F238E27FC236}">
                <a16:creationId xmlns:a16="http://schemas.microsoft.com/office/drawing/2014/main" id="{E1965270-DC53-C683-53DE-21D85590B4C3}"/>
              </a:ext>
            </a:extLst>
          </p:cNvPr>
          <p:cNvPicPr>
            <a:picLocks noChangeAspect="1"/>
          </p:cNvPicPr>
          <p:nvPr/>
        </p:nvPicPr>
        <p:blipFill>
          <a:blip r:embed="rId7"/>
          <a:stretch>
            <a:fillRect/>
          </a:stretch>
        </p:blipFill>
        <p:spPr>
          <a:xfrm>
            <a:off x="36707900" y="-6020"/>
            <a:ext cx="7183300" cy="4376921"/>
          </a:xfrm>
          <a:prstGeom prst="rect">
            <a:avLst/>
          </a:prstGeom>
        </p:spPr>
      </p:pic>
      <p:sp>
        <p:nvSpPr>
          <p:cNvPr id="26" name="TextBox 25">
            <a:extLst>
              <a:ext uri="{FF2B5EF4-FFF2-40B4-BE49-F238E27FC236}">
                <a16:creationId xmlns:a16="http://schemas.microsoft.com/office/drawing/2014/main" id="{8818387D-87CB-F547-FED9-C0D360794A19}"/>
              </a:ext>
            </a:extLst>
          </p:cNvPr>
          <p:cNvSpPr txBox="1"/>
          <p:nvPr/>
        </p:nvSpPr>
        <p:spPr>
          <a:xfrm>
            <a:off x="24091562" y="1071504"/>
            <a:ext cx="14014823" cy="707886"/>
          </a:xfrm>
          <a:prstGeom prst="rect">
            <a:avLst/>
          </a:prstGeom>
          <a:noFill/>
        </p:spPr>
        <p:txBody>
          <a:bodyPr wrap="square" rtlCol="0">
            <a:spAutoFit/>
          </a:bodyPr>
          <a:lstStyle/>
          <a:p>
            <a:r>
              <a:rPr lang="en-US" sz="4000">
                <a:latin typeface="Times New Roman" panose="02020603050405020304" pitchFamily="18" charset="0"/>
                <a:cs typeface="Times New Roman" panose="02020603050405020304" pitchFamily="18" charset="0"/>
              </a:rPr>
              <a:t>Jacob Gardner | Tan Nguyen | Quan Do | Henry Le | Rui Zhou</a:t>
            </a:r>
          </a:p>
        </p:txBody>
      </p:sp>
      <p:sp>
        <p:nvSpPr>
          <p:cNvPr id="27" name="TextBox 26">
            <a:extLst>
              <a:ext uri="{FF2B5EF4-FFF2-40B4-BE49-F238E27FC236}">
                <a16:creationId xmlns:a16="http://schemas.microsoft.com/office/drawing/2014/main" id="{45AA85C2-9422-1200-7246-F9A2FE708D34}"/>
              </a:ext>
            </a:extLst>
          </p:cNvPr>
          <p:cNvSpPr txBox="1"/>
          <p:nvPr/>
        </p:nvSpPr>
        <p:spPr>
          <a:xfrm>
            <a:off x="24091562" y="1983907"/>
            <a:ext cx="13024765" cy="2585323"/>
          </a:xfrm>
          <a:prstGeom prst="rect">
            <a:avLst/>
          </a:prstGeom>
          <a:noFill/>
        </p:spPr>
        <p:txBody>
          <a:bodyPr wrap="square" rtlCol="0">
            <a:spAutoFit/>
          </a:bodyPr>
          <a:lstStyle/>
          <a:p>
            <a:r>
              <a:rPr lang="en-US" sz="5400" i="1">
                <a:latin typeface="Times New Roman" panose="02020603050405020304" pitchFamily="18" charset="0"/>
                <a:cs typeface="Times New Roman" panose="02020603050405020304" pitchFamily="18" charset="0"/>
              </a:rPr>
              <a:t>CECH School of Information Technology</a:t>
            </a:r>
          </a:p>
          <a:p>
            <a:r>
              <a:rPr lang="en-US" sz="5400">
                <a:latin typeface="Times New Roman" panose="02020603050405020304" pitchFamily="18" charset="0"/>
                <a:cs typeface="Times New Roman" panose="02020603050405020304" pitchFamily="18" charset="0"/>
              </a:rPr>
              <a:t>Professor </a:t>
            </a:r>
            <a:r>
              <a:rPr lang="en-US" sz="5400" err="1">
                <a:latin typeface="Times New Roman" panose="02020603050405020304" pitchFamily="18" charset="0"/>
                <a:cs typeface="Times New Roman" panose="02020603050405020304" pitchFamily="18" charset="0"/>
              </a:rPr>
              <a:t>Vineela</a:t>
            </a:r>
            <a:r>
              <a:rPr lang="en-US" sz="5400">
                <a:latin typeface="Times New Roman" panose="02020603050405020304" pitchFamily="18" charset="0"/>
                <a:cs typeface="Times New Roman" panose="02020603050405020304" pitchFamily="18" charset="0"/>
              </a:rPr>
              <a:t> </a:t>
            </a:r>
            <a:r>
              <a:rPr lang="en-US" sz="5400" err="1">
                <a:latin typeface="Times New Roman" panose="02020603050405020304" pitchFamily="18" charset="0"/>
                <a:cs typeface="Times New Roman" panose="02020603050405020304" pitchFamily="18" charset="0"/>
              </a:rPr>
              <a:t>Kunapareddi</a:t>
            </a:r>
            <a:endParaRPr lang="en-US" sz="5400">
              <a:latin typeface="Times New Roman" panose="02020603050405020304" pitchFamily="18" charset="0"/>
              <a:cs typeface="Times New Roman" panose="02020603050405020304" pitchFamily="18" charset="0"/>
            </a:endParaRPr>
          </a:p>
          <a:p>
            <a:r>
              <a:rPr lang="en-US" sz="5400">
                <a:latin typeface="Times New Roman" panose="02020603050405020304" pitchFamily="18" charset="0"/>
                <a:cs typeface="Times New Roman" panose="02020603050405020304" pitchFamily="18" charset="0"/>
              </a:rPr>
              <a:t>Team 53</a:t>
            </a:r>
          </a:p>
        </p:txBody>
      </p:sp>
      <p:sp>
        <p:nvSpPr>
          <p:cNvPr id="28" name="TextBox 27">
            <a:extLst>
              <a:ext uri="{FF2B5EF4-FFF2-40B4-BE49-F238E27FC236}">
                <a16:creationId xmlns:a16="http://schemas.microsoft.com/office/drawing/2014/main" id="{7E907E51-E054-1BC9-9618-8E02D14750FA}"/>
              </a:ext>
            </a:extLst>
          </p:cNvPr>
          <p:cNvSpPr txBox="1"/>
          <p:nvPr/>
        </p:nvSpPr>
        <p:spPr>
          <a:xfrm>
            <a:off x="1704109" y="1071504"/>
            <a:ext cx="15612580" cy="2092881"/>
          </a:xfrm>
          <a:prstGeom prst="rect">
            <a:avLst/>
          </a:prstGeom>
          <a:noFill/>
        </p:spPr>
        <p:txBody>
          <a:bodyPr wrap="square" rtlCol="0">
            <a:spAutoFit/>
          </a:bodyPr>
          <a:lstStyle/>
          <a:p>
            <a:r>
              <a:rPr lang="en-US" sz="13000" b="1" err="1">
                <a:latin typeface="Times New Roman" panose="02020603050405020304" pitchFamily="18" charset="0"/>
                <a:cs typeface="Times New Roman" panose="02020603050405020304" pitchFamily="18" charset="0"/>
              </a:rPr>
              <a:t>SecurityEDU</a:t>
            </a:r>
            <a:endParaRPr lang="en-US" sz="13000" b="1">
              <a:latin typeface="Times New Roman" panose="02020603050405020304" pitchFamily="18" charset="0"/>
              <a:cs typeface="Times New Roman" panose="02020603050405020304" pitchFamily="18" charset="0"/>
            </a:endParaRPr>
          </a:p>
        </p:txBody>
      </p:sp>
      <p:grpSp>
        <p:nvGrpSpPr>
          <p:cNvPr id="22" name="Group 21">
            <a:extLst>
              <a:ext uri="{FF2B5EF4-FFF2-40B4-BE49-F238E27FC236}">
                <a16:creationId xmlns:a16="http://schemas.microsoft.com/office/drawing/2014/main" id="{6B86EE92-BC86-CE32-FA20-7F81D6675199}"/>
              </a:ext>
            </a:extLst>
          </p:cNvPr>
          <p:cNvGrpSpPr/>
          <p:nvPr/>
        </p:nvGrpSpPr>
        <p:grpSpPr>
          <a:xfrm>
            <a:off x="3377677" y="23248329"/>
            <a:ext cx="37375249" cy="7227457"/>
            <a:chOff x="3450336" y="1261872"/>
            <a:chExt cx="4727448" cy="3151632"/>
          </a:xfrm>
        </p:grpSpPr>
        <p:sp>
          <p:nvSpPr>
            <p:cNvPr id="24" name="Rectangle 23">
              <a:extLst>
                <a:ext uri="{FF2B5EF4-FFF2-40B4-BE49-F238E27FC236}">
                  <a16:creationId xmlns:a16="http://schemas.microsoft.com/office/drawing/2014/main" id="{2CE23F00-3782-9605-529D-591AA2A1486B}"/>
                </a:ext>
              </a:extLst>
            </p:cNvPr>
            <p:cNvSpPr/>
            <p:nvPr/>
          </p:nvSpPr>
          <p:spPr>
            <a:xfrm>
              <a:off x="3450336" y="1261872"/>
              <a:ext cx="4727448" cy="5425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err="1"/>
                <a:t>SecurityEdu</a:t>
              </a:r>
              <a:r>
                <a:rPr lang="en-US" sz="9600"/>
                <a:t> Website</a:t>
              </a:r>
            </a:p>
          </p:txBody>
        </p:sp>
        <p:sp>
          <p:nvSpPr>
            <p:cNvPr id="29" name="Rectangle 28">
              <a:extLst>
                <a:ext uri="{FF2B5EF4-FFF2-40B4-BE49-F238E27FC236}">
                  <a16:creationId xmlns:a16="http://schemas.microsoft.com/office/drawing/2014/main" id="{4A67D2EC-02E4-E6BB-A575-D12A8582DEE8}"/>
                </a:ext>
              </a:extLst>
            </p:cNvPr>
            <p:cNvSpPr/>
            <p:nvPr/>
          </p:nvSpPr>
          <p:spPr>
            <a:xfrm>
              <a:off x="3450336" y="1914144"/>
              <a:ext cx="518160" cy="119481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vert270" rtlCol="0" anchor="ctr"/>
            <a:lstStyle/>
            <a:p>
              <a:pPr algn="ctr"/>
              <a:r>
                <a:rPr lang="en-US" sz="9600"/>
                <a:t>Front-end</a:t>
              </a:r>
            </a:p>
          </p:txBody>
        </p:sp>
        <p:sp>
          <p:nvSpPr>
            <p:cNvPr id="30" name="Rectangle 29">
              <a:extLst>
                <a:ext uri="{FF2B5EF4-FFF2-40B4-BE49-F238E27FC236}">
                  <a16:creationId xmlns:a16="http://schemas.microsoft.com/office/drawing/2014/main" id="{06A95D15-49B9-0D09-FF9F-2C35B40B9AB7}"/>
                </a:ext>
              </a:extLst>
            </p:cNvPr>
            <p:cNvSpPr/>
            <p:nvPr/>
          </p:nvSpPr>
          <p:spPr>
            <a:xfrm>
              <a:off x="3450336" y="3218688"/>
              <a:ext cx="518160" cy="119481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270" rtlCol="0" anchor="ctr"/>
            <a:lstStyle/>
            <a:p>
              <a:pPr algn="ctr"/>
              <a:r>
                <a:rPr lang="en-US" sz="9600"/>
                <a:t>Back-end</a:t>
              </a:r>
            </a:p>
          </p:txBody>
        </p:sp>
        <p:sp>
          <p:nvSpPr>
            <p:cNvPr id="31" name="Rectangle 30">
              <a:extLst>
                <a:ext uri="{FF2B5EF4-FFF2-40B4-BE49-F238E27FC236}">
                  <a16:creationId xmlns:a16="http://schemas.microsoft.com/office/drawing/2014/main" id="{E5B81876-6314-4D79-51FE-6808DD77F378}"/>
                </a:ext>
              </a:extLst>
            </p:cNvPr>
            <p:cNvSpPr/>
            <p:nvPr/>
          </p:nvSpPr>
          <p:spPr>
            <a:xfrm>
              <a:off x="4066032" y="1914144"/>
              <a:ext cx="4111752" cy="54254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600"/>
                <a:t>User Interface</a:t>
              </a:r>
            </a:p>
          </p:txBody>
        </p:sp>
        <p:sp>
          <p:nvSpPr>
            <p:cNvPr id="32" name="Rectangle 31">
              <a:extLst>
                <a:ext uri="{FF2B5EF4-FFF2-40B4-BE49-F238E27FC236}">
                  <a16:creationId xmlns:a16="http://schemas.microsoft.com/office/drawing/2014/main" id="{6425E282-ED81-7B51-1524-F909F9E508CC}"/>
                </a:ext>
              </a:extLst>
            </p:cNvPr>
            <p:cNvSpPr/>
            <p:nvPr/>
          </p:nvSpPr>
          <p:spPr>
            <a:xfrm>
              <a:off x="4066032" y="2566416"/>
              <a:ext cx="957072" cy="54254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9600" err="1"/>
                <a:t>NextJS</a:t>
              </a:r>
              <a:endParaRPr lang="en-US" sz="9600"/>
            </a:p>
          </p:txBody>
        </p:sp>
        <p:sp>
          <p:nvSpPr>
            <p:cNvPr id="33" name="Rectangle 32">
              <a:extLst>
                <a:ext uri="{FF2B5EF4-FFF2-40B4-BE49-F238E27FC236}">
                  <a16:creationId xmlns:a16="http://schemas.microsoft.com/office/drawing/2014/main" id="{DF8E1296-BB1B-C126-7A82-D99BC963CE4C}"/>
                </a:ext>
              </a:extLst>
            </p:cNvPr>
            <p:cNvSpPr/>
            <p:nvPr/>
          </p:nvSpPr>
          <p:spPr>
            <a:xfrm>
              <a:off x="5117592" y="2566416"/>
              <a:ext cx="957072" cy="54254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9600"/>
                <a:t>React</a:t>
              </a:r>
            </a:p>
          </p:txBody>
        </p:sp>
        <p:sp>
          <p:nvSpPr>
            <p:cNvPr id="34" name="Rectangle 33">
              <a:extLst>
                <a:ext uri="{FF2B5EF4-FFF2-40B4-BE49-F238E27FC236}">
                  <a16:creationId xmlns:a16="http://schemas.microsoft.com/office/drawing/2014/main" id="{D47A4F20-1413-79F6-3A0D-264BB7BA9816}"/>
                </a:ext>
              </a:extLst>
            </p:cNvPr>
            <p:cNvSpPr/>
            <p:nvPr/>
          </p:nvSpPr>
          <p:spPr>
            <a:xfrm>
              <a:off x="6169152" y="2566416"/>
              <a:ext cx="957072" cy="54254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9600"/>
                <a:t>HTML</a:t>
              </a:r>
            </a:p>
          </p:txBody>
        </p:sp>
        <p:sp>
          <p:nvSpPr>
            <p:cNvPr id="35" name="Rectangle 34">
              <a:extLst>
                <a:ext uri="{FF2B5EF4-FFF2-40B4-BE49-F238E27FC236}">
                  <a16:creationId xmlns:a16="http://schemas.microsoft.com/office/drawing/2014/main" id="{B5BAEE3B-09E6-F3C2-48B8-2EDC8E2C5E16}"/>
                </a:ext>
              </a:extLst>
            </p:cNvPr>
            <p:cNvSpPr/>
            <p:nvPr/>
          </p:nvSpPr>
          <p:spPr>
            <a:xfrm>
              <a:off x="7220712" y="2566416"/>
              <a:ext cx="957072" cy="54254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9600"/>
                <a:t>CSS</a:t>
              </a:r>
            </a:p>
          </p:txBody>
        </p:sp>
        <p:sp>
          <p:nvSpPr>
            <p:cNvPr id="36" name="Rectangle 35">
              <a:extLst>
                <a:ext uri="{FF2B5EF4-FFF2-40B4-BE49-F238E27FC236}">
                  <a16:creationId xmlns:a16="http://schemas.microsoft.com/office/drawing/2014/main" id="{CADF330F-97D0-55F1-145E-AB4B4F4F41ED}"/>
                </a:ext>
              </a:extLst>
            </p:cNvPr>
            <p:cNvSpPr/>
            <p:nvPr/>
          </p:nvSpPr>
          <p:spPr>
            <a:xfrm>
              <a:off x="4066032" y="3218688"/>
              <a:ext cx="2008632" cy="54254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9600"/>
                <a:t>Database</a:t>
              </a:r>
            </a:p>
          </p:txBody>
        </p:sp>
        <p:sp>
          <p:nvSpPr>
            <p:cNvPr id="37" name="Rectangle 36">
              <a:extLst>
                <a:ext uri="{FF2B5EF4-FFF2-40B4-BE49-F238E27FC236}">
                  <a16:creationId xmlns:a16="http://schemas.microsoft.com/office/drawing/2014/main" id="{C49F5BEE-F0D6-249D-3787-A921D5F00449}"/>
                </a:ext>
              </a:extLst>
            </p:cNvPr>
            <p:cNvSpPr/>
            <p:nvPr/>
          </p:nvSpPr>
          <p:spPr>
            <a:xfrm>
              <a:off x="6166104" y="3218688"/>
              <a:ext cx="2008632" cy="54254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600"/>
                <a:t>SQL</a:t>
              </a:r>
            </a:p>
          </p:txBody>
        </p:sp>
        <p:sp>
          <p:nvSpPr>
            <p:cNvPr id="38" name="Rectangle 37">
              <a:extLst>
                <a:ext uri="{FF2B5EF4-FFF2-40B4-BE49-F238E27FC236}">
                  <a16:creationId xmlns:a16="http://schemas.microsoft.com/office/drawing/2014/main" id="{3C2A34BA-BED7-EBF9-2E3F-2F886342DA28}"/>
                </a:ext>
              </a:extLst>
            </p:cNvPr>
            <p:cNvSpPr/>
            <p:nvPr/>
          </p:nvSpPr>
          <p:spPr>
            <a:xfrm>
              <a:off x="4066032" y="3870960"/>
              <a:ext cx="2008632" cy="54254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9600"/>
                <a:t>Server</a:t>
              </a:r>
            </a:p>
          </p:txBody>
        </p:sp>
        <p:sp>
          <p:nvSpPr>
            <p:cNvPr id="39" name="Rectangle 38">
              <a:extLst>
                <a:ext uri="{FF2B5EF4-FFF2-40B4-BE49-F238E27FC236}">
                  <a16:creationId xmlns:a16="http://schemas.microsoft.com/office/drawing/2014/main" id="{DE3F32E9-5EE9-8A7E-8A41-B52BBD5F5986}"/>
                </a:ext>
              </a:extLst>
            </p:cNvPr>
            <p:cNvSpPr/>
            <p:nvPr/>
          </p:nvSpPr>
          <p:spPr>
            <a:xfrm>
              <a:off x="6166104" y="3870960"/>
              <a:ext cx="2008632" cy="54254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600"/>
                <a:t>Python</a:t>
              </a:r>
            </a:p>
          </p:txBody>
        </p:sp>
      </p:grpSp>
    </p:spTree>
    <p:extLst>
      <p:ext uri="{BB962C8B-B14F-4D97-AF65-F5344CB8AC3E}">
        <p14:creationId xmlns:p14="http://schemas.microsoft.com/office/powerpoint/2010/main" val="190197231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3b524aed-1540-424d-afa8-d1605de6e0ab"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EF081E6C5967A44BA1EBECDB1A78D4D" ma:contentTypeVersion="14" ma:contentTypeDescription="Create a new document." ma:contentTypeScope="" ma:versionID="ac7c7d2b2ee4d56d234771212b129153">
  <xsd:schema xmlns:xsd="http://www.w3.org/2001/XMLSchema" xmlns:xs="http://www.w3.org/2001/XMLSchema" xmlns:p="http://schemas.microsoft.com/office/2006/metadata/properties" xmlns:ns3="3b524aed-1540-424d-afa8-d1605de6e0ab" xmlns:ns4="22e0d737-95f3-4adb-b198-eb181c518599" targetNamespace="http://schemas.microsoft.com/office/2006/metadata/properties" ma:root="true" ma:fieldsID="f183a804d10945b36b654c8a5875424a" ns3:_="" ns4:_="">
    <xsd:import namespace="3b524aed-1540-424d-afa8-d1605de6e0ab"/>
    <xsd:import namespace="22e0d737-95f3-4adb-b198-eb181c518599"/>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LengthInSeconds" minOccurs="0"/>
                <xsd:element ref="ns3:_activity"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524aed-1540-424d-afa8-d1605de6e0a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_activity" ma:index="17" nillable="true" ma:displayName="_activity" ma:hidden="true" ma:internalName="_activity">
      <xsd:simpleType>
        <xsd:restriction base="dms:Note"/>
      </xsd:simpleType>
    </xsd:element>
    <xsd:element name="MediaServiceAutoTags" ma:index="18" nillable="true" ma:displayName="Tags" ma:internalName="MediaServiceAutoTags"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2e0d737-95f3-4adb-b198-eb181c51859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C9A576A-9D82-4384-A42D-EEF1584E259D}">
  <ds:schemaRefs>
    <ds:schemaRef ds:uri="22e0d737-95f3-4adb-b198-eb181c518599"/>
    <ds:schemaRef ds:uri="3b524aed-1540-424d-afa8-d1605de6e0a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C9AF71D-8B90-4C01-9429-979D00B2A74B}">
  <ds:schemaRefs>
    <ds:schemaRef ds:uri="22e0d737-95f3-4adb-b198-eb181c518599"/>
    <ds:schemaRef ds:uri="3b524aed-1540-424d-afa8-d1605de6e0a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9D55641-108A-4961-B60B-FE6D5988F2E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0</TotalTime>
  <Application>Microsoft Office PowerPoint</Application>
  <PresentationFormat>Custom</PresentationFormat>
  <Slides>1</Slides>
  <Notes>0</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Retrospect</vt:lpstr>
      <vt:lpstr>Abstract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Gardner, Jacob (gardnjr)</dc:creator>
  <cp:revision>1</cp:revision>
  <dcterms:created xsi:type="dcterms:W3CDTF">2023-02-27T22:09:08Z</dcterms:created>
  <dcterms:modified xsi:type="dcterms:W3CDTF">2023-02-27T23:26:53Z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0x010100DEF081E6C5967A44BA1EBECDB1A78D4D</vt:lpwstr>
  </property>
</Properties>
</file>