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29260800" cx="36576000"/>
  <p:notesSz cx="6858000" cy="9144000"/>
  <p:embeddedFontLst>
    <p:embeddedFont>
      <p:font typeface="Arial Black"/>
      <p:regular r:id="rId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 roundtripDataSignature="AMtx7miCgAIw5iytlkiEgtmtxlWxN0xR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ArialBlack-regular.fntdata"/><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743200" y="4788749"/>
            <a:ext cx="31089600" cy="101870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0"/>
              <a:buFont typeface="Calibri"/>
              <a:buNone/>
              <a:defRPr sz="2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4572000" y="15368695"/>
            <a:ext cx="27432000" cy="706458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000"/>
              </a:spcBef>
              <a:spcAft>
                <a:spcPts val="0"/>
              </a:spcAft>
              <a:buClr>
                <a:schemeClr val="dk1"/>
              </a:buClr>
              <a:buSzPts val="9600"/>
              <a:buNone/>
              <a:defRPr sz="9600"/>
            </a:lvl1pPr>
            <a:lvl2pPr lvl="1" algn="ctr">
              <a:lnSpc>
                <a:spcPct val="90000"/>
              </a:lnSpc>
              <a:spcBef>
                <a:spcPts val="2000"/>
              </a:spcBef>
              <a:spcAft>
                <a:spcPts val="0"/>
              </a:spcAft>
              <a:buClr>
                <a:schemeClr val="dk1"/>
              </a:buClr>
              <a:buSzPts val="8000"/>
              <a:buNone/>
              <a:defRPr sz="8000"/>
            </a:lvl2pPr>
            <a:lvl3pPr lvl="2" algn="ctr">
              <a:lnSpc>
                <a:spcPct val="90000"/>
              </a:lnSpc>
              <a:spcBef>
                <a:spcPts val="2000"/>
              </a:spcBef>
              <a:spcAft>
                <a:spcPts val="0"/>
              </a:spcAft>
              <a:buClr>
                <a:schemeClr val="dk1"/>
              </a:buClr>
              <a:buSzPts val="7200"/>
              <a:buNone/>
              <a:defRPr sz="7200"/>
            </a:lvl3pPr>
            <a:lvl4pPr lvl="3" algn="ctr">
              <a:lnSpc>
                <a:spcPct val="90000"/>
              </a:lnSpc>
              <a:spcBef>
                <a:spcPts val="2000"/>
              </a:spcBef>
              <a:spcAft>
                <a:spcPts val="0"/>
              </a:spcAft>
              <a:buClr>
                <a:schemeClr val="dk1"/>
              </a:buClr>
              <a:buSzPts val="6400"/>
              <a:buNone/>
              <a:defRPr sz="6400"/>
            </a:lvl4pPr>
            <a:lvl5pPr lvl="4" algn="ctr">
              <a:lnSpc>
                <a:spcPct val="90000"/>
              </a:lnSpc>
              <a:spcBef>
                <a:spcPts val="2000"/>
              </a:spcBef>
              <a:spcAft>
                <a:spcPts val="0"/>
              </a:spcAft>
              <a:buClr>
                <a:schemeClr val="dk1"/>
              </a:buClr>
              <a:buSzPts val="6400"/>
              <a:buNone/>
              <a:defRPr sz="6400"/>
            </a:lvl5pPr>
            <a:lvl6pPr lvl="5" algn="ctr">
              <a:lnSpc>
                <a:spcPct val="90000"/>
              </a:lnSpc>
              <a:spcBef>
                <a:spcPts val="2000"/>
              </a:spcBef>
              <a:spcAft>
                <a:spcPts val="0"/>
              </a:spcAft>
              <a:buClr>
                <a:schemeClr val="dk1"/>
              </a:buClr>
              <a:buSzPts val="6400"/>
              <a:buNone/>
              <a:defRPr sz="6400"/>
            </a:lvl6pPr>
            <a:lvl7pPr lvl="6" algn="ctr">
              <a:lnSpc>
                <a:spcPct val="90000"/>
              </a:lnSpc>
              <a:spcBef>
                <a:spcPts val="2000"/>
              </a:spcBef>
              <a:spcAft>
                <a:spcPts val="0"/>
              </a:spcAft>
              <a:buClr>
                <a:schemeClr val="dk1"/>
              </a:buClr>
              <a:buSzPts val="6400"/>
              <a:buNone/>
              <a:defRPr sz="6400"/>
            </a:lvl7pPr>
            <a:lvl8pPr lvl="7" algn="ctr">
              <a:lnSpc>
                <a:spcPct val="90000"/>
              </a:lnSpc>
              <a:spcBef>
                <a:spcPts val="2000"/>
              </a:spcBef>
              <a:spcAft>
                <a:spcPts val="0"/>
              </a:spcAft>
              <a:buClr>
                <a:schemeClr val="dk1"/>
              </a:buClr>
              <a:buSzPts val="6400"/>
              <a:buNone/>
              <a:defRPr sz="6400"/>
            </a:lvl8pPr>
            <a:lvl9pPr lvl="8" algn="ctr">
              <a:lnSpc>
                <a:spcPct val="90000"/>
              </a:lnSpc>
              <a:spcBef>
                <a:spcPts val="2000"/>
              </a:spcBef>
              <a:spcAft>
                <a:spcPts val="0"/>
              </a:spcAft>
              <a:buClr>
                <a:schemeClr val="dk1"/>
              </a:buClr>
              <a:buSzPts val="6400"/>
              <a:buNone/>
              <a:defRPr sz="6400"/>
            </a:lvl9pPr>
          </a:lstStyle>
          <a:p/>
        </p:txBody>
      </p:sp>
      <p:sp>
        <p:nvSpPr>
          <p:cNvPr id="14" name="Google Shape;14;p3"/>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514600" y="1557873"/>
            <a:ext cx="3154680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9005146" y="1298788"/>
            <a:ext cx="18565709" cy="31546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71" name="Google Shape;71;p12"/>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7719465" y="10013105"/>
            <a:ext cx="24797175" cy="7886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17465" y="2355005"/>
            <a:ext cx="24797175" cy="23202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77" name="Google Shape;77;p13"/>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514600" y="1557873"/>
            <a:ext cx="3154680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514600" y="7789333"/>
            <a:ext cx="3154680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20" name="Google Shape;20;p4"/>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495552" y="7294888"/>
            <a:ext cx="31546800" cy="1217167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0"/>
              <a:buFont typeface="Calibri"/>
              <a:buNone/>
              <a:defRPr sz="2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495552" y="19581715"/>
            <a:ext cx="31546800" cy="64007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9600"/>
              <a:buNone/>
              <a:defRPr sz="9600">
                <a:solidFill>
                  <a:schemeClr val="dk1"/>
                </a:solidFill>
              </a:defRPr>
            </a:lvl1pPr>
            <a:lvl2pPr indent="-228600" lvl="1" marL="914400" algn="l">
              <a:lnSpc>
                <a:spcPct val="90000"/>
              </a:lnSpc>
              <a:spcBef>
                <a:spcPts val="2000"/>
              </a:spcBef>
              <a:spcAft>
                <a:spcPts val="0"/>
              </a:spcAft>
              <a:buClr>
                <a:srgbClr val="888888"/>
              </a:buClr>
              <a:buSzPts val="8000"/>
              <a:buNone/>
              <a:defRPr sz="8000">
                <a:solidFill>
                  <a:srgbClr val="888888"/>
                </a:solidFill>
              </a:defRPr>
            </a:lvl2pPr>
            <a:lvl3pPr indent="-228600" lvl="2" marL="1371600" algn="l">
              <a:lnSpc>
                <a:spcPct val="90000"/>
              </a:lnSpc>
              <a:spcBef>
                <a:spcPts val="2000"/>
              </a:spcBef>
              <a:spcAft>
                <a:spcPts val="0"/>
              </a:spcAft>
              <a:buClr>
                <a:srgbClr val="888888"/>
              </a:buClr>
              <a:buSzPts val="7200"/>
              <a:buNone/>
              <a:defRPr sz="7200">
                <a:solidFill>
                  <a:srgbClr val="888888"/>
                </a:solidFill>
              </a:defRPr>
            </a:lvl3pPr>
            <a:lvl4pPr indent="-228600" lvl="3" marL="1828800" algn="l">
              <a:lnSpc>
                <a:spcPct val="90000"/>
              </a:lnSpc>
              <a:spcBef>
                <a:spcPts val="2000"/>
              </a:spcBef>
              <a:spcAft>
                <a:spcPts val="0"/>
              </a:spcAft>
              <a:buClr>
                <a:srgbClr val="888888"/>
              </a:buClr>
              <a:buSzPts val="6400"/>
              <a:buNone/>
              <a:defRPr sz="6400">
                <a:solidFill>
                  <a:srgbClr val="888888"/>
                </a:solidFill>
              </a:defRPr>
            </a:lvl4pPr>
            <a:lvl5pPr indent="-228600" lvl="4" marL="2286000" algn="l">
              <a:lnSpc>
                <a:spcPct val="90000"/>
              </a:lnSpc>
              <a:spcBef>
                <a:spcPts val="2000"/>
              </a:spcBef>
              <a:spcAft>
                <a:spcPts val="0"/>
              </a:spcAft>
              <a:buClr>
                <a:srgbClr val="888888"/>
              </a:buClr>
              <a:buSzPts val="6400"/>
              <a:buNone/>
              <a:defRPr sz="6400">
                <a:solidFill>
                  <a:srgbClr val="888888"/>
                </a:solidFill>
              </a:defRPr>
            </a:lvl5pPr>
            <a:lvl6pPr indent="-228600" lvl="5" marL="2743200" algn="l">
              <a:lnSpc>
                <a:spcPct val="90000"/>
              </a:lnSpc>
              <a:spcBef>
                <a:spcPts val="2000"/>
              </a:spcBef>
              <a:spcAft>
                <a:spcPts val="0"/>
              </a:spcAft>
              <a:buClr>
                <a:srgbClr val="888888"/>
              </a:buClr>
              <a:buSzPts val="6400"/>
              <a:buNone/>
              <a:defRPr sz="6400">
                <a:solidFill>
                  <a:srgbClr val="888888"/>
                </a:solidFill>
              </a:defRPr>
            </a:lvl6pPr>
            <a:lvl7pPr indent="-228600" lvl="6" marL="3200400" algn="l">
              <a:lnSpc>
                <a:spcPct val="90000"/>
              </a:lnSpc>
              <a:spcBef>
                <a:spcPts val="2000"/>
              </a:spcBef>
              <a:spcAft>
                <a:spcPts val="0"/>
              </a:spcAft>
              <a:buClr>
                <a:srgbClr val="888888"/>
              </a:buClr>
              <a:buSzPts val="6400"/>
              <a:buNone/>
              <a:defRPr sz="6400">
                <a:solidFill>
                  <a:srgbClr val="888888"/>
                </a:solidFill>
              </a:defRPr>
            </a:lvl7pPr>
            <a:lvl8pPr indent="-228600" lvl="7" marL="3657600" algn="l">
              <a:lnSpc>
                <a:spcPct val="90000"/>
              </a:lnSpc>
              <a:spcBef>
                <a:spcPts val="2000"/>
              </a:spcBef>
              <a:spcAft>
                <a:spcPts val="0"/>
              </a:spcAft>
              <a:buClr>
                <a:srgbClr val="888888"/>
              </a:buClr>
              <a:buSzPts val="6400"/>
              <a:buNone/>
              <a:defRPr sz="6400">
                <a:solidFill>
                  <a:srgbClr val="888888"/>
                </a:solidFill>
              </a:defRPr>
            </a:lvl8pPr>
            <a:lvl9pPr indent="-228600" lvl="8" marL="4114800" algn="l">
              <a:lnSpc>
                <a:spcPct val="90000"/>
              </a:lnSpc>
              <a:spcBef>
                <a:spcPts val="2000"/>
              </a:spcBef>
              <a:spcAft>
                <a:spcPts val="0"/>
              </a:spcAft>
              <a:buClr>
                <a:srgbClr val="888888"/>
              </a:buClr>
              <a:buSzPts val="6400"/>
              <a:buNone/>
              <a:defRPr sz="6400">
                <a:solidFill>
                  <a:srgbClr val="888888"/>
                </a:solidFill>
              </a:defRPr>
            </a:lvl9pPr>
          </a:lstStyle>
          <a:p/>
        </p:txBody>
      </p:sp>
      <p:sp>
        <p:nvSpPr>
          <p:cNvPr id="26" name="Google Shape;26;p5"/>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514600" y="1557873"/>
            <a:ext cx="3154680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514600" y="7789333"/>
            <a:ext cx="1554480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32" name="Google Shape;32;p6"/>
          <p:cNvSpPr txBox="1"/>
          <p:nvPr>
            <p:ph idx="2" type="body"/>
          </p:nvPr>
        </p:nvSpPr>
        <p:spPr>
          <a:xfrm>
            <a:off x="18516600" y="7789333"/>
            <a:ext cx="1554480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33" name="Google Shape;33;p6"/>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519364" y="1557873"/>
            <a:ext cx="3154680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519368" y="7172962"/>
            <a:ext cx="15473360" cy="351535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9600"/>
              <a:buNone/>
              <a:defRPr b="1" sz="9600"/>
            </a:lvl1pPr>
            <a:lvl2pPr indent="-228600" lvl="1" marL="914400" algn="l">
              <a:lnSpc>
                <a:spcPct val="90000"/>
              </a:lnSpc>
              <a:spcBef>
                <a:spcPts val="2000"/>
              </a:spcBef>
              <a:spcAft>
                <a:spcPts val="0"/>
              </a:spcAft>
              <a:buClr>
                <a:schemeClr val="dk1"/>
              </a:buClr>
              <a:buSzPts val="8000"/>
              <a:buNone/>
              <a:defRPr b="1" sz="8000"/>
            </a:lvl2pPr>
            <a:lvl3pPr indent="-228600" lvl="2" marL="1371600" algn="l">
              <a:lnSpc>
                <a:spcPct val="90000"/>
              </a:lnSpc>
              <a:spcBef>
                <a:spcPts val="2000"/>
              </a:spcBef>
              <a:spcAft>
                <a:spcPts val="0"/>
              </a:spcAft>
              <a:buClr>
                <a:schemeClr val="dk1"/>
              </a:buClr>
              <a:buSzPts val="7200"/>
              <a:buNone/>
              <a:defRPr b="1" sz="7200"/>
            </a:lvl3pPr>
            <a:lvl4pPr indent="-228600" lvl="3" marL="1828800" algn="l">
              <a:lnSpc>
                <a:spcPct val="90000"/>
              </a:lnSpc>
              <a:spcBef>
                <a:spcPts val="2000"/>
              </a:spcBef>
              <a:spcAft>
                <a:spcPts val="0"/>
              </a:spcAft>
              <a:buClr>
                <a:schemeClr val="dk1"/>
              </a:buClr>
              <a:buSzPts val="6400"/>
              <a:buNone/>
              <a:defRPr b="1" sz="6400"/>
            </a:lvl4pPr>
            <a:lvl5pPr indent="-228600" lvl="4" marL="2286000" algn="l">
              <a:lnSpc>
                <a:spcPct val="90000"/>
              </a:lnSpc>
              <a:spcBef>
                <a:spcPts val="2000"/>
              </a:spcBef>
              <a:spcAft>
                <a:spcPts val="0"/>
              </a:spcAft>
              <a:buClr>
                <a:schemeClr val="dk1"/>
              </a:buClr>
              <a:buSzPts val="6400"/>
              <a:buNone/>
              <a:defRPr b="1" sz="6400"/>
            </a:lvl5pPr>
            <a:lvl6pPr indent="-228600" lvl="5" marL="2743200" algn="l">
              <a:lnSpc>
                <a:spcPct val="90000"/>
              </a:lnSpc>
              <a:spcBef>
                <a:spcPts val="2000"/>
              </a:spcBef>
              <a:spcAft>
                <a:spcPts val="0"/>
              </a:spcAft>
              <a:buClr>
                <a:schemeClr val="dk1"/>
              </a:buClr>
              <a:buSzPts val="6400"/>
              <a:buNone/>
              <a:defRPr b="1" sz="6400"/>
            </a:lvl6pPr>
            <a:lvl7pPr indent="-228600" lvl="6" marL="3200400" algn="l">
              <a:lnSpc>
                <a:spcPct val="90000"/>
              </a:lnSpc>
              <a:spcBef>
                <a:spcPts val="2000"/>
              </a:spcBef>
              <a:spcAft>
                <a:spcPts val="0"/>
              </a:spcAft>
              <a:buClr>
                <a:schemeClr val="dk1"/>
              </a:buClr>
              <a:buSzPts val="6400"/>
              <a:buNone/>
              <a:defRPr b="1" sz="6400"/>
            </a:lvl7pPr>
            <a:lvl8pPr indent="-228600" lvl="7" marL="3657600" algn="l">
              <a:lnSpc>
                <a:spcPct val="90000"/>
              </a:lnSpc>
              <a:spcBef>
                <a:spcPts val="2000"/>
              </a:spcBef>
              <a:spcAft>
                <a:spcPts val="0"/>
              </a:spcAft>
              <a:buClr>
                <a:schemeClr val="dk1"/>
              </a:buClr>
              <a:buSzPts val="6400"/>
              <a:buNone/>
              <a:defRPr b="1" sz="6400"/>
            </a:lvl8pPr>
            <a:lvl9pPr indent="-228600" lvl="8" marL="4114800" algn="l">
              <a:lnSpc>
                <a:spcPct val="90000"/>
              </a:lnSpc>
              <a:spcBef>
                <a:spcPts val="2000"/>
              </a:spcBef>
              <a:spcAft>
                <a:spcPts val="0"/>
              </a:spcAft>
              <a:buClr>
                <a:schemeClr val="dk1"/>
              </a:buClr>
              <a:buSzPts val="6400"/>
              <a:buNone/>
              <a:defRPr b="1" sz="6400"/>
            </a:lvl9pPr>
          </a:lstStyle>
          <a:p/>
        </p:txBody>
      </p:sp>
      <p:sp>
        <p:nvSpPr>
          <p:cNvPr id="39" name="Google Shape;39;p7"/>
          <p:cNvSpPr txBox="1"/>
          <p:nvPr>
            <p:ph idx="2" type="body"/>
          </p:nvPr>
        </p:nvSpPr>
        <p:spPr>
          <a:xfrm>
            <a:off x="2519368" y="10688320"/>
            <a:ext cx="15473360" cy="157209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40" name="Google Shape;40;p7"/>
          <p:cNvSpPr txBox="1"/>
          <p:nvPr>
            <p:ph idx="3" type="body"/>
          </p:nvPr>
        </p:nvSpPr>
        <p:spPr>
          <a:xfrm>
            <a:off x="18516602" y="7172962"/>
            <a:ext cx="15549564" cy="351535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9600"/>
              <a:buNone/>
              <a:defRPr b="1" sz="9600"/>
            </a:lvl1pPr>
            <a:lvl2pPr indent="-228600" lvl="1" marL="914400" algn="l">
              <a:lnSpc>
                <a:spcPct val="90000"/>
              </a:lnSpc>
              <a:spcBef>
                <a:spcPts val="2000"/>
              </a:spcBef>
              <a:spcAft>
                <a:spcPts val="0"/>
              </a:spcAft>
              <a:buClr>
                <a:schemeClr val="dk1"/>
              </a:buClr>
              <a:buSzPts val="8000"/>
              <a:buNone/>
              <a:defRPr b="1" sz="8000"/>
            </a:lvl2pPr>
            <a:lvl3pPr indent="-228600" lvl="2" marL="1371600" algn="l">
              <a:lnSpc>
                <a:spcPct val="90000"/>
              </a:lnSpc>
              <a:spcBef>
                <a:spcPts val="2000"/>
              </a:spcBef>
              <a:spcAft>
                <a:spcPts val="0"/>
              </a:spcAft>
              <a:buClr>
                <a:schemeClr val="dk1"/>
              </a:buClr>
              <a:buSzPts val="7200"/>
              <a:buNone/>
              <a:defRPr b="1" sz="7200"/>
            </a:lvl3pPr>
            <a:lvl4pPr indent="-228600" lvl="3" marL="1828800" algn="l">
              <a:lnSpc>
                <a:spcPct val="90000"/>
              </a:lnSpc>
              <a:spcBef>
                <a:spcPts val="2000"/>
              </a:spcBef>
              <a:spcAft>
                <a:spcPts val="0"/>
              </a:spcAft>
              <a:buClr>
                <a:schemeClr val="dk1"/>
              </a:buClr>
              <a:buSzPts val="6400"/>
              <a:buNone/>
              <a:defRPr b="1" sz="6400"/>
            </a:lvl4pPr>
            <a:lvl5pPr indent="-228600" lvl="4" marL="2286000" algn="l">
              <a:lnSpc>
                <a:spcPct val="90000"/>
              </a:lnSpc>
              <a:spcBef>
                <a:spcPts val="2000"/>
              </a:spcBef>
              <a:spcAft>
                <a:spcPts val="0"/>
              </a:spcAft>
              <a:buClr>
                <a:schemeClr val="dk1"/>
              </a:buClr>
              <a:buSzPts val="6400"/>
              <a:buNone/>
              <a:defRPr b="1" sz="6400"/>
            </a:lvl5pPr>
            <a:lvl6pPr indent="-228600" lvl="5" marL="2743200" algn="l">
              <a:lnSpc>
                <a:spcPct val="90000"/>
              </a:lnSpc>
              <a:spcBef>
                <a:spcPts val="2000"/>
              </a:spcBef>
              <a:spcAft>
                <a:spcPts val="0"/>
              </a:spcAft>
              <a:buClr>
                <a:schemeClr val="dk1"/>
              </a:buClr>
              <a:buSzPts val="6400"/>
              <a:buNone/>
              <a:defRPr b="1" sz="6400"/>
            </a:lvl6pPr>
            <a:lvl7pPr indent="-228600" lvl="6" marL="3200400" algn="l">
              <a:lnSpc>
                <a:spcPct val="90000"/>
              </a:lnSpc>
              <a:spcBef>
                <a:spcPts val="2000"/>
              </a:spcBef>
              <a:spcAft>
                <a:spcPts val="0"/>
              </a:spcAft>
              <a:buClr>
                <a:schemeClr val="dk1"/>
              </a:buClr>
              <a:buSzPts val="6400"/>
              <a:buNone/>
              <a:defRPr b="1" sz="6400"/>
            </a:lvl7pPr>
            <a:lvl8pPr indent="-228600" lvl="7" marL="3657600" algn="l">
              <a:lnSpc>
                <a:spcPct val="90000"/>
              </a:lnSpc>
              <a:spcBef>
                <a:spcPts val="2000"/>
              </a:spcBef>
              <a:spcAft>
                <a:spcPts val="0"/>
              </a:spcAft>
              <a:buClr>
                <a:schemeClr val="dk1"/>
              </a:buClr>
              <a:buSzPts val="6400"/>
              <a:buNone/>
              <a:defRPr b="1" sz="6400"/>
            </a:lvl8pPr>
            <a:lvl9pPr indent="-228600" lvl="8" marL="4114800" algn="l">
              <a:lnSpc>
                <a:spcPct val="90000"/>
              </a:lnSpc>
              <a:spcBef>
                <a:spcPts val="2000"/>
              </a:spcBef>
              <a:spcAft>
                <a:spcPts val="0"/>
              </a:spcAft>
              <a:buClr>
                <a:schemeClr val="dk1"/>
              </a:buClr>
              <a:buSzPts val="6400"/>
              <a:buNone/>
              <a:defRPr b="1" sz="6400"/>
            </a:lvl9pPr>
          </a:lstStyle>
          <a:p/>
        </p:txBody>
      </p:sp>
      <p:sp>
        <p:nvSpPr>
          <p:cNvPr id="41" name="Google Shape;41;p7"/>
          <p:cNvSpPr txBox="1"/>
          <p:nvPr>
            <p:ph idx="4" type="body"/>
          </p:nvPr>
        </p:nvSpPr>
        <p:spPr>
          <a:xfrm>
            <a:off x="18516602" y="10688320"/>
            <a:ext cx="15549564" cy="157209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42" name="Google Shape;42;p7"/>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514600" y="1557873"/>
            <a:ext cx="3154680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519364" y="1950720"/>
            <a:ext cx="11796712" cy="68275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800"/>
              <a:buFont typeface="Calibri"/>
              <a:buNone/>
              <a:defRPr sz="1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5549564" y="4213020"/>
            <a:ext cx="18516600" cy="20794133"/>
          </a:xfrm>
          <a:prstGeom prst="rect">
            <a:avLst/>
          </a:prstGeom>
          <a:noFill/>
          <a:ln>
            <a:noFill/>
          </a:ln>
        </p:spPr>
        <p:txBody>
          <a:bodyPr anchorCtr="0" anchor="t" bIns="45700" lIns="91425" spcFirstLastPara="1" rIns="91425" wrap="square" tIns="45700">
            <a:normAutofit/>
          </a:bodyPr>
          <a:lstStyle>
            <a:lvl1pPr indent="-1041400" lvl="0" marL="457200" algn="l">
              <a:lnSpc>
                <a:spcPct val="90000"/>
              </a:lnSpc>
              <a:spcBef>
                <a:spcPts val="4000"/>
              </a:spcBef>
              <a:spcAft>
                <a:spcPts val="0"/>
              </a:spcAft>
              <a:buClr>
                <a:schemeClr val="dk1"/>
              </a:buClr>
              <a:buSzPts val="12800"/>
              <a:buChar char="•"/>
              <a:defRPr sz="12800"/>
            </a:lvl1pPr>
            <a:lvl2pPr indent="-939800" lvl="1" marL="914400" algn="l">
              <a:lnSpc>
                <a:spcPct val="90000"/>
              </a:lnSpc>
              <a:spcBef>
                <a:spcPts val="2000"/>
              </a:spcBef>
              <a:spcAft>
                <a:spcPts val="0"/>
              </a:spcAft>
              <a:buClr>
                <a:schemeClr val="dk1"/>
              </a:buClr>
              <a:buSzPts val="11200"/>
              <a:buChar char="•"/>
              <a:defRPr sz="11200"/>
            </a:lvl2pPr>
            <a:lvl3pPr indent="-838200" lvl="2" marL="1371600" algn="l">
              <a:lnSpc>
                <a:spcPct val="90000"/>
              </a:lnSpc>
              <a:spcBef>
                <a:spcPts val="2000"/>
              </a:spcBef>
              <a:spcAft>
                <a:spcPts val="0"/>
              </a:spcAft>
              <a:buClr>
                <a:schemeClr val="dk1"/>
              </a:buClr>
              <a:buSzPts val="9600"/>
              <a:buChar char="•"/>
              <a:defRPr sz="9600"/>
            </a:lvl3pPr>
            <a:lvl4pPr indent="-736600" lvl="3" marL="1828800" algn="l">
              <a:lnSpc>
                <a:spcPct val="90000"/>
              </a:lnSpc>
              <a:spcBef>
                <a:spcPts val="2000"/>
              </a:spcBef>
              <a:spcAft>
                <a:spcPts val="0"/>
              </a:spcAft>
              <a:buClr>
                <a:schemeClr val="dk1"/>
              </a:buClr>
              <a:buSzPts val="8000"/>
              <a:buChar char="•"/>
              <a:defRPr sz="8000"/>
            </a:lvl4pPr>
            <a:lvl5pPr indent="-736600" lvl="4" marL="2286000" algn="l">
              <a:lnSpc>
                <a:spcPct val="90000"/>
              </a:lnSpc>
              <a:spcBef>
                <a:spcPts val="2000"/>
              </a:spcBef>
              <a:spcAft>
                <a:spcPts val="0"/>
              </a:spcAft>
              <a:buClr>
                <a:schemeClr val="dk1"/>
              </a:buClr>
              <a:buSzPts val="8000"/>
              <a:buChar char="•"/>
              <a:defRPr sz="8000"/>
            </a:lvl5pPr>
            <a:lvl6pPr indent="-736600" lvl="5" marL="2743200" algn="l">
              <a:lnSpc>
                <a:spcPct val="90000"/>
              </a:lnSpc>
              <a:spcBef>
                <a:spcPts val="2000"/>
              </a:spcBef>
              <a:spcAft>
                <a:spcPts val="0"/>
              </a:spcAft>
              <a:buClr>
                <a:schemeClr val="dk1"/>
              </a:buClr>
              <a:buSzPts val="8000"/>
              <a:buChar char="•"/>
              <a:defRPr sz="8000"/>
            </a:lvl6pPr>
            <a:lvl7pPr indent="-736600" lvl="6" marL="3200400" algn="l">
              <a:lnSpc>
                <a:spcPct val="90000"/>
              </a:lnSpc>
              <a:spcBef>
                <a:spcPts val="2000"/>
              </a:spcBef>
              <a:spcAft>
                <a:spcPts val="0"/>
              </a:spcAft>
              <a:buClr>
                <a:schemeClr val="dk1"/>
              </a:buClr>
              <a:buSzPts val="8000"/>
              <a:buChar char="•"/>
              <a:defRPr sz="8000"/>
            </a:lvl7pPr>
            <a:lvl8pPr indent="-736600" lvl="7" marL="3657600" algn="l">
              <a:lnSpc>
                <a:spcPct val="90000"/>
              </a:lnSpc>
              <a:spcBef>
                <a:spcPts val="2000"/>
              </a:spcBef>
              <a:spcAft>
                <a:spcPts val="0"/>
              </a:spcAft>
              <a:buClr>
                <a:schemeClr val="dk1"/>
              </a:buClr>
              <a:buSzPts val="8000"/>
              <a:buChar char="•"/>
              <a:defRPr sz="8000"/>
            </a:lvl8pPr>
            <a:lvl9pPr indent="-736600" lvl="8" marL="4114800" algn="l">
              <a:lnSpc>
                <a:spcPct val="90000"/>
              </a:lnSpc>
              <a:spcBef>
                <a:spcPts val="2000"/>
              </a:spcBef>
              <a:spcAft>
                <a:spcPts val="0"/>
              </a:spcAft>
              <a:buClr>
                <a:schemeClr val="dk1"/>
              </a:buClr>
              <a:buSzPts val="8000"/>
              <a:buChar char="•"/>
              <a:defRPr sz="8000"/>
            </a:lvl9pPr>
          </a:lstStyle>
          <a:p/>
        </p:txBody>
      </p:sp>
      <p:sp>
        <p:nvSpPr>
          <p:cNvPr id="57" name="Google Shape;57;p10"/>
          <p:cNvSpPr txBox="1"/>
          <p:nvPr>
            <p:ph idx="2" type="body"/>
          </p:nvPr>
        </p:nvSpPr>
        <p:spPr>
          <a:xfrm>
            <a:off x="2519364" y="8778240"/>
            <a:ext cx="11796712" cy="162627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6400"/>
              <a:buNone/>
              <a:defRPr sz="6400"/>
            </a:lvl1pPr>
            <a:lvl2pPr indent="-228600" lvl="1" marL="914400" algn="l">
              <a:lnSpc>
                <a:spcPct val="90000"/>
              </a:lnSpc>
              <a:spcBef>
                <a:spcPts val="2000"/>
              </a:spcBef>
              <a:spcAft>
                <a:spcPts val="0"/>
              </a:spcAft>
              <a:buClr>
                <a:schemeClr val="dk1"/>
              </a:buClr>
              <a:buSzPts val="5600"/>
              <a:buNone/>
              <a:defRPr sz="5600"/>
            </a:lvl2pPr>
            <a:lvl3pPr indent="-228600" lvl="2" marL="1371600" algn="l">
              <a:lnSpc>
                <a:spcPct val="90000"/>
              </a:lnSpc>
              <a:spcBef>
                <a:spcPts val="2000"/>
              </a:spcBef>
              <a:spcAft>
                <a:spcPts val="0"/>
              </a:spcAft>
              <a:buClr>
                <a:schemeClr val="dk1"/>
              </a:buClr>
              <a:buSzPts val="4800"/>
              <a:buNone/>
              <a:defRPr sz="4800"/>
            </a:lvl3pPr>
            <a:lvl4pPr indent="-228600" lvl="3" marL="1828800" algn="l">
              <a:lnSpc>
                <a:spcPct val="90000"/>
              </a:lnSpc>
              <a:spcBef>
                <a:spcPts val="2000"/>
              </a:spcBef>
              <a:spcAft>
                <a:spcPts val="0"/>
              </a:spcAft>
              <a:buClr>
                <a:schemeClr val="dk1"/>
              </a:buClr>
              <a:buSzPts val="4000"/>
              <a:buNone/>
              <a:defRPr sz="4000"/>
            </a:lvl4pPr>
            <a:lvl5pPr indent="-228600" lvl="4" marL="2286000" algn="l">
              <a:lnSpc>
                <a:spcPct val="90000"/>
              </a:lnSpc>
              <a:spcBef>
                <a:spcPts val="2000"/>
              </a:spcBef>
              <a:spcAft>
                <a:spcPts val="0"/>
              </a:spcAft>
              <a:buClr>
                <a:schemeClr val="dk1"/>
              </a:buClr>
              <a:buSzPts val="4000"/>
              <a:buNone/>
              <a:defRPr sz="4000"/>
            </a:lvl5pPr>
            <a:lvl6pPr indent="-228600" lvl="5" marL="2743200" algn="l">
              <a:lnSpc>
                <a:spcPct val="90000"/>
              </a:lnSpc>
              <a:spcBef>
                <a:spcPts val="2000"/>
              </a:spcBef>
              <a:spcAft>
                <a:spcPts val="0"/>
              </a:spcAft>
              <a:buClr>
                <a:schemeClr val="dk1"/>
              </a:buClr>
              <a:buSzPts val="4000"/>
              <a:buNone/>
              <a:defRPr sz="4000"/>
            </a:lvl6pPr>
            <a:lvl7pPr indent="-228600" lvl="6" marL="3200400" algn="l">
              <a:lnSpc>
                <a:spcPct val="90000"/>
              </a:lnSpc>
              <a:spcBef>
                <a:spcPts val="2000"/>
              </a:spcBef>
              <a:spcAft>
                <a:spcPts val="0"/>
              </a:spcAft>
              <a:buClr>
                <a:schemeClr val="dk1"/>
              </a:buClr>
              <a:buSzPts val="4000"/>
              <a:buNone/>
              <a:defRPr sz="4000"/>
            </a:lvl7pPr>
            <a:lvl8pPr indent="-228600" lvl="7" marL="3657600" algn="l">
              <a:lnSpc>
                <a:spcPct val="90000"/>
              </a:lnSpc>
              <a:spcBef>
                <a:spcPts val="2000"/>
              </a:spcBef>
              <a:spcAft>
                <a:spcPts val="0"/>
              </a:spcAft>
              <a:buClr>
                <a:schemeClr val="dk1"/>
              </a:buClr>
              <a:buSzPts val="4000"/>
              <a:buNone/>
              <a:defRPr sz="4000"/>
            </a:lvl8pPr>
            <a:lvl9pPr indent="-228600" lvl="8" marL="4114800" algn="l">
              <a:lnSpc>
                <a:spcPct val="90000"/>
              </a:lnSpc>
              <a:spcBef>
                <a:spcPts val="2000"/>
              </a:spcBef>
              <a:spcAft>
                <a:spcPts val="0"/>
              </a:spcAft>
              <a:buClr>
                <a:schemeClr val="dk1"/>
              </a:buClr>
              <a:buSzPts val="4000"/>
              <a:buNone/>
              <a:defRPr sz="4000"/>
            </a:lvl9pPr>
          </a:lstStyle>
          <a:p/>
        </p:txBody>
      </p:sp>
      <p:sp>
        <p:nvSpPr>
          <p:cNvPr id="58" name="Google Shape;58;p10"/>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519364" y="1950720"/>
            <a:ext cx="11796712" cy="68275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800"/>
              <a:buFont typeface="Calibri"/>
              <a:buNone/>
              <a:defRPr sz="1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5549564" y="4213020"/>
            <a:ext cx="18516600" cy="20794133"/>
          </a:xfrm>
          <a:prstGeom prst="rect">
            <a:avLst/>
          </a:prstGeom>
          <a:noFill/>
          <a:ln>
            <a:noFill/>
          </a:ln>
        </p:spPr>
      </p:sp>
      <p:sp>
        <p:nvSpPr>
          <p:cNvPr id="64" name="Google Shape;64;p11"/>
          <p:cNvSpPr txBox="1"/>
          <p:nvPr>
            <p:ph idx="1" type="body"/>
          </p:nvPr>
        </p:nvSpPr>
        <p:spPr>
          <a:xfrm>
            <a:off x="2519364" y="8778240"/>
            <a:ext cx="11796712" cy="162627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6400"/>
              <a:buNone/>
              <a:defRPr sz="6400"/>
            </a:lvl1pPr>
            <a:lvl2pPr indent="-228600" lvl="1" marL="914400" algn="l">
              <a:lnSpc>
                <a:spcPct val="90000"/>
              </a:lnSpc>
              <a:spcBef>
                <a:spcPts val="2000"/>
              </a:spcBef>
              <a:spcAft>
                <a:spcPts val="0"/>
              </a:spcAft>
              <a:buClr>
                <a:schemeClr val="dk1"/>
              </a:buClr>
              <a:buSzPts val="5600"/>
              <a:buNone/>
              <a:defRPr sz="5600"/>
            </a:lvl2pPr>
            <a:lvl3pPr indent="-228600" lvl="2" marL="1371600" algn="l">
              <a:lnSpc>
                <a:spcPct val="90000"/>
              </a:lnSpc>
              <a:spcBef>
                <a:spcPts val="2000"/>
              </a:spcBef>
              <a:spcAft>
                <a:spcPts val="0"/>
              </a:spcAft>
              <a:buClr>
                <a:schemeClr val="dk1"/>
              </a:buClr>
              <a:buSzPts val="4800"/>
              <a:buNone/>
              <a:defRPr sz="4800"/>
            </a:lvl3pPr>
            <a:lvl4pPr indent="-228600" lvl="3" marL="1828800" algn="l">
              <a:lnSpc>
                <a:spcPct val="90000"/>
              </a:lnSpc>
              <a:spcBef>
                <a:spcPts val="2000"/>
              </a:spcBef>
              <a:spcAft>
                <a:spcPts val="0"/>
              </a:spcAft>
              <a:buClr>
                <a:schemeClr val="dk1"/>
              </a:buClr>
              <a:buSzPts val="4000"/>
              <a:buNone/>
              <a:defRPr sz="4000"/>
            </a:lvl4pPr>
            <a:lvl5pPr indent="-228600" lvl="4" marL="2286000" algn="l">
              <a:lnSpc>
                <a:spcPct val="90000"/>
              </a:lnSpc>
              <a:spcBef>
                <a:spcPts val="2000"/>
              </a:spcBef>
              <a:spcAft>
                <a:spcPts val="0"/>
              </a:spcAft>
              <a:buClr>
                <a:schemeClr val="dk1"/>
              </a:buClr>
              <a:buSzPts val="4000"/>
              <a:buNone/>
              <a:defRPr sz="4000"/>
            </a:lvl5pPr>
            <a:lvl6pPr indent="-228600" lvl="5" marL="2743200" algn="l">
              <a:lnSpc>
                <a:spcPct val="90000"/>
              </a:lnSpc>
              <a:spcBef>
                <a:spcPts val="2000"/>
              </a:spcBef>
              <a:spcAft>
                <a:spcPts val="0"/>
              </a:spcAft>
              <a:buClr>
                <a:schemeClr val="dk1"/>
              </a:buClr>
              <a:buSzPts val="4000"/>
              <a:buNone/>
              <a:defRPr sz="4000"/>
            </a:lvl6pPr>
            <a:lvl7pPr indent="-228600" lvl="6" marL="3200400" algn="l">
              <a:lnSpc>
                <a:spcPct val="90000"/>
              </a:lnSpc>
              <a:spcBef>
                <a:spcPts val="2000"/>
              </a:spcBef>
              <a:spcAft>
                <a:spcPts val="0"/>
              </a:spcAft>
              <a:buClr>
                <a:schemeClr val="dk1"/>
              </a:buClr>
              <a:buSzPts val="4000"/>
              <a:buNone/>
              <a:defRPr sz="4000"/>
            </a:lvl7pPr>
            <a:lvl8pPr indent="-228600" lvl="7" marL="3657600" algn="l">
              <a:lnSpc>
                <a:spcPct val="90000"/>
              </a:lnSpc>
              <a:spcBef>
                <a:spcPts val="2000"/>
              </a:spcBef>
              <a:spcAft>
                <a:spcPts val="0"/>
              </a:spcAft>
              <a:buClr>
                <a:schemeClr val="dk1"/>
              </a:buClr>
              <a:buSzPts val="4000"/>
              <a:buNone/>
              <a:defRPr sz="4000"/>
            </a:lvl8pPr>
            <a:lvl9pPr indent="-228600" lvl="8" marL="4114800" algn="l">
              <a:lnSpc>
                <a:spcPct val="90000"/>
              </a:lnSpc>
              <a:spcBef>
                <a:spcPts val="2000"/>
              </a:spcBef>
              <a:spcAft>
                <a:spcPts val="0"/>
              </a:spcAft>
              <a:buClr>
                <a:schemeClr val="dk1"/>
              </a:buClr>
              <a:buSzPts val="4000"/>
              <a:buNone/>
              <a:defRPr sz="4000"/>
            </a:lvl9pPr>
          </a:lstStyle>
          <a:p/>
        </p:txBody>
      </p:sp>
      <p:sp>
        <p:nvSpPr>
          <p:cNvPr id="65" name="Google Shape;65;p11"/>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514600" y="1557873"/>
            <a:ext cx="31546800" cy="565573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514600" y="7789333"/>
            <a:ext cx="31546800" cy="18565709"/>
          </a:xfrm>
          <a:prstGeom prst="rect">
            <a:avLst/>
          </a:prstGeom>
          <a:noFill/>
          <a:ln>
            <a:noFill/>
          </a:ln>
        </p:spPr>
        <p:txBody>
          <a:bodyPr anchorCtr="0" anchor="t" bIns="45700" lIns="91425" spcFirstLastPara="1" rIns="91425" wrap="square" tIns="45700">
            <a:normAutofit/>
          </a:bodyPr>
          <a:lstStyle>
            <a:lvl1pPr indent="-939800" lvl="0" marL="457200" marR="0" rtl="0" algn="l">
              <a:lnSpc>
                <a:spcPct val="90000"/>
              </a:lnSpc>
              <a:spcBef>
                <a:spcPts val="400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1pPr>
            <a:lvl2pPr indent="-838200" lvl="1" marL="914400" marR="0" rtl="0" algn="l">
              <a:lnSpc>
                <a:spcPct val="90000"/>
              </a:lnSpc>
              <a:spcBef>
                <a:spcPts val="20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20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514600" y="27120433"/>
            <a:ext cx="8229600" cy="15578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2115800" y="27120433"/>
            <a:ext cx="12344400" cy="15578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221"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5831800" y="27120433"/>
            <a:ext cx="8229600" cy="155786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4800" u="none" cap="none" strike="noStrike">
                <a:solidFill>
                  <a:srgbClr val="888888"/>
                </a:solidFill>
                <a:latin typeface="Calibri"/>
                <a:ea typeface="Calibri"/>
                <a:cs typeface="Calibri"/>
                <a:sym typeface="Calibri"/>
              </a:defRPr>
            </a:lvl1pPr>
            <a:lvl2pPr indent="0" lvl="1" marL="0" marR="0" rtl="0" algn="r">
              <a:spcBef>
                <a:spcPts val="0"/>
              </a:spcBef>
              <a:buNone/>
              <a:defRPr b="0" i="0" sz="4800" u="none" cap="none" strike="noStrike">
                <a:solidFill>
                  <a:srgbClr val="888888"/>
                </a:solidFill>
                <a:latin typeface="Calibri"/>
                <a:ea typeface="Calibri"/>
                <a:cs typeface="Calibri"/>
                <a:sym typeface="Calibri"/>
              </a:defRPr>
            </a:lvl2pPr>
            <a:lvl3pPr indent="0" lvl="2" marL="0" marR="0" rtl="0" algn="r">
              <a:spcBef>
                <a:spcPts val="0"/>
              </a:spcBef>
              <a:buNone/>
              <a:defRPr b="0" i="0" sz="4800" u="none" cap="none" strike="noStrike">
                <a:solidFill>
                  <a:srgbClr val="888888"/>
                </a:solidFill>
                <a:latin typeface="Calibri"/>
                <a:ea typeface="Calibri"/>
                <a:cs typeface="Calibri"/>
                <a:sym typeface="Calibri"/>
              </a:defRPr>
            </a:lvl3pPr>
            <a:lvl4pPr indent="0" lvl="3" marL="0" marR="0" rtl="0" algn="r">
              <a:spcBef>
                <a:spcPts val="0"/>
              </a:spcBef>
              <a:buNone/>
              <a:defRPr b="0" i="0" sz="4800" u="none" cap="none" strike="noStrike">
                <a:solidFill>
                  <a:srgbClr val="888888"/>
                </a:solidFill>
                <a:latin typeface="Calibri"/>
                <a:ea typeface="Calibri"/>
                <a:cs typeface="Calibri"/>
                <a:sym typeface="Calibri"/>
              </a:defRPr>
            </a:lvl4pPr>
            <a:lvl5pPr indent="0" lvl="4" marL="0" marR="0" rtl="0" algn="r">
              <a:spcBef>
                <a:spcPts val="0"/>
              </a:spcBef>
              <a:buNone/>
              <a:defRPr b="0" i="0" sz="4800" u="none" cap="none" strike="noStrike">
                <a:solidFill>
                  <a:srgbClr val="888888"/>
                </a:solidFill>
                <a:latin typeface="Calibri"/>
                <a:ea typeface="Calibri"/>
                <a:cs typeface="Calibri"/>
                <a:sym typeface="Calibri"/>
              </a:defRPr>
            </a:lvl5pPr>
            <a:lvl6pPr indent="0" lvl="5" marL="0" marR="0" rtl="0" algn="r">
              <a:spcBef>
                <a:spcPts val="0"/>
              </a:spcBef>
              <a:buNone/>
              <a:defRPr b="0" i="0" sz="4800" u="none" cap="none" strike="noStrike">
                <a:solidFill>
                  <a:srgbClr val="888888"/>
                </a:solidFill>
                <a:latin typeface="Calibri"/>
                <a:ea typeface="Calibri"/>
                <a:cs typeface="Calibri"/>
                <a:sym typeface="Calibri"/>
              </a:defRPr>
            </a:lvl6pPr>
            <a:lvl7pPr indent="0" lvl="6" marL="0" marR="0" rtl="0" algn="r">
              <a:spcBef>
                <a:spcPts val="0"/>
              </a:spcBef>
              <a:buNone/>
              <a:defRPr b="0" i="0" sz="4800" u="none" cap="none" strike="noStrike">
                <a:solidFill>
                  <a:srgbClr val="888888"/>
                </a:solidFill>
                <a:latin typeface="Calibri"/>
                <a:ea typeface="Calibri"/>
                <a:cs typeface="Calibri"/>
                <a:sym typeface="Calibri"/>
              </a:defRPr>
            </a:lvl7pPr>
            <a:lvl8pPr indent="0" lvl="7" marL="0" marR="0" rtl="0" algn="r">
              <a:spcBef>
                <a:spcPts val="0"/>
              </a:spcBef>
              <a:buNone/>
              <a:defRPr b="0" i="0" sz="4800" u="none" cap="none" strike="noStrike">
                <a:solidFill>
                  <a:srgbClr val="888888"/>
                </a:solidFill>
                <a:latin typeface="Calibri"/>
                <a:ea typeface="Calibri"/>
                <a:cs typeface="Calibri"/>
                <a:sym typeface="Calibri"/>
              </a:defRPr>
            </a:lvl8pPr>
            <a:lvl9pPr indent="0" lvl="8" marL="0" marR="0" rtl="0" algn="r">
              <a:spcBef>
                <a:spcPts val="0"/>
              </a:spcBef>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 Id="rId10" Type="http://schemas.openxmlformats.org/officeDocument/2006/relationships/image" Target="../media/image5.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1"/>
            <a:ext cx="36576000" cy="3384937"/>
          </a:xfrm>
          <a:prstGeom prst="rect">
            <a:avLst/>
          </a:prstGeom>
          <a:solidFill>
            <a:srgbClr val="104D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221" u="none" cap="none" strike="noStrike">
              <a:solidFill>
                <a:schemeClr val="lt1"/>
              </a:solidFill>
              <a:latin typeface="Calibri"/>
              <a:ea typeface="Calibri"/>
              <a:cs typeface="Calibri"/>
              <a:sym typeface="Calibri"/>
            </a:endParaRPr>
          </a:p>
        </p:txBody>
      </p:sp>
      <p:sp>
        <p:nvSpPr>
          <p:cNvPr id="85" name="Google Shape;85;p1"/>
          <p:cNvSpPr/>
          <p:nvPr/>
        </p:nvSpPr>
        <p:spPr>
          <a:xfrm>
            <a:off x="0" y="3384938"/>
            <a:ext cx="36576000" cy="993004"/>
          </a:xfrm>
          <a:prstGeom prst="rect">
            <a:avLst/>
          </a:prstGeom>
          <a:solidFill>
            <a:srgbClr val="94AE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221">
                <a:solidFill>
                  <a:schemeClr val="lt1"/>
                </a:solidFill>
                <a:latin typeface="Calibri"/>
                <a:ea typeface="Calibri"/>
                <a:cs typeface="Calibri"/>
                <a:sym typeface="Calibri"/>
              </a:rPr>
              <a:t>Quan Nguyen, </a:t>
            </a:r>
            <a:r>
              <a:rPr lang="en-US" sz="6221">
                <a:solidFill>
                  <a:schemeClr val="lt1"/>
                </a:solidFill>
                <a:latin typeface="Calibri"/>
                <a:ea typeface="Calibri"/>
                <a:cs typeface="Calibri"/>
                <a:sym typeface="Calibri"/>
              </a:rPr>
              <a:t>Hanqing</a:t>
            </a:r>
            <a:r>
              <a:rPr b="0" i="0" lang="en-US" sz="6221" u="none" cap="none" strike="noStrike">
                <a:solidFill>
                  <a:schemeClr val="lt1"/>
                </a:solidFill>
                <a:latin typeface="Calibri"/>
                <a:ea typeface="Calibri"/>
                <a:cs typeface="Calibri"/>
                <a:sym typeface="Calibri"/>
              </a:rPr>
              <a:t> G</a:t>
            </a:r>
            <a:r>
              <a:rPr lang="en-US" sz="6221">
                <a:solidFill>
                  <a:schemeClr val="lt1"/>
                </a:solidFill>
                <a:latin typeface="Calibri"/>
                <a:ea typeface="Calibri"/>
                <a:cs typeface="Calibri"/>
                <a:sym typeface="Calibri"/>
              </a:rPr>
              <a:t>uo</a:t>
            </a:r>
            <a:r>
              <a:rPr b="0" i="0" lang="en-US" sz="6221" u="none" cap="none" strike="noStrike">
                <a:solidFill>
                  <a:schemeClr val="lt1"/>
                </a:solidFill>
                <a:latin typeface="Calibri"/>
                <a:ea typeface="Calibri"/>
                <a:cs typeface="Calibri"/>
                <a:sym typeface="Calibri"/>
              </a:rPr>
              <a:t>, </a:t>
            </a:r>
            <a:r>
              <a:rPr lang="en-US" sz="6221">
                <a:solidFill>
                  <a:schemeClr val="lt1"/>
                </a:solidFill>
                <a:latin typeface="Calibri"/>
                <a:ea typeface="Calibri"/>
                <a:cs typeface="Calibri"/>
                <a:sym typeface="Calibri"/>
              </a:rPr>
              <a:t>Yuanda</a:t>
            </a:r>
            <a:r>
              <a:rPr b="0" i="0" lang="en-US" sz="6221" u="none" cap="none" strike="noStrike">
                <a:solidFill>
                  <a:schemeClr val="lt1"/>
                </a:solidFill>
                <a:latin typeface="Calibri"/>
                <a:ea typeface="Calibri"/>
                <a:cs typeface="Calibri"/>
                <a:sym typeface="Calibri"/>
              </a:rPr>
              <a:t> </a:t>
            </a:r>
            <a:r>
              <a:rPr lang="en-US" sz="6221">
                <a:solidFill>
                  <a:schemeClr val="lt1"/>
                </a:solidFill>
                <a:latin typeface="Calibri"/>
                <a:ea typeface="Calibri"/>
                <a:cs typeface="Calibri"/>
                <a:sym typeface="Calibri"/>
              </a:rPr>
              <a:t>Wan</a:t>
            </a:r>
            <a:r>
              <a:rPr b="0" i="0" lang="en-US" sz="6221" u="none" cap="none" strike="noStrike">
                <a:solidFill>
                  <a:schemeClr val="lt1"/>
                </a:solidFill>
                <a:latin typeface="Calibri"/>
                <a:ea typeface="Calibri"/>
                <a:cs typeface="Calibri"/>
                <a:sym typeface="Calibri"/>
              </a:rPr>
              <a:t>, D</a:t>
            </a:r>
            <a:r>
              <a:rPr lang="en-US" sz="6221">
                <a:solidFill>
                  <a:schemeClr val="lt1"/>
                </a:solidFill>
                <a:latin typeface="Calibri"/>
                <a:ea typeface="Calibri"/>
                <a:cs typeface="Calibri"/>
                <a:sym typeface="Calibri"/>
              </a:rPr>
              <a:t>r</a:t>
            </a:r>
            <a:r>
              <a:rPr b="0" i="0" lang="en-US" sz="6221" u="none" cap="none" strike="noStrike">
                <a:solidFill>
                  <a:schemeClr val="lt1"/>
                </a:solidFill>
                <a:latin typeface="Calibri"/>
                <a:ea typeface="Calibri"/>
                <a:cs typeface="Calibri"/>
                <a:sym typeface="Calibri"/>
              </a:rPr>
              <a:t>. </a:t>
            </a:r>
            <a:r>
              <a:rPr lang="en-US" sz="6221">
                <a:solidFill>
                  <a:schemeClr val="lt1"/>
                </a:solidFill>
                <a:latin typeface="Calibri"/>
                <a:ea typeface="Calibri"/>
                <a:cs typeface="Calibri"/>
                <a:sym typeface="Calibri"/>
              </a:rPr>
              <a:t>Qiben</a:t>
            </a:r>
            <a:r>
              <a:rPr b="0" i="0" lang="en-US" sz="6221" u="none" cap="none" strike="noStrike">
                <a:solidFill>
                  <a:schemeClr val="lt1"/>
                </a:solidFill>
                <a:latin typeface="Calibri"/>
                <a:ea typeface="Calibri"/>
                <a:cs typeface="Calibri"/>
                <a:sym typeface="Calibri"/>
              </a:rPr>
              <a:t> </a:t>
            </a:r>
            <a:r>
              <a:rPr lang="en-US" sz="6221">
                <a:solidFill>
                  <a:schemeClr val="lt1"/>
                </a:solidFill>
                <a:latin typeface="Calibri"/>
                <a:ea typeface="Calibri"/>
                <a:cs typeface="Calibri"/>
                <a:sym typeface="Calibri"/>
              </a:rPr>
              <a:t>Yan</a:t>
            </a:r>
            <a:endParaRPr/>
          </a:p>
        </p:txBody>
      </p:sp>
      <p:pic>
        <p:nvPicPr>
          <p:cNvPr id="86" name="Google Shape;86;p1"/>
          <p:cNvPicPr preferRelativeResize="0"/>
          <p:nvPr/>
        </p:nvPicPr>
        <p:blipFill rotWithShape="1">
          <a:blip r:embed="rId3">
            <a:alphaModFix amt="11000"/>
          </a:blip>
          <a:srcRect b="0" l="0" r="0" t="0"/>
          <a:stretch/>
        </p:blipFill>
        <p:spPr>
          <a:xfrm>
            <a:off x="8747864" y="5421451"/>
            <a:ext cx="18321251" cy="21276291"/>
          </a:xfrm>
          <a:prstGeom prst="rect">
            <a:avLst/>
          </a:prstGeom>
          <a:noFill/>
          <a:ln>
            <a:noFill/>
          </a:ln>
          <a:effectLst>
            <a:outerShdw blurRad="50800" rotWithShape="0" algn="ctr" dir="5400000" dist="50800">
              <a:srgbClr val="000000">
                <a:alpha val="0"/>
              </a:srgbClr>
            </a:outerShdw>
          </a:effectLst>
        </p:spPr>
      </p:pic>
      <p:sp>
        <p:nvSpPr>
          <p:cNvPr id="87" name="Google Shape;87;p1"/>
          <p:cNvSpPr/>
          <p:nvPr/>
        </p:nvSpPr>
        <p:spPr>
          <a:xfrm>
            <a:off x="24688198" y="4866641"/>
            <a:ext cx="10972800" cy="1117778"/>
          </a:xfrm>
          <a:prstGeom prst="rect">
            <a:avLst/>
          </a:prstGeom>
          <a:solidFill>
            <a:srgbClr val="104D3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221" u="none" cap="none" strike="noStrike">
              <a:solidFill>
                <a:schemeClr val="lt1"/>
              </a:solidFill>
              <a:latin typeface="Calibri"/>
              <a:ea typeface="Calibri"/>
              <a:cs typeface="Calibri"/>
              <a:sym typeface="Calibri"/>
            </a:endParaRPr>
          </a:p>
        </p:txBody>
      </p:sp>
      <p:grpSp>
        <p:nvGrpSpPr>
          <p:cNvPr id="88" name="Google Shape;88;p1"/>
          <p:cNvGrpSpPr/>
          <p:nvPr/>
        </p:nvGrpSpPr>
        <p:grpSpPr>
          <a:xfrm>
            <a:off x="250196" y="4822200"/>
            <a:ext cx="10972800" cy="1117778"/>
            <a:chOff x="899952" y="4822200"/>
            <a:chExt cx="11709716" cy="1117778"/>
          </a:xfrm>
        </p:grpSpPr>
        <p:sp>
          <p:nvSpPr>
            <p:cNvPr id="89" name="Google Shape;89;p1"/>
            <p:cNvSpPr/>
            <p:nvPr/>
          </p:nvSpPr>
          <p:spPr>
            <a:xfrm>
              <a:off x="899952" y="4822200"/>
              <a:ext cx="11709716" cy="1117778"/>
            </a:xfrm>
            <a:prstGeom prst="rect">
              <a:avLst/>
            </a:prstGeom>
            <a:solidFill>
              <a:srgbClr val="104D3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221" u="none" cap="none" strike="noStrike">
                <a:solidFill>
                  <a:schemeClr val="lt1"/>
                </a:solidFill>
                <a:latin typeface="Calibri"/>
                <a:ea typeface="Calibri"/>
                <a:cs typeface="Calibri"/>
                <a:sym typeface="Calibri"/>
              </a:endParaRPr>
            </a:p>
          </p:txBody>
        </p:sp>
        <p:sp>
          <p:nvSpPr>
            <p:cNvPr id="90" name="Google Shape;90;p1"/>
            <p:cNvSpPr txBox="1"/>
            <p:nvPr/>
          </p:nvSpPr>
          <p:spPr>
            <a:xfrm>
              <a:off x="1051556" y="5033247"/>
              <a:ext cx="804006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lt1"/>
                  </a:solidFill>
                  <a:latin typeface="Arial"/>
                  <a:ea typeface="Arial"/>
                  <a:cs typeface="Arial"/>
                  <a:sym typeface="Arial"/>
                </a:rPr>
                <a:t>MOTIVATIONS</a:t>
              </a:r>
              <a:endParaRPr/>
            </a:p>
          </p:txBody>
        </p:sp>
      </p:grpSp>
      <p:grpSp>
        <p:nvGrpSpPr>
          <p:cNvPr id="91" name="Google Shape;91;p1"/>
          <p:cNvGrpSpPr/>
          <p:nvPr/>
        </p:nvGrpSpPr>
        <p:grpSpPr>
          <a:xfrm>
            <a:off x="250196" y="12441519"/>
            <a:ext cx="10972800" cy="1117778"/>
            <a:chOff x="899952" y="13181492"/>
            <a:chExt cx="11709716" cy="1117778"/>
          </a:xfrm>
        </p:grpSpPr>
        <p:sp>
          <p:nvSpPr>
            <p:cNvPr id="92" name="Google Shape;92;p1"/>
            <p:cNvSpPr/>
            <p:nvPr/>
          </p:nvSpPr>
          <p:spPr>
            <a:xfrm>
              <a:off x="899952" y="13181492"/>
              <a:ext cx="11709716" cy="1117778"/>
            </a:xfrm>
            <a:prstGeom prst="rect">
              <a:avLst/>
            </a:prstGeom>
            <a:solidFill>
              <a:srgbClr val="104D3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221" u="none" cap="none" strike="noStrike">
                <a:solidFill>
                  <a:schemeClr val="lt1"/>
                </a:solidFill>
                <a:latin typeface="Calibri"/>
                <a:ea typeface="Calibri"/>
                <a:cs typeface="Calibri"/>
                <a:sym typeface="Calibri"/>
              </a:endParaRPr>
            </a:p>
          </p:txBody>
        </p:sp>
        <p:sp>
          <p:nvSpPr>
            <p:cNvPr id="93" name="Google Shape;93;p1"/>
            <p:cNvSpPr txBox="1"/>
            <p:nvPr/>
          </p:nvSpPr>
          <p:spPr>
            <a:xfrm>
              <a:off x="1137666" y="13421646"/>
              <a:ext cx="804006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lt1"/>
                  </a:solidFill>
                  <a:latin typeface="Arial"/>
                  <a:ea typeface="Arial"/>
                  <a:cs typeface="Arial"/>
                  <a:sym typeface="Arial"/>
                </a:rPr>
                <a:t>OBJECTIVES</a:t>
              </a:r>
              <a:endParaRPr/>
            </a:p>
          </p:txBody>
        </p:sp>
      </p:grpSp>
      <p:grpSp>
        <p:nvGrpSpPr>
          <p:cNvPr id="94" name="Google Shape;94;p1"/>
          <p:cNvGrpSpPr/>
          <p:nvPr/>
        </p:nvGrpSpPr>
        <p:grpSpPr>
          <a:xfrm>
            <a:off x="12469197" y="22020421"/>
            <a:ext cx="10972800" cy="1117778"/>
            <a:chOff x="899952" y="22467776"/>
            <a:chExt cx="11709716" cy="1117778"/>
          </a:xfrm>
        </p:grpSpPr>
        <p:sp>
          <p:nvSpPr>
            <p:cNvPr id="95" name="Google Shape;95;p1"/>
            <p:cNvSpPr/>
            <p:nvPr/>
          </p:nvSpPr>
          <p:spPr>
            <a:xfrm>
              <a:off x="899952" y="22467776"/>
              <a:ext cx="11709716" cy="1117778"/>
            </a:xfrm>
            <a:prstGeom prst="rect">
              <a:avLst/>
            </a:prstGeom>
            <a:solidFill>
              <a:srgbClr val="104D3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221" u="none" cap="none" strike="noStrike">
                <a:solidFill>
                  <a:schemeClr val="lt1"/>
                </a:solidFill>
                <a:latin typeface="Calibri"/>
                <a:ea typeface="Calibri"/>
                <a:cs typeface="Calibri"/>
                <a:sym typeface="Calibri"/>
              </a:endParaRPr>
            </a:p>
          </p:txBody>
        </p:sp>
        <p:sp>
          <p:nvSpPr>
            <p:cNvPr id="96" name="Google Shape;96;p1"/>
            <p:cNvSpPr txBox="1"/>
            <p:nvPr/>
          </p:nvSpPr>
          <p:spPr>
            <a:xfrm>
              <a:off x="1137666" y="22672722"/>
              <a:ext cx="804006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lt1"/>
                  </a:solidFill>
                  <a:latin typeface="Arial"/>
                  <a:ea typeface="Arial"/>
                  <a:cs typeface="Arial"/>
                  <a:sym typeface="Arial"/>
                </a:rPr>
                <a:t>METHODOLOGY</a:t>
              </a:r>
              <a:endParaRPr/>
            </a:p>
          </p:txBody>
        </p:sp>
      </p:grpSp>
      <p:sp>
        <p:nvSpPr>
          <p:cNvPr id="97" name="Google Shape;97;p1"/>
          <p:cNvSpPr txBox="1"/>
          <p:nvPr/>
        </p:nvSpPr>
        <p:spPr>
          <a:xfrm>
            <a:off x="250200" y="6122600"/>
            <a:ext cx="10973100" cy="61377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73"/>
              <a:buFont typeface="Noto Sans Symbols"/>
              <a:buChar char="❖"/>
            </a:pPr>
            <a:r>
              <a:rPr b="0" i="0" lang="en-US" sz="3273" u="none" cap="none" strike="noStrike">
                <a:solidFill>
                  <a:schemeClr val="dk1"/>
                </a:solidFill>
                <a:latin typeface="Arial"/>
                <a:ea typeface="Arial"/>
                <a:cs typeface="Arial"/>
                <a:sym typeface="Arial"/>
              </a:rPr>
              <a:t>Parkinson's disease (PD) leads to speech difficulties, characterized by slurred and low intelligibility speech, which impact communication for those affected</a:t>
            </a:r>
            <a:endParaRPr/>
          </a:p>
          <a:p>
            <a:pPr indent="-457200" lvl="0" marL="457200" marR="0" rtl="0" algn="l">
              <a:spcBef>
                <a:spcPts val="0"/>
              </a:spcBef>
              <a:spcAft>
                <a:spcPts val="0"/>
              </a:spcAft>
              <a:buClr>
                <a:schemeClr val="dk1"/>
              </a:buClr>
              <a:buSzPts val="3273"/>
              <a:buFont typeface="Noto Sans Symbols"/>
              <a:buChar char="❖"/>
            </a:pPr>
            <a:r>
              <a:rPr b="0" i="0" lang="en-US" sz="3273" u="none" cap="none" strike="noStrike">
                <a:solidFill>
                  <a:schemeClr val="dk1"/>
                </a:solidFill>
                <a:latin typeface="Arial"/>
                <a:ea typeface="Arial"/>
                <a:cs typeface="Arial"/>
                <a:sym typeface="Arial"/>
              </a:rPr>
              <a:t>Previous studies have explored enhancing automatic speech recognition (ASR) specifically for Parkinson's patients by developing customized models, techniques to address slurred speech characteristics, but not specifically focusing on improving audio intelligibility</a:t>
            </a:r>
            <a:endParaRPr/>
          </a:p>
          <a:p>
            <a:pPr indent="-457200" lvl="0" marL="457200" marR="0" rtl="0" algn="l">
              <a:spcBef>
                <a:spcPts val="0"/>
              </a:spcBef>
              <a:spcAft>
                <a:spcPts val="0"/>
              </a:spcAft>
              <a:buClr>
                <a:schemeClr val="dk1"/>
              </a:buClr>
              <a:buSzPts val="3273"/>
              <a:buFont typeface="Noto Sans Symbols"/>
              <a:buChar char="❖"/>
            </a:pPr>
            <a:r>
              <a:rPr lang="en-US" sz="3273">
                <a:solidFill>
                  <a:schemeClr val="dk1"/>
                </a:solidFill>
              </a:rPr>
              <a:t>O</a:t>
            </a:r>
            <a:r>
              <a:rPr b="0" i="0" lang="en-US" sz="3273" u="none" cap="none" strike="noStrike">
                <a:solidFill>
                  <a:schemeClr val="dk1"/>
                </a:solidFill>
                <a:latin typeface="Arial"/>
                <a:ea typeface="Arial"/>
                <a:cs typeface="Arial"/>
                <a:sym typeface="Arial"/>
              </a:rPr>
              <a:t>ur research project explores the use of Generative Adversarial Network (GAN) to enhance speech intelligibility, aiming to generate speech that retains the speaker's characteristics while improving clarity.</a:t>
            </a:r>
            <a:endParaRPr/>
          </a:p>
        </p:txBody>
      </p:sp>
      <p:sp>
        <p:nvSpPr>
          <p:cNvPr id="98" name="Google Shape;98;p1"/>
          <p:cNvSpPr txBox="1"/>
          <p:nvPr/>
        </p:nvSpPr>
        <p:spPr>
          <a:xfrm>
            <a:off x="322284" y="13729034"/>
            <a:ext cx="10972800" cy="462530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000000"/>
              </a:buClr>
              <a:buSzPts val="3273"/>
              <a:buFont typeface="Noto Sans Symbols"/>
              <a:buChar char="❖"/>
            </a:pPr>
            <a:r>
              <a:rPr b="0" i="0" lang="en-US" sz="3273" u="none" cap="none" strike="noStrike">
                <a:solidFill>
                  <a:srgbClr val="000000"/>
                </a:solidFill>
                <a:latin typeface="Arial"/>
                <a:ea typeface="Arial"/>
                <a:cs typeface="Arial"/>
                <a:sym typeface="Arial"/>
              </a:rPr>
              <a:t>Address the communication challenges arising from speech impairments in Parkinson's disease and explore innovative approaches to mitigate limitations.</a:t>
            </a:r>
            <a:endParaRPr/>
          </a:p>
          <a:p>
            <a:pPr indent="-514350" lvl="0" marL="514350" marR="0" rtl="0" algn="l">
              <a:spcBef>
                <a:spcPts val="0"/>
              </a:spcBef>
              <a:spcAft>
                <a:spcPts val="0"/>
              </a:spcAft>
              <a:buClr>
                <a:srgbClr val="000000"/>
              </a:buClr>
              <a:buSzPts val="3273"/>
              <a:buFont typeface="Noto Sans Symbols"/>
              <a:buChar char="❖"/>
            </a:pPr>
            <a:r>
              <a:rPr b="0" i="0" lang="en-US" sz="3273" u="none" cap="none" strike="noStrike">
                <a:solidFill>
                  <a:srgbClr val="000000"/>
                </a:solidFill>
                <a:latin typeface="Arial"/>
                <a:ea typeface="Arial"/>
                <a:cs typeface="Arial"/>
                <a:sym typeface="Arial"/>
              </a:rPr>
              <a:t>Retain the unique speaker characteristics in the synthesized speech while significantly improving speech clarity and intelligibility.</a:t>
            </a:r>
            <a:endParaRPr/>
          </a:p>
          <a:p>
            <a:pPr indent="-514350" lvl="0" marL="514350" marR="0" rtl="0" algn="l">
              <a:spcBef>
                <a:spcPts val="0"/>
              </a:spcBef>
              <a:spcAft>
                <a:spcPts val="0"/>
              </a:spcAft>
              <a:buClr>
                <a:srgbClr val="000000"/>
              </a:buClr>
              <a:buSzPts val="3273"/>
              <a:buFont typeface="Noto Sans Symbols"/>
              <a:buChar char="❖"/>
            </a:pPr>
            <a:r>
              <a:rPr b="0" i="0" lang="en-US" sz="3273" u="none" cap="none" strike="noStrike">
                <a:solidFill>
                  <a:srgbClr val="000000"/>
                </a:solidFill>
                <a:latin typeface="Arial"/>
                <a:ea typeface="Arial"/>
                <a:cs typeface="Arial"/>
                <a:sym typeface="Arial"/>
              </a:rPr>
              <a:t>Contribute to the field of speech enhancement for PD patients, aiming to improve their communication experience and overall quality of life.</a:t>
            </a:r>
            <a:endParaRPr/>
          </a:p>
        </p:txBody>
      </p:sp>
      <p:sp>
        <p:nvSpPr>
          <p:cNvPr id="99" name="Google Shape;99;p1"/>
          <p:cNvSpPr txBox="1"/>
          <p:nvPr/>
        </p:nvSpPr>
        <p:spPr>
          <a:xfrm>
            <a:off x="12469197" y="23450772"/>
            <a:ext cx="10972800" cy="513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73" u="none" cap="none" strike="noStrike">
                <a:solidFill>
                  <a:schemeClr val="dk1"/>
                </a:solidFill>
                <a:latin typeface="Arial"/>
                <a:ea typeface="Arial"/>
                <a:cs typeface="Arial"/>
                <a:sym typeface="Arial"/>
              </a:rPr>
              <a:t>For the </a:t>
            </a:r>
            <a:r>
              <a:rPr b="0" i="0" lang="en-US" sz="3273" u="none" cap="none" strike="noStrike">
                <a:solidFill>
                  <a:srgbClr val="000000"/>
                </a:solidFill>
                <a:latin typeface="Arial"/>
                <a:ea typeface="Arial"/>
                <a:cs typeface="Arial"/>
                <a:sym typeface="Arial"/>
              </a:rPr>
              <a:t>spectral enhancement, we </a:t>
            </a:r>
            <a:r>
              <a:rPr lang="en-US" sz="3273"/>
              <a:t>use</a:t>
            </a:r>
            <a:r>
              <a:rPr b="0" i="0" lang="en-US" sz="3273" u="none" cap="none" strike="noStrike">
                <a:solidFill>
                  <a:srgbClr val="000000"/>
                </a:solidFill>
                <a:latin typeface="Arial"/>
                <a:ea typeface="Arial"/>
                <a:cs typeface="Arial"/>
                <a:sym typeface="Arial"/>
              </a:rPr>
              <a:t>:</a:t>
            </a:r>
            <a:endParaRPr/>
          </a:p>
          <a:p>
            <a:pPr indent="-514350" lvl="0" marL="514350" marR="0" rtl="0" algn="l">
              <a:spcBef>
                <a:spcPts val="0"/>
              </a:spcBef>
              <a:spcAft>
                <a:spcPts val="0"/>
              </a:spcAft>
              <a:buClr>
                <a:srgbClr val="000000"/>
              </a:buClr>
              <a:buSzPts val="3273"/>
              <a:buFont typeface="Calibri"/>
              <a:buAutoNum type="arabicPeriod"/>
            </a:pPr>
            <a:r>
              <a:rPr b="0" i="0" lang="en-US" sz="3273" u="none" cap="none" strike="noStrike">
                <a:solidFill>
                  <a:srgbClr val="000000"/>
                </a:solidFill>
                <a:latin typeface="Arial"/>
                <a:ea typeface="Arial"/>
                <a:cs typeface="Arial"/>
                <a:sym typeface="Arial"/>
              </a:rPr>
              <a:t>Deep Neural Network (DNN), based on Pix2Pix model with further modification (Isola et al., 2017):</a:t>
            </a:r>
            <a:endParaRPr/>
          </a:p>
          <a:p>
            <a:pPr indent="-457200" lvl="1" marL="1371600" marR="0" rtl="0" algn="l">
              <a:spcBef>
                <a:spcPts val="0"/>
              </a:spcBef>
              <a:spcAft>
                <a:spcPts val="0"/>
              </a:spcAft>
              <a:buClr>
                <a:srgbClr val="000000"/>
              </a:buClr>
              <a:buSzPts val="3273"/>
              <a:buFont typeface="Arial"/>
              <a:buChar char="•"/>
            </a:pPr>
            <a:r>
              <a:rPr b="0" i="0" lang="en-US" sz="3273" u="none" cap="none" strike="noStrike">
                <a:solidFill>
                  <a:srgbClr val="000000"/>
                </a:solidFill>
                <a:latin typeface="Arial"/>
                <a:ea typeface="Arial"/>
                <a:cs typeface="Arial"/>
                <a:sym typeface="Arial"/>
              </a:rPr>
              <a:t>Use context loss to draw generated and clean speech closer to each other</a:t>
            </a:r>
            <a:endParaRPr/>
          </a:p>
          <a:p>
            <a:pPr indent="-457200" lvl="1" marL="1371600" marR="0" rtl="0" algn="l">
              <a:spcBef>
                <a:spcPts val="0"/>
              </a:spcBef>
              <a:spcAft>
                <a:spcPts val="0"/>
              </a:spcAft>
              <a:buClr>
                <a:srgbClr val="000000"/>
              </a:buClr>
              <a:buSzPts val="3273"/>
              <a:buFont typeface="Arial"/>
              <a:buChar char="•"/>
            </a:pPr>
            <a:r>
              <a:rPr b="0" i="0" lang="en-US" sz="3273" u="none" cap="none" strike="noStrike">
                <a:solidFill>
                  <a:srgbClr val="000000"/>
                </a:solidFill>
                <a:latin typeface="Arial"/>
                <a:ea typeface="Arial"/>
                <a:cs typeface="Arial"/>
                <a:sym typeface="Arial"/>
              </a:rPr>
              <a:t>Use context embedding to ensure the context is included during training</a:t>
            </a:r>
            <a:endParaRPr/>
          </a:p>
          <a:p>
            <a:pPr indent="-514350" lvl="0" marL="514350" marR="0" rtl="0" algn="l">
              <a:spcBef>
                <a:spcPts val="0"/>
              </a:spcBef>
              <a:spcAft>
                <a:spcPts val="0"/>
              </a:spcAft>
              <a:buClr>
                <a:srgbClr val="000000"/>
              </a:buClr>
              <a:buSzPts val="3273"/>
              <a:buFont typeface="Calibri"/>
              <a:buAutoNum type="arabicPeriod"/>
            </a:pPr>
            <a:r>
              <a:rPr b="0" i="0" lang="en-US" sz="3273" u="none" cap="none" strike="noStrike">
                <a:solidFill>
                  <a:srgbClr val="000000"/>
                </a:solidFill>
                <a:latin typeface="Arial"/>
                <a:ea typeface="Arial"/>
                <a:cs typeface="Arial"/>
                <a:sym typeface="Arial"/>
              </a:rPr>
              <a:t>Other enhancement methods such as Non-negative Matrix Factorization (NMF), Formant Enhancement, etc.</a:t>
            </a:r>
            <a:endParaRPr/>
          </a:p>
        </p:txBody>
      </p:sp>
      <p:sp>
        <p:nvSpPr>
          <p:cNvPr id="100" name="Google Shape;100;p1"/>
          <p:cNvSpPr txBox="1"/>
          <p:nvPr/>
        </p:nvSpPr>
        <p:spPr>
          <a:xfrm>
            <a:off x="24896700" y="5044486"/>
            <a:ext cx="804006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lt1"/>
                </a:solidFill>
                <a:latin typeface="Arial"/>
                <a:ea typeface="Arial"/>
                <a:cs typeface="Arial"/>
                <a:sym typeface="Arial"/>
              </a:rPr>
              <a:t>METHODOLOGY (cont.)</a:t>
            </a:r>
            <a:endParaRPr/>
          </a:p>
        </p:txBody>
      </p:sp>
      <p:grpSp>
        <p:nvGrpSpPr>
          <p:cNvPr id="101" name="Google Shape;101;p1"/>
          <p:cNvGrpSpPr/>
          <p:nvPr/>
        </p:nvGrpSpPr>
        <p:grpSpPr>
          <a:xfrm>
            <a:off x="24688198" y="18476999"/>
            <a:ext cx="10972800" cy="1117778"/>
            <a:chOff x="23795778" y="13284434"/>
            <a:chExt cx="11709716" cy="1117778"/>
          </a:xfrm>
        </p:grpSpPr>
        <p:sp>
          <p:nvSpPr>
            <p:cNvPr id="102" name="Google Shape;102;p1"/>
            <p:cNvSpPr/>
            <p:nvPr/>
          </p:nvSpPr>
          <p:spPr>
            <a:xfrm>
              <a:off x="23795778" y="13284434"/>
              <a:ext cx="11709716" cy="1117778"/>
            </a:xfrm>
            <a:prstGeom prst="rect">
              <a:avLst/>
            </a:prstGeom>
            <a:solidFill>
              <a:srgbClr val="104D3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221" u="none" cap="none" strike="noStrike">
                <a:solidFill>
                  <a:schemeClr val="lt1"/>
                </a:solidFill>
                <a:latin typeface="Calibri"/>
                <a:ea typeface="Calibri"/>
                <a:cs typeface="Calibri"/>
                <a:sym typeface="Calibri"/>
              </a:endParaRPr>
            </a:p>
          </p:txBody>
        </p:sp>
        <p:sp>
          <p:nvSpPr>
            <p:cNvPr id="103" name="Google Shape;103;p1"/>
            <p:cNvSpPr txBox="1"/>
            <p:nvPr/>
          </p:nvSpPr>
          <p:spPr>
            <a:xfrm>
              <a:off x="23948320" y="13505537"/>
              <a:ext cx="804006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lt1"/>
                  </a:solidFill>
                  <a:latin typeface="Arial"/>
                  <a:ea typeface="Arial"/>
                  <a:cs typeface="Arial"/>
                  <a:sym typeface="Arial"/>
                </a:rPr>
                <a:t>CONCLUSIONS</a:t>
              </a:r>
              <a:endParaRPr/>
            </a:p>
          </p:txBody>
        </p:sp>
      </p:grpSp>
      <p:grpSp>
        <p:nvGrpSpPr>
          <p:cNvPr id="104" name="Google Shape;104;p1"/>
          <p:cNvGrpSpPr/>
          <p:nvPr/>
        </p:nvGrpSpPr>
        <p:grpSpPr>
          <a:xfrm>
            <a:off x="24688198" y="24913419"/>
            <a:ext cx="10972800" cy="1117778"/>
            <a:chOff x="23795778" y="24913419"/>
            <a:chExt cx="11709716" cy="1117778"/>
          </a:xfrm>
        </p:grpSpPr>
        <p:sp>
          <p:nvSpPr>
            <p:cNvPr id="105" name="Google Shape;105;p1"/>
            <p:cNvSpPr/>
            <p:nvPr/>
          </p:nvSpPr>
          <p:spPr>
            <a:xfrm>
              <a:off x="23795778" y="24913419"/>
              <a:ext cx="11709716" cy="1117778"/>
            </a:xfrm>
            <a:prstGeom prst="rect">
              <a:avLst/>
            </a:prstGeom>
            <a:solidFill>
              <a:srgbClr val="104D3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221" u="none" cap="none" strike="noStrike">
                <a:solidFill>
                  <a:schemeClr val="lt1"/>
                </a:solidFill>
                <a:latin typeface="Calibri"/>
                <a:ea typeface="Calibri"/>
                <a:cs typeface="Calibri"/>
                <a:sym typeface="Calibri"/>
              </a:endParaRPr>
            </a:p>
          </p:txBody>
        </p:sp>
        <p:sp>
          <p:nvSpPr>
            <p:cNvPr id="106" name="Google Shape;106;p1"/>
            <p:cNvSpPr txBox="1"/>
            <p:nvPr/>
          </p:nvSpPr>
          <p:spPr>
            <a:xfrm>
              <a:off x="24004280" y="25122024"/>
              <a:ext cx="804006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lt1"/>
                  </a:solidFill>
                  <a:latin typeface="Arial"/>
                  <a:ea typeface="Arial"/>
                  <a:cs typeface="Arial"/>
                  <a:sym typeface="Arial"/>
                </a:rPr>
                <a:t>REFERENCES</a:t>
              </a:r>
              <a:endParaRPr/>
            </a:p>
          </p:txBody>
        </p:sp>
      </p:grpSp>
      <p:sp>
        <p:nvSpPr>
          <p:cNvPr id="107" name="Google Shape;107;p1"/>
          <p:cNvSpPr txBox="1"/>
          <p:nvPr/>
        </p:nvSpPr>
        <p:spPr>
          <a:xfrm>
            <a:off x="24688198" y="6182250"/>
            <a:ext cx="10972800" cy="613629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000000"/>
              </a:buClr>
              <a:buSzPts val="3273"/>
              <a:buFont typeface="Noto Sans Symbols"/>
              <a:buChar char="❖"/>
            </a:pPr>
            <a:r>
              <a:rPr b="0" i="0" lang="en-US" sz="3273" u="none" cap="none" strike="noStrike">
                <a:solidFill>
                  <a:srgbClr val="000000"/>
                </a:solidFill>
                <a:latin typeface="Arial"/>
                <a:ea typeface="Arial"/>
                <a:cs typeface="Arial"/>
                <a:sym typeface="Arial"/>
              </a:rPr>
              <a:t>For the DNN approach, we adapted Pix2Pix model, a cGAN with an encoder-decoder generator and a PatchGAN discriminator suggested by Isola et al. We trained the generator using either ResNet or Unet with skip connections.</a:t>
            </a:r>
            <a:endParaRPr/>
          </a:p>
          <a:p>
            <a:pPr indent="-457200" lvl="0" marL="457200" marR="0" rtl="0" algn="l">
              <a:spcBef>
                <a:spcPts val="0"/>
              </a:spcBef>
              <a:spcAft>
                <a:spcPts val="0"/>
              </a:spcAft>
              <a:buClr>
                <a:srgbClr val="000000"/>
              </a:buClr>
              <a:buSzPts val="3273"/>
              <a:buFont typeface="Noto Sans Symbols"/>
              <a:buChar char="❖"/>
            </a:pPr>
            <a:r>
              <a:rPr b="0" i="0" lang="en-US" sz="3273" u="none" cap="none" strike="noStrike">
                <a:solidFill>
                  <a:srgbClr val="000000"/>
                </a:solidFill>
                <a:latin typeface="Arial"/>
                <a:ea typeface="Arial"/>
                <a:cs typeface="Arial"/>
                <a:sym typeface="Arial"/>
              </a:rPr>
              <a:t>During the training, we standardized all audios to 16kHz, trimming or adding white noise to ensure a consistent length. We then transformed the audio into mel-spectrograms, an image-based representation of the waveform. The model's output, the mel-spectrogram, was used to reconstruct audio using the Griffin-Lim algorithm (Griffin et al., 1984).</a:t>
            </a:r>
            <a:endParaRPr/>
          </a:p>
        </p:txBody>
      </p:sp>
      <p:sp>
        <p:nvSpPr>
          <p:cNvPr id="108" name="Google Shape;108;p1"/>
          <p:cNvSpPr txBox="1"/>
          <p:nvPr/>
        </p:nvSpPr>
        <p:spPr>
          <a:xfrm>
            <a:off x="24688198" y="19803382"/>
            <a:ext cx="10972800" cy="512896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000000"/>
              </a:buClr>
              <a:buSzPts val="3273"/>
              <a:buFont typeface="Noto Sans Symbols"/>
              <a:buChar char="❖"/>
            </a:pPr>
            <a:r>
              <a:rPr b="0" i="0" lang="en-US" sz="3273" u="none" cap="none" strike="noStrike">
                <a:solidFill>
                  <a:srgbClr val="000000"/>
                </a:solidFill>
                <a:latin typeface="Arial"/>
                <a:ea typeface="Arial"/>
                <a:cs typeface="Arial"/>
                <a:sym typeface="Arial"/>
              </a:rPr>
              <a:t>Regarding the results, our models demonstrate limitations in recognizing characteristics of PD speech.</a:t>
            </a:r>
            <a:endParaRPr/>
          </a:p>
          <a:p>
            <a:pPr indent="-457200" lvl="0" marL="457200" marR="0" rtl="0" algn="l">
              <a:spcBef>
                <a:spcPts val="0"/>
              </a:spcBef>
              <a:spcAft>
                <a:spcPts val="0"/>
              </a:spcAft>
              <a:buClr>
                <a:srgbClr val="000000"/>
              </a:buClr>
              <a:buSzPts val="3273"/>
              <a:buFont typeface="Noto Sans Symbols"/>
              <a:buChar char="❖"/>
            </a:pPr>
            <a:r>
              <a:rPr b="0" i="0" lang="en-US" sz="3273" u="none" cap="none" strike="noStrike">
                <a:solidFill>
                  <a:srgbClr val="000000"/>
                </a:solidFill>
                <a:latin typeface="Arial"/>
                <a:ea typeface="Arial"/>
                <a:cs typeface="Arial"/>
                <a:sym typeface="Arial"/>
              </a:rPr>
              <a:t>In our future steps, we intend to explore a range of different architectures and integrate additional techniques from ASR, that designed to address speech challenges in PD patients, to enhance quality of synthesized speech. To strengthen the validity of our findings, we aim to expand the dataset, making our research more robust and applicable, ultimately improving communication for individuals with PD.</a:t>
            </a:r>
            <a:endParaRPr/>
          </a:p>
        </p:txBody>
      </p:sp>
      <p:sp>
        <p:nvSpPr>
          <p:cNvPr id="109" name="Google Shape;109;p1"/>
          <p:cNvSpPr txBox="1"/>
          <p:nvPr/>
        </p:nvSpPr>
        <p:spPr>
          <a:xfrm>
            <a:off x="24688198" y="26275125"/>
            <a:ext cx="10972800" cy="14911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18" u="none" cap="none" strike="noStrike">
                <a:solidFill>
                  <a:srgbClr val="000000"/>
                </a:solidFill>
                <a:latin typeface="Arial"/>
                <a:ea typeface="Arial"/>
                <a:cs typeface="Arial"/>
                <a:sym typeface="Arial"/>
              </a:rPr>
              <a:t>Griffin, D., &amp; Lim, J. (1984). Signal estimation from modified short-time Fourier transform. IEEE Transactions on acoustics, speech, and signal processing, 32(2), 236-243.</a:t>
            </a:r>
            <a:endParaRPr/>
          </a:p>
          <a:p>
            <a:pPr indent="0" lvl="0" marL="0" marR="0" rtl="0" algn="l">
              <a:spcBef>
                <a:spcPts val="0"/>
              </a:spcBef>
              <a:spcAft>
                <a:spcPts val="0"/>
              </a:spcAft>
              <a:buNone/>
            </a:pPr>
            <a:r>
              <a:rPr b="0" i="0" lang="en-US" sz="1818" u="none" cap="none" strike="noStrike">
                <a:solidFill>
                  <a:srgbClr val="000000"/>
                </a:solidFill>
                <a:latin typeface="Arial"/>
                <a:ea typeface="Arial"/>
                <a:cs typeface="Arial"/>
                <a:sym typeface="Arial"/>
              </a:rPr>
              <a:t>Isola, P., Zhu, J. Y., Zhou, T., &amp; Efros, A. A. (2017). Image-to-image translation with conditional adversarial networks. In Proceedings of the IEEE conference on computer vision and pattern recognition (pp. 1125-1134).</a:t>
            </a:r>
            <a:endParaRPr/>
          </a:p>
        </p:txBody>
      </p:sp>
      <p:sp>
        <p:nvSpPr>
          <p:cNvPr id="110" name="Google Shape;110;p1"/>
          <p:cNvSpPr/>
          <p:nvPr/>
        </p:nvSpPr>
        <p:spPr>
          <a:xfrm>
            <a:off x="813751" y="49289"/>
            <a:ext cx="34245436" cy="3287497"/>
          </a:xfrm>
          <a:prstGeom prst="rect">
            <a:avLst/>
          </a:prstGeom>
          <a:noFill/>
          <a:ln>
            <a:noFill/>
          </a:ln>
        </p:spPr>
        <p:txBody>
          <a:bodyPr anchorCtr="0" anchor="t" bIns="297825" lIns="595675" spcFirstLastPara="1" rIns="595675" wrap="square" tIns="297825">
            <a:spAutoFit/>
          </a:bodyPr>
          <a:lstStyle/>
          <a:p>
            <a:pPr indent="0" lvl="0" marL="0" rtl="0" algn="ctr">
              <a:spcBef>
                <a:spcPts val="0"/>
              </a:spcBef>
              <a:spcAft>
                <a:spcPts val="0"/>
              </a:spcAft>
              <a:buClr>
                <a:schemeClr val="dk1"/>
              </a:buClr>
              <a:buFont typeface="Arial"/>
              <a:buNone/>
            </a:pPr>
            <a:r>
              <a:rPr lang="en-US" sz="8727">
                <a:solidFill>
                  <a:schemeClr val="lt1"/>
                </a:solidFill>
                <a:latin typeface="Arial Black"/>
                <a:ea typeface="Arial Black"/>
                <a:cs typeface="Arial Black"/>
                <a:sym typeface="Arial Black"/>
              </a:rPr>
              <a:t>Enhancing Speech</a:t>
            </a:r>
            <a:endParaRPr>
              <a:solidFill>
                <a:schemeClr val="dk1"/>
              </a:solidFill>
            </a:endParaRPr>
          </a:p>
          <a:p>
            <a:pPr indent="0" lvl="0" marL="0" rtl="0" algn="ctr">
              <a:spcBef>
                <a:spcPts val="0"/>
              </a:spcBef>
              <a:spcAft>
                <a:spcPts val="0"/>
              </a:spcAft>
              <a:buClr>
                <a:schemeClr val="dk1"/>
              </a:buClr>
              <a:buFont typeface="Arial"/>
              <a:buNone/>
            </a:pPr>
            <a:r>
              <a:rPr lang="en-US" sz="8727">
                <a:solidFill>
                  <a:schemeClr val="lt1"/>
                </a:solidFill>
                <a:latin typeface="Arial Black"/>
                <a:ea typeface="Arial Black"/>
                <a:cs typeface="Arial Black"/>
                <a:sym typeface="Arial Black"/>
              </a:rPr>
              <a:t>For Parkinson’s Disease Patient</a:t>
            </a:r>
            <a:endParaRPr sz="8727">
              <a:solidFill>
                <a:schemeClr val="lt1"/>
              </a:solidFill>
              <a:latin typeface="Arial Black"/>
              <a:ea typeface="Arial Black"/>
              <a:cs typeface="Arial Black"/>
              <a:sym typeface="Arial Black"/>
            </a:endParaRPr>
          </a:p>
        </p:txBody>
      </p:sp>
      <p:grpSp>
        <p:nvGrpSpPr>
          <p:cNvPr id="111" name="Google Shape;111;p1"/>
          <p:cNvGrpSpPr/>
          <p:nvPr/>
        </p:nvGrpSpPr>
        <p:grpSpPr>
          <a:xfrm>
            <a:off x="24688198" y="12441519"/>
            <a:ext cx="10972800" cy="1117778"/>
            <a:chOff x="23795778" y="9696584"/>
            <a:chExt cx="11709716" cy="1117778"/>
          </a:xfrm>
        </p:grpSpPr>
        <p:sp>
          <p:nvSpPr>
            <p:cNvPr id="112" name="Google Shape;112;p1"/>
            <p:cNvSpPr/>
            <p:nvPr/>
          </p:nvSpPr>
          <p:spPr>
            <a:xfrm>
              <a:off x="23795778" y="9696584"/>
              <a:ext cx="11709716" cy="1117778"/>
            </a:xfrm>
            <a:prstGeom prst="rect">
              <a:avLst/>
            </a:prstGeom>
            <a:solidFill>
              <a:srgbClr val="104D3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221" u="none" cap="none" strike="noStrike">
                <a:solidFill>
                  <a:schemeClr val="lt1"/>
                </a:solidFill>
                <a:latin typeface="Calibri"/>
                <a:ea typeface="Calibri"/>
                <a:cs typeface="Calibri"/>
                <a:sym typeface="Calibri"/>
              </a:endParaRPr>
            </a:p>
          </p:txBody>
        </p:sp>
        <p:sp>
          <p:nvSpPr>
            <p:cNvPr id="113" name="Google Shape;113;p1"/>
            <p:cNvSpPr txBox="1"/>
            <p:nvPr/>
          </p:nvSpPr>
          <p:spPr>
            <a:xfrm>
              <a:off x="23948320" y="9874429"/>
              <a:ext cx="804006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lt1"/>
                  </a:solidFill>
                  <a:latin typeface="Arial"/>
                  <a:ea typeface="Arial"/>
                  <a:cs typeface="Arial"/>
                  <a:sym typeface="Arial"/>
                </a:rPr>
                <a:t>DISCUSSION</a:t>
              </a:r>
              <a:endParaRPr/>
            </a:p>
          </p:txBody>
        </p:sp>
      </p:grpSp>
      <p:sp>
        <p:nvSpPr>
          <p:cNvPr id="114" name="Google Shape;114;p1"/>
          <p:cNvSpPr txBox="1"/>
          <p:nvPr/>
        </p:nvSpPr>
        <p:spPr>
          <a:xfrm>
            <a:off x="24688198" y="13757128"/>
            <a:ext cx="10972800" cy="210698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000000"/>
              </a:buClr>
              <a:buSzPts val="3273"/>
              <a:buFont typeface="Noto Sans Symbols"/>
              <a:buChar char="❖"/>
            </a:pPr>
            <a:r>
              <a:rPr b="0" i="0" lang="en-US" sz="3273" u="none" cap="none" strike="noStrike">
                <a:solidFill>
                  <a:srgbClr val="000000"/>
                </a:solidFill>
                <a:latin typeface="Arial"/>
                <a:ea typeface="Arial"/>
                <a:cs typeface="Arial"/>
                <a:sym typeface="Arial"/>
              </a:rPr>
              <a:t>The current models exhibit noisy speech, partially attributed to the use of the Griffin-Lim. However, they still fall short in generating mel-spectrograms with sufficient detail for producing intelligible speech</a:t>
            </a:r>
            <a:endParaRPr/>
          </a:p>
        </p:txBody>
      </p:sp>
      <p:pic>
        <p:nvPicPr>
          <p:cNvPr id="115" name="Google Shape;115;p1"/>
          <p:cNvPicPr preferRelativeResize="0"/>
          <p:nvPr/>
        </p:nvPicPr>
        <p:blipFill rotWithShape="1">
          <a:blip r:embed="rId4">
            <a:alphaModFix/>
          </a:blip>
          <a:srcRect b="0" l="0" r="0" t="0"/>
          <a:stretch/>
        </p:blipFill>
        <p:spPr>
          <a:xfrm>
            <a:off x="501545" y="23759877"/>
            <a:ext cx="11709716" cy="4483704"/>
          </a:xfrm>
          <a:prstGeom prst="rect">
            <a:avLst/>
          </a:prstGeom>
          <a:noFill/>
          <a:ln>
            <a:noFill/>
          </a:ln>
        </p:spPr>
      </p:pic>
      <p:pic>
        <p:nvPicPr>
          <p:cNvPr descr="A graph showing a number of colored squares" id="116" name="Google Shape;116;p1"/>
          <p:cNvPicPr preferRelativeResize="0"/>
          <p:nvPr/>
        </p:nvPicPr>
        <p:blipFill rotWithShape="1">
          <a:blip r:embed="rId5">
            <a:alphaModFix/>
          </a:blip>
          <a:srcRect b="0" l="0" r="0" t="4035"/>
          <a:stretch/>
        </p:blipFill>
        <p:spPr>
          <a:xfrm>
            <a:off x="12916213" y="4875346"/>
            <a:ext cx="9984552" cy="5748955"/>
          </a:xfrm>
          <a:prstGeom prst="rect">
            <a:avLst/>
          </a:prstGeom>
          <a:noFill/>
          <a:ln>
            <a:noFill/>
          </a:ln>
        </p:spPr>
      </p:pic>
      <p:grpSp>
        <p:nvGrpSpPr>
          <p:cNvPr id="117" name="Google Shape;117;p1"/>
          <p:cNvGrpSpPr/>
          <p:nvPr/>
        </p:nvGrpSpPr>
        <p:grpSpPr>
          <a:xfrm>
            <a:off x="12555672" y="10241280"/>
            <a:ext cx="10871938" cy="11152509"/>
            <a:chOff x="12820574" y="11455879"/>
            <a:chExt cx="10871938" cy="10769488"/>
          </a:xfrm>
        </p:grpSpPr>
        <p:sp>
          <p:nvSpPr>
            <p:cNvPr id="118" name="Google Shape;118;p1"/>
            <p:cNvSpPr/>
            <p:nvPr/>
          </p:nvSpPr>
          <p:spPr>
            <a:xfrm>
              <a:off x="12820574" y="12189558"/>
              <a:ext cx="10871938" cy="10035809"/>
            </a:xfrm>
            <a:prstGeom prst="roundRect">
              <a:avLst>
                <a:gd fmla="val 16667" name="adj"/>
              </a:avLst>
            </a:prstGeom>
            <a:solidFill>
              <a:srgbClr val="E1EFD8">
                <a:alpha val="49803"/>
              </a:srgbClr>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221" u="none" cap="none" strike="noStrike">
                <a:solidFill>
                  <a:schemeClr val="lt1"/>
                </a:solidFill>
                <a:latin typeface="Calibri"/>
                <a:ea typeface="Calibri"/>
                <a:cs typeface="Calibri"/>
                <a:sym typeface="Calibri"/>
              </a:endParaRPr>
            </a:p>
          </p:txBody>
        </p:sp>
        <p:pic>
          <p:nvPicPr>
            <p:cNvPr descr="A group of squares with white lines" id="119" name="Google Shape;119;p1"/>
            <p:cNvPicPr preferRelativeResize="0"/>
            <p:nvPr/>
          </p:nvPicPr>
          <p:blipFill rotWithShape="1">
            <a:blip r:embed="rId6">
              <a:alphaModFix/>
            </a:blip>
            <a:srcRect b="0" l="0" r="0" t="0"/>
            <a:stretch/>
          </p:blipFill>
          <p:spPr>
            <a:xfrm>
              <a:off x="12998743" y="11455879"/>
              <a:ext cx="10515600" cy="6349041"/>
            </a:xfrm>
            <a:prstGeom prst="rect">
              <a:avLst/>
            </a:prstGeom>
            <a:noFill/>
            <a:ln>
              <a:noFill/>
            </a:ln>
          </p:spPr>
        </p:pic>
        <p:pic>
          <p:nvPicPr>
            <p:cNvPr descr="A close-up of a screen" id="120" name="Google Shape;120;p1"/>
            <p:cNvPicPr preferRelativeResize="0"/>
            <p:nvPr/>
          </p:nvPicPr>
          <p:blipFill rotWithShape="1">
            <a:blip r:embed="rId7">
              <a:alphaModFix/>
            </a:blip>
            <a:srcRect b="0" l="0" r="0" t="0"/>
            <a:stretch/>
          </p:blipFill>
          <p:spPr>
            <a:xfrm>
              <a:off x="13054270" y="18293003"/>
              <a:ext cx="10515600" cy="3617366"/>
            </a:xfrm>
            <a:prstGeom prst="rect">
              <a:avLst/>
            </a:prstGeom>
            <a:noFill/>
            <a:ln>
              <a:noFill/>
            </a:ln>
          </p:spPr>
        </p:pic>
      </p:grpSp>
      <p:grpSp>
        <p:nvGrpSpPr>
          <p:cNvPr id="121" name="Google Shape;121;p1"/>
          <p:cNvGrpSpPr/>
          <p:nvPr/>
        </p:nvGrpSpPr>
        <p:grpSpPr>
          <a:xfrm>
            <a:off x="245016" y="18763980"/>
            <a:ext cx="10972800" cy="1117778"/>
            <a:chOff x="899952" y="22467776"/>
            <a:chExt cx="11709716" cy="1117778"/>
          </a:xfrm>
        </p:grpSpPr>
        <p:sp>
          <p:nvSpPr>
            <p:cNvPr id="122" name="Google Shape;122;p1"/>
            <p:cNvSpPr/>
            <p:nvPr/>
          </p:nvSpPr>
          <p:spPr>
            <a:xfrm>
              <a:off x="899952" y="22467776"/>
              <a:ext cx="11709716" cy="1117778"/>
            </a:xfrm>
            <a:prstGeom prst="rect">
              <a:avLst/>
            </a:prstGeom>
            <a:solidFill>
              <a:srgbClr val="104D3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221" u="none" cap="none" strike="noStrike">
                <a:solidFill>
                  <a:schemeClr val="lt1"/>
                </a:solidFill>
                <a:latin typeface="Calibri"/>
                <a:ea typeface="Calibri"/>
                <a:cs typeface="Calibri"/>
                <a:sym typeface="Calibri"/>
              </a:endParaRPr>
            </a:p>
          </p:txBody>
        </p:sp>
        <p:sp>
          <p:nvSpPr>
            <p:cNvPr id="123" name="Google Shape;123;p1"/>
            <p:cNvSpPr txBox="1"/>
            <p:nvPr/>
          </p:nvSpPr>
          <p:spPr>
            <a:xfrm>
              <a:off x="1137666" y="22672722"/>
              <a:ext cx="804006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lt1"/>
                  </a:solidFill>
                  <a:latin typeface="Arial"/>
                  <a:ea typeface="Arial"/>
                  <a:cs typeface="Arial"/>
                  <a:sym typeface="Arial"/>
                </a:rPr>
                <a:t>DATASET</a:t>
              </a:r>
              <a:endParaRPr/>
            </a:p>
          </p:txBody>
        </p:sp>
      </p:grpSp>
      <p:sp>
        <p:nvSpPr>
          <p:cNvPr id="124" name="Google Shape;124;p1"/>
          <p:cNvSpPr txBox="1"/>
          <p:nvPr/>
        </p:nvSpPr>
        <p:spPr>
          <a:xfrm>
            <a:off x="250196" y="20194331"/>
            <a:ext cx="10972800" cy="311431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73"/>
              <a:buFont typeface="Noto Sans Symbols"/>
              <a:buChar char="❖"/>
            </a:pPr>
            <a:r>
              <a:rPr b="0" i="0" lang="en-US" sz="3273" u="none" cap="none" strike="noStrike">
                <a:solidFill>
                  <a:schemeClr val="dk1"/>
                </a:solidFill>
                <a:latin typeface="Arial"/>
                <a:ea typeface="Arial"/>
                <a:cs typeface="Arial"/>
                <a:sym typeface="Arial"/>
              </a:rPr>
              <a:t>PD speech: we collected speech from 106 PD patients. Each patient was asked to reading aloud Harvard Sentences (phonetically balanced sentence lists) in 48 kHz. Later we added another 342 speech files</a:t>
            </a:r>
            <a:endParaRPr/>
          </a:p>
          <a:p>
            <a:pPr indent="-457200" lvl="0" marL="457200" marR="0" rtl="0" algn="l">
              <a:spcBef>
                <a:spcPts val="0"/>
              </a:spcBef>
              <a:spcAft>
                <a:spcPts val="0"/>
              </a:spcAft>
              <a:buClr>
                <a:srgbClr val="000000"/>
              </a:buClr>
              <a:buSzPts val="3273"/>
              <a:buFont typeface="Noto Sans Symbols"/>
              <a:buChar char="❖"/>
            </a:pPr>
            <a:r>
              <a:rPr b="0" i="0" lang="en-US" sz="3273" u="none" cap="none" strike="noStrike">
                <a:solidFill>
                  <a:srgbClr val="000000"/>
                </a:solidFill>
                <a:latin typeface="Arial"/>
                <a:ea typeface="Arial"/>
                <a:cs typeface="Arial"/>
                <a:sym typeface="Arial"/>
              </a:rPr>
              <a:t>Clean speech: we synthesized using pretrained text-to-speech (TTS) model resulting in speech with 16 kHz</a:t>
            </a:r>
            <a:endParaRPr/>
          </a:p>
        </p:txBody>
      </p:sp>
      <p:grpSp>
        <p:nvGrpSpPr>
          <p:cNvPr id="125" name="Google Shape;125;p1"/>
          <p:cNvGrpSpPr/>
          <p:nvPr/>
        </p:nvGrpSpPr>
        <p:grpSpPr>
          <a:xfrm>
            <a:off x="25222550" y="15931616"/>
            <a:ext cx="5501716" cy="2286000"/>
            <a:chOff x="24831140" y="16139047"/>
            <a:chExt cx="5501716" cy="2286000"/>
          </a:xfrm>
        </p:grpSpPr>
        <p:pic>
          <p:nvPicPr>
            <p:cNvPr descr="A blue and green background&#10;&#10;Description automatically generated" id="126" name="Google Shape;126;p1"/>
            <p:cNvPicPr preferRelativeResize="0"/>
            <p:nvPr/>
          </p:nvPicPr>
          <p:blipFill rotWithShape="1">
            <a:blip r:embed="rId8">
              <a:alphaModFix/>
            </a:blip>
            <a:srcRect b="0" l="0" r="0" t="0"/>
            <a:stretch/>
          </p:blipFill>
          <p:spPr>
            <a:xfrm>
              <a:off x="24831140" y="16139047"/>
              <a:ext cx="3072780" cy="2286000"/>
            </a:xfrm>
            <a:prstGeom prst="rect">
              <a:avLst/>
            </a:prstGeom>
            <a:noFill/>
            <a:ln>
              <a:noFill/>
            </a:ln>
          </p:spPr>
        </p:pic>
        <p:sp>
          <p:nvSpPr>
            <p:cNvPr id="127" name="Google Shape;127;p1"/>
            <p:cNvSpPr txBox="1"/>
            <p:nvPr/>
          </p:nvSpPr>
          <p:spPr>
            <a:xfrm>
              <a:off x="27913916" y="16711204"/>
              <a:ext cx="241894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Generated</a:t>
              </a:r>
              <a:endParaRPr/>
            </a:p>
            <a:p>
              <a:pPr indent="0" lvl="0" marL="0" marR="0" rtl="0" algn="l">
                <a:spcBef>
                  <a:spcPts val="0"/>
                </a:spcBef>
                <a:spcAft>
                  <a:spcPts val="0"/>
                </a:spcAft>
                <a:buNone/>
              </a:pPr>
              <a:r>
                <a:rPr lang="en-US" sz="2800">
                  <a:solidFill>
                    <a:schemeClr val="dk1"/>
                  </a:solidFill>
                  <a:latin typeface="Arial"/>
                  <a:ea typeface="Arial"/>
                  <a:cs typeface="Arial"/>
                  <a:sym typeface="Arial"/>
                </a:rPr>
                <a:t>Mel-spectrogram</a:t>
              </a:r>
              <a:endParaRPr/>
            </a:p>
          </p:txBody>
        </p:sp>
      </p:grpSp>
      <p:grpSp>
        <p:nvGrpSpPr>
          <p:cNvPr id="128" name="Google Shape;128;p1"/>
          <p:cNvGrpSpPr/>
          <p:nvPr/>
        </p:nvGrpSpPr>
        <p:grpSpPr>
          <a:xfrm>
            <a:off x="31047580" y="15965650"/>
            <a:ext cx="4613418" cy="2286000"/>
            <a:chOff x="30983910" y="16173081"/>
            <a:chExt cx="4613418" cy="2286000"/>
          </a:xfrm>
        </p:grpSpPr>
        <p:pic>
          <p:nvPicPr>
            <p:cNvPr descr="A blue and green striped background&#10;&#10;Description automatically generated" id="129" name="Google Shape;129;p1"/>
            <p:cNvPicPr preferRelativeResize="0"/>
            <p:nvPr/>
          </p:nvPicPr>
          <p:blipFill rotWithShape="1">
            <a:blip r:embed="rId9">
              <a:alphaModFix/>
            </a:blip>
            <a:srcRect b="0" l="0" r="0" t="0"/>
            <a:stretch/>
          </p:blipFill>
          <p:spPr>
            <a:xfrm>
              <a:off x="30983910" y="16173081"/>
              <a:ext cx="3072780" cy="2286000"/>
            </a:xfrm>
            <a:prstGeom prst="rect">
              <a:avLst/>
            </a:prstGeom>
            <a:noFill/>
            <a:ln>
              <a:noFill/>
            </a:ln>
          </p:spPr>
        </p:pic>
        <p:sp>
          <p:nvSpPr>
            <p:cNvPr id="130" name="Google Shape;130;p1"/>
            <p:cNvSpPr txBox="1"/>
            <p:nvPr/>
          </p:nvSpPr>
          <p:spPr>
            <a:xfrm>
              <a:off x="34159323" y="16710493"/>
              <a:ext cx="143800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Ground</a:t>
              </a:r>
              <a:endParaRPr/>
            </a:p>
            <a:p>
              <a:pPr indent="0" lvl="0" marL="0" marR="0" rtl="0" algn="l">
                <a:spcBef>
                  <a:spcPts val="0"/>
                </a:spcBef>
                <a:spcAft>
                  <a:spcPts val="0"/>
                </a:spcAft>
                <a:buNone/>
              </a:pPr>
              <a:r>
                <a:rPr lang="en-US" sz="2800">
                  <a:solidFill>
                    <a:schemeClr val="dk1"/>
                  </a:solidFill>
                  <a:latin typeface="Arial"/>
                  <a:ea typeface="Arial"/>
                  <a:cs typeface="Arial"/>
                  <a:sym typeface="Arial"/>
                </a:rPr>
                <a:t>truth</a:t>
              </a:r>
              <a:endParaRPr/>
            </a:p>
          </p:txBody>
        </p:sp>
      </p:grpSp>
      <p:pic>
        <p:nvPicPr>
          <p:cNvPr id="131" name="Google Shape;131;p1"/>
          <p:cNvPicPr preferRelativeResize="0"/>
          <p:nvPr/>
        </p:nvPicPr>
        <p:blipFill>
          <a:blip r:embed="rId10">
            <a:alphaModFix/>
          </a:blip>
          <a:stretch>
            <a:fillRect/>
          </a:stretch>
        </p:blipFill>
        <p:spPr>
          <a:xfrm>
            <a:off x="33428088" y="135295"/>
            <a:ext cx="2946307" cy="3114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2019-04-11T18:23:04Z</dcterms:created>
  <dc:creator>Microsoft Office User</dc:creator>
</cp:coreProperties>
</file>