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317" r:id="rId2"/>
    <p:sldId id="261" r:id="rId3"/>
    <p:sldId id="256" r:id="rId4"/>
    <p:sldId id="258" r:id="rId5"/>
    <p:sldId id="259" r:id="rId6"/>
    <p:sldId id="260" r:id="rId7"/>
    <p:sldId id="262" r:id="rId8"/>
    <p:sldId id="263" r:id="rId9"/>
    <p:sldId id="318" r:id="rId10"/>
    <p:sldId id="308" r:id="rId11"/>
    <p:sldId id="266" r:id="rId12"/>
    <p:sldId id="309" r:id="rId13"/>
    <p:sldId id="307" r:id="rId14"/>
    <p:sldId id="310" r:id="rId15"/>
    <p:sldId id="312" r:id="rId16"/>
    <p:sldId id="320" r:id="rId17"/>
    <p:sldId id="268" r:id="rId18"/>
    <p:sldId id="271" r:id="rId19"/>
    <p:sldId id="316" r:id="rId20"/>
    <p:sldId id="321" r:id="rId21"/>
    <p:sldId id="313" r:id="rId22"/>
    <p:sldId id="314" r:id="rId23"/>
    <p:sldId id="270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Giang" initials="TG" lastIdx="1" clrIdx="0">
    <p:extLst>
      <p:ext uri="{19B8F6BF-5375-455C-9EA6-DF929625EA0E}">
        <p15:presenceInfo xmlns:p15="http://schemas.microsoft.com/office/powerpoint/2012/main" userId="e353b80f58a125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C976A-2AF8-4B10-B45D-4A82C2A5E4CE}">
  <a:tblStyle styleId="{8A6C976A-2AF8-4B10-B45D-4A82C2A5E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070C2-56D0-4392-A4C4-F900F6EBA223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93021068-A5C9-45D5-A597-FB3A8C7A8F6E}">
      <dgm:prSet phldrT="[Text]"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Tập ứng cử viên</a:t>
          </a:r>
          <a:endParaRPr lang="vi-VN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49A3EE-E495-4C4D-B79D-9C4013FDC232}" type="parTrans" cxnId="{3D887B4B-E986-4C04-831C-E65183EED08C}">
      <dgm:prSet/>
      <dgm:spPr/>
      <dgm:t>
        <a:bodyPr/>
        <a:lstStyle/>
        <a:p>
          <a:endParaRPr lang="vi-VN"/>
        </a:p>
      </dgm:t>
    </dgm:pt>
    <dgm:pt modelId="{EF4A1765-A30E-4B76-B30A-B326583EE364}" type="sibTrans" cxnId="{3D887B4B-E986-4C04-831C-E65183EED08C}">
      <dgm:prSet/>
      <dgm:spPr/>
      <dgm:t>
        <a:bodyPr/>
        <a:lstStyle/>
        <a:p>
          <a:endParaRPr lang="vi-VN">
            <a:solidFill>
              <a:schemeClr val="accent2">
                <a:lumMod val="25000"/>
              </a:schemeClr>
            </a:solidFill>
          </a:endParaRPr>
        </a:p>
      </dgm:t>
    </dgm:pt>
    <dgm:pt modelId="{5EDC8AE0-B019-4F09-AD10-E14429A0CD34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chọn</a:t>
          </a:r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E0B58FC-2AC4-4DF7-9565-ADB7C8DF539E}" type="parTrans" cxnId="{DB96DAF8-8ABD-43EA-85C3-9881E23AB690}">
      <dgm:prSet/>
      <dgm:spPr/>
      <dgm:t>
        <a:bodyPr/>
        <a:lstStyle/>
        <a:p>
          <a:endParaRPr lang="vi-VN"/>
        </a:p>
      </dgm:t>
    </dgm:pt>
    <dgm:pt modelId="{948C42DA-2FFC-49D9-93EB-8892FF29A4CC}" type="sibTrans" cxnId="{DB96DAF8-8ABD-43EA-85C3-9881E23AB690}">
      <dgm:prSet/>
      <dgm:spPr/>
      <dgm:t>
        <a:bodyPr/>
        <a:lstStyle/>
        <a:p>
          <a:endParaRPr lang="vi-VN"/>
        </a:p>
      </dgm:t>
    </dgm:pt>
    <dgm:pt modelId="{637312DF-3466-417C-B66E-97E817379A33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khả thi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8CF2A14-C418-4084-B255-25A7A0EEE624}" type="parTrans" cxnId="{A8DA11FD-7D64-40DA-A842-0963DAAA6B3C}">
      <dgm:prSet/>
      <dgm:spPr/>
      <dgm:t>
        <a:bodyPr/>
        <a:lstStyle/>
        <a:p>
          <a:endParaRPr lang="vi-VN"/>
        </a:p>
      </dgm:t>
    </dgm:pt>
    <dgm:pt modelId="{C71B5448-B688-4FDE-B5E7-884DC9D54DC2}" type="sibTrans" cxnId="{A8DA11FD-7D64-40DA-A842-0963DAAA6B3C}">
      <dgm:prSet/>
      <dgm:spPr/>
      <dgm:t>
        <a:bodyPr/>
        <a:lstStyle/>
        <a:p>
          <a:endParaRPr lang="vi-VN"/>
        </a:p>
      </dgm:t>
    </dgm:pt>
    <dgm:pt modelId="{D6241A8E-0A00-446A-8AA5-B31B03C2C31A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mục tiêu</a:t>
          </a:r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A9B285-2D76-4E30-A56A-48DADF610D90}" type="parTrans" cxnId="{14DA619D-7072-4546-A4AD-C0A7CA66BB04}">
      <dgm:prSet/>
      <dgm:spPr/>
      <dgm:t>
        <a:bodyPr/>
        <a:lstStyle/>
        <a:p>
          <a:endParaRPr lang="vi-VN"/>
        </a:p>
      </dgm:t>
    </dgm:pt>
    <dgm:pt modelId="{CFDDAFE7-EF43-4229-AA25-84DE18A7E73F}" type="sibTrans" cxnId="{14DA619D-7072-4546-A4AD-C0A7CA66BB04}">
      <dgm:prSet/>
      <dgm:spPr/>
      <dgm:t>
        <a:bodyPr/>
        <a:lstStyle/>
        <a:p>
          <a:endParaRPr lang="vi-VN"/>
        </a:p>
      </dgm:t>
    </dgm:pt>
    <dgm:pt modelId="{6AE584B5-B1A9-4C25-B72C-7E3B60A4B6F0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đánh giá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34E7CF-DD8B-4469-A238-619EDAD291F2}" type="parTrans" cxnId="{50E56F11-2562-411A-8EA9-F81CB13B8387}">
      <dgm:prSet/>
      <dgm:spPr/>
      <dgm:t>
        <a:bodyPr/>
        <a:lstStyle/>
        <a:p>
          <a:endParaRPr lang="vi-VN"/>
        </a:p>
      </dgm:t>
    </dgm:pt>
    <dgm:pt modelId="{FF4E09FE-AB91-43E9-8A26-B76C049C4DD4}" type="sibTrans" cxnId="{50E56F11-2562-411A-8EA9-F81CB13B8387}">
      <dgm:prSet/>
      <dgm:spPr/>
      <dgm:t>
        <a:bodyPr/>
        <a:lstStyle/>
        <a:p>
          <a:endParaRPr lang="vi-VN"/>
        </a:p>
      </dgm:t>
    </dgm:pt>
    <dgm:pt modelId="{7479D53E-2362-400A-825D-9B1F3071EBFC}" type="pres">
      <dgm:prSet presAssocID="{296070C2-56D0-4392-A4C4-F900F6EBA223}" presName="Name0" presStyleCnt="0">
        <dgm:presLayoutVars>
          <dgm:chMax val="7"/>
          <dgm:chPref val="7"/>
          <dgm:dir/>
        </dgm:presLayoutVars>
      </dgm:prSet>
      <dgm:spPr/>
    </dgm:pt>
    <dgm:pt modelId="{75DC01A4-D0FC-4947-B83A-4E32AB3C1740}" type="pres">
      <dgm:prSet presAssocID="{296070C2-56D0-4392-A4C4-F900F6EBA223}" presName="Name1" presStyleCnt="0"/>
      <dgm:spPr/>
    </dgm:pt>
    <dgm:pt modelId="{9220A38B-B7BF-4854-A817-2C4ECA0740CD}" type="pres">
      <dgm:prSet presAssocID="{296070C2-56D0-4392-A4C4-F900F6EBA223}" presName="cycle" presStyleCnt="0"/>
      <dgm:spPr/>
    </dgm:pt>
    <dgm:pt modelId="{ADCC79D9-5B71-4C99-8E59-5120B323EFC1}" type="pres">
      <dgm:prSet presAssocID="{296070C2-56D0-4392-A4C4-F900F6EBA223}" presName="srcNode" presStyleLbl="node1" presStyleIdx="0" presStyleCnt="5"/>
      <dgm:spPr/>
    </dgm:pt>
    <dgm:pt modelId="{A9889F7F-E146-48E5-912E-60BC121F52CA}" type="pres">
      <dgm:prSet presAssocID="{296070C2-56D0-4392-A4C4-F900F6EBA223}" presName="conn" presStyleLbl="parChTrans1D2" presStyleIdx="0" presStyleCnt="1"/>
      <dgm:spPr/>
    </dgm:pt>
    <dgm:pt modelId="{013D315E-30CA-4D4B-868C-C58AFF87F885}" type="pres">
      <dgm:prSet presAssocID="{296070C2-56D0-4392-A4C4-F900F6EBA223}" presName="extraNode" presStyleLbl="node1" presStyleIdx="0" presStyleCnt="5"/>
      <dgm:spPr/>
    </dgm:pt>
    <dgm:pt modelId="{A42FC455-B611-42AC-805E-FA880F5DD12C}" type="pres">
      <dgm:prSet presAssocID="{296070C2-56D0-4392-A4C4-F900F6EBA223}" presName="dstNode" presStyleLbl="node1" presStyleIdx="0" presStyleCnt="5"/>
      <dgm:spPr/>
    </dgm:pt>
    <dgm:pt modelId="{83C0F57E-D23A-4536-A98D-5FA6EEBF145A}" type="pres">
      <dgm:prSet presAssocID="{93021068-A5C9-45D5-A597-FB3A8C7A8F6E}" presName="text_1" presStyleLbl="node1" presStyleIdx="0" presStyleCnt="5">
        <dgm:presLayoutVars>
          <dgm:bulletEnabled val="1"/>
        </dgm:presLayoutVars>
      </dgm:prSet>
      <dgm:spPr/>
    </dgm:pt>
    <dgm:pt modelId="{EF99E07B-6AC0-4DE3-BF5D-16A367FFBF67}" type="pres">
      <dgm:prSet presAssocID="{93021068-A5C9-45D5-A597-FB3A8C7A8F6E}" presName="accent_1" presStyleCnt="0"/>
      <dgm:spPr/>
    </dgm:pt>
    <dgm:pt modelId="{9A02E1D3-B32F-4B12-8982-C162C613105E}" type="pres">
      <dgm:prSet presAssocID="{93021068-A5C9-45D5-A597-FB3A8C7A8F6E}" presName="accentRepeatNode" presStyleLbl="solidFgAcc1" presStyleIdx="0" presStyleCnt="5"/>
      <dgm:spPr/>
    </dgm:pt>
    <dgm:pt modelId="{F114AFDF-7E43-4B01-A11B-CA5CFF1EDCE6}" type="pres">
      <dgm:prSet presAssocID="{5EDC8AE0-B019-4F09-AD10-E14429A0CD34}" presName="text_2" presStyleLbl="node1" presStyleIdx="1" presStyleCnt="5">
        <dgm:presLayoutVars>
          <dgm:bulletEnabled val="1"/>
        </dgm:presLayoutVars>
      </dgm:prSet>
      <dgm:spPr/>
    </dgm:pt>
    <dgm:pt modelId="{ED5BBEAD-EB98-472C-AA53-04A8871233F1}" type="pres">
      <dgm:prSet presAssocID="{5EDC8AE0-B019-4F09-AD10-E14429A0CD34}" presName="accent_2" presStyleCnt="0"/>
      <dgm:spPr/>
    </dgm:pt>
    <dgm:pt modelId="{78F6EB42-0FAA-482F-9C15-52567B4C4471}" type="pres">
      <dgm:prSet presAssocID="{5EDC8AE0-B019-4F09-AD10-E14429A0CD34}" presName="accentRepeatNode" presStyleLbl="solidFgAcc1" presStyleIdx="1" presStyleCnt="5"/>
      <dgm:spPr/>
    </dgm:pt>
    <dgm:pt modelId="{BD1BE9FD-54AD-4F14-8D45-21CB9E25CE72}" type="pres">
      <dgm:prSet presAssocID="{637312DF-3466-417C-B66E-97E817379A33}" presName="text_3" presStyleLbl="node1" presStyleIdx="2" presStyleCnt="5">
        <dgm:presLayoutVars>
          <dgm:bulletEnabled val="1"/>
        </dgm:presLayoutVars>
      </dgm:prSet>
      <dgm:spPr/>
    </dgm:pt>
    <dgm:pt modelId="{863C9ADC-6099-4C04-B3EB-838AA91CB25F}" type="pres">
      <dgm:prSet presAssocID="{637312DF-3466-417C-B66E-97E817379A33}" presName="accent_3" presStyleCnt="0"/>
      <dgm:spPr/>
    </dgm:pt>
    <dgm:pt modelId="{908D8AFF-FA49-4A68-B76B-D809F19923F6}" type="pres">
      <dgm:prSet presAssocID="{637312DF-3466-417C-B66E-97E817379A33}" presName="accentRepeatNode" presStyleLbl="solidFgAcc1" presStyleIdx="2" presStyleCnt="5"/>
      <dgm:spPr/>
    </dgm:pt>
    <dgm:pt modelId="{1FA32840-5575-438A-8AB4-17747CBA8AF7}" type="pres">
      <dgm:prSet presAssocID="{D6241A8E-0A00-446A-8AA5-B31B03C2C31A}" presName="text_4" presStyleLbl="node1" presStyleIdx="3" presStyleCnt="5">
        <dgm:presLayoutVars>
          <dgm:bulletEnabled val="1"/>
        </dgm:presLayoutVars>
      </dgm:prSet>
      <dgm:spPr/>
    </dgm:pt>
    <dgm:pt modelId="{D59F966C-16C8-4CE6-8145-30F246050553}" type="pres">
      <dgm:prSet presAssocID="{D6241A8E-0A00-446A-8AA5-B31B03C2C31A}" presName="accent_4" presStyleCnt="0"/>
      <dgm:spPr/>
    </dgm:pt>
    <dgm:pt modelId="{887B64A6-78CC-406C-8024-CECC4D0A7AAE}" type="pres">
      <dgm:prSet presAssocID="{D6241A8E-0A00-446A-8AA5-B31B03C2C31A}" presName="accentRepeatNode" presStyleLbl="solidFgAcc1" presStyleIdx="3" presStyleCnt="5"/>
      <dgm:spPr/>
    </dgm:pt>
    <dgm:pt modelId="{203DB2F5-637F-49CA-84A8-93EAA0224546}" type="pres">
      <dgm:prSet presAssocID="{6AE584B5-B1A9-4C25-B72C-7E3B60A4B6F0}" presName="text_5" presStyleLbl="node1" presStyleIdx="4" presStyleCnt="5">
        <dgm:presLayoutVars>
          <dgm:bulletEnabled val="1"/>
        </dgm:presLayoutVars>
      </dgm:prSet>
      <dgm:spPr/>
    </dgm:pt>
    <dgm:pt modelId="{79D0AFF2-F4E1-4A7A-9A88-9BF858FEE3E4}" type="pres">
      <dgm:prSet presAssocID="{6AE584B5-B1A9-4C25-B72C-7E3B60A4B6F0}" presName="accent_5" presStyleCnt="0"/>
      <dgm:spPr/>
    </dgm:pt>
    <dgm:pt modelId="{A1BEC1CD-7B91-40C7-B05E-A7F2547CB3C3}" type="pres">
      <dgm:prSet presAssocID="{6AE584B5-B1A9-4C25-B72C-7E3B60A4B6F0}" presName="accentRepeatNode" presStyleLbl="solidFgAcc1" presStyleIdx="4" presStyleCnt="5"/>
      <dgm:spPr/>
    </dgm:pt>
  </dgm:ptLst>
  <dgm:cxnLst>
    <dgm:cxn modelId="{50E56F11-2562-411A-8EA9-F81CB13B8387}" srcId="{296070C2-56D0-4392-A4C4-F900F6EBA223}" destId="{6AE584B5-B1A9-4C25-B72C-7E3B60A4B6F0}" srcOrd="4" destOrd="0" parTransId="{1334E7CF-DD8B-4469-A238-619EDAD291F2}" sibTransId="{FF4E09FE-AB91-43E9-8A26-B76C049C4DD4}"/>
    <dgm:cxn modelId="{D58AB014-6C67-486F-9D53-8D1648542423}" type="presOf" srcId="{6AE584B5-B1A9-4C25-B72C-7E3B60A4B6F0}" destId="{203DB2F5-637F-49CA-84A8-93EAA0224546}" srcOrd="0" destOrd="0" presId="urn:microsoft.com/office/officeart/2008/layout/VerticalCurvedList"/>
    <dgm:cxn modelId="{7301CE5D-80AA-47DE-8E1B-BAC3F630919A}" type="presOf" srcId="{EF4A1765-A30E-4B76-B30A-B326583EE364}" destId="{A9889F7F-E146-48E5-912E-60BC121F52CA}" srcOrd="0" destOrd="0" presId="urn:microsoft.com/office/officeart/2008/layout/VerticalCurvedList"/>
    <dgm:cxn modelId="{162B2643-EBAE-44C9-9824-1E746B2A6BCA}" type="presOf" srcId="{5EDC8AE0-B019-4F09-AD10-E14429A0CD34}" destId="{F114AFDF-7E43-4B01-A11B-CA5CFF1EDCE6}" srcOrd="0" destOrd="0" presId="urn:microsoft.com/office/officeart/2008/layout/VerticalCurvedList"/>
    <dgm:cxn modelId="{3D887B4B-E986-4C04-831C-E65183EED08C}" srcId="{296070C2-56D0-4392-A4C4-F900F6EBA223}" destId="{93021068-A5C9-45D5-A597-FB3A8C7A8F6E}" srcOrd="0" destOrd="0" parTransId="{4E49A3EE-E495-4C4D-B79D-9C4013FDC232}" sibTransId="{EF4A1765-A30E-4B76-B30A-B326583EE364}"/>
    <dgm:cxn modelId="{EF18287D-FAD5-4815-8C69-56341423EB00}" type="presOf" srcId="{D6241A8E-0A00-446A-8AA5-B31B03C2C31A}" destId="{1FA32840-5575-438A-8AB4-17747CBA8AF7}" srcOrd="0" destOrd="0" presId="urn:microsoft.com/office/officeart/2008/layout/VerticalCurvedList"/>
    <dgm:cxn modelId="{20FE5290-88FB-4F95-A49A-D50DEC20D32C}" type="presOf" srcId="{296070C2-56D0-4392-A4C4-F900F6EBA223}" destId="{7479D53E-2362-400A-825D-9B1F3071EBFC}" srcOrd="0" destOrd="0" presId="urn:microsoft.com/office/officeart/2008/layout/VerticalCurvedList"/>
    <dgm:cxn modelId="{39F8A29C-1E5E-4210-97D2-0F943FD3BFA1}" type="presOf" srcId="{93021068-A5C9-45D5-A597-FB3A8C7A8F6E}" destId="{83C0F57E-D23A-4536-A98D-5FA6EEBF145A}" srcOrd="0" destOrd="0" presId="urn:microsoft.com/office/officeart/2008/layout/VerticalCurvedList"/>
    <dgm:cxn modelId="{14DA619D-7072-4546-A4AD-C0A7CA66BB04}" srcId="{296070C2-56D0-4392-A4C4-F900F6EBA223}" destId="{D6241A8E-0A00-446A-8AA5-B31B03C2C31A}" srcOrd="3" destOrd="0" parTransId="{C1A9B285-2D76-4E30-A56A-48DADF610D90}" sibTransId="{CFDDAFE7-EF43-4229-AA25-84DE18A7E73F}"/>
    <dgm:cxn modelId="{12A6B3F5-52DF-49D8-A923-022541F107EE}" type="presOf" srcId="{637312DF-3466-417C-B66E-97E817379A33}" destId="{BD1BE9FD-54AD-4F14-8D45-21CB9E25CE72}" srcOrd="0" destOrd="0" presId="urn:microsoft.com/office/officeart/2008/layout/VerticalCurvedList"/>
    <dgm:cxn modelId="{DB96DAF8-8ABD-43EA-85C3-9881E23AB690}" srcId="{296070C2-56D0-4392-A4C4-F900F6EBA223}" destId="{5EDC8AE0-B019-4F09-AD10-E14429A0CD34}" srcOrd="1" destOrd="0" parTransId="{CE0B58FC-2AC4-4DF7-9565-ADB7C8DF539E}" sibTransId="{948C42DA-2FFC-49D9-93EB-8892FF29A4CC}"/>
    <dgm:cxn modelId="{A8DA11FD-7D64-40DA-A842-0963DAAA6B3C}" srcId="{296070C2-56D0-4392-A4C4-F900F6EBA223}" destId="{637312DF-3466-417C-B66E-97E817379A33}" srcOrd="2" destOrd="0" parTransId="{28CF2A14-C418-4084-B255-25A7A0EEE624}" sibTransId="{C71B5448-B688-4FDE-B5E7-884DC9D54DC2}"/>
    <dgm:cxn modelId="{B5F7DDC3-247A-485D-8734-9A700EA9A5D6}" type="presParOf" srcId="{7479D53E-2362-400A-825D-9B1F3071EBFC}" destId="{75DC01A4-D0FC-4947-B83A-4E32AB3C1740}" srcOrd="0" destOrd="0" presId="urn:microsoft.com/office/officeart/2008/layout/VerticalCurvedList"/>
    <dgm:cxn modelId="{FF760A3A-3648-4802-87F4-58F6C655AC75}" type="presParOf" srcId="{75DC01A4-D0FC-4947-B83A-4E32AB3C1740}" destId="{9220A38B-B7BF-4854-A817-2C4ECA0740CD}" srcOrd="0" destOrd="0" presId="urn:microsoft.com/office/officeart/2008/layout/VerticalCurvedList"/>
    <dgm:cxn modelId="{69696868-0E00-45D8-A60A-81415D5CEC06}" type="presParOf" srcId="{9220A38B-B7BF-4854-A817-2C4ECA0740CD}" destId="{ADCC79D9-5B71-4C99-8E59-5120B323EFC1}" srcOrd="0" destOrd="0" presId="urn:microsoft.com/office/officeart/2008/layout/VerticalCurvedList"/>
    <dgm:cxn modelId="{CB418663-AF38-4B1E-A5F3-7A92DA5551BF}" type="presParOf" srcId="{9220A38B-B7BF-4854-A817-2C4ECA0740CD}" destId="{A9889F7F-E146-48E5-912E-60BC121F52CA}" srcOrd="1" destOrd="0" presId="urn:microsoft.com/office/officeart/2008/layout/VerticalCurvedList"/>
    <dgm:cxn modelId="{CFF975E6-B0E6-4A0F-A78A-532C7D9552AE}" type="presParOf" srcId="{9220A38B-B7BF-4854-A817-2C4ECA0740CD}" destId="{013D315E-30CA-4D4B-868C-C58AFF87F885}" srcOrd="2" destOrd="0" presId="urn:microsoft.com/office/officeart/2008/layout/VerticalCurvedList"/>
    <dgm:cxn modelId="{5885B521-9F22-4417-81F6-9C67569A2F49}" type="presParOf" srcId="{9220A38B-B7BF-4854-A817-2C4ECA0740CD}" destId="{A42FC455-B611-42AC-805E-FA880F5DD12C}" srcOrd="3" destOrd="0" presId="urn:microsoft.com/office/officeart/2008/layout/VerticalCurvedList"/>
    <dgm:cxn modelId="{38F03B33-B81E-46B0-A3D0-D60C9A88CF06}" type="presParOf" srcId="{75DC01A4-D0FC-4947-B83A-4E32AB3C1740}" destId="{83C0F57E-D23A-4536-A98D-5FA6EEBF145A}" srcOrd="1" destOrd="0" presId="urn:microsoft.com/office/officeart/2008/layout/VerticalCurvedList"/>
    <dgm:cxn modelId="{8B4DC730-9386-4987-8F36-43BA8EF1C11D}" type="presParOf" srcId="{75DC01A4-D0FC-4947-B83A-4E32AB3C1740}" destId="{EF99E07B-6AC0-4DE3-BF5D-16A367FFBF67}" srcOrd="2" destOrd="0" presId="urn:microsoft.com/office/officeart/2008/layout/VerticalCurvedList"/>
    <dgm:cxn modelId="{7E981837-C334-4225-94F1-6A1A260F4DD9}" type="presParOf" srcId="{EF99E07B-6AC0-4DE3-BF5D-16A367FFBF67}" destId="{9A02E1D3-B32F-4B12-8982-C162C613105E}" srcOrd="0" destOrd="0" presId="urn:microsoft.com/office/officeart/2008/layout/VerticalCurvedList"/>
    <dgm:cxn modelId="{403ADB87-AAE7-40A0-AA41-726E77FD4516}" type="presParOf" srcId="{75DC01A4-D0FC-4947-B83A-4E32AB3C1740}" destId="{F114AFDF-7E43-4B01-A11B-CA5CFF1EDCE6}" srcOrd="3" destOrd="0" presId="urn:microsoft.com/office/officeart/2008/layout/VerticalCurvedList"/>
    <dgm:cxn modelId="{26D4D501-3A0E-4097-9111-2BC26C72862E}" type="presParOf" srcId="{75DC01A4-D0FC-4947-B83A-4E32AB3C1740}" destId="{ED5BBEAD-EB98-472C-AA53-04A8871233F1}" srcOrd="4" destOrd="0" presId="urn:microsoft.com/office/officeart/2008/layout/VerticalCurvedList"/>
    <dgm:cxn modelId="{70B4257E-626E-40EF-82DD-FDA6D08033A9}" type="presParOf" srcId="{ED5BBEAD-EB98-472C-AA53-04A8871233F1}" destId="{78F6EB42-0FAA-482F-9C15-52567B4C4471}" srcOrd="0" destOrd="0" presId="urn:microsoft.com/office/officeart/2008/layout/VerticalCurvedList"/>
    <dgm:cxn modelId="{4E3FD3F5-E40A-4705-852B-1D254E57DAC1}" type="presParOf" srcId="{75DC01A4-D0FC-4947-B83A-4E32AB3C1740}" destId="{BD1BE9FD-54AD-4F14-8D45-21CB9E25CE72}" srcOrd="5" destOrd="0" presId="urn:microsoft.com/office/officeart/2008/layout/VerticalCurvedList"/>
    <dgm:cxn modelId="{4ABC69EB-01A4-4FD4-9881-95A108CB4B96}" type="presParOf" srcId="{75DC01A4-D0FC-4947-B83A-4E32AB3C1740}" destId="{863C9ADC-6099-4C04-B3EB-838AA91CB25F}" srcOrd="6" destOrd="0" presId="urn:microsoft.com/office/officeart/2008/layout/VerticalCurvedList"/>
    <dgm:cxn modelId="{C43F40CD-6F3D-4B36-A1E0-5B9E19522A68}" type="presParOf" srcId="{863C9ADC-6099-4C04-B3EB-838AA91CB25F}" destId="{908D8AFF-FA49-4A68-B76B-D809F19923F6}" srcOrd="0" destOrd="0" presId="urn:microsoft.com/office/officeart/2008/layout/VerticalCurvedList"/>
    <dgm:cxn modelId="{4ECD7128-7A55-4CE6-90B6-52D01BD6BED7}" type="presParOf" srcId="{75DC01A4-D0FC-4947-B83A-4E32AB3C1740}" destId="{1FA32840-5575-438A-8AB4-17747CBA8AF7}" srcOrd="7" destOrd="0" presId="urn:microsoft.com/office/officeart/2008/layout/VerticalCurvedList"/>
    <dgm:cxn modelId="{77AC144C-EE28-4706-A7A6-D3113EE0B6D6}" type="presParOf" srcId="{75DC01A4-D0FC-4947-B83A-4E32AB3C1740}" destId="{D59F966C-16C8-4CE6-8145-30F246050553}" srcOrd="8" destOrd="0" presId="urn:microsoft.com/office/officeart/2008/layout/VerticalCurvedList"/>
    <dgm:cxn modelId="{092392E5-5AA1-46B6-9150-92E3A7C117F9}" type="presParOf" srcId="{D59F966C-16C8-4CE6-8145-30F246050553}" destId="{887B64A6-78CC-406C-8024-CECC4D0A7AAE}" srcOrd="0" destOrd="0" presId="urn:microsoft.com/office/officeart/2008/layout/VerticalCurvedList"/>
    <dgm:cxn modelId="{83DC77D6-4BFA-4E5B-9075-867FF5033153}" type="presParOf" srcId="{75DC01A4-D0FC-4947-B83A-4E32AB3C1740}" destId="{203DB2F5-637F-49CA-84A8-93EAA0224546}" srcOrd="9" destOrd="0" presId="urn:microsoft.com/office/officeart/2008/layout/VerticalCurvedList"/>
    <dgm:cxn modelId="{DC3062E0-9520-4C71-8DF6-F6178F03A87B}" type="presParOf" srcId="{75DC01A4-D0FC-4947-B83A-4E32AB3C1740}" destId="{79D0AFF2-F4E1-4A7A-9A88-9BF858FEE3E4}" srcOrd="10" destOrd="0" presId="urn:microsoft.com/office/officeart/2008/layout/VerticalCurvedList"/>
    <dgm:cxn modelId="{342555FC-70E5-403B-8F47-E3E4A8CF7279}" type="presParOf" srcId="{79D0AFF2-F4E1-4A7A-9A88-9BF858FEE3E4}" destId="{A1BEC1CD-7B91-40C7-B05E-A7F2547CB3C3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89F7F-E146-48E5-912E-60BC121F52CA}">
      <dsp:nvSpPr>
        <dsp:cNvPr id="0" name=""/>
        <dsp:cNvSpPr/>
      </dsp:nvSpPr>
      <dsp:spPr>
        <a:xfrm>
          <a:off x="-4134028" y="-634429"/>
          <a:ext cx="4926004" cy="4926004"/>
        </a:xfrm>
        <a:prstGeom prst="blockArc">
          <a:avLst>
            <a:gd name="adj1" fmla="val 18900000"/>
            <a:gd name="adj2" fmla="val 2700000"/>
            <a:gd name="adj3" fmla="val 438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0F57E-D23A-4536-A98D-5FA6EEBF145A}">
      <dsp:nvSpPr>
        <dsp:cNvPr id="0" name=""/>
        <dsp:cNvSpPr/>
      </dsp:nvSpPr>
      <dsp:spPr>
        <a:xfrm>
          <a:off x="346942" y="228498"/>
          <a:ext cx="437495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Tập ứng cử viên</a:t>
          </a:r>
          <a:endParaRPr lang="vi-VN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6942" y="228498"/>
        <a:ext cx="4374958" cy="457289"/>
      </dsp:txXfrm>
    </dsp:sp>
    <dsp:sp modelId="{9A02E1D3-B32F-4B12-8982-C162C613105E}">
      <dsp:nvSpPr>
        <dsp:cNvPr id="0" name=""/>
        <dsp:cNvSpPr/>
      </dsp:nvSpPr>
      <dsp:spPr>
        <a:xfrm>
          <a:off x="61136" y="171337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114AFDF-7E43-4B01-A11B-CA5CFF1EDCE6}">
      <dsp:nvSpPr>
        <dsp:cNvPr id="0" name=""/>
        <dsp:cNvSpPr/>
      </dsp:nvSpPr>
      <dsp:spPr>
        <a:xfrm>
          <a:off x="674622" y="914213"/>
          <a:ext cx="404727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chọn</a:t>
          </a: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74622" y="914213"/>
        <a:ext cx="4047278" cy="457289"/>
      </dsp:txXfrm>
    </dsp:sp>
    <dsp:sp modelId="{78F6EB42-0FAA-482F-9C15-52567B4C4471}">
      <dsp:nvSpPr>
        <dsp:cNvPr id="0" name=""/>
        <dsp:cNvSpPr/>
      </dsp:nvSpPr>
      <dsp:spPr>
        <a:xfrm>
          <a:off x="388816" y="857052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D1BE9FD-54AD-4F14-8D45-21CB9E25CE72}">
      <dsp:nvSpPr>
        <dsp:cNvPr id="0" name=""/>
        <dsp:cNvSpPr/>
      </dsp:nvSpPr>
      <dsp:spPr>
        <a:xfrm>
          <a:off x="775194" y="1599928"/>
          <a:ext cx="3946707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khả thi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75194" y="1599928"/>
        <a:ext cx="3946707" cy="457289"/>
      </dsp:txXfrm>
    </dsp:sp>
    <dsp:sp modelId="{908D8AFF-FA49-4A68-B76B-D809F19923F6}">
      <dsp:nvSpPr>
        <dsp:cNvPr id="0" name=""/>
        <dsp:cNvSpPr/>
      </dsp:nvSpPr>
      <dsp:spPr>
        <a:xfrm>
          <a:off x="489388" y="1542767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FA32840-5575-438A-8AB4-17747CBA8AF7}">
      <dsp:nvSpPr>
        <dsp:cNvPr id="0" name=""/>
        <dsp:cNvSpPr/>
      </dsp:nvSpPr>
      <dsp:spPr>
        <a:xfrm>
          <a:off x="674622" y="2285643"/>
          <a:ext cx="404727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mục tiêu</a:t>
          </a: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74622" y="2285643"/>
        <a:ext cx="4047278" cy="457289"/>
      </dsp:txXfrm>
    </dsp:sp>
    <dsp:sp modelId="{887B64A6-78CC-406C-8024-CECC4D0A7AAE}">
      <dsp:nvSpPr>
        <dsp:cNvPr id="0" name=""/>
        <dsp:cNvSpPr/>
      </dsp:nvSpPr>
      <dsp:spPr>
        <a:xfrm>
          <a:off x="388816" y="2228481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3DB2F5-637F-49CA-84A8-93EAA0224546}">
      <dsp:nvSpPr>
        <dsp:cNvPr id="0" name=""/>
        <dsp:cNvSpPr/>
      </dsp:nvSpPr>
      <dsp:spPr>
        <a:xfrm>
          <a:off x="346942" y="2971357"/>
          <a:ext cx="437495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đánh giá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6942" y="2971357"/>
        <a:ext cx="4374958" cy="457289"/>
      </dsp:txXfrm>
    </dsp:sp>
    <dsp:sp modelId="{A1BEC1CD-7B91-40C7-B05E-A7F2547CB3C3}">
      <dsp:nvSpPr>
        <dsp:cNvPr id="0" name=""/>
        <dsp:cNvSpPr/>
      </dsp:nvSpPr>
      <dsp:spPr>
        <a:xfrm>
          <a:off x="61136" y="2914196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0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42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6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1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6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3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9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5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24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633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06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1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796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40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2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161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5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4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4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01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49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70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1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28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5" r:id="rId11"/>
    <p:sldLayoutId id="2147483670" r:id="rId12"/>
    <p:sldLayoutId id="2147483672" r:id="rId13"/>
    <p:sldLayoutId id="2147483673" r:id="rId14"/>
    <p:sldLayoutId id="2147483676" r:id="rId15"/>
    <p:sldLayoutId id="21474836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2206347" y="2557961"/>
            <a:ext cx="4954796" cy="520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Game: Cho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kẹo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ghẹo</a:t>
            </a: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992497" y="835133"/>
            <a:ext cx="7364233" cy="17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Discussion: Greedy</a:t>
            </a: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5BC69-8975-8CA4-74E2-32E423CC44AE}"/>
              </a:ext>
            </a:extLst>
          </p:cNvPr>
          <p:cNvSpPr txBox="1"/>
          <p:nvPr/>
        </p:nvSpPr>
        <p:spPr>
          <a:xfrm>
            <a:off x="1721661" y="3270784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vi-VN" sz="1800" dirty="0">
                <a:latin typeface="Segoe UI" panose="020B0502040204020203" pitchFamily="34" charset="0"/>
                <a:cs typeface="Segoe UI" panose="020B0502040204020203" pitchFamily="34" charset="0"/>
              </a:rPr>
              <a:t>CS112.O11.KHTN</a:t>
            </a:r>
            <a:r>
              <a:rPr lang="vi-VN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tin – ĐHQG TP.HCM</a:t>
            </a: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4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" grpId="0" build="p"/>
      <p:bldP spid="143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A476DC-9843-0645-2448-323089A2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712787"/>
              </p:ext>
            </p:extLst>
          </p:nvPr>
        </p:nvGraphicFramePr>
        <p:xfrm>
          <a:off x="3265715" y="847111"/>
          <a:ext cx="4770662" cy="365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87582D7-F6A3-88AD-97FB-42E05CAF1E80}"/>
              </a:ext>
            </a:extLst>
          </p:cNvPr>
          <p:cNvSpPr/>
          <p:nvPr/>
        </p:nvSpPr>
        <p:spPr>
          <a:xfrm>
            <a:off x="733425" y="1205241"/>
            <a:ext cx="2786742" cy="265611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E2A14-71EE-949B-109C-D65BE37F40EA}"/>
              </a:ext>
            </a:extLst>
          </p:cNvPr>
          <p:cNvSpPr txBox="1"/>
          <p:nvPr/>
        </p:nvSpPr>
        <p:spPr>
          <a:xfrm>
            <a:off x="1140279" y="2271688"/>
            <a:ext cx="1973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1.4 </a:t>
            </a:r>
            <a:r>
              <a:rPr lang="vi-VN" sz="28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vi-V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8013878-E8DF-1F99-E1AB-199F19223064}"/>
              </a:ext>
            </a:extLst>
          </p:cNvPr>
          <p:cNvSpPr txBox="1"/>
          <p:nvPr/>
        </p:nvSpPr>
        <p:spPr>
          <a:xfrm>
            <a:off x="848494" y="232577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1.5 </a:t>
            </a:r>
            <a:r>
              <a:rPr lang="vi-VN" sz="32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A11F8F-554E-CA7D-0A95-03F9EED12DDA}"/>
              </a:ext>
            </a:extLst>
          </p:cNvPr>
          <p:cNvSpPr txBox="1"/>
          <p:nvPr/>
        </p:nvSpPr>
        <p:spPr>
          <a:xfrm>
            <a:off x="598418" y="1138518"/>
            <a:ext cx="207198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5DB35C4-843A-76EA-43AA-E456A2E83F18}"/>
              </a:ext>
            </a:extLst>
          </p:cNvPr>
          <p:cNvGrpSpPr/>
          <p:nvPr/>
        </p:nvGrpSpPr>
        <p:grpSpPr>
          <a:xfrm>
            <a:off x="848494" y="999696"/>
            <a:ext cx="5384132" cy="741165"/>
            <a:chOff x="2530877" y="637284"/>
            <a:chExt cx="3929744" cy="882801"/>
          </a:xfrm>
        </p:grpSpPr>
        <p:grpSp>
          <p:nvGrpSpPr>
            <p:cNvPr id="32" name="Google Shape;3278;p72">
              <a:extLst>
                <a:ext uri="{FF2B5EF4-FFF2-40B4-BE49-F238E27FC236}">
                  <a16:creationId xmlns:a16="http://schemas.microsoft.com/office/drawing/2014/main" id="{861DC483-262C-3522-B7C4-6BEDB25148C5}"/>
                </a:ext>
              </a:extLst>
            </p:cNvPr>
            <p:cNvGrpSpPr/>
            <p:nvPr/>
          </p:nvGrpSpPr>
          <p:grpSpPr>
            <a:xfrm>
              <a:off x="2530877" y="637284"/>
              <a:ext cx="3929744" cy="761414"/>
              <a:chOff x="4411970" y="2726085"/>
              <a:chExt cx="643107" cy="193659"/>
            </a:xfrm>
          </p:grpSpPr>
          <p:sp>
            <p:nvSpPr>
              <p:cNvPr id="33" name="Google Shape;3279;p72">
                <a:extLst>
                  <a:ext uri="{FF2B5EF4-FFF2-40B4-BE49-F238E27FC236}">
                    <a16:creationId xmlns:a16="http://schemas.microsoft.com/office/drawing/2014/main" id="{3B7E386C-D0AB-134B-DC39-1FA6572D559B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Google Shape;3280;p72">
                <a:extLst>
                  <a:ext uri="{FF2B5EF4-FFF2-40B4-BE49-F238E27FC236}">
                    <a16:creationId xmlns:a16="http://schemas.microsoft.com/office/drawing/2014/main" id="{4886FBCB-6574-D0EF-1D2F-EAFFB52B02BB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Google Shape;3281;p72">
                <a:extLst>
                  <a:ext uri="{FF2B5EF4-FFF2-40B4-BE49-F238E27FC236}">
                    <a16:creationId xmlns:a16="http://schemas.microsoft.com/office/drawing/2014/main" id="{9D240F38-D8D8-67B0-66F6-AF6BE8A941E2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7A9234-F18C-9335-0148-3E5C212B167E}"/>
                </a:ext>
              </a:extLst>
            </p:cNvPr>
            <p:cNvSpPr txBox="1"/>
            <p:nvPr/>
          </p:nvSpPr>
          <p:spPr>
            <a:xfrm>
              <a:off x="3314671" y="823560"/>
              <a:ext cx="2324100" cy="696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Hàm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sort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() </a:t>
              </a:r>
              <a:endParaRPr lang="vi-VN" sz="16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vi-VN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CBF6A-9AC4-FAC0-1DF1-C213793E2CDC}"/>
              </a:ext>
            </a:extLst>
          </p:cNvPr>
          <p:cNvGrpSpPr/>
          <p:nvPr/>
        </p:nvGrpSpPr>
        <p:grpSpPr>
          <a:xfrm>
            <a:off x="1484725" y="1756719"/>
            <a:ext cx="6214638" cy="639253"/>
            <a:chOff x="2561578" y="1472831"/>
            <a:chExt cx="4535910" cy="761414"/>
          </a:xfrm>
        </p:grpSpPr>
        <p:grpSp>
          <p:nvGrpSpPr>
            <p:cNvPr id="6" name="Google Shape;3278;p72">
              <a:extLst>
                <a:ext uri="{FF2B5EF4-FFF2-40B4-BE49-F238E27FC236}">
                  <a16:creationId xmlns:a16="http://schemas.microsoft.com/office/drawing/2014/main" id="{B9D1D3AD-5A35-5C55-BCAC-29C61B191738}"/>
                </a:ext>
              </a:extLst>
            </p:cNvPr>
            <p:cNvGrpSpPr/>
            <p:nvPr/>
          </p:nvGrpSpPr>
          <p:grpSpPr>
            <a:xfrm>
              <a:off x="2561578" y="1472831"/>
              <a:ext cx="3929744" cy="761414"/>
              <a:chOff x="4411970" y="2726085"/>
              <a:chExt cx="643107" cy="193659"/>
            </a:xfrm>
          </p:grpSpPr>
          <p:sp>
            <p:nvSpPr>
              <p:cNvPr id="7" name="Google Shape;3279;p72">
                <a:extLst>
                  <a:ext uri="{FF2B5EF4-FFF2-40B4-BE49-F238E27FC236}">
                    <a16:creationId xmlns:a16="http://schemas.microsoft.com/office/drawing/2014/main" id="{C37AC786-ADE1-826F-3BD2-EFC6E5B137BB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Google Shape;3280;p72">
                <a:extLst>
                  <a:ext uri="{FF2B5EF4-FFF2-40B4-BE49-F238E27FC236}">
                    <a16:creationId xmlns:a16="http://schemas.microsoft.com/office/drawing/2014/main" id="{5601AB5C-D08E-7959-0E4F-4AA9AFB7C4A2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Google Shape;3281;p72">
                <a:extLst>
                  <a:ext uri="{FF2B5EF4-FFF2-40B4-BE49-F238E27FC236}">
                    <a16:creationId xmlns:a16="http://schemas.microsoft.com/office/drawing/2014/main" id="{A66B9B50-1882-E281-8D9D-C16A1DA7A5DB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CE4C54-5787-557D-D5A1-97F2B3448265}"/>
                </a:ext>
              </a:extLst>
            </p:cNvPr>
            <p:cNvSpPr txBox="1"/>
            <p:nvPr/>
          </p:nvSpPr>
          <p:spPr>
            <a:xfrm>
              <a:off x="3287488" y="1550611"/>
              <a:ext cx="3810000" cy="4952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600" b="0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Priority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600" b="0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: thư viện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pqueue</a:t>
              </a:r>
              <a:r>
                <a:rPr lang="vi-VN" sz="1600" b="1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vi-VN" sz="16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D1327E-2162-B3EA-A484-357D63144DCF}"/>
              </a:ext>
            </a:extLst>
          </p:cNvPr>
          <p:cNvGrpSpPr/>
          <p:nvPr/>
        </p:nvGrpSpPr>
        <p:grpSpPr>
          <a:xfrm>
            <a:off x="2255912" y="2527441"/>
            <a:ext cx="5384132" cy="1109686"/>
            <a:chOff x="2480914" y="2173047"/>
            <a:chExt cx="4800276" cy="1236213"/>
          </a:xfrm>
        </p:grpSpPr>
        <p:grpSp>
          <p:nvGrpSpPr>
            <p:cNvPr id="26" name="Google Shape;3278;p72">
              <a:extLst>
                <a:ext uri="{FF2B5EF4-FFF2-40B4-BE49-F238E27FC236}">
                  <a16:creationId xmlns:a16="http://schemas.microsoft.com/office/drawing/2014/main" id="{F331A9CA-4DE6-8876-D6AE-B24225972763}"/>
                </a:ext>
              </a:extLst>
            </p:cNvPr>
            <p:cNvGrpSpPr/>
            <p:nvPr/>
          </p:nvGrpSpPr>
          <p:grpSpPr>
            <a:xfrm>
              <a:off x="2480914" y="2173047"/>
              <a:ext cx="4800276" cy="712140"/>
              <a:chOff x="4411970" y="2726085"/>
              <a:chExt cx="643107" cy="193659"/>
            </a:xfrm>
          </p:grpSpPr>
          <p:sp>
            <p:nvSpPr>
              <p:cNvPr id="27" name="Google Shape;3279;p72">
                <a:extLst>
                  <a:ext uri="{FF2B5EF4-FFF2-40B4-BE49-F238E27FC236}">
                    <a16:creationId xmlns:a16="http://schemas.microsoft.com/office/drawing/2014/main" id="{721CA697-4DCD-0F0F-6A48-C0E30C42B0D7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Google Shape;3280;p72">
                <a:extLst>
                  <a:ext uri="{FF2B5EF4-FFF2-40B4-BE49-F238E27FC236}">
                    <a16:creationId xmlns:a16="http://schemas.microsoft.com/office/drawing/2014/main" id="{D622930A-6DAA-8DBB-E320-095EA7B3D290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Google Shape;3281;p72">
                <a:extLst>
                  <a:ext uri="{FF2B5EF4-FFF2-40B4-BE49-F238E27FC236}">
                    <a16:creationId xmlns:a16="http://schemas.microsoft.com/office/drawing/2014/main" id="{DF7B598A-4791-106A-7CE8-F50D9D5B3680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528537-0552-FE29-568E-AD17778EB531}"/>
                </a:ext>
              </a:extLst>
            </p:cNvPr>
            <p:cNvSpPr txBox="1"/>
            <p:nvPr/>
          </p:nvSpPr>
          <p:spPr>
            <a:xfrm>
              <a:off x="3363234" y="2209217"/>
              <a:ext cx="3570805" cy="1200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Cây nhị phân, tìm kiếm nhị phân, tìm kiếm trên cây: thư viện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bintree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bisect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vi-VN" sz="16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vi-VN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EF2EF1-48AD-8535-9548-D359C565E1E1}"/>
              </a:ext>
            </a:extLst>
          </p:cNvPr>
          <p:cNvGrpSpPr/>
          <p:nvPr/>
        </p:nvGrpSpPr>
        <p:grpSpPr>
          <a:xfrm>
            <a:off x="3007330" y="3260332"/>
            <a:ext cx="5384132" cy="639253"/>
            <a:chOff x="3148669" y="2984860"/>
            <a:chExt cx="4800276" cy="712140"/>
          </a:xfrm>
        </p:grpSpPr>
        <p:grpSp>
          <p:nvGrpSpPr>
            <p:cNvPr id="36" name="Google Shape;3278;p72">
              <a:extLst>
                <a:ext uri="{FF2B5EF4-FFF2-40B4-BE49-F238E27FC236}">
                  <a16:creationId xmlns:a16="http://schemas.microsoft.com/office/drawing/2014/main" id="{2A9FDB04-4E8A-9EB4-6472-BB3B0530ADF5}"/>
                </a:ext>
              </a:extLst>
            </p:cNvPr>
            <p:cNvGrpSpPr/>
            <p:nvPr/>
          </p:nvGrpSpPr>
          <p:grpSpPr>
            <a:xfrm>
              <a:off x="3148669" y="2984860"/>
              <a:ext cx="4800276" cy="712140"/>
              <a:chOff x="4411970" y="2726085"/>
              <a:chExt cx="643107" cy="193659"/>
            </a:xfrm>
          </p:grpSpPr>
          <p:sp>
            <p:nvSpPr>
              <p:cNvPr id="37" name="Google Shape;3279;p72">
                <a:extLst>
                  <a:ext uri="{FF2B5EF4-FFF2-40B4-BE49-F238E27FC236}">
                    <a16:creationId xmlns:a16="http://schemas.microsoft.com/office/drawing/2014/main" id="{7A449F70-7BE1-9C48-3FA5-3EC39754963C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Google Shape;3280;p72">
                <a:extLst>
                  <a:ext uri="{FF2B5EF4-FFF2-40B4-BE49-F238E27FC236}">
                    <a16:creationId xmlns:a16="http://schemas.microsoft.com/office/drawing/2014/main" id="{4944067B-5E79-158F-C3D3-8B64DD948AB7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Google Shape;3281;p72">
                <a:extLst>
                  <a:ext uri="{FF2B5EF4-FFF2-40B4-BE49-F238E27FC236}">
                    <a16:creationId xmlns:a16="http://schemas.microsoft.com/office/drawing/2014/main" id="{B3C959CA-E699-A49E-F7D8-B70C818480D7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24AB56-9EEA-6BCD-77A9-DDA0424C3BF4}"/>
                </a:ext>
              </a:extLst>
            </p:cNvPr>
            <p:cNvSpPr txBox="1"/>
            <p:nvPr/>
          </p:nvSpPr>
          <p:spPr>
            <a:xfrm>
              <a:off x="4035386" y="3128677"/>
              <a:ext cx="3743738" cy="377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Tính toán song </a:t>
              </a:r>
              <a:r>
                <a:rPr lang="vi-VN" sz="1600" b="0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song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: thư viện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numpy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vi-VN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0755DD-5CE7-BDA3-06D4-C599F0F7C386}"/>
              </a:ext>
            </a:extLst>
          </p:cNvPr>
          <p:cNvGrpSpPr/>
          <p:nvPr/>
        </p:nvGrpSpPr>
        <p:grpSpPr>
          <a:xfrm>
            <a:off x="3661023" y="3998823"/>
            <a:ext cx="5384132" cy="639253"/>
            <a:chOff x="3913028" y="3866486"/>
            <a:chExt cx="4641250" cy="639253"/>
          </a:xfrm>
        </p:grpSpPr>
        <p:grpSp>
          <p:nvGrpSpPr>
            <p:cNvPr id="44" name="Google Shape;3278;p72">
              <a:extLst>
                <a:ext uri="{FF2B5EF4-FFF2-40B4-BE49-F238E27FC236}">
                  <a16:creationId xmlns:a16="http://schemas.microsoft.com/office/drawing/2014/main" id="{4BD5E061-B1CF-BE40-B168-E38F27248797}"/>
                </a:ext>
              </a:extLst>
            </p:cNvPr>
            <p:cNvGrpSpPr/>
            <p:nvPr/>
          </p:nvGrpSpPr>
          <p:grpSpPr>
            <a:xfrm>
              <a:off x="3913028" y="3866486"/>
              <a:ext cx="4641250" cy="639253"/>
              <a:chOff x="4411970" y="2726085"/>
              <a:chExt cx="643107" cy="193659"/>
            </a:xfrm>
          </p:grpSpPr>
          <p:sp>
            <p:nvSpPr>
              <p:cNvPr id="45" name="Google Shape;3279;p72">
                <a:extLst>
                  <a:ext uri="{FF2B5EF4-FFF2-40B4-BE49-F238E27FC236}">
                    <a16:creationId xmlns:a16="http://schemas.microsoft.com/office/drawing/2014/main" id="{89B14888-25C1-06EA-F460-E12DA8E61608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Google Shape;3280;p72">
                <a:extLst>
                  <a:ext uri="{FF2B5EF4-FFF2-40B4-BE49-F238E27FC236}">
                    <a16:creationId xmlns:a16="http://schemas.microsoft.com/office/drawing/2014/main" id="{EB1B0896-5AC3-E6EF-FD4B-1729C46ED94B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Google Shape;3281;p72">
                <a:extLst>
                  <a:ext uri="{FF2B5EF4-FFF2-40B4-BE49-F238E27FC236}">
                    <a16:creationId xmlns:a16="http://schemas.microsoft.com/office/drawing/2014/main" id="{83EC3746-3D11-65FB-9ED7-4A5014939A13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C2A102-13D6-22CA-CAD7-12316BA423D0}"/>
                </a:ext>
              </a:extLst>
            </p:cNvPr>
            <p:cNvSpPr txBox="1"/>
            <p:nvPr/>
          </p:nvSpPr>
          <p:spPr>
            <a:xfrm>
              <a:off x="4935732" y="3875380"/>
              <a:ext cx="28252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</p:grpSp>
      <p:pic>
        <p:nvPicPr>
          <p:cNvPr id="58" name="Google Shape;3207;p71">
            <a:extLst>
              <a:ext uri="{FF2B5EF4-FFF2-40B4-BE49-F238E27FC236}">
                <a16:creationId xmlns:a16="http://schemas.microsoft.com/office/drawing/2014/main" id="{F9704B5C-BD07-6EE1-09AD-E4393669D1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359360" y="2743704"/>
            <a:ext cx="2119932" cy="216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607826" y="1810357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Case-study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17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373293" y="281516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</a:t>
            </a:r>
            <a:r>
              <a:rPr lang="vi-VN" sz="32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Nobita</a:t>
            </a:r>
            <a:r>
              <a:rPr lang="vi-VN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phiêu lưu ký</a:t>
            </a:r>
          </a:p>
        </p:txBody>
      </p:sp>
      <p:pic>
        <p:nvPicPr>
          <p:cNvPr id="1026" name="Picture 2" descr="REVIEW] Doraemon: Nobita và Mặt Trăng Phiêu Lưu K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94" y="1005991"/>
            <a:ext cx="6246812" cy="35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04283" y="28151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2.2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Fairy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Tail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Hội pháp sư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uộc sống vui vẻ của các thành viê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82" y="939007"/>
            <a:ext cx="6070599" cy="37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36033" y="294216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Interaction 1: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24" y="1092994"/>
            <a:ext cx="7815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Cả lớp chia thành 2 phe: Phe A và Phe B.</a:t>
            </a:r>
            <a:endParaRPr lang="en-US" sz="20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endParaRPr lang="vi-VN" sz="20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Nhiệm vụ mỗi phe: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Cử đại diện trình bày (có thể là 1-2 người) và chỉ có tối đa </a:t>
            </a:r>
            <a:r>
              <a:rPr lang="vi-VN" sz="20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5 phút </a:t>
            </a:r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để trình bày.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Sau khi trình bày, phe còn lại có thể đặt </a:t>
            </a:r>
            <a:r>
              <a:rPr lang="vi-VN" sz="20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tối đa 2 câu hỏi </a:t>
            </a:r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và nếu phe trình</a:t>
            </a:r>
            <a:r>
              <a:rPr lang="en-US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bày</a:t>
            </a:r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không trả lời được mà phe đó trả lời được thì được cộng điểm.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Phe nhiều điểm hơn sẽ chiến thắng. Toàn bộ phe thắng </a:t>
            </a:r>
            <a:r>
              <a:rPr lang="vi-VN" sz="20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được trừ 1 kẹo</a:t>
            </a:r>
            <a: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.</a:t>
            </a:r>
          </a:p>
          <a:p>
            <a:br>
              <a:rPr lang="vi-VN" sz="20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36033" y="294216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Interaction 1: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621" y="985839"/>
            <a:ext cx="8043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phe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trách</a:t>
            </a:r>
            <a:r>
              <a:rPr lang="en-US" sz="1600" dirty="0"/>
              <a:t> </a:t>
            </a:r>
            <a:r>
              <a:rPr lang="en-US" sz="1600" b="1" dirty="0" err="1"/>
              <a:t>giải</a:t>
            </a:r>
            <a:r>
              <a:rPr lang="en-US" sz="1600" b="1" dirty="0"/>
              <a:t> </a:t>
            </a:r>
            <a:r>
              <a:rPr lang="en-US" sz="1600" b="1" dirty="0" err="1"/>
              <a:t>một</a:t>
            </a:r>
            <a:r>
              <a:rPr lang="en-US" sz="1600" b="1" dirty="0"/>
              <a:t> case study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qua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lời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câu</a:t>
            </a:r>
            <a:r>
              <a:rPr lang="en-US" sz="1600" dirty="0"/>
              <a:t> </a:t>
            </a:r>
            <a:r>
              <a:rPr lang="en-US" sz="1600" dirty="0" err="1"/>
              <a:t>hỏi</a:t>
            </a:r>
            <a:r>
              <a:rPr lang="en-US" sz="1600" dirty="0"/>
              <a:t> </a:t>
            </a:r>
            <a:r>
              <a:rPr lang="en-US" sz="1600" dirty="0" err="1"/>
              <a:t>gợi</a:t>
            </a:r>
            <a:r>
              <a:rPr lang="en-US" sz="1600" dirty="0"/>
              <a:t> ý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b="1" dirty="0"/>
              <a:t>3-5 </a:t>
            </a:r>
            <a:r>
              <a:rPr lang="en-US" sz="1600" b="1" dirty="0" err="1"/>
              <a:t>câu</a:t>
            </a:r>
            <a:r>
              <a:rPr lang="en-US" sz="1600" b="1" dirty="0"/>
              <a:t> </a:t>
            </a:r>
            <a:r>
              <a:rPr lang="en-US" sz="1600" dirty="0" err="1"/>
              <a:t>tóm</a:t>
            </a:r>
            <a:r>
              <a:rPr lang="en-US" sz="1600" dirty="0"/>
              <a:t> </a:t>
            </a:r>
            <a:r>
              <a:rPr lang="en-US" sz="1600" dirty="0" err="1"/>
              <a:t>gọn</a:t>
            </a:r>
            <a:r>
              <a:rPr lang="en-US" sz="1600" dirty="0"/>
              <a:t> (abstraction)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(</a:t>
            </a:r>
            <a:r>
              <a:rPr lang="en-US" sz="1600" i="1" dirty="0"/>
              <a:t>Abstraction</a:t>
            </a:r>
            <a:r>
              <a:rPr lang="en-US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Điều gì khiến bạn nghĩ </a:t>
            </a:r>
            <a:r>
              <a:rPr lang="en-US" sz="1600" dirty="0" err="1"/>
              <a:t>rằng</a:t>
            </a:r>
            <a:r>
              <a:rPr lang="en-US" sz="1600" dirty="0"/>
              <a:t> </a:t>
            </a:r>
            <a:r>
              <a:rPr lang="vi-VN" sz="1600" dirty="0"/>
              <a:t>tham lam là một cách tiếp cận phù hợp với bài</a:t>
            </a:r>
            <a:r>
              <a:rPr lang="en-US" sz="1600" dirty="0"/>
              <a:t> </a:t>
            </a:r>
            <a:r>
              <a:rPr lang="vi-VN" sz="1600" dirty="0"/>
              <a:t>toán</a:t>
            </a:r>
            <a:r>
              <a:rPr lang="en-US" sz="1600" dirty="0"/>
              <a:t> </a:t>
            </a:r>
            <a:r>
              <a:rPr lang="vi-VN" sz="1600" dirty="0"/>
              <a:t>(</a:t>
            </a:r>
            <a:r>
              <a:rPr lang="vi-VN" sz="1600" i="1" dirty="0"/>
              <a:t>Recognition</a:t>
            </a:r>
            <a:r>
              <a:rPr lang="vi-VN" sz="1600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? </a:t>
            </a:r>
            <a:r>
              <a:rPr lang="en-US" sz="1600" dirty="0" err="1"/>
              <a:t>Xâu</a:t>
            </a:r>
            <a:r>
              <a:rPr lang="en-US" sz="1600" dirty="0"/>
              <a:t> </a:t>
            </a:r>
            <a:r>
              <a:rPr lang="en-US" sz="1600" dirty="0" err="1"/>
              <a:t>chuỗi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b="1" dirty="0" err="1"/>
              <a:t>quy</a:t>
            </a:r>
            <a:r>
              <a:rPr lang="en-US" sz="1600" b="1" dirty="0"/>
              <a:t> </a:t>
            </a:r>
            <a:r>
              <a:rPr lang="en-US" sz="1600" b="1" dirty="0" err="1"/>
              <a:t>trình</a:t>
            </a:r>
            <a:r>
              <a:rPr lang="en-US" sz="1600" b="1" dirty="0"/>
              <a:t> </a:t>
            </a:r>
            <a:r>
              <a:rPr lang="en-US" sz="1600" dirty="0"/>
              <a:t>(step-to-step)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(</a:t>
            </a:r>
            <a:r>
              <a:rPr lang="en-US" sz="1600" i="1" dirty="0"/>
              <a:t>Algorithm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Đánh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b="1" dirty="0" err="1"/>
              <a:t>độ</a:t>
            </a:r>
            <a:r>
              <a:rPr lang="en-US" sz="1600" b="1" dirty="0"/>
              <a:t> </a:t>
            </a:r>
            <a:r>
              <a:rPr lang="en-US" sz="1600" b="1" dirty="0" err="1"/>
              <a:t>phức</a:t>
            </a:r>
            <a:r>
              <a:rPr lang="en-US" sz="1600" b="1" dirty="0"/>
              <a:t> </a:t>
            </a:r>
            <a:r>
              <a:rPr lang="en-US" sz="1600" b="1" dirty="0" err="1"/>
              <a:t>tạp</a:t>
            </a:r>
            <a:r>
              <a:rPr lang="en-US" sz="1600" b="1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(</a:t>
            </a:r>
            <a:r>
              <a:rPr lang="en-US" sz="1600" i="1" dirty="0"/>
              <a:t>Complexity</a:t>
            </a:r>
            <a:r>
              <a:rPr lang="en-US" sz="1600" dirty="0"/>
              <a:t>)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Hãy tưởng tượng rằng bạn là </a:t>
            </a:r>
            <a:r>
              <a:rPr lang="vi-VN" sz="1600" b="1" dirty="0"/>
              <a:t>leader </a:t>
            </a:r>
            <a:r>
              <a:rPr lang="vi-VN" sz="1600" dirty="0"/>
              <a:t>của một team, hãy nêu ra </a:t>
            </a:r>
            <a:r>
              <a:rPr lang="vi-VN" sz="1600" b="1" dirty="0"/>
              <a:t>cơ sở logic </a:t>
            </a:r>
            <a:r>
              <a:rPr lang="vi-VN" sz="1600" dirty="0"/>
              <a:t>và </a:t>
            </a:r>
            <a:r>
              <a:rPr lang="vi-VN" sz="1600" b="1" dirty="0"/>
              <a:t>lý giải </a:t>
            </a:r>
            <a:r>
              <a:rPr lang="vi-VN" sz="1600" dirty="0"/>
              <a:t>cách</a:t>
            </a:r>
            <a:r>
              <a:rPr lang="en-US" sz="1600" dirty="0"/>
              <a:t> </a:t>
            </a:r>
            <a:r>
              <a:rPr lang="vi-VN" sz="1600" dirty="0"/>
              <a:t>chọn tối ưu cục bộ của bạn là một cách chọn hoàn toàn chính xác để thuyết phục team làm theo thiết</a:t>
            </a:r>
            <a:r>
              <a:rPr lang="en-US" sz="1600" dirty="0"/>
              <a:t> </a:t>
            </a:r>
            <a:r>
              <a:rPr lang="vi-VN" sz="1600" dirty="0"/>
              <a:t>kế của bạn (</a:t>
            </a:r>
            <a:r>
              <a:rPr lang="vi-VN" sz="1600" i="1" dirty="0"/>
              <a:t>Explain</a:t>
            </a:r>
            <a:r>
              <a:rPr lang="vi-VN" sz="1600" dirty="0"/>
              <a:t>) </a:t>
            </a:r>
            <a:endParaRPr lang="en-US" sz="1600" dirty="0"/>
          </a:p>
          <a:p>
            <a:b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9" name="Google Shape;1859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9A3ADD-9413-ED14-376A-917C6585B0E4}"/>
              </a:ext>
            </a:extLst>
          </p:cNvPr>
          <p:cNvSpPr txBox="1"/>
          <p:nvPr/>
        </p:nvSpPr>
        <p:spPr>
          <a:xfrm>
            <a:off x="1410206" y="1747657"/>
            <a:ext cx="6053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vi-VN" sz="60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  <a:r>
              <a:rPr lang="vi-VN" sz="60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60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vi-VN" sz="60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60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vi-VN" sz="60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8" name="Google Shape;2028;p50"/>
            <p:cNvPicPr preferRelativeResize="0"/>
            <p:nvPr/>
          </p:nvPicPr>
          <p:blipFill rotWithShape="1">
            <a:blip r:embed="rId3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9" name="Google Shape;2029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9" name="Google Shape;203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2" name="Google Shape;204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2044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5" name="Google Shape;2045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6" name="Google Shape;2046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4" name="Google Shape;2054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5" name="Google Shape;2055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8" name="Google Shape;205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0" name="Google Shape;206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6" name="Google Shape;206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8" name="Google Shape;2068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utoShape 4" descr="14 Work From Home Pros and 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Vai trò của Pros and Cons đối với doanh nghiệ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7" y="7936"/>
            <a:ext cx="9167663" cy="534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36033" y="294216"/>
            <a:ext cx="7045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teen: Greedy Pros and Cons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07269"/>
            <a:ext cx="8122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(Pros)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phê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phán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(Cons):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nêu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lam,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phê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phán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lam.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Nhiệm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cử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biện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giống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Luân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phiên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phút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30s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càng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khách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ngược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trước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đội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càng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Thầy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chấm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chiến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thắng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trừ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kẹo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8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979901" y="-2665138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495278" y="27175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3383169" y="982323"/>
            <a:ext cx="2377662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Warm</a:t>
            </a:r>
            <a:r>
              <a:rPr lang="e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36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endParaRPr sz="32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1335570" y="1999098"/>
            <a:ext cx="647286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Kể tên các phương pháp thiết kế thuật toán đã tìm hiểu?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Tại sao phải có nhiều phương pháp thiết kế khác nhau?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Chỉ ra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điểm chung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của các phương pháp đã tìm hiểu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" grpId="0"/>
      <p:bldP spid="16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8" name="Google Shape;2028;p50"/>
            <p:cNvPicPr preferRelativeResize="0"/>
            <p:nvPr/>
          </p:nvPicPr>
          <p:blipFill rotWithShape="1">
            <a:blip r:embed="rId3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9" name="Google Shape;2029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9" name="Google Shape;203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2" name="Google Shape;204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2044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5" name="Google Shape;2045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6" name="Google Shape;2046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4" name="Google Shape;2054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5" name="Google Shape;2055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8" name="Google Shape;205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0" name="Google Shape;206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6" name="Google Shape;206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8" name="Google Shape;2068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utoShape 4" descr="14 Work From Home Pros and 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Vai trò của Pros and Cons đối với doanh nghiệ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7" y="7936"/>
            <a:ext cx="9167663" cy="534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352500" y="2065458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16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53"/>
          <p:cNvSpPr txBox="1">
            <a:spLocks noGrp="1"/>
          </p:cNvSpPr>
          <p:nvPr>
            <p:ph type="title"/>
          </p:nvPr>
        </p:nvSpPr>
        <p:spPr>
          <a:xfrm>
            <a:off x="2819734" y="3385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sz="4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6422330" y="2825245"/>
            <a:ext cx="3983776" cy="16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  <a:endParaRPr lang="en-US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25655" y="1943090"/>
            <a:ext cx="278019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Đồ thị - Cặp ghép</a:t>
            </a:r>
            <a:endParaRPr sz="2400" dirty="0">
              <a:solidFill>
                <a:schemeClr val="dk1"/>
              </a:solidFill>
              <a:latin typeface="Segoe UI" panose="020B0502040204020203" pitchFamily="34" charset="0"/>
              <a:ea typeface="IBM Plex Mono"/>
              <a:cs typeface="Segoe UI" panose="020B0502040204020203" pitchFamily="34" charset="0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6504239" y="1911993"/>
            <a:ext cx="278019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Định thời</a:t>
            </a:r>
            <a:endParaRPr sz="2400" dirty="0">
              <a:solidFill>
                <a:schemeClr val="dk1"/>
              </a:solidFill>
              <a:latin typeface="Segoe UI" panose="020B0502040204020203" pitchFamily="34" charset="0"/>
              <a:ea typeface="IBM Plex Mono"/>
              <a:cs typeface="Segoe UI" panose="020B0502040204020203" pitchFamily="34" charset="0"/>
              <a:sym typeface="IBM Plex Mono"/>
            </a:endParaRPr>
          </a:p>
        </p:txBody>
      </p:sp>
      <p:grpSp>
        <p:nvGrpSpPr>
          <p:cNvPr id="2110" name="Google Shape;2110;p53"/>
          <p:cNvGrpSpPr/>
          <p:nvPr/>
        </p:nvGrpSpPr>
        <p:grpSpPr>
          <a:xfrm>
            <a:off x="4349088" y="2291341"/>
            <a:ext cx="1155299" cy="1155149"/>
            <a:chOff x="4085864" y="2304898"/>
            <a:chExt cx="972392" cy="972266"/>
          </a:xfrm>
        </p:grpSpPr>
        <p:sp>
          <p:nvSpPr>
            <p:cNvPr id="2111" name="Google Shape;2111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115" name="Google Shape;2115;p53"/>
          <p:cNvCxnSpPr>
            <a:cxnSpLocks/>
          </p:cNvCxnSpPr>
          <p:nvPr/>
        </p:nvCxnSpPr>
        <p:spPr>
          <a:xfrm>
            <a:off x="3346807" y="2277129"/>
            <a:ext cx="1000456" cy="382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cxnSpLocks/>
          </p:cNvCxnSpPr>
          <p:nvPr/>
        </p:nvCxnSpPr>
        <p:spPr>
          <a:xfrm rot="10800000" flipV="1">
            <a:off x="5348940" y="2140598"/>
            <a:ext cx="1073391" cy="3612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8" name="Google Shape;2118;p53"/>
          <p:cNvCxnSpPr>
            <a:cxnSpLocks/>
          </p:cNvCxnSpPr>
          <p:nvPr/>
        </p:nvCxnSpPr>
        <p:spPr>
          <a:xfrm rot="10800000">
            <a:off x="5374184" y="3168488"/>
            <a:ext cx="1012658" cy="4906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Google Shape;2105;p53">
            <a:extLst>
              <a:ext uri="{FF2B5EF4-FFF2-40B4-BE49-F238E27FC236}">
                <a16:creationId xmlns:a16="http://schemas.microsoft.com/office/drawing/2014/main" id="{25E531BC-21AC-B0B3-E428-62061157D8B4}"/>
              </a:ext>
            </a:extLst>
          </p:cNvPr>
          <p:cNvSpPr txBox="1"/>
          <p:nvPr/>
        </p:nvSpPr>
        <p:spPr>
          <a:xfrm>
            <a:off x="95369" y="3235542"/>
            <a:ext cx="3263189" cy="57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DNS - Định tuyến </a:t>
            </a:r>
            <a:r>
              <a:rPr lang="vi-VN" sz="2200" dirty="0" err="1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router</a:t>
            </a:r>
            <a:endParaRPr sz="2200" dirty="0">
              <a:solidFill>
                <a:schemeClr val="dk1"/>
              </a:solidFill>
              <a:latin typeface="Segoe UI" panose="020B0502040204020203" pitchFamily="34" charset="0"/>
              <a:ea typeface="IBM Plex Mono"/>
              <a:cs typeface="Segoe UI" panose="020B0502040204020203" pitchFamily="34" charset="0"/>
              <a:sym typeface="IBM Plex Mono"/>
            </a:endParaRPr>
          </a:p>
        </p:txBody>
      </p:sp>
      <p:cxnSp>
        <p:nvCxnSpPr>
          <p:cNvPr id="4" name="Google Shape;2115;p53">
            <a:extLst>
              <a:ext uri="{FF2B5EF4-FFF2-40B4-BE49-F238E27FC236}">
                <a16:creationId xmlns:a16="http://schemas.microsoft.com/office/drawing/2014/main" id="{3C0D2013-C6C1-BFC2-BCB6-F0E938C55D80}"/>
              </a:ext>
            </a:extLst>
          </p:cNvPr>
          <p:cNvCxnSpPr>
            <a:cxnSpLocks/>
          </p:cNvCxnSpPr>
          <p:nvPr/>
        </p:nvCxnSpPr>
        <p:spPr>
          <a:xfrm flipV="1">
            <a:off x="3357187" y="3116806"/>
            <a:ext cx="1025093" cy="4399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2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2" grpId="0"/>
      <p:bldP spid="2104" grpId="0"/>
      <p:bldP spid="2105" grpId="0"/>
      <p:bldP spid="2106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2429861" y="1830834"/>
            <a:ext cx="4168323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000" dirty="0" err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r>
              <a:rPr lang="vi-VN" sz="70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sz="70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2154722" y="-3192086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958439" y="2289991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oogle Shape;3200;p71">
            <a:extLst>
              <a:ext uri="{FF2B5EF4-FFF2-40B4-BE49-F238E27FC236}">
                <a16:creationId xmlns:a16="http://schemas.microsoft.com/office/drawing/2014/main" id="{216F878A-32D3-01E1-E16C-3E0DA00D46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547" b="16540"/>
          <a:stretch/>
        </p:blipFill>
        <p:spPr>
          <a:xfrm>
            <a:off x="2291164" y="3010617"/>
            <a:ext cx="3931867" cy="228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2206347" y="2557961"/>
            <a:ext cx="4954796" cy="520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Nhóm 8 – CS112.O11.KHTN </a:t>
            </a:r>
            <a:endParaRPr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992497" y="835133"/>
            <a:ext cx="7364233" cy="17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Greedy</a:t>
            </a: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5BC69-8975-8CA4-74E2-32E423CC44AE}"/>
              </a:ext>
            </a:extLst>
          </p:cNvPr>
          <p:cNvSpPr txBox="1"/>
          <p:nvPr/>
        </p:nvSpPr>
        <p:spPr>
          <a:xfrm>
            <a:off x="2984513" y="3039101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dirty="0">
                <a:latin typeface="Segoe UI" panose="020B0502040204020203" pitchFamily="34" charset="0"/>
                <a:cs typeface="Segoe UI" panose="020B0502040204020203" pitchFamily="34" charset="0"/>
              </a:rPr>
              <a:t>Hoàng Ngọc Quân</a:t>
            </a:r>
          </a:p>
          <a:p>
            <a:pPr algn="ctr"/>
            <a:r>
              <a:rPr lang="vi-VN" sz="1800" dirty="0">
                <a:latin typeface="Segoe UI" panose="020B0502040204020203" pitchFamily="34" charset="0"/>
                <a:cs typeface="Segoe UI" panose="020B0502040204020203" pitchFamily="34" charset="0"/>
              </a:rPr>
              <a:t>Trần Thị Cẩm Giang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" grpId="0" build="p"/>
      <p:bldP spid="143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881631" y="292507"/>
            <a:ext cx="4640234" cy="720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IBM Plex Mono"/>
              </a:rPr>
              <a:t>Table of contents</a:t>
            </a:r>
            <a:endParaRPr sz="4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2249834" y="1239796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2020884" y="1467952"/>
            <a:ext cx="2455000" cy="164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oncept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roperties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Principle</a:t>
            </a:r>
            <a:endParaRPr lang="vi-VN" sz="20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631534" y="1060720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2318567" y="4235553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1631534" y="4060363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1631534" y="334098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2318567" y="349952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Case-study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oogle Shape;3205;p71">
            <a:extLst>
              <a:ext uri="{FF2B5EF4-FFF2-40B4-BE49-F238E27FC236}">
                <a16:creationId xmlns:a16="http://schemas.microsoft.com/office/drawing/2014/main" id="{1E104E77-4FE7-6C48-7528-61647AB940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4434" y="1076877"/>
            <a:ext cx="3308666" cy="366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607826" y="1810357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0" y="234788"/>
            <a:ext cx="3355135" cy="57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1.1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vi-VN" sz="3600" b="0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sz="3600" b="0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sz="36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136956" y="4002378"/>
            <a:ext cx="4435044" cy="1141122"/>
            <a:chOff x="-2" y="4132283"/>
            <a:chExt cx="4435044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4300942" y="4386226"/>
              <a:ext cx="134100" cy="134100"/>
              <a:chOff x="5220967" y="3019701"/>
              <a:chExt cx="134100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Google Shape;1531;p39">
            <a:extLst>
              <a:ext uri="{FF2B5EF4-FFF2-40B4-BE49-F238E27FC236}">
                <a16:creationId xmlns:a16="http://schemas.microsoft.com/office/drawing/2014/main" id="{4BED0B23-B57B-843D-1AAE-6E09920F48D5}"/>
              </a:ext>
            </a:extLst>
          </p:cNvPr>
          <p:cNvSpPr txBox="1">
            <a:spLocks/>
          </p:cNvSpPr>
          <p:nvPr/>
        </p:nvSpPr>
        <p:spPr>
          <a:xfrm>
            <a:off x="831639" y="864727"/>
            <a:ext cx="7480722" cy="134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just"/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Greedy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là một phương pháp giải các </a:t>
            </a:r>
            <a:r>
              <a:rPr lang="vi-VN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bài toán tối ưu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Các thuật toán tham lam dựa vào sự đánh giá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tối ưu cục bộ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optimum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để đưa ra quyết định tức thì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tại mỗi bước - giai đoạn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lựa chọn, với hy vọng cuối cùng sẽ tìm ra được phương án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tối ưu toàn cục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optimum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 </a:t>
            </a:r>
            <a:br>
              <a:rPr lang="vi-VN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BEST TEAM IN DLS23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42" y="2358872"/>
            <a:ext cx="5045915" cy="246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360771" y="3765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1.2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vi-VN" sz="1800" b="1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sz="1800" b="1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sz="1800" b="1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15F94-C5EB-A732-B33A-13DE8C04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5951"/>
            <a:ext cx="5143164" cy="812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(1) -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Optimal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Substructure</a:t>
            </a:r>
            <a:endParaRPr lang="vi-VN" sz="2000" b="1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br>
              <a:rPr lang="vi-VN" sz="20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(2) -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Greedy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choice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168BA2-D37A-D3FB-3318-D8C1537066E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484414" y="1060136"/>
            <a:ext cx="8911771" cy="1320600"/>
          </a:xfrm>
        </p:spPr>
        <p:txBody>
          <a:bodyPr/>
          <a:lstStyle/>
          <a:p>
            <a:pPr lvl="1" algn="l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Các bài toán có thể giải được bằng phương pháp tham sẽ có 2 tính chất sau:</a:t>
            </a:r>
            <a:br>
              <a:rPr lang="vi-VN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A97254-5C75-B9E9-7E59-F63EBEFE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76" y="1653357"/>
            <a:ext cx="4175888" cy="2630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" grpId="0"/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08D41AB-7CB5-A86D-B80C-9C8D24E8BFA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4117" y="2027700"/>
                <a:ext cx="7956049" cy="25443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Dựa vào tính chất (2)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vi-V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vi-VN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*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luôn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được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chọn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Sau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vi-V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vi-VN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* được chọn,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bài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toán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G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trở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thành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bài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toán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G’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hoàn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toàn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tương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đồng</a:t>
                </a:r>
                <a:r>
                  <a:rPr lang="en-US" sz="1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Optimal Structure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vi-VN" sz="18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Lặp lại tính chất (2) cho bài toán G′ ta sẽ đưa bài toán G′ về thành G′′. </a:t>
                </a:r>
                <a:r>
                  <a:rPr lang="en-US" sz="1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au hữu hạn bước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bài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toán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hoàn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tất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endParaRPr lang="vi-VN" sz="1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vi-VN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08D41AB-7CB5-A86D-B80C-9C8D24E8B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4117" y="2027700"/>
                <a:ext cx="7956049" cy="2544300"/>
              </a:xfrm>
              <a:blipFill>
                <a:blip r:embed="rId4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DE5E58F6-DC79-BBEA-3596-BC46B15F7F7E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299284" y="692496"/>
                <a:ext cx="8230882" cy="1382350"/>
              </a:xfrm>
            </p:spPr>
            <p:txBody>
              <a:bodyPr/>
              <a:lstStyle/>
              <a:p>
                <a:pPr algn="just"/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    Giả sử cần tìm </a:t>
                </a:r>
                <a:r>
                  <a:rPr lang="vi-VN" sz="1800" b="0" i="1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nghiệm</a:t>
                </a:r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tối ưu X*(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cho bài toán </a:t>
                </a:r>
                <a:r>
                  <a:rPr lang="vi-VN" sz="1800" b="1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thỏa mãn một số </a:t>
                </a:r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điều kiện ràng buộc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và </a:t>
                </a:r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hàm mục tiêu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nhất định. </a:t>
                </a:r>
                <a:r>
                  <a:rPr lang="en-US" sz="1800" b="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hương pháp tham lam tiến hành như sau: </a:t>
                </a:r>
                <a:endParaRPr lang="vi-VN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DE5E58F6-DC79-BBEA-3596-BC46B15F7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99284" y="692496"/>
                <a:ext cx="8230882" cy="1382350"/>
              </a:xfrm>
              <a:blipFill>
                <a:blip r:embed="rId5"/>
                <a:stretch>
                  <a:fillRect r="-667" b="-22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0">
            <a:extLst>
              <a:ext uri="{FF2B5EF4-FFF2-40B4-BE49-F238E27FC236}">
                <a16:creationId xmlns:a16="http://schemas.microsoft.com/office/drawing/2014/main" id="{F4DD4128-5271-2D23-25C8-2935DFCF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354358"/>
            <a:ext cx="7704000" cy="572700"/>
          </a:xfrm>
        </p:spPr>
        <p:txBody>
          <a:bodyPr/>
          <a:lstStyle/>
          <a:p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1.3 </a:t>
            </a:r>
            <a:r>
              <a:rPr lang="vi-VN" sz="32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Principle</a:t>
            </a:r>
            <a:endParaRPr lang="vi-VN" sz="32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9BCAF0-3FB4-CAC2-330E-3DB667ED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68068"/>
              </p:ext>
            </p:extLst>
          </p:nvPr>
        </p:nvGraphicFramePr>
        <p:xfrm>
          <a:off x="4787900" y="2882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7900" y="2882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651933" y="3264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1.4 </a:t>
            </a:r>
            <a:r>
              <a:rPr lang="vi-VN" sz="3200" dirty="0" err="1">
                <a:solidFill>
                  <a:schemeClr val="accent2">
                    <a:lumMod val="25000"/>
                  </a:schemeClr>
                </a:solidFill>
                <a:latin typeface="+mj-lt"/>
              </a:rPr>
              <a:t>Model</a:t>
            </a:r>
            <a:endParaRPr sz="3200" dirty="0">
              <a:solidFill>
                <a:schemeClr val="accent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5" y="1087581"/>
            <a:ext cx="6987976" cy="3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5" grpId="0"/>
    </p:bld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845</Words>
  <Application>Microsoft Office PowerPoint</Application>
  <PresentationFormat>On-screen Show (16:9)</PresentationFormat>
  <Paragraphs>90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Source Code Pro</vt:lpstr>
      <vt:lpstr>Segoe UI</vt:lpstr>
      <vt:lpstr>Arial</vt:lpstr>
      <vt:lpstr>Poppins</vt:lpstr>
      <vt:lpstr>IBM Plex Mono</vt:lpstr>
      <vt:lpstr>Wingdings</vt:lpstr>
      <vt:lpstr>Cambria Math</vt:lpstr>
      <vt:lpstr>Times New Roman</vt:lpstr>
      <vt:lpstr>Introduction to Coding Workshop by Slidesgo</vt:lpstr>
      <vt:lpstr>Equation</vt:lpstr>
      <vt:lpstr>Discussion: Greedy  </vt:lpstr>
      <vt:lpstr>Warm up</vt:lpstr>
      <vt:lpstr>Greedy Algorithms  </vt:lpstr>
      <vt:lpstr>Table of contents</vt:lpstr>
      <vt:lpstr>1. Overview</vt:lpstr>
      <vt:lpstr>1.1 Concept   </vt:lpstr>
      <vt:lpstr>1.2 Properties      </vt:lpstr>
      <vt:lpstr>1.3 Principle</vt:lpstr>
      <vt:lpstr>1.4 Model</vt:lpstr>
      <vt:lpstr>PowerPoint Presentation</vt:lpstr>
      <vt:lpstr>PowerPoint Presentation</vt:lpstr>
      <vt:lpstr>2. Case-study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Application</vt:lpstr>
      <vt:lpstr>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Ôn lại kiến thức</dc:title>
  <cp:lastModifiedBy>Trần Giang</cp:lastModifiedBy>
  <cp:revision>25</cp:revision>
  <dcterms:modified xsi:type="dcterms:W3CDTF">2023-11-09T15:48:28Z</dcterms:modified>
</cp:coreProperties>
</file>