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Nunito" panose="020B0604020202020204" charset="-93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873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e-bioinformatics-press/only-numpy-understanding-back-propagation-for-max-pooling-layer-in-multi-layer-cnn-with-example-f7be891ee4b4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pavisj/convolutions-and-backpropagations-46026a8f5d2c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jefkine.com/general/2016/09/05/backpropagation-in-convolutional-neural-networks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22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5e578aa9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5e578aa9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403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5e578aa9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5e578aa9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04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5e578aa9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5e578aa9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830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5e578aa9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f5e578aa9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436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5e578aa9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5e578aa9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77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5e578aa98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5e578aa98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849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5e578aa9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f5e578aa9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Only Numpy: Understanding Back Propagation for Max Pooling Layer in Multi Layer CNN with Example and Interactive Code. (With and Without Activation Layer) | by Jae Duk Seo | The Bioinformatics Press | Medium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8207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6c391041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6c391041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830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6c391041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6c391041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44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6c391041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f6c391041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946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5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6c391041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6c391041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691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128fca97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128fca97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\frac{df}{dx} = \underset{\Delta x\rightarrow 0 }{\lim} \left [ \frac{f(g(x+\Delta x))-f(g(x))}{\Delta x} \right 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=\underset{\Delta x\rightarrow 0 }{\lim} \left [ \frac{f(g(x+\Delta x))-f(g(x))}{\Delta x} \cdot \frac{g(x+ \Delta x) - g(x))}{g(x+ \Delta x) - g(x))} \right 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=\underset{\Delta x\rightarrow 0 }{\lim} \left [ \frac{f(g(x+\Delta x))-f(g(x))}{g(x+ \Delta x) - g(x))}\right ] \cdot g'(x)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=\underset{\Delta x\rightarrow 0 }{\lim} \left [ \frac{f(g(x+\Delta x))-f(g(x))}{g(x+ \Delta x) - g(x))} \cdot \frac{g(x+ \Delta x) - g(x))}{\Delta x} \right 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=\underset{\Delta x\rightarrow 0 }{\lim} \left [ \frac{f(g(x+\Delta x))-f(g(x))}{g(x+ \Delta x) - g(x))}\right ] \cdot \underset{\Delta x\rightarrow 0 }{\lim} \left [ \frac{g(x+ \Delta x) - g(x))}{\Delta x} \right 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695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128fca97e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128fca97e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\frac{df}{dx} = \underset{\Delta x\rightarrow 0 }{\lim} \left [ \frac{f(g(x+\Delta x))-f(g(x))}{g(x+ \Delta x) - g(x))}\right ] \cdot g'(x)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\frac{df}{dx} = \underset{k \rightarrow 0 }{\lim} \left [ \frac{f(g(x) + k)-f(g(x))}{k}\right ] \cdot g'(x)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719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128fca97e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128fca97e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51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fe3f01c6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fe3f01c6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How does Backpropagation work in a CNN? | Medium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Backpropagation In Convolutional Neural Networks | DeepGrid (jefkine.com)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1116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5e578aa9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5e578aa9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364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5e578aa9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5e578aa9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861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5e578aa9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5e578aa9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1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50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en-US" dirty="0" err="1" smtClean="0"/>
              <a:t>Backpropagation</a:t>
            </a:r>
            <a:r>
              <a:rPr lang="en-US" dirty="0" smtClean="0"/>
              <a:t> </a:t>
            </a:r>
            <a:r>
              <a:rPr lang="en-US" dirty="0" smtClean="0"/>
              <a:t>in CNNs 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/>
        </p:nvSpPr>
        <p:spPr>
          <a:xfrm>
            <a:off x="343375" y="300450"/>
            <a:ext cx="429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2. Convolution backpropagation - Find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2" descr="{&quot;backgroundColorModified&quot;:true,&quot;code&quot;:&quot;$$\\frac{\\partial L}{\\partial F}$$&quot;,&quot;aid&quot;:null,&quot;backgroundColor&quot;:&quot;#ffffff&quot;,&quot;font&quot;:{&quot;family&quot;:&quot;Arial&quot;,&quot;color&quot;:&quot;#000000&quot;,&quot;size&quot;:14.5},&quot;type&quot;:&quot;$$&quot;,&quot;id&quot;:&quot;9&quot;,&quot;ts&quot;:1633420765148,&quot;cs&quot;:&quot;DiitUg2XdXSCSnzNmw575A==&quot;,&quot;size&quot;:{&quot;width&quot;:34.666666666666664,&quot;height&quot;:47.666666666666664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294" y="288988"/>
            <a:ext cx="330200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25" name="Google Shape;2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00" y="1167149"/>
            <a:ext cx="4372701" cy="27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132475"/>
            <a:ext cx="4326600" cy="2657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/>
        </p:nvSpPr>
        <p:spPr>
          <a:xfrm>
            <a:off x="343375" y="300450"/>
            <a:ext cx="429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2. Convolution backpropagation - Find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3" descr="{&quot;id&quot;:&quot;9&quot;,&quot;type&quot;:&quot;$$&quot;,&quot;aid&quot;:null,&quot;backgroundColor&quot;:&quot;#ffffff&quot;,&quot;code&quot;:&quot;$$\\frac{\\partial L}{\\partial X}$$&quot;,&quot;backgroundColorModified&quot;:true,&quot;font&quot;:{&quot;family&quot;:&quot;Arial&quot;,&quot;color&quot;:&quot;#000000&quot;,&quot;size&quot;:14.5},&quot;ts&quot;:1633421346068,&quot;cs&quot;:&quot;SztcpTC6jTEAvqSalJt5jA==&quot;,&quot;size&quot;:{&quot;width&quot;:37,&quot;height&quot;:47.666666666666664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294" y="303421"/>
            <a:ext cx="352425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34" name="Google Shape;2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4350" y="757575"/>
            <a:ext cx="3488824" cy="362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550" y="909846"/>
            <a:ext cx="4919549" cy="3071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00" y="567023"/>
            <a:ext cx="3300975" cy="11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42" name="Google Shape;242;p24"/>
          <p:cNvSpPr txBox="1"/>
          <p:nvPr/>
        </p:nvSpPr>
        <p:spPr>
          <a:xfrm>
            <a:off x="343375" y="300450"/>
            <a:ext cx="429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2. Convolution backpropagation - Find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24" descr="{&quot;id&quot;:&quot;9&quot;,&quot;type&quot;:&quot;$$&quot;,&quot;aid&quot;:null,&quot;backgroundColor&quot;:&quot;#ffffff&quot;,&quot;code&quot;:&quot;$$\\frac{\\partial L}{\\partial X}$$&quot;,&quot;backgroundColorModified&quot;:true,&quot;font&quot;:{&quot;family&quot;:&quot;Arial&quot;,&quot;color&quot;:&quot;#000000&quot;,&quot;size&quot;:14.5},&quot;ts&quot;:1633421346068,&quot;cs&quot;:&quot;SztcpTC6jTEAvqSalJt5jA==&quot;,&quot;size&quot;:{&quot;width&quot;:37,&quot;height&quot;:47.666666666666664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2294" y="303421"/>
            <a:ext cx="352425" cy="4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4"/>
          <p:cNvPicPr preferRelativeResize="0"/>
          <p:nvPr/>
        </p:nvPicPr>
        <p:blipFill rotWithShape="1">
          <a:blip r:embed="rId5">
            <a:alphaModFix/>
          </a:blip>
          <a:srcRect b="55504"/>
          <a:stretch/>
        </p:blipFill>
        <p:spPr>
          <a:xfrm>
            <a:off x="545775" y="2196163"/>
            <a:ext cx="4335426" cy="2392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4"/>
          <p:cNvPicPr preferRelativeResize="0"/>
          <p:nvPr/>
        </p:nvPicPr>
        <p:blipFill rotWithShape="1">
          <a:blip r:embed="rId5">
            <a:alphaModFix/>
          </a:blip>
          <a:srcRect t="44358" b="3109"/>
          <a:stretch/>
        </p:blipFill>
        <p:spPr>
          <a:xfrm>
            <a:off x="3571725" y="2253400"/>
            <a:ext cx="4027875" cy="26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4"/>
          <p:cNvPicPr preferRelativeResize="0"/>
          <p:nvPr/>
        </p:nvPicPr>
        <p:blipFill rotWithShape="1">
          <a:blip r:embed="rId6">
            <a:alphaModFix/>
          </a:blip>
          <a:srcRect t="62088"/>
          <a:stretch/>
        </p:blipFill>
        <p:spPr>
          <a:xfrm>
            <a:off x="5869800" y="516275"/>
            <a:ext cx="3034350" cy="12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1925" y="1704748"/>
            <a:ext cx="4239729" cy="4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53" name="Google Shape;253;p25"/>
          <p:cNvSpPr txBox="1"/>
          <p:nvPr/>
        </p:nvSpPr>
        <p:spPr>
          <a:xfrm>
            <a:off x="343375" y="300450"/>
            <a:ext cx="429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2. Convolution backpropagation - Find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25" descr="{&quot;id&quot;:&quot;9&quot;,&quot;type&quot;:&quot;$$&quot;,&quot;aid&quot;:null,&quot;backgroundColor&quot;:&quot;#ffffff&quot;,&quot;code&quot;:&quot;$$\\frac{\\partial L}{\\partial X}$$&quot;,&quot;backgroundColorModified&quot;:true,&quot;font&quot;:{&quot;family&quot;:&quot;Arial&quot;,&quot;color&quot;:&quot;#000000&quot;,&quot;size&quot;:14.5},&quot;ts&quot;:1633421346068,&quot;cs&quot;:&quot;SztcpTC6jTEAvqSalJt5jA==&quot;,&quot;size&quot;:{&quot;width&quot;:37,&quot;height&quot;:47.666666666666664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294" y="303421"/>
            <a:ext cx="352425" cy="4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375" y="952774"/>
            <a:ext cx="4419601" cy="2942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3275" y="1433724"/>
            <a:ext cx="3237250" cy="13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62" name="Google Shape;262;p26"/>
          <p:cNvSpPr txBox="1"/>
          <p:nvPr/>
        </p:nvSpPr>
        <p:spPr>
          <a:xfrm>
            <a:off x="343375" y="300450"/>
            <a:ext cx="429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2. Convolution backpropagation - Find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26" descr="{&quot;id&quot;:&quot;9&quot;,&quot;type&quot;:&quot;$$&quot;,&quot;aid&quot;:null,&quot;backgroundColor&quot;:&quot;#ffffff&quot;,&quot;code&quot;:&quot;$$\\frac{\\partial L}{\\partial X}$$&quot;,&quot;backgroundColorModified&quot;:true,&quot;font&quot;:{&quot;family&quot;:&quot;Arial&quot;,&quot;color&quot;:&quot;#000000&quot;,&quot;size&quot;:14.5},&quot;ts&quot;:1633421346068,&quot;cs&quot;:&quot;SztcpTC6jTEAvqSalJt5jA==&quot;,&quot;size&quot;:{&quot;width&quot;:37,&quot;height&quot;:47.666666666666664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294" y="303421"/>
            <a:ext cx="352425" cy="4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8438" y="1318150"/>
            <a:ext cx="5136700" cy="22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70" name="Google Shape;270;p27"/>
          <p:cNvSpPr txBox="1"/>
          <p:nvPr/>
        </p:nvSpPr>
        <p:spPr>
          <a:xfrm>
            <a:off x="343375" y="300450"/>
            <a:ext cx="429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2. Convolution backpropagation - Summary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75" y="1421075"/>
            <a:ext cx="3690901" cy="20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475" y="2784675"/>
            <a:ext cx="4235350" cy="18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7"/>
          <p:cNvPicPr preferRelativeResize="0"/>
          <p:nvPr/>
        </p:nvPicPr>
        <p:blipFill rotWithShape="1">
          <a:blip r:embed="rId5">
            <a:alphaModFix/>
          </a:blip>
          <a:srcRect b="50273"/>
          <a:stretch/>
        </p:blipFill>
        <p:spPr>
          <a:xfrm>
            <a:off x="4572000" y="989100"/>
            <a:ext cx="4326600" cy="13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79" name="Google Shape;279;p28"/>
          <p:cNvSpPr txBox="1"/>
          <p:nvPr/>
        </p:nvSpPr>
        <p:spPr>
          <a:xfrm>
            <a:off x="343375" y="300450"/>
            <a:ext cx="429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2. Pooling backpropagation - Average pooling 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25" y="798088"/>
            <a:ext cx="2242225" cy="22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8500" y="1358525"/>
            <a:ext cx="1121350" cy="11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8"/>
          <p:cNvPicPr preferRelativeResize="0"/>
          <p:nvPr/>
        </p:nvPicPr>
        <p:blipFill rotWithShape="1">
          <a:blip r:embed="rId5">
            <a:alphaModFix/>
          </a:blip>
          <a:srcRect r="8273"/>
          <a:stretch/>
        </p:blipFill>
        <p:spPr>
          <a:xfrm>
            <a:off x="5367600" y="488538"/>
            <a:ext cx="3507449" cy="13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926" y="3997882"/>
            <a:ext cx="3481150" cy="545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28"/>
          <p:cNvCxnSpPr/>
          <p:nvPr/>
        </p:nvCxnSpPr>
        <p:spPr>
          <a:xfrm>
            <a:off x="2856925" y="1913588"/>
            <a:ext cx="73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5" name="Google Shape;285;p28"/>
          <p:cNvSpPr txBox="1"/>
          <p:nvPr/>
        </p:nvSpPr>
        <p:spPr>
          <a:xfrm>
            <a:off x="2819725" y="1298000"/>
            <a:ext cx="81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Average pooling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28"/>
          <p:cNvPicPr preferRelativeResize="0"/>
          <p:nvPr/>
        </p:nvPicPr>
        <p:blipFill rotWithShape="1">
          <a:blip r:embed="rId7">
            <a:alphaModFix/>
          </a:blip>
          <a:srcRect r="24704"/>
          <a:stretch/>
        </p:blipFill>
        <p:spPr>
          <a:xfrm>
            <a:off x="409925" y="3144525"/>
            <a:ext cx="1628850" cy="6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87150" y="2128738"/>
            <a:ext cx="3166084" cy="2506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93" name="Google Shape;2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100" y="1076075"/>
            <a:ext cx="2562100" cy="2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9"/>
          <p:cNvSpPr txBox="1"/>
          <p:nvPr/>
        </p:nvSpPr>
        <p:spPr>
          <a:xfrm>
            <a:off x="343375" y="300450"/>
            <a:ext cx="429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2. Pooling backpropagation - Average pooling 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29"/>
          <p:cNvPicPr preferRelativeResize="0"/>
          <p:nvPr/>
        </p:nvPicPr>
        <p:blipFill rotWithShape="1">
          <a:blip r:embed="rId4">
            <a:alphaModFix/>
          </a:blip>
          <a:srcRect l="44413"/>
          <a:stretch/>
        </p:blipFill>
        <p:spPr>
          <a:xfrm>
            <a:off x="7713025" y="2002263"/>
            <a:ext cx="6777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9"/>
          <p:cNvSpPr txBox="1"/>
          <p:nvPr/>
        </p:nvSpPr>
        <p:spPr>
          <a:xfrm>
            <a:off x="3555375" y="2038800"/>
            <a:ext cx="922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3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7675" y="3838825"/>
            <a:ext cx="336967" cy="5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8041" y="3838825"/>
            <a:ext cx="352284" cy="5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9"/>
          <p:cNvSpPr txBox="1"/>
          <p:nvPr/>
        </p:nvSpPr>
        <p:spPr>
          <a:xfrm>
            <a:off x="7189450" y="2041293"/>
            <a:ext cx="39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3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4350" y="1081950"/>
            <a:ext cx="2562100" cy="2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06" name="Google Shape;306;p30"/>
          <p:cNvSpPr txBox="1"/>
          <p:nvPr/>
        </p:nvSpPr>
        <p:spPr>
          <a:xfrm>
            <a:off x="343375" y="300450"/>
            <a:ext cx="429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2. Pooling backpropagation - Max pooling 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75" y="1407700"/>
            <a:ext cx="2242225" cy="22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8500" y="1968125"/>
            <a:ext cx="1121350" cy="11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8400" y="1619175"/>
            <a:ext cx="3512550" cy="1819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Google Shape;310;p30"/>
          <p:cNvCxnSpPr/>
          <p:nvPr/>
        </p:nvCxnSpPr>
        <p:spPr>
          <a:xfrm>
            <a:off x="2885700" y="2528813"/>
            <a:ext cx="73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" name="Google Shape;311;p30"/>
          <p:cNvSpPr txBox="1"/>
          <p:nvPr/>
        </p:nvSpPr>
        <p:spPr>
          <a:xfrm>
            <a:off x="2848500" y="1913225"/>
            <a:ext cx="81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Max pooling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17" name="Google Shape;317;p31"/>
          <p:cNvSpPr txBox="1"/>
          <p:nvPr/>
        </p:nvSpPr>
        <p:spPr>
          <a:xfrm>
            <a:off x="343375" y="300450"/>
            <a:ext cx="429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2. Pooling backpropagation - Max pooling 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31"/>
          <p:cNvPicPr preferRelativeResize="0"/>
          <p:nvPr/>
        </p:nvPicPr>
        <p:blipFill rotWithShape="1">
          <a:blip r:embed="rId3">
            <a:alphaModFix/>
          </a:blip>
          <a:srcRect r="24704"/>
          <a:stretch/>
        </p:blipFill>
        <p:spPr>
          <a:xfrm>
            <a:off x="839175" y="669350"/>
            <a:ext cx="1628850" cy="6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4775" y="2305675"/>
            <a:ext cx="2344300" cy="23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1"/>
          <p:cNvSpPr txBox="1"/>
          <p:nvPr/>
        </p:nvSpPr>
        <p:spPr>
          <a:xfrm>
            <a:off x="4342300" y="3108375"/>
            <a:ext cx="548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3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7625" y="445500"/>
            <a:ext cx="2966575" cy="15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250" y="1349534"/>
            <a:ext cx="4002434" cy="887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43400" y="2305675"/>
            <a:ext cx="2344300" cy="23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379150" y="372000"/>
            <a:ext cx="3061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Chain rule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4" descr="{&quot;code&quot;:&quot;\\begin{lalign*}\n&amp;{\\text{Suppose that}\\;y=f\\left(t\\right)\\,\\text{is}\\,\\text{differentiable}\\;\\text{functions}\\;\\text{of}\\;t,\\,t=g\\left(x\\right)\\,\\,\\,is\\,\\text{differentiable}\\;\\text{functions}\\;\\text{of}\\;x\\,}\\\\\n&amp;{\\text{Then}\\;y\\,=\\,f\\left(g\\left(x\\right)\\right)\\,\\,\\text{is}\\,\\text{differentiable}\\;\\text{functions}\\;\\text{of}\\;t}\t\n\\end{lalign*}&quot;,&quot;id&quot;:&quot;2&quot;,&quot;backgroundColorModified&quot;:true,&quot;aid&quot;:null,&quot;type&quot;:&quot;lalign*&quot;,&quot;backgroundColor&quot;:&quot;#ffffff&quot;,&quot;font&quot;:{&quot;family&quot;:&quot;Arial&quot;,&quot;size&quot;:18,&quot;color&quot;:&quot;#000000&quot;},&quot;ts&quot;:1632880479857,&quot;cs&quot;:&quot;FOXSwDEo+EqVQ7bkeWa/7w==&quot;,&quot;size&quot;:{&quot;width&quot;:1115,&quot;height&quot;:65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51" y="1294824"/>
            <a:ext cx="8344024" cy="48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4262" y="2160300"/>
            <a:ext cx="3061800" cy="601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29" name="Google Shape;329;p32"/>
          <p:cNvSpPr txBox="1"/>
          <p:nvPr/>
        </p:nvSpPr>
        <p:spPr>
          <a:xfrm>
            <a:off x="343375" y="300450"/>
            <a:ext cx="429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2. Pooling backpropagation - Max pooling 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100" y="1371679"/>
            <a:ext cx="1903488" cy="1903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0262" y="1371675"/>
            <a:ext cx="1903488" cy="190349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2"/>
          <p:cNvSpPr txBox="1"/>
          <p:nvPr/>
        </p:nvSpPr>
        <p:spPr>
          <a:xfrm>
            <a:off x="2861450" y="1953975"/>
            <a:ext cx="922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3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7000" y="1371675"/>
            <a:ext cx="1903500" cy="19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2"/>
          <p:cNvSpPr txBox="1"/>
          <p:nvPr/>
        </p:nvSpPr>
        <p:spPr>
          <a:xfrm>
            <a:off x="5734775" y="2038493"/>
            <a:ext cx="39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3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7075" y="3363875"/>
            <a:ext cx="336967" cy="5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5854" y="3363875"/>
            <a:ext cx="352284" cy="5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1525" y="3363862"/>
            <a:ext cx="352300" cy="566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343375" y="300450"/>
            <a:ext cx="429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1. Chain Rule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50" y="1172369"/>
            <a:ext cx="3397050" cy="535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200" y="1836463"/>
            <a:ext cx="4690416" cy="49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1200" y="4008400"/>
            <a:ext cx="3776256" cy="5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1200" y="2462950"/>
            <a:ext cx="5044786" cy="53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/>
          <p:nvPr/>
        </p:nvSpPr>
        <p:spPr>
          <a:xfrm>
            <a:off x="5515550" y="258275"/>
            <a:ext cx="3333300" cy="687600"/>
          </a:xfrm>
          <a:prstGeom prst="wedgeRoundRectCallout">
            <a:avLst>
              <a:gd name="adj1" fmla="val 32021"/>
              <a:gd name="adj2" fmla="val 81225"/>
              <a:gd name="adj3" fmla="val 0"/>
            </a:avLst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81200" y="3224725"/>
            <a:ext cx="5660717" cy="5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16101" y="300450"/>
            <a:ext cx="2506444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93588" y="355775"/>
            <a:ext cx="2977222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343375" y="300450"/>
            <a:ext cx="429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1. Chain Rule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549" y="1523335"/>
            <a:ext cx="2476275" cy="2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/>
        </p:nvSpPr>
        <p:spPr>
          <a:xfrm>
            <a:off x="923100" y="1409863"/>
            <a:ext cx="5040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4">
            <a:alphaModFix/>
          </a:blip>
          <a:srcRect b="55567"/>
          <a:stretch/>
        </p:blipFill>
        <p:spPr>
          <a:xfrm>
            <a:off x="923100" y="1972825"/>
            <a:ext cx="2508045" cy="2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 rotWithShape="1">
          <a:blip r:embed="rId4">
            <a:alphaModFix/>
          </a:blip>
          <a:srcRect t="44391"/>
          <a:stretch/>
        </p:blipFill>
        <p:spPr>
          <a:xfrm>
            <a:off x="1165224" y="2260167"/>
            <a:ext cx="2508045" cy="335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3100" y="756549"/>
            <a:ext cx="4299300" cy="582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3100" y="3023250"/>
            <a:ext cx="4063841" cy="5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3100" y="3819975"/>
            <a:ext cx="2166186" cy="5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5515550" y="258275"/>
            <a:ext cx="3333300" cy="687600"/>
          </a:xfrm>
          <a:prstGeom prst="wedgeRoundRectCallout">
            <a:avLst>
              <a:gd name="adj1" fmla="val 32021"/>
              <a:gd name="adj2" fmla="val 81225"/>
              <a:gd name="adj3" fmla="val 0"/>
            </a:avLst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93588" y="355775"/>
            <a:ext cx="2977222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6"/>
          <p:cNvSpPr/>
          <p:nvPr/>
        </p:nvSpPr>
        <p:spPr>
          <a:xfrm>
            <a:off x="923100" y="2012500"/>
            <a:ext cx="119400" cy="1194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923100" y="2400238"/>
            <a:ext cx="119400" cy="1194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343375" y="300450"/>
            <a:ext cx="429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1. Chain Rule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75" y="827175"/>
            <a:ext cx="5088599" cy="2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 rotWithShape="1">
          <a:blip r:embed="rId4">
            <a:alphaModFix/>
          </a:blip>
          <a:srcRect l="18923"/>
          <a:stretch/>
        </p:blipFill>
        <p:spPr>
          <a:xfrm>
            <a:off x="1695001" y="1476950"/>
            <a:ext cx="3744850" cy="58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4787" y="3263132"/>
            <a:ext cx="2189203" cy="58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4999" y="2318501"/>
            <a:ext cx="4790426" cy="669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63239" y="3247512"/>
            <a:ext cx="2527148" cy="582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/>
        </p:nvSpPr>
        <p:spPr>
          <a:xfrm>
            <a:off x="343375" y="300450"/>
            <a:ext cx="429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2. Convolution backpropagation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75" y="700638"/>
            <a:ext cx="4196525" cy="419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050" y="765850"/>
            <a:ext cx="3488824" cy="362837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/>
        </p:nvSpPr>
        <p:spPr>
          <a:xfrm>
            <a:off x="343375" y="300450"/>
            <a:ext cx="429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2. Convolution backpropagation - Find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9" descr="{&quot;backgroundColorModified&quot;:true,&quot;code&quot;:&quot;$$\\frac{\\partial L}{\\partial F}$$&quot;,&quot;aid&quot;:null,&quot;backgroundColor&quot;:&quot;#ffffff&quot;,&quot;font&quot;:{&quot;family&quot;:&quot;Arial&quot;,&quot;color&quot;:&quot;#000000&quot;,&quot;size&quot;:14.5},&quot;type&quot;:&quot;$$&quot;,&quot;id&quot;:&quot;9&quot;,&quot;ts&quot;:1633420765148,&quot;cs&quot;:&quot;DiitUg2XdXSCSnzNmw575A==&quot;,&quot;size&quot;:{&quot;width&quot;:34.666666666666664,&quot;height&quot;:47.666666666666664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294" y="288988"/>
            <a:ext cx="330200" cy="4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900" y="1605301"/>
            <a:ext cx="2995474" cy="160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96" name="Google Shape;1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7150" y="756776"/>
            <a:ext cx="3474575" cy="36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/>
        </p:nvSpPr>
        <p:spPr>
          <a:xfrm>
            <a:off x="343375" y="300450"/>
            <a:ext cx="429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2. Convolution backpropagation - Find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0" descr="{&quot;backgroundColorModified&quot;:true,&quot;code&quot;:&quot;$$\\frac{\\partial L}{\\partial F}$$&quot;,&quot;aid&quot;:null,&quot;backgroundColor&quot;:&quot;#ffffff&quot;,&quot;font&quot;:{&quot;family&quot;:&quot;Arial&quot;,&quot;color&quot;:&quot;#000000&quot;,&quot;size&quot;:14.5},&quot;type&quot;:&quot;$$&quot;,&quot;id&quot;:&quot;9&quot;,&quot;ts&quot;:1633420765148,&quot;cs&quot;:&quot;DiitUg2XdXSCSnzNmw575A==&quot;,&quot;size&quot;:{&quot;width&quot;:34.666666666666664,&quot;height&quot;:47.666666666666664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294" y="288988"/>
            <a:ext cx="330200" cy="4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100" y="2113113"/>
            <a:ext cx="4715701" cy="27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05" name="Google Shape;2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7150" y="756776"/>
            <a:ext cx="3474575" cy="362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750" y="603801"/>
            <a:ext cx="2995474" cy="16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87" y="560450"/>
            <a:ext cx="2952300" cy="15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1"/>
          <p:cNvSpPr txBox="1"/>
          <p:nvPr/>
        </p:nvSpPr>
        <p:spPr>
          <a:xfrm>
            <a:off x="343375" y="300450"/>
            <a:ext cx="429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2. Convolution backpropagation - Find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1" descr="{&quot;backgroundColorModified&quot;:true,&quot;code&quot;:&quot;$$\\frac{\\partial L}{\\partial F}$$&quot;,&quot;aid&quot;:null,&quot;backgroundColor&quot;:&quot;#ffffff&quot;,&quot;font&quot;:{&quot;family&quot;:&quot;Arial&quot;,&quot;color&quot;:&quot;#000000&quot;,&quot;size&quot;:14.5},&quot;type&quot;:&quot;$$&quot;,&quot;id&quot;:&quot;9&quot;,&quot;ts&quot;:1633420765148,&quot;cs&quot;:&quot;DiitUg2XdXSCSnzNmw575A==&quot;,&quot;size&quot;:{&quot;width&quot;:34.666666666666664,&quot;height&quot;:47.666666666666664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2294" y="288988"/>
            <a:ext cx="330200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15" name="Google Shape;2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1891913"/>
            <a:ext cx="4267200" cy="265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7150" y="756776"/>
            <a:ext cx="3474575" cy="362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/>
          <p:nvPr/>
        </p:nvSpPr>
        <p:spPr>
          <a:xfrm>
            <a:off x="500750" y="2553875"/>
            <a:ext cx="3870300" cy="198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Office PowerPoint</Application>
  <PresentationFormat>On-screen Show (16:9)</PresentationFormat>
  <Paragraphs>65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Nunito</vt:lpstr>
      <vt:lpstr>Calibri</vt:lpstr>
      <vt:lpstr>Times New Roman</vt:lpstr>
      <vt:lpstr>Shift</vt:lpstr>
      <vt:lpstr>Backpropagation in CNNs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Backpropagetion in CNNs </dc:title>
  <cp:lastModifiedBy>Admin</cp:lastModifiedBy>
  <cp:revision>2</cp:revision>
  <dcterms:modified xsi:type="dcterms:W3CDTF">2023-11-20T08:56:15Z</dcterms:modified>
</cp:coreProperties>
</file>