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49A34-52D4-8B40-31FE-AEB40F937F4A}" v="2" dt="2024-02-28T02:53:28.778"/>
    <p1510:client id="{4D7851A4-0798-4911-B15C-06A82AA674C9}" v="115" dt="2024-02-28T07:11:26.035"/>
    <p1510:client id="{71A88DDA-AC73-D947-54B1-46AABC088B28}" v="16" dt="2024-02-28T02:41:26.126"/>
    <p1510:client id="{B46DC357-0FB7-1480-F536-9ED8CC15FDEA}" v="10" dt="2024-02-28T06:59:41.176"/>
    <p1510:client id="{CBE2C83C-6556-E59A-80E6-6AD6F826006D}" v="25" dt="2024-02-28T07:07:29.876"/>
    <p1510:client id="{E2AF6864-8209-4E8E-8848-DEAA9C5A0BDA}" v="313" dt="2024-02-28T07:06:23.987"/>
    <p1510:client id="{E8C778FD-2A9D-048B-1A71-E069D6357C78}" v="6" dt="2024-02-28T06:08:07.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Nhật Minh" userId="abb1bd2e-18d9-4857-8882-fd680bbc764c" providerId="ADAL" clId="{E2AF6864-8209-4E8E-8848-DEAA9C5A0BDA}"/>
    <pc:docChg chg="undo custSel addSld modSld">
      <pc:chgData name="Nguyễn Nhật Minh" userId="abb1bd2e-18d9-4857-8882-fd680bbc764c" providerId="ADAL" clId="{E2AF6864-8209-4E8E-8848-DEAA9C5A0BDA}" dt="2024-02-28T07:06:23.987" v="311" actId="20577"/>
      <pc:docMkLst>
        <pc:docMk/>
      </pc:docMkLst>
      <pc:sldChg chg="modSp mod">
        <pc:chgData name="Nguyễn Nhật Minh" userId="abb1bd2e-18d9-4857-8882-fd680bbc764c" providerId="ADAL" clId="{E2AF6864-8209-4E8E-8848-DEAA9C5A0BDA}" dt="2024-02-28T06:14:55.332" v="76" actId="14100"/>
        <pc:sldMkLst>
          <pc:docMk/>
          <pc:sldMk cId="2405251815" sldId="256"/>
        </pc:sldMkLst>
        <pc:spChg chg="mod">
          <ac:chgData name="Nguyễn Nhật Minh" userId="abb1bd2e-18d9-4857-8882-fd680bbc764c" providerId="ADAL" clId="{E2AF6864-8209-4E8E-8848-DEAA9C5A0BDA}" dt="2024-02-28T06:14:44.953" v="70" actId="1076"/>
          <ac:spMkLst>
            <pc:docMk/>
            <pc:sldMk cId="2405251815" sldId="256"/>
            <ac:spMk id="2" creationId="{00000000-0000-0000-0000-000000000000}"/>
          </ac:spMkLst>
        </pc:spChg>
        <pc:spChg chg="mod">
          <ac:chgData name="Nguyễn Nhật Minh" userId="abb1bd2e-18d9-4857-8882-fd680bbc764c" providerId="ADAL" clId="{E2AF6864-8209-4E8E-8848-DEAA9C5A0BDA}" dt="2024-02-28T06:14:55.332" v="76" actId="14100"/>
          <ac:spMkLst>
            <pc:docMk/>
            <pc:sldMk cId="2405251815" sldId="256"/>
            <ac:spMk id="3" creationId="{00000000-0000-0000-0000-000000000000}"/>
          </ac:spMkLst>
        </pc:spChg>
      </pc:sldChg>
      <pc:sldChg chg="modSp mod">
        <pc:chgData name="Nguyễn Nhật Minh" userId="abb1bd2e-18d9-4857-8882-fd680bbc764c" providerId="ADAL" clId="{E2AF6864-8209-4E8E-8848-DEAA9C5A0BDA}" dt="2024-02-28T06:10:03.037" v="49" actId="27636"/>
        <pc:sldMkLst>
          <pc:docMk/>
          <pc:sldMk cId="1753321575" sldId="257"/>
        </pc:sldMkLst>
        <pc:spChg chg="mod">
          <ac:chgData name="Nguyễn Nhật Minh" userId="abb1bd2e-18d9-4857-8882-fd680bbc764c" providerId="ADAL" clId="{E2AF6864-8209-4E8E-8848-DEAA9C5A0BDA}" dt="2024-02-28T06:10:03.037" v="49" actId="27636"/>
          <ac:spMkLst>
            <pc:docMk/>
            <pc:sldMk cId="1753321575" sldId="257"/>
            <ac:spMk id="3" creationId="{00000000-0000-0000-0000-000000000000}"/>
          </ac:spMkLst>
        </pc:spChg>
      </pc:sldChg>
      <pc:sldChg chg="modSp mod">
        <pc:chgData name="Nguyễn Nhật Minh" userId="abb1bd2e-18d9-4857-8882-fd680bbc764c" providerId="ADAL" clId="{E2AF6864-8209-4E8E-8848-DEAA9C5A0BDA}" dt="2024-02-28T06:10:18.636" v="54" actId="1076"/>
        <pc:sldMkLst>
          <pc:docMk/>
          <pc:sldMk cId="3367747765" sldId="258"/>
        </pc:sldMkLst>
        <pc:spChg chg="mod">
          <ac:chgData name="Nguyễn Nhật Minh" userId="abb1bd2e-18d9-4857-8882-fd680bbc764c" providerId="ADAL" clId="{E2AF6864-8209-4E8E-8848-DEAA9C5A0BDA}" dt="2024-02-28T06:10:18.636" v="54" actId="1076"/>
          <ac:spMkLst>
            <pc:docMk/>
            <pc:sldMk cId="3367747765" sldId="258"/>
            <ac:spMk id="3" creationId="{00000000-0000-0000-0000-000000000000}"/>
          </ac:spMkLst>
        </pc:spChg>
      </pc:sldChg>
      <pc:sldChg chg="modSp mod">
        <pc:chgData name="Nguyễn Nhật Minh" userId="abb1bd2e-18d9-4857-8882-fd680bbc764c" providerId="ADAL" clId="{E2AF6864-8209-4E8E-8848-DEAA9C5A0BDA}" dt="2024-02-28T06:17:23.350" v="78" actId="113"/>
        <pc:sldMkLst>
          <pc:docMk/>
          <pc:sldMk cId="2028233204" sldId="259"/>
        </pc:sldMkLst>
        <pc:spChg chg="mod">
          <ac:chgData name="Nguyễn Nhật Minh" userId="abb1bd2e-18d9-4857-8882-fd680bbc764c" providerId="ADAL" clId="{E2AF6864-8209-4E8E-8848-DEAA9C5A0BDA}" dt="2024-02-28T06:12:18.135" v="64" actId="1076"/>
          <ac:spMkLst>
            <pc:docMk/>
            <pc:sldMk cId="2028233204" sldId="259"/>
            <ac:spMk id="2" creationId="{00000000-0000-0000-0000-000000000000}"/>
          </ac:spMkLst>
        </pc:spChg>
        <pc:spChg chg="mod">
          <ac:chgData name="Nguyễn Nhật Minh" userId="abb1bd2e-18d9-4857-8882-fd680bbc764c" providerId="ADAL" clId="{E2AF6864-8209-4E8E-8848-DEAA9C5A0BDA}" dt="2024-02-28T06:17:23.350" v="78" actId="113"/>
          <ac:spMkLst>
            <pc:docMk/>
            <pc:sldMk cId="2028233204" sldId="259"/>
            <ac:spMk id="3" creationId="{00000000-0000-0000-0000-000000000000}"/>
          </ac:spMkLst>
        </pc:spChg>
      </pc:sldChg>
      <pc:sldChg chg="modSp mod">
        <pc:chgData name="Nguyễn Nhật Minh" userId="abb1bd2e-18d9-4857-8882-fd680bbc764c" providerId="ADAL" clId="{E2AF6864-8209-4E8E-8848-DEAA9C5A0BDA}" dt="2024-02-28T06:10:36.158" v="59" actId="1076"/>
        <pc:sldMkLst>
          <pc:docMk/>
          <pc:sldMk cId="3248440589" sldId="260"/>
        </pc:sldMkLst>
        <pc:spChg chg="mod">
          <ac:chgData name="Nguyễn Nhật Minh" userId="abb1bd2e-18d9-4857-8882-fd680bbc764c" providerId="ADAL" clId="{E2AF6864-8209-4E8E-8848-DEAA9C5A0BDA}" dt="2024-02-28T06:10:36.158" v="59" actId="1076"/>
          <ac:spMkLst>
            <pc:docMk/>
            <pc:sldMk cId="3248440589" sldId="260"/>
            <ac:spMk id="3" creationId="{00000000-0000-0000-0000-000000000000}"/>
          </ac:spMkLst>
        </pc:spChg>
      </pc:sldChg>
      <pc:sldChg chg="modSp mod">
        <pc:chgData name="Nguyễn Nhật Minh" userId="abb1bd2e-18d9-4857-8882-fd680bbc764c" providerId="ADAL" clId="{E2AF6864-8209-4E8E-8848-DEAA9C5A0BDA}" dt="2024-02-28T06:12:50.885" v="69" actId="14100"/>
        <pc:sldMkLst>
          <pc:docMk/>
          <pc:sldMk cId="2881115395" sldId="261"/>
        </pc:sldMkLst>
        <pc:spChg chg="mod">
          <ac:chgData name="Nguyễn Nhật Minh" userId="abb1bd2e-18d9-4857-8882-fd680bbc764c" providerId="ADAL" clId="{E2AF6864-8209-4E8E-8848-DEAA9C5A0BDA}" dt="2024-02-28T06:12:50.885" v="69" actId="14100"/>
          <ac:spMkLst>
            <pc:docMk/>
            <pc:sldMk cId="2881115395" sldId="261"/>
            <ac:spMk id="3" creationId="{00000000-0000-0000-0000-000000000000}"/>
          </ac:spMkLst>
        </pc:spChg>
      </pc:sldChg>
      <pc:sldChg chg="addSp delSp modSp new mod">
        <pc:chgData name="Nguyễn Nhật Minh" userId="abb1bd2e-18d9-4857-8882-fd680bbc764c" providerId="ADAL" clId="{E2AF6864-8209-4E8E-8848-DEAA9C5A0BDA}" dt="2024-02-28T06:56:17.815" v="269" actId="20577"/>
        <pc:sldMkLst>
          <pc:docMk/>
          <pc:sldMk cId="2201908131" sldId="262"/>
        </pc:sldMkLst>
        <pc:spChg chg="mod">
          <ac:chgData name="Nguyễn Nhật Minh" userId="abb1bd2e-18d9-4857-8882-fd680bbc764c" providerId="ADAL" clId="{E2AF6864-8209-4E8E-8848-DEAA9C5A0BDA}" dt="2024-02-28T06:40:52.581" v="137" actId="20577"/>
          <ac:spMkLst>
            <pc:docMk/>
            <pc:sldMk cId="2201908131" sldId="262"/>
            <ac:spMk id="2" creationId="{7AC70701-D117-0E3A-849E-151F9E5EBE97}"/>
          </ac:spMkLst>
        </pc:spChg>
        <pc:spChg chg="mod">
          <ac:chgData name="Nguyễn Nhật Minh" userId="abb1bd2e-18d9-4857-8882-fd680bbc764c" providerId="ADAL" clId="{E2AF6864-8209-4E8E-8848-DEAA9C5A0BDA}" dt="2024-02-28T06:56:17.815" v="269" actId="20577"/>
          <ac:spMkLst>
            <pc:docMk/>
            <pc:sldMk cId="2201908131" sldId="262"/>
            <ac:spMk id="3" creationId="{AEAA0046-69D2-71DC-B73B-A00DA1B62FE7}"/>
          </ac:spMkLst>
        </pc:spChg>
        <pc:spChg chg="add del">
          <ac:chgData name="Nguyễn Nhật Minh" userId="abb1bd2e-18d9-4857-8882-fd680bbc764c" providerId="ADAL" clId="{E2AF6864-8209-4E8E-8848-DEAA9C5A0BDA}" dt="2024-02-28T06:49:37.596" v="242" actId="22"/>
          <ac:spMkLst>
            <pc:docMk/>
            <pc:sldMk cId="2201908131" sldId="262"/>
            <ac:spMk id="5" creationId="{20A77C62-D04E-6119-E8EE-2886FE2EBBB5}"/>
          </ac:spMkLst>
        </pc:spChg>
      </pc:sldChg>
      <pc:sldChg chg="modSp new mod">
        <pc:chgData name="Nguyễn Nhật Minh" userId="abb1bd2e-18d9-4857-8882-fd680bbc764c" providerId="ADAL" clId="{E2AF6864-8209-4E8E-8848-DEAA9C5A0BDA}" dt="2024-02-28T07:06:23.987" v="311" actId="20577"/>
        <pc:sldMkLst>
          <pc:docMk/>
          <pc:sldMk cId="3537294318" sldId="263"/>
        </pc:sldMkLst>
        <pc:spChg chg="mod">
          <ac:chgData name="Nguyễn Nhật Minh" userId="abb1bd2e-18d9-4857-8882-fd680bbc764c" providerId="ADAL" clId="{E2AF6864-8209-4E8E-8848-DEAA9C5A0BDA}" dt="2024-02-28T07:00:13.191" v="297" actId="20577"/>
          <ac:spMkLst>
            <pc:docMk/>
            <pc:sldMk cId="3537294318" sldId="263"/>
            <ac:spMk id="2" creationId="{A20F384A-FDD0-25D9-FB9B-184EAE343849}"/>
          </ac:spMkLst>
        </pc:spChg>
        <pc:spChg chg="mod">
          <ac:chgData name="Nguyễn Nhật Minh" userId="abb1bd2e-18d9-4857-8882-fd680bbc764c" providerId="ADAL" clId="{E2AF6864-8209-4E8E-8848-DEAA9C5A0BDA}" dt="2024-02-28T07:06:23.987" v="311" actId="20577"/>
          <ac:spMkLst>
            <pc:docMk/>
            <pc:sldMk cId="3537294318" sldId="263"/>
            <ac:spMk id="3" creationId="{6FCF097F-5E01-157A-F0C2-942B3A9C9F10}"/>
          </ac:spMkLst>
        </pc:spChg>
      </pc:sldChg>
    </pc:docChg>
  </pc:docChgLst>
  <pc:docChgLst>
    <pc:chgData name="Người dùng Khách" userId="S::urn:spo:anon#2684d8c8fdce78e964def718d49da4d2054871958fe0fa8ee93e70b747d66bcb::" providerId="AD" clId="Web-{CBE2C83C-6556-E59A-80E6-6AD6F826006D}"/>
    <pc:docChg chg="modSld">
      <pc:chgData name="Người dùng Khách" userId="S::urn:spo:anon#2684d8c8fdce78e964def718d49da4d2054871958fe0fa8ee93e70b747d66bcb::" providerId="AD" clId="Web-{CBE2C83C-6556-E59A-80E6-6AD6F826006D}" dt="2024-02-28T07:07:29.876" v="24" actId="20577"/>
      <pc:docMkLst>
        <pc:docMk/>
      </pc:docMkLst>
      <pc:sldChg chg="modSp">
        <pc:chgData name="Người dùng Khách" userId="S::urn:spo:anon#2684d8c8fdce78e964def718d49da4d2054871958fe0fa8ee93e70b747d66bcb::" providerId="AD" clId="Web-{CBE2C83C-6556-E59A-80E6-6AD6F826006D}" dt="2024-02-28T07:04:31.895" v="18" actId="20577"/>
        <pc:sldMkLst>
          <pc:docMk/>
          <pc:sldMk cId="2201908131" sldId="262"/>
        </pc:sldMkLst>
        <pc:spChg chg="mod">
          <ac:chgData name="Người dùng Khách" userId="S::urn:spo:anon#2684d8c8fdce78e964def718d49da4d2054871958fe0fa8ee93e70b747d66bcb::" providerId="AD" clId="Web-{CBE2C83C-6556-E59A-80E6-6AD6F826006D}" dt="2024-02-28T07:04:31.895" v="18" actId="20577"/>
          <ac:spMkLst>
            <pc:docMk/>
            <pc:sldMk cId="2201908131" sldId="262"/>
            <ac:spMk id="3" creationId="{AEAA0046-69D2-71DC-B73B-A00DA1B62FE7}"/>
          </ac:spMkLst>
        </pc:spChg>
      </pc:sldChg>
      <pc:sldChg chg="modSp">
        <pc:chgData name="Người dùng Khách" userId="S::urn:spo:anon#2684d8c8fdce78e964def718d49da4d2054871958fe0fa8ee93e70b747d66bcb::" providerId="AD" clId="Web-{CBE2C83C-6556-E59A-80E6-6AD6F826006D}" dt="2024-02-28T07:07:29.876" v="24" actId="20577"/>
        <pc:sldMkLst>
          <pc:docMk/>
          <pc:sldMk cId="3537294318" sldId="263"/>
        </pc:sldMkLst>
        <pc:spChg chg="mod">
          <ac:chgData name="Người dùng Khách" userId="S::urn:spo:anon#2684d8c8fdce78e964def718d49da4d2054871958fe0fa8ee93e70b747d66bcb::" providerId="AD" clId="Web-{CBE2C83C-6556-E59A-80E6-6AD6F826006D}" dt="2024-02-28T07:07:29.876" v="24" actId="20577"/>
          <ac:spMkLst>
            <pc:docMk/>
            <pc:sldMk cId="3537294318" sldId="263"/>
            <ac:spMk id="2" creationId="{A20F384A-FDD0-25D9-FB9B-184EAE343849}"/>
          </ac:spMkLst>
        </pc:spChg>
        <pc:spChg chg="mod">
          <ac:chgData name="Người dùng Khách" userId="S::urn:spo:anon#2684d8c8fdce78e964def718d49da4d2054871958fe0fa8ee93e70b747d66bcb::" providerId="AD" clId="Web-{CBE2C83C-6556-E59A-80E6-6AD6F826006D}" dt="2024-02-28T07:06:40.169" v="22" actId="20577"/>
          <ac:spMkLst>
            <pc:docMk/>
            <pc:sldMk cId="3537294318" sldId="263"/>
            <ac:spMk id="3" creationId="{6FCF097F-5E01-157A-F0C2-942B3A9C9F10}"/>
          </ac:spMkLst>
        </pc:spChg>
      </pc:sldChg>
    </pc:docChg>
  </pc:docChgLst>
  <pc:docChgLst>
    <pc:chgData name="Người dùng Khách" userId="S::urn:spo:anon#2684d8c8fdce78e964def718d49da4d2054871958fe0fa8ee93e70b747d66bcb::" providerId="AD" clId="Web-{B46DC357-0FB7-1480-F536-9ED8CC15FDEA}"/>
    <pc:docChg chg="modSld">
      <pc:chgData name="Người dùng Khách" userId="S::urn:spo:anon#2684d8c8fdce78e964def718d49da4d2054871958fe0fa8ee93e70b747d66bcb::" providerId="AD" clId="Web-{B46DC357-0FB7-1480-F536-9ED8CC15FDEA}" dt="2024-02-28T06:59:39.379" v="1" actId="20577"/>
      <pc:docMkLst>
        <pc:docMk/>
      </pc:docMkLst>
      <pc:sldChg chg="modSp">
        <pc:chgData name="Người dùng Khách" userId="S::urn:spo:anon#2684d8c8fdce78e964def718d49da4d2054871958fe0fa8ee93e70b747d66bcb::" providerId="AD" clId="Web-{B46DC357-0FB7-1480-F536-9ED8CC15FDEA}" dt="2024-02-28T06:59:39.379" v="1" actId="20577"/>
        <pc:sldMkLst>
          <pc:docMk/>
          <pc:sldMk cId="2405251815" sldId="256"/>
        </pc:sldMkLst>
        <pc:spChg chg="mod">
          <ac:chgData name="Người dùng Khách" userId="S::urn:spo:anon#2684d8c8fdce78e964def718d49da4d2054871958fe0fa8ee93e70b747d66bcb::" providerId="AD" clId="Web-{B46DC357-0FB7-1480-F536-9ED8CC15FDEA}" dt="2024-02-28T06:59:39.379" v="1" actId="20577"/>
          <ac:spMkLst>
            <pc:docMk/>
            <pc:sldMk cId="2405251815" sldId="256"/>
            <ac:spMk id="3" creationId="{00000000-0000-0000-0000-000000000000}"/>
          </ac:spMkLst>
        </pc:spChg>
      </pc:sldChg>
    </pc:docChg>
  </pc:docChgLst>
  <pc:docChgLst>
    <pc:chgData name="Hoàng Ngọc Quân" userId="S::22521178@ms.uit.edu.vn::fceb498a-8c0d-41b8-bee5-5ed4db3e38e1" providerId="AD" clId="Web-{E01676C3-5364-EAF6-0FBC-AC82C1B78308}"/>
    <pc:docChg chg="modSld sldOrd">
      <pc:chgData name="Hoàng Ngọc Quân" userId="S::22521178@ms.uit.edu.vn::fceb498a-8c0d-41b8-bee5-5ed4db3e38e1" providerId="AD" clId="Web-{E01676C3-5364-EAF6-0FBC-AC82C1B78308}" dt="2024-02-28T07:07:10.385" v="111" actId="20577"/>
      <pc:docMkLst>
        <pc:docMk/>
      </pc:docMkLst>
      <pc:sldChg chg="modSp">
        <pc:chgData name="Hoàng Ngọc Quân" userId="S::22521178@ms.uit.edu.vn::fceb498a-8c0d-41b8-bee5-5ed4db3e38e1" providerId="AD" clId="Web-{E01676C3-5364-EAF6-0FBC-AC82C1B78308}" dt="2024-02-28T06:56:54.410" v="82" actId="20577"/>
        <pc:sldMkLst>
          <pc:docMk/>
          <pc:sldMk cId="2405251815" sldId="256"/>
        </pc:sldMkLst>
        <pc:spChg chg="mod">
          <ac:chgData name="Hoàng Ngọc Quân" userId="S::22521178@ms.uit.edu.vn::fceb498a-8c0d-41b8-bee5-5ed4db3e38e1" providerId="AD" clId="Web-{E01676C3-5364-EAF6-0FBC-AC82C1B78308}" dt="2024-02-28T06:56:54.410" v="82" actId="20577"/>
          <ac:spMkLst>
            <pc:docMk/>
            <pc:sldMk cId="2405251815" sldId="256"/>
            <ac:spMk id="3" creationId="{00000000-0000-0000-0000-000000000000}"/>
          </ac:spMkLst>
        </pc:spChg>
      </pc:sldChg>
      <pc:sldChg chg="modSp">
        <pc:chgData name="Hoàng Ngọc Quân" userId="S::22521178@ms.uit.edu.vn::fceb498a-8c0d-41b8-bee5-5ed4db3e38e1" providerId="AD" clId="Web-{E01676C3-5364-EAF6-0FBC-AC82C1B78308}" dt="2024-02-28T06:36:47.945" v="1" actId="20577"/>
        <pc:sldMkLst>
          <pc:docMk/>
          <pc:sldMk cId="3367747765" sldId="258"/>
        </pc:sldMkLst>
        <pc:spChg chg="mod">
          <ac:chgData name="Hoàng Ngọc Quân" userId="S::22521178@ms.uit.edu.vn::fceb498a-8c0d-41b8-bee5-5ed4db3e38e1" providerId="AD" clId="Web-{E01676C3-5364-EAF6-0FBC-AC82C1B78308}" dt="2024-02-28T06:36:47.945" v="1" actId="20577"/>
          <ac:spMkLst>
            <pc:docMk/>
            <pc:sldMk cId="3367747765" sldId="258"/>
            <ac:spMk id="3" creationId="{00000000-0000-0000-0000-000000000000}"/>
          </ac:spMkLst>
        </pc:spChg>
      </pc:sldChg>
      <pc:sldChg chg="ord">
        <pc:chgData name="Hoàng Ngọc Quân" userId="S::22521178@ms.uit.edu.vn::fceb498a-8c0d-41b8-bee5-5ed4db3e38e1" providerId="AD" clId="Web-{E01676C3-5364-EAF6-0FBC-AC82C1B78308}" dt="2024-02-28T06:37:08.117" v="2"/>
        <pc:sldMkLst>
          <pc:docMk/>
          <pc:sldMk cId="2881115395" sldId="261"/>
        </pc:sldMkLst>
      </pc:sldChg>
      <pc:sldChg chg="modSp">
        <pc:chgData name="Hoàng Ngọc Quân" userId="S::22521178@ms.uit.edu.vn::fceb498a-8c0d-41b8-bee5-5ed4db3e38e1" providerId="AD" clId="Web-{E01676C3-5364-EAF6-0FBC-AC82C1B78308}" dt="2024-02-28T07:04:32.692" v="102" actId="20577"/>
        <pc:sldMkLst>
          <pc:docMk/>
          <pc:sldMk cId="2201908131" sldId="262"/>
        </pc:sldMkLst>
        <pc:spChg chg="mod">
          <ac:chgData name="Hoàng Ngọc Quân" userId="S::22521178@ms.uit.edu.vn::fceb498a-8c0d-41b8-bee5-5ed4db3e38e1" providerId="AD" clId="Web-{E01676C3-5364-EAF6-0FBC-AC82C1B78308}" dt="2024-02-28T07:04:32.692" v="102" actId="20577"/>
          <ac:spMkLst>
            <pc:docMk/>
            <pc:sldMk cId="2201908131" sldId="262"/>
            <ac:spMk id="3" creationId="{AEAA0046-69D2-71DC-B73B-A00DA1B62FE7}"/>
          </ac:spMkLst>
        </pc:spChg>
      </pc:sldChg>
      <pc:sldChg chg="modSp">
        <pc:chgData name="Hoàng Ngọc Quân" userId="S::22521178@ms.uit.edu.vn::fceb498a-8c0d-41b8-bee5-5ed4db3e38e1" providerId="AD" clId="Web-{E01676C3-5364-EAF6-0FBC-AC82C1B78308}" dt="2024-02-28T07:07:10.385" v="111" actId="20577"/>
        <pc:sldMkLst>
          <pc:docMk/>
          <pc:sldMk cId="3537294318" sldId="263"/>
        </pc:sldMkLst>
        <pc:spChg chg="mod">
          <ac:chgData name="Hoàng Ngọc Quân" userId="S::22521178@ms.uit.edu.vn::fceb498a-8c0d-41b8-bee5-5ed4db3e38e1" providerId="AD" clId="Web-{E01676C3-5364-EAF6-0FBC-AC82C1B78308}" dt="2024-02-28T07:07:10.385" v="111" actId="20577"/>
          <ac:spMkLst>
            <pc:docMk/>
            <pc:sldMk cId="3537294318" sldId="263"/>
            <ac:spMk id="3" creationId="{6FCF097F-5E01-157A-F0C2-942B3A9C9F10}"/>
          </ac:spMkLst>
        </pc:spChg>
      </pc:sldChg>
    </pc:docChg>
  </pc:docChgLst>
  <pc:docChgLst>
    <pc:chgData name="Người dùng Khách" userId="S::urn:spo:anon#2684d8c8fdce78e964def718d49da4d2054871958fe0fa8ee93e70b747d66bcb::" providerId="AD" clId="Web-{E8C778FD-2A9D-048B-1A71-E069D6357C78}"/>
    <pc:docChg chg="modSld">
      <pc:chgData name="Người dùng Khách" userId="S::urn:spo:anon#2684d8c8fdce78e964def718d49da4d2054871958fe0fa8ee93e70b747d66bcb::" providerId="AD" clId="Web-{E8C778FD-2A9D-048B-1A71-E069D6357C78}" dt="2024-02-28T06:08:07.469" v="4"/>
      <pc:docMkLst>
        <pc:docMk/>
      </pc:docMkLst>
      <pc:sldChg chg="modSp">
        <pc:chgData name="Người dùng Khách" userId="S::urn:spo:anon#2684d8c8fdce78e964def718d49da4d2054871958fe0fa8ee93e70b747d66bcb::" providerId="AD" clId="Web-{E8C778FD-2A9D-048B-1A71-E069D6357C78}" dt="2024-02-28T06:08:07.469" v="4"/>
        <pc:sldMkLst>
          <pc:docMk/>
          <pc:sldMk cId="2405251815" sldId="256"/>
        </pc:sldMkLst>
        <pc:spChg chg="mod">
          <ac:chgData name="Người dùng Khách" userId="S::urn:spo:anon#2684d8c8fdce78e964def718d49da4d2054871958fe0fa8ee93e70b747d66bcb::" providerId="AD" clId="Web-{E8C778FD-2A9D-048B-1A71-E069D6357C78}" dt="2024-02-28T06:07:43.969" v="1" actId="20577"/>
          <ac:spMkLst>
            <pc:docMk/>
            <pc:sldMk cId="2405251815" sldId="256"/>
            <ac:spMk id="2" creationId="{00000000-0000-0000-0000-000000000000}"/>
          </ac:spMkLst>
        </pc:spChg>
        <pc:spChg chg="mod">
          <ac:chgData name="Người dùng Khách" userId="S::urn:spo:anon#2684d8c8fdce78e964def718d49da4d2054871958fe0fa8ee93e70b747d66bcb::" providerId="AD" clId="Web-{E8C778FD-2A9D-048B-1A71-E069D6357C78}" dt="2024-02-28T06:08:07.469" v="4"/>
          <ac:spMkLst>
            <pc:docMk/>
            <pc:sldMk cId="2405251815" sldId="256"/>
            <ac:spMk id="3" creationId="{00000000-0000-0000-0000-000000000000}"/>
          </ac:spMkLst>
        </pc:spChg>
      </pc:sldChg>
    </pc:docChg>
  </pc:docChgLst>
  <pc:docChgLst>
    <pc:chgData clId="Web-{B46DC357-0FB7-1480-F536-9ED8CC15FDEA}"/>
    <pc:docChg chg="modSld">
      <pc:chgData name="" userId="" providerId="" clId="Web-{B46DC357-0FB7-1480-F536-9ED8CC15FDEA}" dt="2024-02-28T06:59:29.425" v="5" actId="20577"/>
      <pc:docMkLst>
        <pc:docMk/>
      </pc:docMkLst>
      <pc:sldChg chg="modSp">
        <pc:chgData name="" userId="" providerId="" clId="Web-{B46DC357-0FB7-1480-F536-9ED8CC15FDEA}" dt="2024-02-28T06:59:29.425" v="5" actId="20577"/>
        <pc:sldMkLst>
          <pc:docMk/>
          <pc:sldMk cId="2405251815" sldId="256"/>
        </pc:sldMkLst>
        <pc:spChg chg="mod">
          <ac:chgData name="" userId="" providerId="" clId="Web-{B46DC357-0FB7-1480-F536-9ED8CC15FDEA}" dt="2024-02-28T06:59:29.425" v="5" actId="20577"/>
          <ac:spMkLst>
            <pc:docMk/>
            <pc:sldMk cId="2405251815" sldId="256"/>
            <ac:spMk id="3" creationId="{00000000-0000-0000-0000-000000000000}"/>
          </ac:spMkLst>
        </pc:spChg>
      </pc:sldChg>
    </pc:docChg>
  </pc:docChgLst>
  <pc:docChgLst>
    <pc:chgData name="Người dùng Khách" userId="S::urn:spo:anon#2684d8c8fdce78e964def718d49da4d2054871958fe0fa8ee93e70b747d66bcb::" providerId="AD" clId="Web-{71A88DDA-AC73-D947-54B1-46AABC088B28}"/>
    <pc:docChg chg="modSld">
      <pc:chgData name="Người dùng Khách" userId="S::urn:spo:anon#2684d8c8fdce78e964def718d49da4d2054871958fe0fa8ee93e70b747d66bcb::" providerId="AD" clId="Web-{71A88DDA-AC73-D947-54B1-46AABC088B28}" dt="2024-02-28T02:41:25.689" v="14" actId="20577"/>
      <pc:docMkLst>
        <pc:docMk/>
      </pc:docMkLst>
      <pc:sldChg chg="modSp">
        <pc:chgData name="Người dùng Khách" userId="S::urn:spo:anon#2684d8c8fdce78e964def718d49da4d2054871958fe0fa8ee93e70b747d66bcb::" providerId="AD" clId="Web-{71A88DDA-AC73-D947-54B1-46AABC088B28}" dt="2024-02-28T02:41:25.689" v="14" actId="20577"/>
        <pc:sldMkLst>
          <pc:docMk/>
          <pc:sldMk cId="2405251815" sldId="256"/>
        </pc:sldMkLst>
        <pc:spChg chg="mod">
          <ac:chgData name="Người dùng Khách" userId="S::urn:spo:anon#2684d8c8fdce78e964def718d49da4d2054871958fe0fa8ee93e70b747d66bcb::" providerId="AD" clId="Web-{71A88DDA-AC73-D947-54B1-46AABC088B28}" dt="2024-02-28T02:41:25.689" v="14" actId="20577"/>
          <ac:spMkLst>
            <pc:docMk/>
            <pc:sldMk cId="2405251815" sldId="256"/>
            <ac:spMk id="3" creationId="{00000000-0000-0000-0000-000000000000}"/>
          </ac:spMkLst>
        </pc:spChg>
      </pc:sldChg>
    </pc:docChg>
  </pc:docChgLst>
  <pc:docChgLst>
    <pc:chgData name="Hoàng Ngọc Quân" userId="S::22521178@ms.uit.edu.vn::fceb498a-8c0d-41b8-bee5-5ed4db3e38e1" providerId="AD" clId="Web-{31E49A34-52D4-8B40-31FE-AEB40F937F4A}"/>
    <pc:docChg chg="modSld">
      <pc:chgData name="Hoàng Ngọc Quân" userId="S::22521178@ms.uit.edu.vn::fceb498a-8c0d-41b8-bee5-5ed4db3e38e1" providerId="AD" clId="Web-{31E49A34-52D4-8B40-31FE-AEB40F937F4A}" dt="2024-02-28T02:53:28.778" v="1" actId="20577"/>
      <pc:docMkLst>
        <pc:docMk/>
      </pc:docMkLst>
      <pc:sldChg chg="modSp">
        <pc:chgData name="Hoàng Ngọc Quân" userId="S::22521178@ms.uit.edu.vn::fceb498a-8c0d-41b8-bee5-5ed4db3e38e1" providerId="AD" clId="Web-{31E49A34-52D4-8B40-31FE-AEB40F937F4A}" dt="2024-02-28T02:53:28.778" v="1" actId="20577"/>
        <pc:sldMkLst>
          <pc:docMk/>
          <pc:sldMk cId="1753321575" sldId="257"/>
        </pc:sldMkLst>
        <pc:spChg chg="mod">
          <ac:chgData name="Hoàng Ngọc Quân" userId="S::22521178@ms.uit.edu.vn::fceb498a-8c0d-41b8-bee5-5ed4db3e38e1" providerId="AD" clId="Web-{31E49A34-52D4-8B40-31FE-AEB40F937F4A}" dt="2024-02-28T02:53:28.778" v="1" actId="20577"/>
          <ac:spMkLst>
            <pc:docMk/>
            <pc:sldMk cId="1753321575"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euralink" TargetMode="External"/><Relationship Id="rId2" Type="http://schemas.openxmlformats.org/officeDocument/2006/relationships/hyperlink" Target="https://computerstudypoint.com/what-are-the-limitations-of-computer/" TargetMode="External"/><Relationship Id="rId1" Type="http://schemas.openxmlformats.org/officeDocument/2006/relationships/slideLayout" Target="../slideLayouts/slideLayout2.xml"/><Relationship Id="rId4" Type="http://schemas.openxmlformats.org/officeDocument/2006/relationships/hyperlink" Target="https://www.theguardian.com/science/2022/jan/10/did-you-solve-it-godels-incompleteness-theor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82698"/>
            <a:ext cx="7766936" cy="1646302"/>
          </a:xfrm>
        </p:spPr>
        <p:txBody>
          <a:bodyPr/>
          <a:lstStyle/>
          <a:p>
            <a:pPr algn="ctr"/>
            <a:r>
              <a:rPr lang="en-US"/>
              <a:t>Computation </a:t>
            </a:r>
            <a:br>
              <a:rPr lang="en-US"/>
            </a:br>
            <a:r>
              <a:rPr lang="en-US"/>
              <a:t>Powers and Limits</a:t>
            </a:r>
          </a:p>
        </p:txBody>
      </p:sp>
      <p:sp>
        <p:nvSpPr>
          <p:cNvPr id="3" name="Subtitle 2"/>
          <p:cNvSpPr>
            <a:spLocks noGrp="1"/>
          </p:cNvSpPr>
          <p:nvPr>
            <p:ph type="subTitle" idx="1"/>
          </p:nvPr>
        </p:nvSpPr>
        <p:spPr>
          <a:xfrm>
            <a:off x="1507067" y="3755865"/>
            <a:ext cx="7766936" cy="1347077"/>
          </a:xfrm>
        </p:spPr>
        <p:txBody>
          <a:bodyPr>
            <a:normAutofit/>
          </a:bodyPr>
          <a:lstStyle/>
          <a:p>
            <a:pPr algn="ctr"/>
            <a:r>
              <a:rPr lang="en-US" sz="2000"/>
              <a:t>Quan Hoang Ngoc - 22521178</a:t>
            </a:r>
          </a:p>
          <a:p>
            <a:pPr algn="ctr"/>
            <a:r>
              <a:rPr lang="en-US" sz="2000"/>
              <a:t>Minh Nguyen Nhat - 21521135</a:t>
            </a:r>
          </a:p>
          <a:p>
            <a:pPr algn="ctr"/>
            <a:r>
              <a:rPr lang="en-US" sz="2000"/>
              <a:t>Dai Truong Le Trong - 22521576</a:t>
            </a:r>
          </a:p>
        </p:txBody>
      </p:sp>
    </p:spTree>
    <p:extLst>
      <p:ext uri="{BB962C8B-B14F-4D97-AF65-F5344CB8AC3E}">
        <p14:creationId xmlns:p14="http://schemas.microsoft.com/office/powerpoint/2010/main" val="240525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computation? </a:t>
            </a:r>
          </a:p>
        </p:txBody>
      </p:sp>
      <p:sp>
        <p:nvSpPr>
          <p:cNvPr id="3" name="Content Placeholder 2"/>
          <p:cNvSpPr>
            <a:spLocks noGrp="1"/>
          </p:cNvSpPr>
          <p:nvPr>
            <p:ph idx="1"/>
          </p:nvPr>
        </p:nvSpPr>
        <p:spPr>
          <a:xfrm>
            <a:off x="677334" y="1488613"/>
            <a:ext cx="8596668" cy="3938793"/>
          </a:xfrm>
        </p:spPr>
        <p:txBody>
          <a:bodyPr vert="horz" lIns="91440" tIns="45720" rIns="91440" bIns="45720" rtlCol="0" anchor="t">
            <a:normAutofit fontScale="92500" lnSpcReduction="10000"/>
          </a:bodyPr>
          <a:lstStyle/>
          <a:p>
            <a:r>
              <a:rPr lang="en-US" sz="2400">
                <a:latin typeface="Calibri" panose="020F0502020204030204" pitchFamily="34" charset="0"/>
                <a:ea typeface="Calibri" panose="020F0502020204030204" pitchFamily="34" charset="0"/>
                <a:cs typeface="Calibri" panose="020F0502020204030204" pitchFamily="34" charset="0"/>
              </a:rPr>
              <a:t>Simply, computation is the </a:t>
            </a:r>
            <a:r>
              <a:rPr lang="en-US" sz="2400">
                <a:solidFill>
                  <a:srgbClr val="FF0000"/>
                </a:solidFill>
                <a:latin typeface="Calibri" panose="020F0502020204030204" pitchFamily="34" charset="0"/>
                <a:ea typeface="Calibri" panose="020F0502020204030204" pitchFamily="34" charset="0"/>
                <a:cs typeface="Calibri" panose="020F0502020204030204" pitchFamily="34" charset="0"/>
              </a:rPr>
              <a:t>process of manipulating information</a:t>
            </a:r>
            <a:r>
              <a:rPr lang="en-US" sz="2400">
                <a:latin typeface="Calibri" panose="020F0502020204030204" pitchFamily="34" charset="0"/>
                <a:ea typeface="Calibri" panose="020F0502020204030204" pitchFamily="34" charset="0"/>
                <a:cs typeface="Calibri" panose="020F0502020204030204" pitchFamily="34" charset="0"/>
              </a:rPr>
              <a:t> according to a set of rules to arrive at a specific outcome (From Input to Output). </a:t>
            </a:r>
          </a:p>
          <a:p>
            <a:r>
              <a:rPr lang="en-US" sz="2400">
                <a:latin typeface="Calibri" panose="020F0502020204030204" pitchFamily="34" charset="0"/>
                <a:ea typeface="Calibri" panose="020F0502020204030204" pitchFamily="34" charset="0"/>
                <a:cs typeface="Calibri" panose="020F0502020204030204" pitchFamily="34" charset="0"/>
              </a:rPr>
              <a:t>Manipulating information is? </a:t>
            </a:r>
          </a:p>
          <a:p>
            <a:pPr lvl="1"/>
            <a:r>
              <a:rPr lang="en-US" sz="2000" b="1">
                <a:solidFill>
                  <a:srgbClr val="FF0000"/>
                </a:solidFill>
                <a:latin typeface="Calibri" panose="020F0502020204030204" pitchFamily="34" charset="0"/>
                <a:ea typeface="Calibri" panose="020F0502020204030204" pitchFamily="34" charset="0"/>
                <a:cs typeface="Calibri" panose="020F0502020204030204" pitchFamily="34" charset="0"/>
              </a:rPr>
              <a:t>Arithmetic operations </a:t>
            </a:r>
            <a:r>
              <a:rPr lang="en-US" sz="2000">
                <a:latin typeface="Calibri" panose="020F0502020204030204" pitchFamily="34" charset="0"/>
                <a:ea typeface="Calibri" panose="020F0502020204030204" pitchFamily="34" charset="0"/>
                <a:cs typeface="Calibri" panose="020F0502020204030204" pitchFamily="34" charset="0"/>
              </a:rPr>
              <a:t>(with computer): Like bit-operations, addition, subtraction, multiplication, and division, etc. </a:t>
            </a:r>
          </a:p>
          <a:p>
            <a:pPr lvl="1"/>
            <a:r>
              <a:rPr lang="en-US" sz="2000" b="1">
                <a:solidFill>
                  <a:srgbClr val="FF0000"/>
                </a:solidFill>
                <a:latin typeface="Calibri" panose="020F0502020204030204" pitchFamily="34" charset="0"/>
                <a:ea typeface="Calibri" panose="020F0502020204030204" pitchFamily="34" charset="0"/>
                <a:cs typeface="Calibri" panose="020F0502020204030204" pitchFamily="34" charset="0"/>
              </a:rPr>
              <a:t>Non-arithmetic calculations </a:t>
            </a:r>
            <a:r>
              <a:rPr lang="en-US" sz="2000">
                <a:latin typeface="Calibri" panose="020F0502020204030204" pitchFamily="34" charset="0"/>
                <a:ea typeface="Calibri" panose="020F0502020204030204" pitchFamily="34" charset="0"/>
                <a:cs typeface="Calibri" panose="020F0502020204030204" pitchFamily="34" charset="0"/>
              </a:rPr>
              <a:t>(with human): Following a set of instructions to solve a problem or achieve a desired outcome. This could involve tasks like sorting data, searching for specific information, or making logical decisions.</a:t>
            </a:r>
          </a:p>
          <a:p>
            <a:pPr lvl="1"/>
            <a:r>
              <a:rPr lang="en-US" sz="2000" b="1">
                <a:solidFill>
                  <a:srgbClr val="FF0000"/>
                </a:solidFill>
                <a:latin typeface="Calibri"/>
                <a:ea typeface="Calibri"/>
                <a:cs typeface="Calibri"/>
              </a:rPr>
              <a:t>But</a:t>
            </a:r>
            <a:r>
              <a:rPr lang="en-US" sz="2000">
                <a:latin typeface="Calibri"/>
                <a:ea typeface="Calibri"/>
                <a:cs typeface="Calibri"/>
              </a:rPr>
              <a:t>, human can use computers to perform complex tasks base on basic calculation operations.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32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Powers of computations</a:t>
            </a:r>
          </a:p>
        </p:txBody>
      </p:sp>
      <p:sp>
        <p:nvSpPr>
          <p:cNvPr id="3" name="Content Placeholder 2"/>
          <p:cNvSpPr>
            <a:spLocks noGrp="1"/>
          </p:cNvSpPr>
          <p:nvPr>
            <p:ph idx="1"/>
          </p:nvPr>
        </p:nvSpPr>
        <p:spPr>
          <a:xfrm>
            <a:off x="677334" y="1488613"/>
            <a:ext cx="8596668" cy="3880773"/>
          </a:xfrm>
        </p:spPr>
        <p:txBody>
          <a:bodyPr vert="horz" lIns="91440" tIns="45720" rIns="91440" bIns="45720" rtlCol="0" anchor="t">
            <a:normAutofit fontScale="92500" lnSpcReduction="10000"/>
          </a:bodyPr>
          <a:lstStyle/>
          <a:p>
            <a:r>
              <a:rPr lang="en-US" sz="2400">
                <a:latin typeface="Calibri"/>
                <a:ea typeface="Calibri" panose="020F0502020204030204" pitchFamily="34" charset="0"/>
                <a:cs typeface="Calibri"/>
              </a:rPr>
              <a:t>If we consider </a:t>
            </a:r>
            <a:r>
              <a:rPr lang="en-US" sz="2400" b="1">
                <a:latin typeface="Calibri"/>
                <a:ea typeface="Calibri" panose="020F0502020204030204" pitchFamily="34" charset="0"/>
                <a:cs typeface="Calibri"/>
              </a:rPr>
              <a:t>computation in computer systems</a:t>
            </a:r>
            <a:r>
              <a:rPr lang="en-US" sz="2400">
                <a:latin typeface="Calibri"/>
                <a:ea typeface="Calibri" panose="020F0502020204030204" pitchFamily="34" charset="0"/>
                <a:cs typeface="Calibri"/>
              </a:rPr>
              <a:t>, we can see that: </a:t>
            </a:r>
            <a:endParaRPr lang="en-US" sz="2400">
              <a:latin typeface="Calibri" panose="020F0502020204030204" pitchFamily="34" charset="0"/>
              <a:ea typeface="Calibri" panose="020F0502020204030204" pitchFamily="34" charset="0"/>
              <a:cs typeface="Calibri" panose="020F0502020204030204" pitchFamily="34" charset="0"/>
            </a:endParaRPr>
          </a:p>
          <a:p>
            <a:pPr lvl="1"/>
            <a:r>
              <a:rPr lang="en-US" sz="2000" b="1">
                <a:solidFill>
                  <a:srgbClr val="FF0000"/>
                </a:solidFill>
                <a:latin typeface="Calibri"/>
                <a:ea typeface="Calibri" panose="020F0502020204030204" pitchFamily="34" charset="0"/>
                <a:cs typeface="Calibri"/>
              </a:rPr>
              <a:t>High speed calculation</a:t>
            </a:r>
            <a:r>
              <a:rPr lang="en-US" sz="2000">
                <a:latin typeface="Calibri"/>
                <a:ea typeface="Calibri" panose="020F0502020204030204" pitchFamily="34" charset="0"/>
                <a:cs typeface="Calibri"/>
              </a:rPr>
              <a:t>: billions of calculations per second.</a:t>
            </a:r>
          </a:p>
          <a:p>
            <a:pPr lvl="1"/>
            <a:r>
              <a:rPr lang="en-US" sz="2000" b="1">
                <a:solidFill>
                  <a:srgbClr val="FF0000"/>
                </a:solidFill>
                <a:latin typeface="Calibri"/>
                <a:ea typeface="Calibri" panose="020F0502020204030204" pitchFamily="34" charset="0"/>
                <a:cs typeface="Calibri"/>
              </a:rPr>
              <a:t>Automatic calculation</a:t>
            </a:r>
            <a:r>
              <a:rPr lang="en-US" sz="2000">
                <a:latin typeface="Calibri"/>
                <a:ea typeface="Calibri" panose="020F0502020204030204" pitchFamily="34" charset="0"/>
                <a:cs typeface="Calibri"/>
              </a:rPr>
              <a:t>: computers can perform automatic calculations based on human instructions (communicated through a programming language that the computer can understand).</a:t>
            </a:r>
          </a:p>
          <a:p>
            <a:pPr lvl="1"/>
            <a:r>
              <a:rPr lang="en-US" sz="2000" b="1">
                <a:solidFill>
                  <a:srgbClr val="FF0000"/>
                </a:solidFill>
                <a:latin typeface="Calibri"/>
                <a:ea typeface="Calibri" panose="020F0502020204030204" pitchFamily="34" charset="0"/>
                <a:cs typeface="Calibri"/>
              </a:rPr>
              <a:t>Accuracy calculation</a:t>
            </a:r>
            <a:r>
              <a:rPr lang="en-US" sz="2000">
                <a:latin typeface="Calibri"/>
                <a:ea typeface="Calibri" panose="020F0502020204030204" pitchFamily="34" charset="0"/>
                <a:cs typeface="Calibri"/>
              </a:rPr>
              <a:t>: the calculator accurately calculates the required calculations.</a:t>
            </a:r>
          </a:p>
          <a:p>
            <a:pPr lvl="1"/>
            <a:r>
              <a:rPr lang="en-US" sz="2000" b="1">
                <a:solidFill>
                  <a:srgbClr val="FF0000"/>
                </a:solidFill>
                <a:latin typeface="Calibri"/>
                <a:ea typeface="Calibri" panose="020F0502020204030204" pitchFamily="34" charset="0"/>
                <a:cs typeface="Calibri"/>
              </a:rPr>
              <a:t>Reliability</a:t>
            </a:r>
            <a:r>
              <a:rPr lang="en-US" sz="2000">
                <a:latin typeface="Calibri"/>
                <a:ea typeface="Calibri" panose="020F0502020204030204" pitchFamily="34" charset="0"/>
                <a:cs typeface="Calibri"/>
              </a:rPr>
              <a:t>: If the program given to the computer is accurate, it means that all the output or result is accurate, provide consistent result for same inputs.</a:t>
            </a:r>
          </a:p>
          <a:p>
            <a:r>
              <a:rPr lang="en-US" sz="2400">
                <a:latin typeface="Calibri"/>
                <a:ea typeface="Calibri" panose="020F0502020204030204" pitchFamily="34" charset="0"/>
                <a:cs typeface="Calibri"/>
              </a:rPr>
              <a:t>With these properties, we believe that </a:t>
            </a:r>
            <a:r>
              <a:rPr lang="en-US" sz="2400">
                <a:solidFill>
                  <a:srgbClr val="FF0000"/>
                </a:solidFill>
                <a:latin typeface="Calibri"/>
                <a:ea typeface="Calibri" panose="020F0502020204030204" pitchFamily="34" charset="0"/>
                <a:cs typeface="Calibri"/>
              </a:rPr>
              <a:t>computational potential in computers </a:t>
            </a:r>
            <a:r>
              <a:rPr lang="en-US" sz="2400">
                <a:latin typeface="Calibri"/>
                <a:ea typeface="Calibri" panose="020F0502020204030204" pitchFamily="34" charset="0"/>
                <a:cs typeface="Calibri"/>
              </a:rPr>
              <a:t>is enormous.  </a:t>
            </a:r>
            <a:endParaRPr lang="en-US" sz="2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774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 of computation </a:t>
            </a:r>
          </a:p>
        </p:txBody>
      </p:sp>
      <p:sp>
        <p:nvSpPr>
          <p:cNvPr id="3" name="Content Placeholder 2"/>
          <p:cNvSpPr>
            <a:spLocks noGrp="1"/>
          </p:cNvSpPr>
          <p:nvPr>
            <p:ph idx="1"/>
          </p:nvPr>
        </p:nvSpPr>
        <p:spPr>
          <a:xfrm>
            <a:off x="677334" y="1600150"/>
            <a:ext cx="8596668" cy="3880773"/>
          </a:xfrm>
        </p:spPr>
        <p:txBody>
          <a:bodyPr>
            <a:normAutofit/>
          </a:bodyPr>
          <a:lstStyle/>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Depends on human</a:t>
            </a:r>
            <a:r>
              <a:rPr lang="en-US" sz="1900">
                <a:latin typeface="Calibri" panose="020F0502020204030204" pitchFamily="34" charset="0"/>
                <a:ea typeface="Calibri" panose="020F0502020204030204" pitchFamily="34" charset="0"/>
                <a:cs typeface="Calibri" panose="020F0502020204030204" pitchFamily="34" charset="0"/>
              </a:rPr>
              <a:t>: Computers are not capable of automatic calculations without human instructions. How to calculate and what to calculate must be decided by humans.</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Hardware limits</a:t>
            </a:r>
            <a:r>
              <a:rPr lang="en-US" sz="1900">
                <a:latin typeface="Calibri" panose="020F0502020204030204" pitchFamily="34" charset="0"/>
                <a:ea typeface="Calibri" panose="020F0502020204030204" pitchFamily="34" charset="0"/>
                <a:cs typeface="Calibri" panose="020F0502020204030204" pitchFamily="34" charset="0"/>
              </a:rPr>
              <a:t>: Even with an effective way of organizing data and good algorithms, if the problem is too large, the computer will not solve it effectively, or cannot calculate due to hardware limitations.</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Depends on installed programs</a:t>
            </a:r>
            <a:r>
              <a:rPr lang="en-US" sz="1900">
                <a:latin typeface="Calibri" panose="020F0502020204030204" pitchFamily="34" charset="0"/>
                <a:ea typeface="Calibri" panose="020F0502020204030204" pitchFamily="34" charset="0"/>
                <a:cs typeface="Calibri" panose="020F0502020204030204" pitchFamily="34" charset="0"/>
              </a:rPr>
              <a:t>: Computers cannot understand programming languages without a compiler installed. </a:t>
            </a:r>
          </a:p>
        </p:txBody>
      </p:sp>
    </p:spTree>
    <p:extLst>
      <p:ext uri="{BB962C8B-B14F-4D97-AF65-F5344CB8AC3E}">
        <p14:creationId xmlns:p14="http://schemas.microsoft.com/office/powerpoint/2010/main" val="324844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issues about limits of computation</a:t>
            </a:r>
          </a:p>
        </p:txBody>
      </p:sp>
      <p:sp>
        <p:nvSpPr>
          <p:cNvPr id="3" name="Content Placeholder 2"/>
          <p:cNvSpPr>
            <a:spLocks noGrp="1"/>
          </p:cNvSpPr>
          <p:nvPr>
            <p:ph idx="1"/>
          </p:nvPr>
        </p:nvSpPr>
        <p:spPr>
          <a:xfrm>
            <a:off x="677334" y="1270000"/>
            <a:ext cx="8938614" cy="3880773"/>
          </a:xfrm>
        </p:spPr>
        <p:txBody>
          <a:bodyPr>
            <a:noAutofit/>
          </a:bodyPr>
          <a:lstStyle/>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Computer Ethic</a:t>
            </a:r>
            <a:r>
              <a:rPr lang="en-US" sz="1900">
                <a:latin typeface="Calibri" panose="020F0502020204030204" pitchFamily="34" charset="0"/>
                <a:ea typeface="Calibri" panose="020F0502020204030204" pitchFamily="34" charset="0"/>
                <a:cs typeface="Calibri" panose="020F0502020204030204" pitchFamily="34" charset="0"/>
              </a:rPr>
              <a:t>: How to computer can solve problems in the same ethics way as humans? </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Bias and Fairness</a:t>
            </a:r>
            <a:r>
              <a:rPr lang="en-US" sz="1900">
                <a:latin typeface="Calibri" panose="020F0502020204030204" pitchFamily="34" charset="0"/>
                <a:ea typeface="Calibri" panose="020F0502020204030204" pitchFamily="34" charset="0"/>
                <a:cs typeface="Calibri" panose="020F0502020204030204" pitchFamily="34" charset="0"/>
              </a:rPr>
              <a:t>: AI algorithms trained on biased data can perpetuate or amplify these biases in their outputs, leading to unfair or discriminatory outcomes. Mitigating data bias and ensuring fairness in AI systems is crucial.</a:t>
            </a:r>
          </a:p>
          <a:p>
            <a:r>
              <a:rPr lang="en-US" sz="1900" b="1" err="1">
                <a:solidFill>
                  <a:srgbClr val="FF0000"/>
                </a:solidFill>
                <a:latin typeface="Calibri" panose="020F0502020204030204" pitchFamily="34" charset="0"/>
                <a:ea typeface="Calibri" panose="020F0502020204030204" pitchFamily="34" charset="0"/>
                <a:cs typeface="Calibri" panose="020F0502020204030204" pitchFamily="34" charset="0"/>
              </a:rPr>
              <a:t>Godel's</a:t>
            </a:r>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 incompleteness theorems</a:t>
            </a:r>
            <a:r>
              <a:rPr lang="en-US" sz="1900">
                <a:latin typeface="Calibri" panose="020F0502020204030204" pitchFamily="34" charset="0"/>
                <a:ea typeface="Calibri" panose="020F0502020204030204" pitchFamily="34" charset="0"/>
                <a:cs typeface="Calibri" panose="020F0502020204030204" pitchFamily="34" charset="0"/>
              </a:rPr>
              <a:t>: These theorems demonstrate that any sufficiently powerful formal system will always have true statements that cannot be proven within that system. This implies limitations to the provability of certain truths within formalized systems used in computer science.</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Computability Theory</a:t>
            </a:r>
            <a:r>
              <a:rPr lang="en-US" sz="1900">
                <a:latin typeface="Calibri" panose="020F0502020204030204" pitchFamily="34" charset="0"/>
                <a:ea typeface="Calibri" panose="020F0502020204030204" pitchFamily="34" charset="0"/>
                <a:cs typeface="Calibri" panose="020F0502020204030204" pitchFamily="34" charset="0"/>
              </a:rPr>
              <a:t>: This branch explores what problems can be solved by a computer in principle. It establishes the existence of inherently </a:t>
            </a:r>
            <a:r>
              <a:rPr lang="en-US" sz="1900" err="1">
                <a:latin typeface="Calibri" panose="020F0502020204030204" pitchFamily="34" charset="0"/>
                <a:ea typeface="Calibri" panose="020F0502020204030204" pitchFamily="34" charset="0"/>
                <a:cs typeface="Calibri" panose="020F0502020204030204" pitchFamily="34" charset="0"/>
              </a:rPr>
              <a:t>uncomputable</a:t>
            </a:r>
            <a:r>
              <a:rPr lang="en-US" sz="1900">
                <a:latin typeface="Calibri" panose="020F0502020204030204" pitchFamily="34" charset="0"/>
                <a:ea typeface="Calibri" panose="020F0502020204030204" pitchFamily="34" charset="0"/>
                <a:cs typeface="Calibri" panose="020F0502020204030204" pitchFamily="34" charset="0"/>
              </a:rPr>
              <a:t> problems, meaning no algorithm can ever solve them, regardless of the computational resources available.</a:t>
            </a:r>
          </a:p>
          <a:p>
            <a:pPr marL="742950" lvl="2" indent="-342900"/>
            <a:r>
              <a:rPr lang="en-US" sz="1900"/>
              <a:t>A famous example is the </a:t>
            </a:r>
            <a:r>
              <a:rPr lang="en-US" sz="1900" b="1">
                <a:solidFill>
                  <a:srgbClr val="FF0000"/>
                </a:solidFill>
              </a:rPr>
              <a:t>Halting Problem</a:t>
            </a:r>
            <a:r>
              <a:rPr lang="en-US" sz="1900"/>
              <a:t>, which asks if there exists a program that can determine whether any other program will run forever or eventually halt. It has been proven to be </a:t>
            </a:r>
            <a:r>
              <a:rPr lang="en-US" sz="1900" err="1"/>
              <a:t>uncomputable</a:t>
            </a:r>
            <a:r>
              <a:rPr lang="en-US" sz="1900"/>
              <a:t>.</a:t>
            </a:r>
          </a:p>
          <a:p>
            <a:endParaRPr lang="en-US" sz="1900">
              <a:latin typeface="Calibri" panose="020F0502020204030204" pitchFamily="34" charset="0"/>
              <a:ea typeface="Calibri" panose="020F0502020204030204" pitchFamily="34" charset="0"/>
              <a:cs typeface="Calibri" panose="020F0502020204030204" pitchFamily="34" charset="0"/>
            </a:endParaRPr>
          </a:p>
          <a:p>
            <a:endParaRPr lang="en-US" sz="19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1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5660"/>
            <a:ext cx="8596668" cy="1320800"/>
          </a:xfrm>
        </p:spPr>
        <p:txBody>
          <a:bodyPr/>
          <a:lstStyle/>
          <a:p>
            <a:r>
              <a:rPr lang="en-US"/>
              <a:t>The computers as the combination of Human and Machine?</a:t>
            </a:r>
          </a:p>
        </p:txBody>
      </p:sp>
      <p:sp>
        <p:nvSpPr>
          <p:cNvPr id="3" name="Content Placeholder 2"/>
          <p:cNvSpPr>
            <a:spLocks noGrp="1"/>
          </p:cNvSpPr>
          <p:nvPr>
            <p:ph idx="1"/>
          </p:nvPr>
        </p:nvSpPr>
        <p:spPr>
          <a:xfrm>
            <a:off x="677334" y="1816460"/>
            <a:ext cx="8596668" cy="3880773"/>
          </a:xfrm>
        </p:spPr>
        <p:txBody>
          <a:bodyPr>
            <a:noAutofit/>
          </a:bodyPr>
          <a:lstStyle/>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Computers can simulate human learning</a:t>
            </a:r>
            <a:r>
              <a:rPr lang="en-US" sz="1900">
                <a:latin typeface="Calibri" panose="020F0502020204030204" pitchFamily="34" charset="0"/>
                <a:ea typeface="Calibri" panose="020F0502020204030204" pitchFamily="34" charset="0"/>
                <a:cs typeface="Calibri" panose="020F0502020204030204" pitchFamily="34" charset="0"/>
              </a:rPr>
              <a:t>: Based on data and algorithms provided by humans, the computer can learn existing data and make decisions/predictions for new data with the same form and amount of information as the provided data. </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Helps humans perform complex series of calculations </a:t>
            </a:r>
            <a:r>
              <a:rPr lang="en-US" sz="1900">
                <a:latin typeface="Calibri" panose="020F0502020204030204" pitchFamily="34" charset="0"/>
                <a:ea typeface="Calibri" panose="020F0502020204030204" pitchFamily="34" charset="0"/>
                <a:cs typeface="Calibri" panose="020F0502020204030204" pitchFamily="34" charset="0"/>
              </a:rPr>
              <a:t>quickly and accurately according to human settings. Replaces humans to perform some pre-set tasks automatically.</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Domain Knowledge and Understanding</a:t>
            </a:r>
            <a:r>
              <a:rPr lang="en-US" sz="1900">
                <a:latin typeface="Calibri" panose="020F0502020204030204" pitchFamily="34" charset="0"/>
                <a:ea typeface="Calibri" panose="020F0502020204030204" pitchFamily="34" charset="0"/>
                <a:cs typeface="Calibri" panose="020F0502020204030204" pitchFamily="34" charset="0"/>
              </a:rPr>
              <a:t>: Humans bring their specific knowledge and understanding of the world to the table. This can be crucial for tasks like interpreting data, making judgments, and ensuring the solutions align with real-world context.</a:t>
            </a:r>
          </a:p>
          <a:p>
            <a:r>
              <a:rPr lang="en-US" sz="1900" b="1">
                <a:solidFill>
                  <a:srgbClr val="FF0000"/>
                </a:solidFill>
                <a:latin typeface="Calibri" panose="020F0502020204030204" pitchFamily="34" charset="0"/>
                <a:ea typeface="Calibri" panose="020F0502020204030204" pitchFamily="34" charset="0"/>
                <a:cs typeface="Calibri" panose="020F0502020204030204" pitchFamily="34" charset="0"/>
              </a:rPr>
              <a:t>Hybrid Intelligence</a:t>
            </a:r>
            <a:r>
              <a:rPr lang="en-US" sz="1900">
                <a:latin typeface="Calibri" panose="020F0502020204030204" pitchFamily="34" charset="0"/>
                <a:ea typeface="Calibri" panose="020F0502020204030204" pitchFamily="34" charset="0"/>
                <a:cs typeface="Calibri" panose="020F0502020204030204" pitchFamily="34" charset="0"/>
              </a:rPr>
              <a:t>: This emerging field focuses on creating systems that combine human and machine intelligence to achieve tasks beyond the capabilities of either alone. For example, a system analyzing medical images might combine machine learning algorithms for image recognition with the experience of a doctor to make diagnoses.</a:t>
            </a:r>
          </a:p>
        </p:txBody>
      </p:sp>
    </p:spTree>
    <p:extLst>
      <p:ext uri="{BB962C8B-B14F-4D97-AF65-F5344CB8AC3E}">
        <p14:creationId xmlns:p14="http://schemas.microsoft.com/office/powerpoint/2010/main" val="202823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0701-D117-0E3A-849E-151F9E5EBE97}"/>
              </a:ext>
            </a:extLst>
          </p:cNvPr>
          <p:cNvSpPr>
            <a:spLocks noGrp="1"/>
          </p:cNvSpPr>
          <p:nvPr>
            <p:ph type="title"/>
          </p:nvPr>
        </p:nvSpPr>
        <p:spPr/>
        <p:txBody>
          <a:bodyPr/>
          <a:lstStyle/>
          <a:p>
            <a:r>
              <a:rPr lang="en-US"/>
              <a:t>Future Vision </a:t>
            </a:r>
            <a:endParaRPr lang="vi-VN"/>
          </a:p>
        </p:txBody>
      </p:sp>
      <p:sp>
        <p:nvSpPr>
          <p:cNvPr id="3" name="Content Placeholder 2">
            <a:extLst>
              <a:ext uri="{FF2B5EF4-FFF2-40B4-BE49-F238E27FC236}">
                <a16:creationId xmlns:a16="http://schemas.microsoft.com/office/drawing/2014/main" id="{AEAA0046-69D2-71DC-B73B-A00DA1B62FE7}"/>
              </a:ext>
            </a:extLst>
          </p:cNvPr>
          <p:cNvSpPr>
            <a:spLocks noGrp="1"/>
          </p:cNvSpPr>
          <p:nvPr>
            <p:ph idx="1"/>
          </p:nvPr>
        </p:nvSpPr>
        <p:spPr>
          <a:xfrm>
            <a:off x="677334" y="1390290"/>
            <a:ext cx="8596668" cy="3880773"/>
          </a:xfrm>
        </p:spPr>
        <p:txBody>
          <a:bodyPr vert="horz" lIns="91440" tIns="45720" rIns="91440" bIns="45720" rtlCol="0" anchor="t">
            <a:normAutofit/>
          </a:bodyPr>
          <a:lstStyle/>
          <a:p>
            <a:r>
              <a:rPr lang="en-US"/>
              <a:t>Solvable problems: </a:t>
            </a:r>
          </a:p>
          <a:p>
            <a:pPr lvl="1"/>
            <a:r>
              <a:rPr lang="en-US"/>
              <a:t>Universe traveling </a:t>
            </a:r>
          </a:p>
          <a:p>
            <a:pPr lvl="1"/>
            <a:r>
              <a:rPr lang="en-US"/>
              <a:t>Humans can control computers with their mind: </a:t>
            </a:r>
            <a:r>
              <a:rPr lang="en-US">
                <a:highlight>
                  <a:srgbClr val="FFFF00"/>
                </a:highlight>
                <a:ea typeface="+mn-lt"/>
                <a:cs typeface="+mn-lt"/>
              </a:rPr>
              <a:t>Neural Link</a:t>
            </a:r>
          </a:p>
          <a:p>
            <a:pPr lvl="1"/>
            <a:r>
              <a:rPr lang="en-US">
                <a:ea typeface="+mn-lt"/>
                <a:cs typeface="+mn-lt"/>
              </a:rPr>
              <a:t>Humans can live in a simulated world: </a:t>
            </a:r>
            <a:r>
              <a:rPr lang="en-US">
                <a:highlight>
                  <a:srgbClr val="FFFF00"/>
                </a:highlight>
                <a:ea typeface="+mn-lt"/>
                <a:cs typeface="+mn-lt"/>
              </a:rPr>
              <a:t>Matrix world</a:t>
            </a:r>
            <a:endParaRPr lang="en-US">
              <a:highlight>
                <a:srgbClr val="FFFF00"/>
              </a:highlight>
            </a:endParaRPr>
          </a:p>
          <a:p>
            <a:pPr lvl="1"/>
            <a:r>
              <a:rPr lang="en-US"/>
              <a:t>World digitalizing</a:t>
            </a:r>
          </a:p>
          <a:p>
            <a:pPr lvl="1"/>
            <a:r>
              <a:rPr lang="en-US"/>
              <a:t>Nano </a:t>
            </a:r>
            <a:r>
              <a:rPr lang="en-US" err="1"/>
              <a:t>rehealing</a:t>
            </a:r>
          </a:p>
          <a:p>
            <a:r>
              <a:rPr lang="en-US"/>
              <a:t>Challenging problems: </a:t>
            </a:r>
          </a:p>
          <a:p>
            <a:pPr lvl="1"/>
            <a:r>
              <a:rPr lang="en-US"/>
              <a:t>Ethical field: Computers do not have emotions or humanity like humans to consider humane and emotional issues.</a:t>
            </a:r>
          </a:p>
          <a:p>
            <a:pPr lvl="1"/>
            <a:endParaRPr lang="en-US"/>
          </a:p>
          <a:p>
            <a:pPr lvl="1"/>
            <a:endParaRPr lang="en-US"/>
          </a:p>
        </p:txBody>
      </p:sp>
    </p:spTree>
    <p:extLst>
      <p:ext uri="{BB962C8B-B14F-4D97-AF65-F5344CB8AC3E}">
        <p14:creationId xmlns:p14="http://schemas.microsoft.com/office/powerpoint/2010/main" val="220190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384A-FDD0-25D9-FB9B-184EAE343849}"/>
              </a:ext>
            </a:extLst>
          </p:cNvPr>
          <p:cNvSpPr>
            <a:spLocks noGrp="1"/>
          </p:cNvSpPr>
          <p:nvPr>
            <p:ph type="title"/>
          </p:nvPr>
        </p:nvSpPr>
        <p:spPr/>
        <p:txBody>
          <a:bodyPr/>
          <a:lstStyle/>
          <a:p>
            <a:r>
              <a:rPr lang="en-US"/>
              <a:t>References</a:t>
            </a:r>
            <a:endParaRPr lang="vi-VN"/>
          </a:p>
        </p:txBody>
      </p:sp>
      <p:sp>
        <p:nvSpPr>
          <p:cNvPr id="3" name="Content Placeholder 2">
            <a:extLst>
              <a:ext uri="{FF2B5EF4-FFF2-40B4-BE49-F238E27FC236}">
                <a16:creationId xmlns:a16="http://schemas.microsoft.com/office/drawing/2014/main" id="{6FCF097F-5E01-157A-F0C2-942B3A9C9F10}"/>
              </a:ext>
            </a:extLst>
          </p:cNvPr>
          <p:cNvSpPr>
            <a:spLocks noGrp="1"/>
          </p:cNvSpPr>
          <p:nvPr>
            <p:ph idx="1"/>
          </p:nvPr>
        </p:nvSpPr>
        <p:spPr/>
        <p:txBody>
          <a:bodyPr vert="horz" lIns="91440" tIns="45720" rIns="91440" bIns="45720" rtlCol="0" anchor="t">
            <a:normAutofit/>
          </a:bodyPr>
          <a:lstStyle/>
          <a:p>
            <a:r>
              <a:rPr lang="vi-VN">
                <a:latin typeface="Arial"/>
                <a:cs typeface="Arial"/>
                <a:hlinkClick r:id="rId2"/>
              </a:rPr>
              <a:t>https://computerstudypoint.com/what-are-the-limitations-of-computer/</a:t>
            </a:r>
            <a:endParaRPr lang="vi-VN">
              <a:latin typeface="Arial" panose="020B0604020202020204" pitchFamily="34" charset="0"/>
              <a:cs typeface="Arial" panose="020B0604020202020204" pitchFamily="34" charset="0"/>
            </a:endParaRPr>
          </a:p>
          <a:p>
            <a:r>
              <a:rPr lang="vi-VN">
                <a:latin typeface="Arial"/>
                <a:cs typeface="Arial"/>
              </a:rPr>
              <a:t>Neural Link: </a:t>
            </a:r>
            <a:r>
              <a:rPr lang="vi-VN">
                <a:hlinkClick r:id="rId3"/>
              </a:rPr>
              <a:t>https://en.wikipedia.org/wiki/Neuralink</a:t>
            </a:r>
          </a:p>
          <a:p>
            <a:r>
              <a:rPr lang="vi-VN">
                <a:latin typeface="Arial"/>
                <a:ea typeface="+mn-lt"/>
                <a:cs typeface="Arial"/>
              </a:rPr>
              <a:t>Matrix: </a:t>
            </a:r>
          </a:p>
          <a:p>
            <a:r>
              <a:rPr lang="vi-VN">
                <a:ea typeface="+mn-lt"/>
                <a:cs typeface="+mn-lt"/>
                <a:hlinkClick r:id="rId4"/>
              </a:rPr>
              <a:t>Did you solve it? Gödel’s incompleteness theorem | Mathematics | The Guardian</a:t>
            </a:r>
            <a:endParaRPr lang="vi-VN">
              <a:latin typeface="Arial"/>
              <a:cs typeface="Arial" panose="020B0604020202020204" pitchFamily="34" charset="0"/>
            </a:endParaRPr>
          </a:p>
        </p:txBody>
      </p:sp>
    </p:spTree>
    <p:extLst>
      <p:ext uri="{BB962C8B-B14F-4D97-AF65-F5344CB8AC3E}">
        <p14:creationId xmlns:p14="http://schemas.microsoft.com/office/powerpoint/2010/main" val="3537294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Computation  Powers and Limits</vt:lpstr>
      <vt:lpstr>What is computation? </vt:lpstr>
      <vt:lpstr>Powers of computations</vt:lpstr>
      <vt:lpstr>Limit of computation </vt:lpstr>
      <vt:lpstr>Some issues about limits of computation</vt:lpstr>
      <vt:lpstr>The computers as the combination of Human and Machine?</vt:lpstr>
      <vt:lpstr>Future Vision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dc:title>
  <dc:creator>Admin</dc:creator>
  <cp:revision>1</cp:revision>
  <dcterms:created xsi:type="dcterms:W3CDTF">2024-02-28T01:39:29Z</dcterms:created>
  <dcterms:modified xsi:type="dcterms:W3CDTF">2024-02-28T07:11:26Z</dcterms:modified>
</cp:coreProperties>
</file>