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70" r:id="rId5"/>
    <p:sldId id="271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F1283F-6E34-4A41-876B-009B55BA266C}" type="datetimeFigureOut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6D7B62-5354-4705-B33A-EDE51C876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A99B22-DE0E-4542-A805-9AA170BBB525}" type="datetimeFigureOut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0AF4F6-EB16-43C5-85A7-1D5EF5935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952503"/>
            <a:ext cx="54752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90503"/>
            <a:ext cx="8077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1CA4170-267E-4BA1-BE0A-AF96ADFB9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8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CAA0-3107-41D8-BEAF-A06835C1D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608C7-C164-4C58-B0FF-C25D4B6D2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44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5E70C-84EA-45F6-B54F-8D30394FA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54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EF1F-966E-4607-BBA3-38E478B6F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1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5CB5-E1A9-4C9C-8A82-CA46ADFF4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1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4E021-7246-4276-828F-8DB37F8A4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9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20697-41BE-431E-B5AD-3BD0A0E5D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4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CAA3-3C9E-46D1-82C9-DD3E80A40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9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0237E-9963-4D35-840B-13712BFCE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5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9CD8E-F930-4FAA-868D-863EE39CE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3362-364B-4072-9F4E-16C9D06B8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9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82"/>
          <p:cNvSpPr>
            <a:spLocks/>
          </p:cNvSpPr>
          <p:nvPr userDrawn="1"/>
        </p:nvSpPr>
        <p:spPr bwMode="auto">
          <a:xfrm>
            <a:off x="8062913" y="5745163"/>
            <a:ext cx="290512" cy="414337"/>
          </a:xfrm>
          <a:custGeom>
            <a:avLst/>
            <a:gdLst>
              <a:gd name="T0" fmla="*/ 2147483646 w 13694"/>
              <a:gd name="T1" fmla="*/ 2147483646 h 19580"/>
              <a:gd name="T2" fmla="*/ 2147483646 w 13694"/>
              <a:gd name="T3" fmla="*/ 2147483646 h 19580"/>
              <a:gd name="T4" fmla="*/ 2147483646 w 13694"/>
              <a:gd name="T5" fmla="*/ 2147483646 h 19580"/>
              <a:gd name="T6" fmla="*/ 2147483646 w 13694"/>
              <a:gd name="T7" fmla="*/ 2147483646 h 19580"/>
              <a:gd name="T8" fmla="*/ 2147483646 w 13694"/>
              <a:gd name="T9" fmla="*/ 2147483646 h 19580"/>
              <a:gd name="T10" fmla="*/ 2147483646 w 13694"/>
              <a:gd name="T11" fmla="*/ 2147483646 h 19580"/>
              <a:gd name="T12" fmla="*/ 2147483646 w 13694"/>
              <a:gd name="T13" fmla="*/ 2147483646 h 19580"/>
              <a:gd name="T14" fmla="*/ 2147483646 w 13694"/>
              <a:gd name="T15" fmla="*/ 2147483646 h 19580"/>
              <a:gd name="T16" fmla="*/ 2147483646 w 13694"/>
              <a:gd name="T17" fmla="*/ 2147483646 h 19580"/>
              <a:gd name="T18" fmla="*/ 2147483646 w 13694"/>
              <a:gd name="T19" fmla="*/ 2147483646 h 19580"/>
              <a:gd name="T20" fmla="*/ 2147483646 w 13694"/>
              <a:gd name="T21" fmla="*/ 2147483646 h 19580"/>
              <a:gd name="T22" fmla="*/ 2147483646 w 13694"/>
              <a:gd name="T23" fmla="*/ 2147483646 h 19580"/>
              <a:gd name="T24" fmla="*/ 2147483646 w 13694"/>
              <a:gd name="T25" fmla="*/ 2147483646 h 19580"/>
              <a:gd name="T26" fmla="*/ 2147483646 w 13694"/>
              <a:gd name="T27" fmla="*/ 2147483646 h 19580"/>
              <a:gd name="T28" fmla="*/ 2147483646 w 13694"/>
              <a:gd name="T29" fmla="*/ 2147483646 h 19580"/>
              <a:gd name="T30" fmla="*/ 1916539762 w 13694"/>
              <a:gd name="T31" fmla="*/ 2147483646 h 19580"/>
              <a:gd name="T32" fmla="*/ 2147483646 w 13694"/>
              <a:gd name="T33" fmla="*/ 2147483646 h 19580"/>
              <a:gd name="T34" fmla="*/ 2147483646 w 13694"/>
              <a:gd name="T35" fmla="*/ 2147483646 h 19580"/>
              <a:gd name="T36" fmla="*/ 2147483646 w 13694"/>
              <a:gd name="T37" fmla="*/ 2147483646 h 19580"/>
              <a:gd name="T38" fmla="*/ 2147483646 w 13694"/>
              <a:gd name="T39" fmla="*/ 2147483646 h 19580"/>
              <a:gd name="T40" fmla="*/ 2147483646 w 13694"/>
              <a:gd name="T41" fmla="*/ 2147483646 h 19580"/>
              <a:gd name="T42" fmla="*/ 2147483646 w 13694"/>
              <a:gd name="T43" fmla="*/ 2147483646 h 19580"/>
              <a:gd name="T44" fmla="*/ 2147483646 w 13694"/>
              <a:gd name="T45" fmla="*/ 2147483646 h 19580"/>
              <a:gd name="T46" fmla="*/ 2147483646 w 13694"/>
              <a:gd name="T47" fmla="*/ 2147483646 h 19580"/>
              <a:gd name="T48" fmla="*/ 2147483646 w 13694"/>
              <a:gd name="T49" fmla="*/ 2147483646 h 19580"/>
              <a:gd name="T50" fmla="*/ 2147483646 w 13694"/>
              <a:gd name="T51" fmla="*/ 2147483646 h 19580"/>
              <a:gd name="T52" fmla="*/ 2147483646 w 13694"/>
              <a:gd name="T53" fmla="*/ 2147483646 h 19580"/>
              <a:gd name="T54" fmla="*/ 2147483646 w 13694"/>
              <a:gd name="T55" fmla="*/ 2147483646 h 19580"/>
              <a:gd name="T56" fmla="*/ 2147483646 w 13694"/>
              <a:gd name="T57" fmla="*/ 2147483646 h 19580"/>
              <a:gd name="T58" fmla="*/ 2147483646 w 13694"/>
              <a:gd name="T59" fmla="*/ 2147483646 h 19580"/>
              <a:gd name="T60" fmla="*/ 2147483646 w 13694"/>
              <a:gd name="T61" fmla="*/ 2147483646 h 19580"/>
              <a:gd name="T62" fmla="*/ 2147483646 w 13694"/>
              <a:gd name="T63" fmla="*/ 2147483646 h 19580"/>
              <a:gd name="T64" fmla="*/ 2147483646 w 13694"/>
              <a:gd name="T65" fmla="*/ 2147483646 h 19580"/>
              <a:gd name="T66" fmla="*/ 2147483646 w 13694"/>
              <a:gd name="T67" fmla="*/ 2147483646 h 19580"/>
              <a:gd name="T68" fmla="*/ 2147483646 w 13694"/>
              <a:gd name="T69" fmla="*/ 2147483646 h 19580"/>
              <a:gd name="T70" fmla="*/ 2147483646 w 13694"/>
              <a:gd name="T71" fmla="*/ 2147483646 h 19580"/>
              <a:gd name="T72" fmla="*/ 2147483646 w 13694"/>
              <a:gd name="T73" fmla="*/ 2147483646 h 19580"/>
              <a:gd name="T74" fmla="*/ 2147483646 w 13694"/>
              <a:gd name="T75" fmla="*/ 2147483646 h 19580"/>
              <a:gd name="T76" fmla="*/ 2147483646 w 13694"/>
              <a:gd name="T77" fmla="*/ 2147483646 h 19580"/>
              <a:gd name="T78" fmla="*/ 2147483646 w 13694"/>
              <a:gd name="T79" fmla="*/ 2147483646 h 19580"/>
              <a:gd name="T80" fmla="*/ 2147483646 w 13694"/>
              <a:gd name="T81" fmla="*/ 2147483646 h 19580"/>
              <a:gd name="T82" fmla="*/ 2147483646 w 13694"/>
              <a:gd name="T83" fmla="*/ 2147483646 h 19580"/>
              <a:gd name="T84" fmla="*/ 2147483646 w 13694"/>
              <a:gd name="T85" fmla="*/ 2147483646 h 19580"/>
              <a:gd name="T86" fmla="*/ 2147483646 w 13694"/>
              <a:gd name="T87" fmla="*/ 2147483646 h 19580"/>
              <a:gd name="T88" fmla="*/ 2147483646 w 13694"/>
              <a:gd name="T89" fmla="*/ 2147483646 h 19580"/>
              <a:gd name="T90" fmla="*/ 2147483646 w 13694"/>
              <a:gd name="T91" fmla="*/ 2147483646 h 19580"/>
              <a:gd name="T92" fmla="*/ 2147483646 w 13694"/>
              <a:gd name="T93" fmla="*/ 2147483646 h 19580"/>
              <a:gd name="T94" fmla="*/ 2147483646 w 13694"/>
              <a:gd name="T95" fmla="*/ 2147483646 h 19580"/>
              <a:gd name="T96" fmla="*/ 2147483646 w 13694"/>
              <a:gd name="T97" fmla="*/ 2147483646 h 1958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3694"/>
              <a:gd name="T148" fmla="*/ 0 h 19580"/>
              <a:gd name="T149" fmla="*/ 13694 w 13694"/>
              <a:gd name="T150" fmla="*/ 19580 h 1958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3694" h="19580" extrusionOk="0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lnTo>
                  <a:pt x="59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027" name="Shape 185"/>
          <p:cNvSpPr>
            <a:spLocks/>
          </p:cNvSpPr>
          <p:nvPr userDrawn="1"/>
        </p:nvSpPr>
        <p:spPr bwMode="auto">
          <a:xfrm flipH="1">
            <a:off x="7874000" y="5970588"/>
            <a:ext cx="1284288" cy="338137"/>
          </a:xfrm>
          <a:custGeom>
            <a:avLst/>
            <a:gdLst>
              <a:gd name="T0" fmla="*/ 2147483646 w 43001"/>
              <a:gd name="T1" fmla="*/ 2147483646 h 11352"/>
              <a:gd name="T2" fmla="*/ 2147483646 w 43001"/>
              <a:gd name="T3" fmla="*/ 2147483646 h 11352"/>
              <a:gd name="T4" fmla="*/ 2147483646 w 43001"/>
              <a:gd name="T5" fmla="*/ 2147483646 h 11352"/>
              <a:gd name="T6" fmla="*/ 2147483646 w 43001"/>
              <a:gd name="T7" fmla="*/ 2147483646 h 11352"/>
              <a:gd name="T8" fmla="*/ 2147483646 w 43001"/>
              <a:gd name="T9" fmla="*/ 2147483646 h 11352"/>
              <a:gd name="T10" fmla="*/ 2147483646 w 43001"/>
              <a:gd name="T11" fmla="*/ 2147483646 h 11352"/>
              <a:gd name="T12" fmla="*/ 2147483646 w 43001"/>
              <a:gd name="T13" fmla="*/ 2147483646 h 11352"/>
              <a:gd name="T14" fmla="*/ 2147483646 w 43001"/>
              <a:gd name="T15" fmla="*/ 2147483646 h 11352"/>
              <a:gd name="T16" fmla="*/ 2147483646 w 43001"/>
              <a:gd name="T17" fmla="*/ 2147483646 h 11352"/>
              <a:gd name="T18" fmla="*/ 2147483646 w 43001"/>
              <a:gd name="T19" fmla="*/ 2147483646 h 11352"/>
              <a:gd name="T20" fmla="*/ 2147483646 w 43001"/>
              <a:gd name="T21" fmla="*/ 2147483646 h 11352"/>
              <a:gd name="T22" fmla="*/ 2147483646 w 43001"/>
              <a:gd name="T23" fmla="*/ 2147483646 h 11352"/>
              <a:gd name="T24" fmla="*/ 2147483646 w 43001"/>
              <a:gd name="T25" fmla="*/ 2147483646 h 11352"/>
              <a:gd name="T26" fmla="*/ 0 w 43001"/>
              <a:gd name="T27" fmla="*/ 2147483646 h 11352"/>
              <a:gd name="T28" fmla="*/ 2147483646 w 43001"/>
              <a:gd name="T29" fmla="*/ 2147483646 h 11352"/>
              <a:gd name="T30" fmla="*/ 2147483646 w 43001"/>
              <a:gd name="T31" fmla="*/ 2147483646 h 11352"/>
              <a:gd name="T32" fmla="*/ 2147483646 w 43001"/>
              <a:gd name="T33" fmla="*/ 2147483646 h 11352"/>
              <a:gd name="T34" fmla="*/ 2147483646 w 43001"/>
              <a:gd name="T35" fmla="*/ 2147483646 h 11352"/>
              <a:gd name="T36" fmla="*/ 2147483646 w 43001"/>
              <a:gd name="T37" fmla="*/ 2147483646 h 11352"/>
              <a:gd name="T38" fmla="*/ 2147483646 w 43001"/>
              <a:gd name="T39" fmla="*/ 2147483646 h 11352"/>
              <a:gd name="T40" fmla="*/ 2147483646 w 43001"/>
              <a:gd name="T41" fmla="*/ 2147483646 h 11352"/>
              <a:gd name="T42" fmla="*/ 2147483646 w 43001"/>
              <a:gd name="T43" fmla="*/ 2147483646 h 11352"/>
              <a:gd name="T44" fmla="*/ 2147483646 w 43001"/>
              <a:gd name="T45" fmla="*/ 2147483646 h 11352"/>
              <a:gd name="T46" fmla="*/ 2147483646 w 43001"/>
              <a:gd name="T47" fmla="*/ 2147483646 h 11352"/>
              <a:gd name="T48" fmla="*/ 2147483646 w 43001"/>
              <a:gd name="T49" fmla="*/ 2147483646 h 11352"/>
              <a:gd name="T50" fmla="*/ 2147483646 w 43001"/>
              <a:gd name="T51" fmla="*/ 2147483646 h 11352"/>
              <a:gd name="T52" fmla="*/ 2147483646 w 43001"/>
              <a:gd name="T53" fmla="*/ 2147483646 h 11352"/>
              <a:gd name="T54" fmla="*/ 2147483646 w 43001"/>
              <a:gd name="T55" fmla="*/ 2147483646 h 11352"/>
              <a:gd name="T56" fmla="*/ 2147483646 w 43001"/>
              <a:gd name="T57" fmla="*/ 2147483646 h 11352"/>
              <a:gd name="T58" fmla="*/ 2147483646 w 43001"/>
              <a:gd name="T59" fmla="*/ 2147483646 h 11352"/>
              <a:gd name="T60" fmla="*/ 2147483646 w 43001"/>
              <a:gd name="T61" fmla="*/ 2147483646 h 11352"/>
              <a:gd name="T62" fmla="*/ 2147483646 w 43001"/>
              <a:gd name="T63" fmla="*/ 2147483646 h 11352"/>
              <a:gd name="T64" fmla="*/ 2147483646 w 43001"/>
              <a:gd name="T65" fmla="*/ 2147483646 h 11352"/>
              <a:gd name="T66" fmla="*/ 2147483646 w 43001"/>
              <a:gd name="T67" fmla="*/ 2147483646 h 11352"/>
              <a:gd name="T68" fmla="*/ 2147483646 w 43001"/>
              <a:gd name="T69" fmla="*/ 2147483646 h 11352"/>
              <a:gd name="T70" fmla="*/ 2147483646 w 43001"/>
              <a:gd name="T71" fmla="*/ 2147483646 h 11352"/>
              <a:gd name="T72" fmla="*/ 2147483646 w 43001"/>
              <a:gd name="T73" fmla="*/ 2147483646 h 11352"/>
              <a:gd name="T74" fmla="*/ 2147483646 w 43001"/>
              <a:gd name="T75" fmla="*/ 2147483646 h 11352"/>
              <a:gd name="T76" fmla="*/ 2147483646 w 43001"/>
              <a:gd name="T77" fmla="*/ 2147483646 h 11352"/>
              <a:gd name="T78" fmla="*/ 2147483646 w 43001"/>
              <a:gd name="T79" fmla="*/ 2147483646 h 11352"/>
              <a:gd name="T80" fmla="*/ 2147483646 w 43001"/>
              <a:gd name="T81" fmla="*/ 2147483646 h 11352"/>
              <a:gd name="T82" fmla="*/ 2147483646 w 43001"/>
              <a:gd name="T83" fmla="*/ 2147483646 h 11352"/>
              <a:gd name="T84" fmla="*/ 2147483646 w 43001"/>
              <a:gd name="T85" fmla="*/ 2147483646 h 11352"/>
              <a:gd name="T86" fmla="*/ 2147483646 w 43001"/>
              <a:gd name="T87" fmla="*/ 2147483646 h 11352"/>
              <a:gd name="T88" fmla="*/ 2147483646 w 43001"/>
              <a:gd name="T89" fmla="*/ 2147483646 h 113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001"/>
              <a:gd name="T136" fmla="*/ 0 h 11352"/>
              <a:gd name="T137" fmla="*/ 43001 w 43001"/>
              <a:gd name="T138" fmla="*/ 11352 h 113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lnTo>
                  <a:pt x="2546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b="0" i="0" u="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graphicFrame>
        <p:nvGraphicFramePr>
          <p:cNvPr id="1030" name="Object 2"/>
          <p:cNvGraphicFramePr>
            <a:graphicFrameLocks noChangeAspect="1"/>
          </p:cNvGraphicFramePr>
          <p:nvPr userDrawn="1"/>
        </p:nvGraphicFramePr>
        <p:xfrm>
          <a:off x="-14288" y="-26988"/>
          <a:ext cx="9194801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15" imgW="1523810" imgH="114286" progId="">
                  <p:embed/>
                </p:oleObj>
              </mc:Choice>
              <mc:Fallback>
                <p:oleObj r:id="rId15" imgW="1523810" imgH="1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-26988"/>
                        <a:ext cx="9194801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2C92F8E-C717-4284-8CDC-415DD07F6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44"/>
          <p:cNvSpPr>
            <a:spLocks noChangeArrowheads="1"/>
          </p:cNvSpPr>
          <p:nvPr/>
        </p:nvSpPr>
        <p:spPr bwMode="gray">
          <a:xfrm>
            <a:off x="0" y="990600"/>
            <a:ext cx="9144000" cy="79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9" name="Rectangle 44"/>
          <p:cNvSpPr>
            <a:spLocks noChangeArrowheads="1"/>
          </p:cNvSpPr>
          <p:nvPr userDrawn="1"/>
        </p:nvSpPr>
        <p:spPr bwMode="gray">
          <a:xfrm>
            <a:off x="4763" y="6302375"/>
            <a:ext cx="9144000" cy="79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pic>
        <p:nvPicPr>
          <p:cNvPr id="15" name="Shape 92"/>
          <p:cNvPicPr preferRelativeResize="0"/>
          <p:nvPr userDrawn="1"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6718" y="6030502"/>
            <a:ext cx="566850" cy="566850"/>
          </a:xfrm>
          <a:prstGeom prst="ellipse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0" u="none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39925"/>
            <a:ext cx="80772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Thị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giác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máy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nâng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cao</a:t>
            </a:r>
            <a:endParaRPr lang="en-US" sz="3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6407150" y="2830513"/>
            <a:ext cx="2736850" cy="381000"/>
          </a:xfrm>
        </p:spPr>
        <p:txBody>
          <a:bodyPr/>
          <a:lstStyle/>
          <a:p>
            <a:r>
              <a:rPr lang="en-US" altLang="en-US" smtClean="0"/>
              <a:t>CS331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366D00-D8DE-4395-A580-8DD7E7A1E1FE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 smtClean="0"/>
          </a:p>
        </p:txBody>
      </p:sp>
      <p:pic>
        <p:nvPicPr>
          <p:cNvPr id="11" name="Shape 1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8144" y="3284984"/>
            <a:ext cx="2664296" cy="26642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213" y="6515100"/>
            <a:ext cx="18354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Mai </a:t>
            </a:r>
            <a:r>
              <a:rPr lang="en-US" sz="1400" dirty="0" err="1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Tiến</a:t>
            </a: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Dũng</a:t>
            </a: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  </a:t>
            </a:r>
            <a:r>
              <a:rPr lang="en-US" sz="1400" dirty="0" smtClean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2023</a:t>
            </a:r>
          </a:p>
          <a:p>
            <a:pPr>
              <a:defRPr/>
            </a:pPr>
            <a:endParaRPr lang="en-US" sz="1400" dirty="0">
              <a:solidFill>
                <a:schemeClr val="accent3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581024" y="4233863"/>
            <a:ext cx="5647159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Bài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tập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1 – </a:t>
            </a:r>
            <a:b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Bài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toán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phân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loại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2)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dataset Caltech101 (</a:t>
            </a:r>
            <a:r>
              <a:rPr lang="en-US" altLang="en-US" dirty="0" err="1" smtClean="0"/>
              <a:t>hoặc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hơn</a:t>
            </a:r>
            <a:r>
              <a:rPr lang="en-US" altLang="en-US" dirty="0" smtClean="0"/>
              <a:t> 2 class)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endParaRPr lang="en-US" altLang="en-US" dirty="0" smtClean="0"/>
          </a:p>
          <a:p>
            <a:r>
              <a:rPr lang="en-US" altLang="en-US" dirty="0" err="1" smtClean="0"/>
              <a:t>Tỷ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</a:t>
            </a:r>
            <a:r>
              <a:rPr lang="en-US" altLang="en-US" dirty="0" smtClean="0"/>
              <a:t> chia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train:val</a:t>
            </a:r>
            <a:r>
              <a:rPr lang="en-US" altLang="en-US" dirty="0" smtClean="0"/>
              <a:t>: test = 60%:20%:20%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55496" cy="5029200"/>
          </a:xfrm>
        </p:spPr>
        <p:txBody>
          <a:bodyPr/>
          <a:lstStyle/>
          <a:p>
            <a:r>
              <a:rPr lang="en-US" altLang="en-US" dirty="0" err="1" smtClean="0"/>
              <a:t>Hãy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chập</a:t>
            </a:r>
            <a:r>
              <a:rPr lang="en-US" altLang="en-US" dirty="0" smtClean="0"/>
              <a:t> CNN </a:t>
            </a:r>
            <a:r>
              <a:rPr lang="en-US" altLang="en-US" dirty="0" err="1" smtClean="0"/>
              <a:t>như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89654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smtClean="0"/>
              <a:t>1: 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learning_rate</a:t>
            </a:r>
            <a:r>
              <a:rPr lang="en-US" altLang="en-US" dirty="0" smtClean="0"/>
              <a:t> = 0.0001,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lặp</a:t>
            </a:r>
            <a:r>
              <a:rPr lang="en-US" altLang="en-US" dirty="0" smtClean="0"/>
              <a:t> (epoch) =10</a:t>
            </a:r>
          </a:p>
          <a:p>
            <a:r>
              <a:rPr lang="en-US" altLang="en-US" dirty="0" err="1" smtClean="0"/>
              <a:t>Hãy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đo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train-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-test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25853"/>
              </p:ext>
            </p:extLst>
          </p:nvPr>
        </p:nvGraphicFramePr>
        <p:xfrm>
          <a:off x="1377888" y="4221088"/>
          <a:ext cx="6312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01345687"/>
                    </a:ext>
                  </a:extLst>
                </a:gridCol>
                <a:gridCol w="806839">
                  <a:extLst>
                    <a:ext uri="{9D8B030D-6E8A-4147-A177-3AD203B41FA5}">
                      <a16:colId xmlns:a16="http://schemas.microsoft.com/office/drawing/2014/main" val="4031003661"/>
                    </a:ext>
                  </a:extLst>
                </a:gridCol>
                <a:gridCol w="2198987">
                  <a:extLst>
                    <a:ext uri="{9D8B030D-6E8A-4147-A177-3AD203B41FA5}">
                      <a16:colId xmlns:a16="http://schemas.microsoft.com/office/drawing/2014/main" val="3794375499"/>
                    </a:ext>
                  </a:extLst>
                </a:gridCol>
                <a:gridCol w="1578006">
                  <a:extLst>
                    <a:ext uri="{9D8B030D-6E8A-4147-A177-3AD203B41FA5}">
                      <a16:colId xmlns:a16="http://schemas.microsoft.com/office/drawing/2014/main" val="7396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Train/Val/Test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Loss 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3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entropy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Focal Loss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283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348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smtClean="0"/>
              <a:t>2: </a:t>
            </a:r>
          </a:p>
          <a:p>
            <a:pPr lvl="1"/>
            <a:r>
              <a:rPr lang="en-US" altLang="en-US" sz="2400" dirty="0" err="1" smtClean="0"/>
              <a:t>Thay</a:t>
            </a:r>
            <a:r>
              <a:rPr lang="en-US" altLang="en-US" sz="2400" dirty="0" smtClean="0"/>
              <a:t> 3 layers </a:t>
            </a:r>
            <a:r>
              <a:rPr lang="en-US" altLang="en-US" sz="2400" dirty="0" err="1" smtClean="0"/>
              <a:t>tích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chập</a:t>
            </a:r>
            <a:r>
              <a:rPr lang="en-US" altLang="en-US" sz="2400" dirty="0" smtClean="0"/>
              <a:t> 3x3, 3x3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1x1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1 layer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nhân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7x7</a:t>
            </a:r>
          </a:p>
          <a:p>
            <a:pPr lvl="1"/>
            <a:r>
              <a:rPr lang="en-US" altLang="en-US" sz="2400" dirty="0" err="1" smtClean="0"/>
              <a:t>Hãy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tập</a:t>
            </a:r>
            <a:r>
              <a:rPr lang="en-US" altLang="en-US" sz="2400" dirty="0" smtClean="0"/>
              <a:t> test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trường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learning_rate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0.0001, epoch=10, </a:t>
            </a:r>
            <a:r>
              <a:rPr lang="en-US" altLang="en-US" sz="2400" dirty="0" smtClean="0"/>
              <a:t>Optimizer = Adam</a:t>
            </a:r>
            <a:r>
              <a:rPr lang="en-US" altLang="en-US" sz="2400" dirty="0"/>
              <a:t>, Weighted-class Cross Entropy Loss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2691" b="63567"/>
          <a:stretch/>
        </p:blipFill>
        <p:spPr>
          <a:xfrm>
            <a:off x="2195736" y="4077072"/>
            <a:ext cx="395232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6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ị giác máy tính nâng cao&amp;quot;&quot;/&gt;&lt;property id=&quot;20307&quot; value=&quot;256&quot;/&gt;&lt;/object&gt;&lt;object type=&quot;3&quot; unique_id=&quot;48610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49425&quot;&gt;&lt;property id=&quot;20148&quot; value=&quot;5&quot;/&gt;&lt;property id=&quot;20300&quot; value=&quot;Slide 3 - &amp;quot;Nội dung&amp;quot;&quot;/&gt;&lt;property id=&quot;20307&quot; value=&quot;258&quot;/&gt;&lt;/object&gt;&lt;object type=&quot;3&quot; unique_id=&quot;49585&quot;&gt;&lt;property id=&quot;20148&quot; value=&quot;5&quot;/&gt;&lt;property id=&quot;20300&quot; value=&quot;Slide 4 - &amp;quot;Nội dung&amp;quot;&quot;/&gt;&lt;property id=&quot;20307&quot; value=&quot;270&quot;/&gt;&lt;/object&gt;&lt;object type=&quot;3&quot; unique_id=&quot;49646&quot;&gt;&lt;property id=&quot;20148&quot; value=&quot;5&quot;/&gt;&lt;property id=&quot;20300&quot; value=&quot;Slide 5 - &amp;quot;Nội dung&amp;quot;&quot;/&gt;&lt;property id=&quot;20307&quot; value=&quot;271&quot;/&gt;&lt;/object&gt;&lt;/object&gt;&lt;object type=&quot;8&quot; unique_id=&quot;1014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cdb2004186l</Template>
  <TotalTime>604</TotalTime>
  <Words>174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Thị giác máy tính nâng cao</vt:lpstr>
      <vt:lpstr>Nội dung</vt:lpstr>
      <vt:lpstr>Nội dung</vt:lpstr>
      <vt:lpstr>Nội dung</vt:lpstr>
      <vt:lpstr>Nội dung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Mai Tien Dung</cp:lastModifiedBy>
  <cp:revision>32</cp:revision>
  <dcterms:created xsi:type="dcterms:W3CDTF">2015-11-29T04:24:14Z</dcterms:created>
  <dcterms:modified xsi:type="dcterms:W3CDTF">2023-10-04T13:00:30Z</dcterms:modified>
</cp:coreProperties>
</file>