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17B56-9BE2-4717-A032-C7380D303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F863E3-1D6A-46EA-A0B2-04F99507E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6B99F-5DB5-41E6-9F2F-2BEC16BA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F22F-6522-42DF-9540-C894864D2967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1076D-D852-4DDF-9449-E7C36734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0680B0-B75A-4FE2-B478-3D3CC6BF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1033-63CB-41AF-825E-551AB3D0E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2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1C44B-8139-4FF2-A127-A2100E5F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B991B3-244D-4AA4-94A9-D64803B33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7BE3FF-3D4F-4F98-A34D-63B89191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F22F-6522-42DF-9540-C894864D2967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DA84ED-2383-42EC-9822-E7554168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E3BB83-2BCD-4B4D-BC08-BDCA5B2E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1033-63CB-41AF-825E-551AB3D0E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53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FA2A79-7D0D-4B4E-856B-6957580B4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A99620-3F69-406C-85A0-961392F3C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E3394-A8AB-43F1-8B1A-617BD038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F22F-6522-42DF-9540-C894864D2967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93A49-6488-40BC-97CD-74163F1C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1131B-AA5F-4B71-ADCD-11C8A234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1033-63CB-41AF-825E-551AB3D0E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39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FC5E9D-8712-41BA-8131-37B93626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F06A47-FF49-4CDD-BE73-5A251C02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E79E02-E7E8-45DB-83E6-FA28F65B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F22F-6522-42DF-9540-C894864D2967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4FBB2-4AE4-4663-9339-8B0A6070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EF763-5BB7-43BC-B41B-F9F8BD35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1033-63CB-41AF-825E-551AB3D0E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39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571BD-837C-4F0A-B71C-ABBE0DE9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E4204F-FEF8-406D-BBB6-D9C85391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1CC985-2D4C-4EDC-864E-35B00CE8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F22F-6522-42DF-9540-C894864D2967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4384C-CDE4-4FF1-905F-12745DDB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40D7F5-B4BE-47C2-B68C-D1A58C2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1033-63CB-41AF-825E-551AB3D0E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25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31418-CBD5-4CDA-B8A3-0EFFB67C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C8B4D4-8563-456D-A9A0-4A5B2CDD0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13CC7F-1665-4F60-91F9-A9A7FF41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994650-C2FE-40A0-8F6D-87837FCE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F22F-6522-42DF-9540-C894864D2967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7AA8EA-FC85-4B81-ADD9-81E12F12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D0789E-6512-456A-8A30-F54D70E1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1033-63CB-41AF-825E-551AB3D0E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3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7A947-FDE2-452F-84DF-6A3BF4E6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C911AC-A576-451F-9E1A-45E359C03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74A09C-BFC3-4F6D-91E2-6149B9D65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01893D-5A1E-40BE-A98F-D4F76A0BA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ADDB5B-A3E5-4F3C-B180-183BD49C6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645835-ECAF-45E0-B354-0378592C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F22F-6522-42DF-9540-C894864D2967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BA0CE3-DF7A-4C01-9ADC-B39C945C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5123FE-0D5E-4A85-A17D-7247221D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1033-63CB-41AF-825E-551AB3D0E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12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C7A10-63C5-47DB-93E4-5C8C5218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87A81E-0CB4-43DF-B412-C64FAA90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F22F-6522-42DF-9540-C894864D2967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74FC6F-A6E4-4129-A36A-1BE34C46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3D63A3-7CDF-4D30-B11C-09381CE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1033-63CB-41AF-825E-551AB3D0E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94B4D1-E8B0-4EDF-8B4F-5FDA506E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F22F-6522-42DF-9540-C894864D2967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7A7C14-CFC6-4564-9E59-C8CA4466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B8B43B-1805-47F3-873B-8331EEF7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1033-63CB-41AF-825E-551AB3D0E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4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44847D-E2A8-4B1B-B438-40441159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F72C7-C45C-4361-9776-72B1F9D9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6AADAD-D090-40C1-A5FE-766B6513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9A3FE1-84C0-4053-876A-C77C958B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F22F-6522-42DF-9540-C894864D2967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99360C-9ACF-4409-A95A-F2DE7742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76CB4C-673A-41B9-833D-D97A0FBA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1033-63CB-41AF-825E-551AB3D0E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27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8A09D-0E87-4D57-8DE0-773C6014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B7AC00-FADD-4090-8AEC-15C67A316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F7D459-D9BE-49C2-A362-7F0F43296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7541CD-7D54-4551-BEB6-39E37ADE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F22F-6522-42DF-9540-C894864D2967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DF3184-7D38-449A-8D98-684131A7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E0C324-0730-42F7-BA87-660B2466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1033-63CB-41AF-825E-551AB3D0E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26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805478-FCAF-4A4B-9FEE-5930679F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95BA80-150D-44DC-858F-AFCBBB7D0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01BE11-7EB2-4158-9E26-65B6B9544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F22F-6522-42DF-9540-C894864D2967}" type="datetimeFigureOut">
              <a:rPr kumimoji="1" lang="ja-JP" altLang="en-US" smtClean="0"/>
              <a:t>2020/3/4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AA917-5BAC-4B86-B230-D0E0A6CBB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311E4-8395-47AD-BC7A-EF7622FE7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1033-63CB-41AF-825E-551AB3D0E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66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30E7C21-9433-4564-9CF7-597BA085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04" y="521833"/>
            <a:ext cx="1781175" cy="3114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596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B479134-2EBB-4B32-B00C-313B53B7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44" r="78473" b="34807"/>
          <a:stretch/>
        </p:blipFill>
        <p:spPr>
          <a:xfrm>
            <a:off x="623718" y="566056"/>
            <a:ext cx="2624579" cy="3178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186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65EEFB8-2C3F-44F6-AFC6-DA8DA8BFC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13" r="84643" b="54286"/>
          <a:stretch/>
        </p:blipFill>
        <p:spPr>
          <a:xfrm>
            <a:off x="783772" y="1193075"/>
            <a:ext cx="1872343" cy="1872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112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69C6C36-D81E-41A8-844E-A8177EC9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384538"/>
            <a:ext cx="1695450" cy="2762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499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3AD5937-C9D6-4950-AD3A-A8C0DB425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5" r="89005" b="57082"/>
          <a:stretch/>
        </p:blipFill>
        <p:spPr>
          <a:xfrm>
            <a:off x="810490" y="1593668"/>
            <a:ext cx="1340528" cy="1637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76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7602947-C0A5-4B88-9268-1273375D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29" r="87643" b="51746"/>
          <a:stretch/>
        </p:blipFill>
        <p:spPr>
          <a:xfrm>
            <a:off x="600891" y="679267"/>
            <a:ext cx="1506583" cy="1976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33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</cp:lastModifiedBy>
  <cp:revision>2</cp:revision>
  <dcterms:created xsi:type="dcterms:W3CDTF">2020-03-04T01:13:53Z</dcterms:created>
  <dcterms:modified xsi:type="dcterms:W3CDTF">2020-03-04T01:23:23Z</dcterms:modified>
</cp:coreProperties>
</file>