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140050" y="1148575"/>
            <a:ext cx="759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Số thành viên tham gia đồ án: 3/9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Các thành viên tham 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1612619 - Nguyễn Bá Thắng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1612531 - Pham Lương Quân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1612461 - Đặng Quốc Nhật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Còn lại 6 thành viên không đóng góp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