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08ea35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08ea35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08ea35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08ea35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08ea35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08ea35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008ea35e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008ea35e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08ea35e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08ea35e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08ea35e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08ea35e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08ea35e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08ea35e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67378" y="736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Đồ án công nghệ phần mềm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Prototype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10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260"/>
              <a:t>GVHD: THầy Ngô Huy Biên</a:t>
            </a:r>
            <a:endParaRPr sz="22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2260"/>
              <a:t>Nhóm 01</a:t>
            </a:r>
            <a:endParaRPr sz="22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Login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400" y="536038"/>
            <a:ext cx="5725451" cy="40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SignUp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75" y="560475"/>
            <a:ext cx="5994698" cy="42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HomePage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-2422700" y="5143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525" y="617700"/>
            <a:ext cx="5218326" cy="37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Bucket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00" y="658388"/>
            <a:ext cx="5381327" cy="38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153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Create bucket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475" y="501475"/>
            <a:ext cx="6043925" cy="4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Update file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875" y="613313"/>
            <a:ext cx="5508101" cy="39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 in code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75" y="845600"/>
            <a:ext cx="5326999" cy="37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