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1c27b5eca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1c27b5eca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1c27b5eca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1c27b5eca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1c27b5eca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1c27b5eca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1c27b5eca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1c27b5eca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1c27b5e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1c27b5e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1c27b5ec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1c27b5ec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1c27b5ec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1c27b5ec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1c27b5ec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1c27b5ec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c27b5eca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1c27b5eca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c27b5ec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1c27b5ec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c27b5eca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1c27b5eca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1c27b5eca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1c27b5eca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oracle.com/java/technologies/javase-jdk11-downloads.html" TargetMode="External"/><Relationship Id="rId4" Type="http://schemas.openxmlformats.org/officeDocument/2006/relationships/hyperlink" Target="https://www.jenkins.io/download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:8080/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554701" y="1269479"/>
            <a:ext cx="3969300" cy="7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Times New Roman"/>
                <a:ea typeface="Times New Roman"/>
                <a:cs typeface="Times New Roman"/>
                <a:sym typeface="Times New Roman"/>
              </a:rPr>
              <a:t>Automation</a:t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446425" y="36164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Nhóm: 01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2124150" y="517500"/>
            <a:ext cx="477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Đồ án công nghệ phần mềm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2154350" y="2151725"/>
            <a:ext cx="477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GVHD: Thầy Ngô Huy Biên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727650" y="578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Hệ thống build tự động - Thiết lập Pipeline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76525" y="2937375"/>
            <a:ext cx="30582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Chọn theo các lựa chọn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269" y="1811513"/>
            <a:ext cx="6109481" cy="15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100" y="3602750"/>
            <a:ext cx="6057801" cy="12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727650" y="595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Hệ thống build tự động - Thiết lập Pipeline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76525" y="2937375"/>
            <a:ext cx="30582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Nhập URL của repository và chọn nhánh muốn trỏ tới, nhấn Apply và Save để thiết lập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125" y="1882300"/>
            <a:ext cx="5366326" cy="31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634175" y="578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Hệ thống build tự động - Thiết lập Pipeline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2949425" y="4711900"/>
            <a:ext cx="3058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6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Kết quả mẫu</a:t>
            </a:r>
            <a:endParaRPr sz="146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715"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050" y="1806100"/>
            <a:ext cx="5604475" cy="2829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729450" y="599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Hệ thống build tự động - Kịch bản thực thi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729450" y="1343650"/>
            <a:ext cx="76887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40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3"/>
              <a:buFont typeface="Arial"/>
              <a:buChar char="-"/>
            </a:pPr>
            <a:r>
              <a:rPr lang="en" sz="160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 dev commit thay đổi lên git của nhóm</a:t>
            </a:r>
            <a:endParaRPr sz="160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40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3"/>
              <a:buFont typeface="Arial"/>
              <a:buChar char="-"/>
            </a:pPr>
            <a:r>
              <a:rPr lang="en" sz="160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Máy chủ jenkins sẽ kiểm tra mỗi khi có code mới</a:t>
            </a:r>
            <a:endParaRPr sz="160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40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3"/>
              <a:buFont typeface="Arial"/>
              <a:buChar char="-"/>
            </a:pPr>
            <a:r>
              <a:rPr lang="en" sz="160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build code và lưu vào file thực thi, nếu build thất bại sẽ gửi phản hồi đến team dev</a:t>
            </a:r>
            <a:endParaRPr sz="160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40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3"/>
              <a:buFont typeface="Arial"/>
              <a:buChar char="-"/>
            </a:pPr>
            <a:r>
              <a:rPr lang="en" sz="160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Jenkins deploy ứng dụng lên máy chủ test,  nếu build thất bại sẽ gửi phản hồi đến team dev</a:t>
            </a:r>
            <a:endParaRPr sz="160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40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3"/>
              <a:buFont typeface="Arial"/>
              <a:buChar char="-"/>
            </a:pPr>
            <a:r>
              <a:rPr lang="en" sz="160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 code không có lỗi, ứng dụng đã được test sẽ được deploy trên máy chủ</a:t>
            </a:r>
            <a:endParaRPr sz="160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797900" y="599050"/>
            <a:ext cx="76887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Hệ thống build tự động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729450" y="1395000"/>
            <a:ext cx="7688700" cy="29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 được chọn: Jenkins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-Công cụ mã nguồn mở miễn phí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-Có nguồn plugin dồi dào, giúp việc mở rộng dễ dàng hơn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-Dễ dàng phân phối trên nhiều máy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-Dễ dàng cài đặt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727650" y="60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Hệ thống build tự động - Cài đặt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729450" y="1352200"/>
            <a:ext cx="7688700" cy="29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 phần mềm cần thiết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cài đặt JDK: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https://www.oracle.com/java/technologies/javase-jdk11-downloads.html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cài đặt Jenkins: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https://www.jenkins.io/download/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727650" y="591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Hệ thống build tự động - Cài đặt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33400" y="4201550"/>
            <a:ext cx="74772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Sau khi cài đặt, truy  cập vào thư mục cài đặt mở file có tên Initial Admin Password để lấy mật khẩu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46350"/>
            <a:ext cx="7477125" cy="27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727650" y="58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Hệ thống build tự động - Cài đặt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486375" y="2714300"/>
            <a:ext cx="2987700" cy="21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Mở trình duyệt web, truy cập </a:t>
            </a:r>
            <a:r>
              <a:rPr lang="en" sz="1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http://localhost:8080/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và nhập mật khẩu lấy được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1250" y="1853850"/>
            <a:ext cx="5672825" cy="3294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660975" y="56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Hệ thống build tự động - Cài đặt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486375" y="2714300"/>
            <a:ext cx="2987700" cy="21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Sau khi cài đặt các plugin, thiết lập tài khoản và Save hoặc skip với quyền admin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475" y="1454900"/>
            <a:ext cx="5068700" cy="35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727650" y="612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Hệ thống build tự động - Cài đặt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031700" y="4629375"/>
            <a:ext cx="644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Giao diện chính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250" y="1377875"/>
            <a:ext cx="6193348" cy="325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727650" y="561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Hệ thống build tự động - Thiết lập Pipeline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727650" y="2449550"/>
            <a:ext cx="30582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Ở màn hình chính, chọn new item, chọn loại item và item name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125" y="1412100"/>
            <a:ext cx="5604476" cy="364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727650" y="578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Hệ thống build tự động - Thiết lập Pipeline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76525" y="2937375"/>
            <a:ext cx="30582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Sau khi ấn OK, chọn github project và nhập đường dẫn tới github của nhóm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125" y="1882300"/>
            <a:ext cx="5604473" cy="310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