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e12af3fd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e12af3fd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12af3f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12af3f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12af3fd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12af3fd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code.visualstudio.com/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11700" y="744575"/>
            <a:ext cx="8520600" cy="2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Đồ án công nghệ phần mềm</a:t>
            </a:r>
            <a:endParaRPr b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3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How to Build the Source Code</a:t>
            </a:r>
            <a:endParaRPr b="1" sz="33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55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33">
                <a:solidFill>
                  <a:srgbClr val="AF7B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 Thầy Ngô Huy Biên</a:t>
            </a:r>
            <a:endParaRPr sz="5088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820000" y="3378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Nhóm 1 K3-Capstone</a:t>
            </a:r>
            <a:endParaRPr sz="1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951025" y="1113675"/>
            <a:ext cx="3236400" cy="28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66700" lvl="0" marL="266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Cài đặt môi trường: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tại</a:t>
            </a:r>
            <a:r>
              <a:rPr lang="vi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vi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</a:t>
            </a: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và tiến hành cài đặt.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 source từ github và tiến hành chạy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2700" y="1028675"/>
            <a:ext cx="4755799" cy="25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914725" y="1077115"/>
            <a:ext cx="53613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66700" lvl="0" marL="266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K3-backend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275" y="956138"/>
            <a:ext cx="5603576" cy="30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subTitle"/>
          </p:nvPr>
        </p:nvSpPr>
        <p:spPr>
          <a:xfrm>
            <a:off x="898950" y="1173898"/>
            <a:ext cx="53613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66700" lvl="0" marL="266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K3-frontend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275" y="609825"/>
            <a:ext cx="5617100" cy="39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