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i24jBum0YBPcWeXeWTqwEsLf/Q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60fb1a36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60fb1a36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60fb1a36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60fb1a36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60fb1a36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60fb1a36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60fb1a36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60fb1a36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60fb1a36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60fb1a36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60fb1a36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60fb1a36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60fb1a3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60fb1a3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60fb1a36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60fb1a36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60fb1a36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60fb1a36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60fb1a36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60fb1a36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60fb1a36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60fb1a36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60fb1a36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60fb1a36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60fb1a36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60fb1a36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9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9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9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9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9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9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9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9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9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9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9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9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1" name="Google Shape;31;p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9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8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2" name="Google Shape;112;p1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8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6" name="Google Shape;116;p1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8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11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47" name="Google Shape;47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11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51" name="Google Shape;51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1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1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15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90" name="Google Shape;90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1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16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1891350" y="711455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Câu 15</a:t>
            </a:r>
            <a:endParaRPr/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1858700" y="1534446"/>
            <a:ext cx="5361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Đề tài: Amazon s3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Giáo viên vấn đáp: Thầy Ngô Ngọc Đăng Khoa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Nhóm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60fb1a36a_0_56"/>
          <p:cNvSpPr txBox="1"/>
          <p:nvPr/>
        </p:nvSpPr>
        <p:spPr>
          <a:xfrm>
            <a:off x="473650" y="873275"/>
            <a:ext cx="267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Server.js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ge60fb1a36a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750" y="272500"/>
            <a:ext cx="4167574" cy="459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60fb1a36a_0_63"/>
          <p:cNvSpPr txBox="1"/>
          <p:nvPr/>
        </p:nvSpPr>
        <p:spPr>
          <a:xfrm>
            <a:off x="436650" y="1073100"/>
            <a:ext cx="26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Client.js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ge60fb1a36a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176" y="320425"/>
            <a:ext cx="3855324" cy="450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60fb1a36a_0_10"/>
          <p:cNvSpPr txBox="1"/>
          <p:nvPr>
            <p:ph type="title"/>
          </p:nvPr>
        </p:nvSpPr>
        <p:spPr>
          <a:xfrm>
            <a:off x="663750" y="542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2222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Giải thích và thể hiện bằng các câu lệnh khả năng mở rộng dịch vụ hệ thống (Load Balancing).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e60fb1a36a_0_10"/>
          <p:cNvSpPr txBox="1"/>
          <p:nvPr>
            <p:ph idx="1" type="body"/>
          </p:nvPr>
        </p:nvSpPr>
        <p:spPr>
          <a:xfrm>
            <a:off x="819150" y="1272925"/>
            <a:ext cx="75057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Tạo 3 server nodejs cơ bản để thử nghiệm Nginx</a:t>
            </a:r>
            <a:endParaRPr sz="1800"/>
          </a:p>
        </p:txBody>
      </p:sp>
      <p:pic>
        <p:nvPicPr>
          <p:cNvPr id="197" name="Google Shape;197;ge60fb1a36a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25" y="1990600"/>
            <a:ext cx="8540150" cy="21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60fb1a36a_0_71"/>
          <p:cNvSpPr txBox="1"/>
          <p:nvPr>
            <p:ph idx="1" type="body"/>
          </p:nvPr>
        </p:nvSpPr>
        <p:spPr>
          <a:xfrm>
            <a:off x="819150" y="458850"/>
            <a:ext cx="7505700" cy="3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Tạo file nginx.conf để cấu hình cho server nginx</a:t>
            </a:r>
            <a:endParaRPr sz="1800"/>
          </a:p>
        </p:txBody>
      </p:sp>
      <p:pic>
        <p:nvPicPr>
          <p:cNvPr id="203" name="Google Shape;203;ge60fb1a36a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437" y="1027374"/>
            <a:ext cx="8389125" cy="34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60fb1a36a_0_77"/>
          <p:cNvSpPr txBox="1"/>
          <p:nvPr>
            <p:ph idx="1" type="body"/>
          </p:nvPr>
        </p:nvSpPr>
        <p:spPr>
          <a:xfrm>
            <a:off x="819150" y="495850"/>
            <a:ext cx="3354900" cy="3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>
                <a:solidFill>
                  <a:srgbClr val="666666"/>
                </a:solidFill>
              </a:rPr>
              <a:t>Run docker-compose để tạo các container server và server nginx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9" name="Google Shape;209;ge60fb1a36a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1850" y="287688"/>
            <a:ext cx="3721749" cy="45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60fb1a36a_0_85"/>
          <p:cNvSpPr txBox="1"/>
          <p:nvPr>
            <p:ph idx="1" type="body"/>
          </p:nvPr>
        </p:nvSpPr>
        <p:spPr>
          <a:xfrm>
            <a:off x="819150" y="481050"/>
            <a:ext cx="7505700" cy="3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000">
                <a:solidFill>
                  <a:srgbClr val="666666"/>
                </a:solidFill>
              </a:rPr>
              <a:t>Kết quả sau khi sử dụng loadBalancing Nginx. Khi vào đường dẫn nginx thì nginx sẽ chọn máy Server để vào. </a:t>
            </a:r>
            <a:endParaRPr/>
          </a:p>
        </p:txBody>
      </p:sp>
      <p:pic>
        <p:nvPicPr>
          <p:cNvPr id="215" name="Google Shape;215;ge60fb1a36a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37" y="1436450"/>
            <a:ext cx="8426127" cy="31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/>
          <p:nvPr>
            <p:ph idx="1" type="body"/>
          </p:nvPr>
        </p:nvSpPr>
        <p:spPr>
          <a:xfrm>
            <a:off x="819150" y="781300"/>
            <a:ext cx="75057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 sz="1800"/>
              <a:t>Đề bài.</a:t>
            </a:r>
            <a:r>
              <a:rPr lang="en" sz="1800"/>
              <a:t> Giải thích và thể hiện bằng mã nguồn việc hiện thực hóa một dịch vụ bằng GraphQL, gRPC</a:t>
            </a:r>
            <a:r>
              <a:rPr lang="en" sz="1800"/>
              <a:t>. Giải thích và thể hiện bằng các câu lệnh khả năng mở rộng dịch vụ hệ thống (Load Balancing).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0fb1a36a_0_0"/>
          <p:cNvSpPr txBox="1"/>
          <p:nvPr>
            <p:ph type="title"/>
          </p:nvPr>
        </p:nvSpPr>
        <p:spPr>
          <a:xfrm>
            <a:off x="641525" y="549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1. Giải thích và thể hiện bằng mã nguồn việc hiện thực hóa một dịch vụ bằng GraphQL</a:t>
            </a:r>
            <a:endParaRPr/>
          </a:p>
        </p:txBody>
      </p:sp>
      <p:sp>
        <p:nvSpPr>
          <p:cNvPr id="140" name="Google Shape;140;ge60fb1a36a_0_0"/>
          <p:cNvSpPr txBox="1"/>
          <p:nvPr>
            <p:ph idx="1" type="body"/>
          </p:nvPr>
        </p:nvSpPr>
        <p:spPr>
          <a:xfrm>
            <a:off x="819150" y="1317325"/>
            <a:ext cx="7505700" cy="31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Cấu trúc thư mục (User): </a:t>
            </a:r>
            <a:endParaRPr sz="1800"/>
          </a:p>
        </p:txBody>
      </p:sp>
      <p:pic>
        <p:nvPicPr>
          <p:cNvPr id="141" name="Google Shape;141;ge60fb1a36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225" y="1886063"/>
            <a:ext cx="230505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60fb1a36a_0_16"/>
          <p:cNvSpPr txBox="1"/>
          <p:nvPr>
            <p:ph type="title"/>
          </p:nvPr>
        </p:nvSpPr>
        <p:spPr>
          <a:xfrm>
            <a:off x="560125" y="386750"/>
            <a:ext cx="75057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00"/>
              <a:t>User.schema.ts: Định nghĩa graphQL obj type cho modal user với các thuộc tính của nó</a:t>
            </a:r>
            <a:endParaRPr sz="2100"/>
          </a:p>
        </p:txBody>
      </p:sp>
      <p:pic>
        <p:nvPicPr>
          <p:cNvPr id="147" name="Google Shape;147;ge60fb1a36a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0075" y="1329225"/>
            <a:ext cx="3400977" cy="344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60fb1a36a_0_28"/>
          <p:cNvSpPr txBox="1"/>
          <p:nvPr>
            <p:ph type="title"/>
          </p:nvPr>
        </p:nvSpPr>
        <p:spPr>
          <a:xfrm>
            <a:off x="560125" y="401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U</a:t>
            </a:r>
            <a:r>
              <a:rPr lang="en" sz="2300"/>
              <a:t>ser.resolvers.ts: Khai báo các trường dữ liệu đọc và ghi để phía client có thể truy xuất dữ liệu</a:t>
            </a:r>
            <a:endParaRPr sz="2300"/>
          </a:p>
        </p:txBody>
      </p:sp>
      <p:sp>
        <p:nvSpPr>
          <p:cNvPr id="153" name="Google Shape;153;ge60fb1a36a_0_28"/>
          <p:cNvSpPr txBox="1"/>
          <p:nvPr/>
        </p:nvSpPr>
        <p:spPr>
          <a:xfrm>
            <a:off x="658650" y="1272925"/>
            <a:ext cx="260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Vd: Đăng ký tài khoản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ge60fb1a36a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850" y="1810725"/>
            <a:ext cx="5568617" cy="29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60fb1a36a_0_5"/>
          <p:cNvSpPr txBox="1"/>
          <p:nvPr>
            <p:ph type="title"/>
          </p:nvPr>
        </p:nvSpPr>
        <p:spPr>
          <a:xfrm>
            <a:off x="656350" y="542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2.Giải thích và thể hiện bằng mã nguồn việc hiện thực hóa một dịch vụ bằng  gRPC</a:t>
            </a:r>
            <a:endParaRPr/>
          </a:p>
        </p:txBody>
      </p:sp>
      <p:pic>
        <p:nvPicPr>
          <p:cNvPr id="160" name="Google Shape;160;ge60fb1a36a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013" y="1397550"/>
            <a:ext cx="7487977" cy="33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60fb1a36a_0_38"/>
          <p:cNvSpPr txBox="1"/>
          <p:nvPr>
            <p:ph type="title"/>
          </p:nvPr>
        </p:nvSpPr>
        <p:spPr>
          <a:xfrm>
            <a:off x="478700" y="399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Cấu trúc thư mục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Mỗi thư mục sẽ được viết trong một file .proto</a:t>
            </a:r>
            <a:endParaRPr sz="2200"/>
          </a:p>
        </p:txBody>
      </p:sp>
      <p:pic>
        <p:nvPicPr>
          <p:cNvPr id="166" name="Google Shape;166;ge60fb1a36a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0926" y="1354325"/>
            <a:ext cx="3552224" cy="288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60fb1a36a_0_44"/>
          <p:cNvSpPr txBox="1"/>
          <p:nvPr>
            <p:ph type="title"/>
          </p:nvPr>
        </p:nvSpPr>
        <p:spPr>
          <a:xfrm>
            <a:off x="552725" y="416375"/>
            <a:ext cx="75057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package.json</a:t>
            </a:r>
            <a:endParaRPr sz="2200"/>
          </a:p>
        </p:txBody>
      </p:sp>
      <p:pic>
        <p:nvPicPr>
          <p:cNvPr id="172" name="Google Shape;172;ge60fb1a36a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925" y="455900"/>
            <a:ext cx="4282213" cy="38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60fb1a36a_0_50"/>
          <p:cNvSpPr txBox="1"/>
          <p:nvPr>
            <p:ph type="title"/>
          </p:nvPr>
        </p:nvSpPr>
        <p:spPr>
          <a:xfrm>
            <a:off x="604550" y="453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Tạo UserService (user-service.proto)</a:t>
            </a:r>
            <a:endParaRPr sz="2200"/>
          </a:p>
        </p:txBody>
      </p:sp>
      <p:pic>
        <p:nvPicPr>
          <p:cNvPr id="178" name="Google Shape;178;ge60fb1a36a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3675" y="953475"/>
            <a:ext cx="3582501" cy="381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