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Z9DvgQvUKQlzFyT3n6E2e56B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0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0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0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0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0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0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9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1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0" name="Google Shape;4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44" name="Google Shape;4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311700" y="744575"/>
            <a:ext cx="8520600" cy="2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Đồ án công nghệ phần mềm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529"/>
              <a:buNone/>
            </a:pPr>
            <a:r>
              <a:rPr b="1" lang="vi" sz="4200"/>
              <a:t>Project Proposal</a:t>
            </a:r>
            <a:endParaRPr b="1" sz="4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795"/>
              <a:buNone/>
            </a:pPr>
            <a:r>
              <a:t/>
            </a:r>
            <a:endParaRPr sz="475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7826"/>
              <a:buFont typeface="Arial"/>
              <a:buNone/>
            </a:pPr>
            <a:r>
              <a:rPr b="1" lang="vi" sz="1533">
                <a:latin typeface="Times New Roman"/>
                <a:ea typeface="Times New Roman"/>
                <a:cs typeface="Times New Roman"/>
                <a:sym typeface="Times New Roman"/>
              </a:rPr>
              <a:t>GVHD: Thầy Ngô Huy Biên</a:t>
            </a:r>
            <a:endParaRPr sz="5088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820000" y="3378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/>
              <a:t>Nhóm 1 K3-Capstone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762450" y="1134825"/>
            <a:ext cx="38850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vi" sz="1800">
                <a:solidFill>
                  <a:srgbClr val="000000"/>
                </a:solidFill>
              </a:rPr>
              <a:t>1-Background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-Hiện nay, nhiều cá nhân hay doanh nghiệp điều có những file dữ liệu riêng của cá nhân để phục vụ trong việc học tập, làm việc.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-sử dụng ổ cứng của máy tính để lưu trữ là không còn khả năng hiệu quả.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400">
                <a:solidFill>
                  <a:srgbClr val="000000"/>
                </a:solidFill>
              </a:rPr>
              <a:t>=&gt; Nhận thấy được tình trạng này, nhóm chúng tôi sẽ phát triển một hệ thống để lưu trữ K3-Capstone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0">
              <a:solidFill>
                <a:srgbClr val="000000"/>
              </a:solidFill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325" y="1134825"/>
            <a:ext cx="4199526" cy="2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" type="subTitle"/>
          </p:nvPr>
        </p:nvSpPr>
        <p:spPr>
          <a:xfrm>
            <a:off x="714050" y="1052900"/>
            <a:ext cx="40059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vi" sz="1800">
                <a:solidFill>
                  <a:srgbClr val="000000"/>
                </a:solidFill>
              </a:rPr>
              <a:t>2- Objectives: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 sz="1400">
                <a:solidFill>
                  <a:srgbClr val="000000"/>
                </a:solidFill>
              </a:rPr>
              <a:t>Giải quyết những khó khăn về: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 sz="1400">
                <a:solidFill>
                  <a:srgbClr val="000000"/>
                </a:solidFill>
              </a:rPr>
              <a:t>-Dung lượng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 sz="1400">
                <a:solidFill>
                  <a:srgbClr val="000000"/>
                </a:solidFill>
              </a:rPr>
              <a:t>-Chi phí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 sz="1400">
                <a:solidFill>
                  <a:srgbClr val="000000"/>
                </a:solidFill>
              </a:rPr>
              <a:t>-Bảo mật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 sz="1400">
                <a:solidFill>
                  <a:srgbClr val="000000"/>
                </a:solidFill>
              </a:rPr>
              <a:t>-UI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925" y="1211375"/>
            <a:ext cx="4175300" cy="2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idx="1" type="subTitle"/>
          </p:nvPr>
        </p:nvSpPr>
        <p:spPr>
          <a:xfrm>
            <a:off x="665625" y="1041050"/>
            <a:ext cx="48795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vi" sz="1800">
                <a:solidFill>
                  <a:srgbClr val="000000"/>
                </a:solidFill>
              </a:rPr>
              <a:t>3-Project Outcomes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-Tạo ra 1 web service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-Người dùng sẽ upload, download, share, delete dữ liệu.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-Độ bảo mật cao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-UI dễ sử dụng và bắt mắt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050" y="1355725"/>
            <a:ext cx="3047175" cy="190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idx="1" type="subTitle"/>
          </p:nvPr>
        </p:nvSpPr>
        <p:spPr>
          <a:xfrm>
            <a:off x="721075" y="1053125"/>
            <a:ext cx="51606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vi" sz="1800">
                <a:solidFill>
                  <a:srgbClr val="000000"/>
                </a:solidFill>
              </a:rPr>
              <a:t>4-Project Deliverables</a:t>
            </a:r>
            <a:r>
              <a:rPr b="1" lang="vi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-Ứng dụng sẽ deploy lên Heroku www.(...).herokuapp.com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950" y="2091950"/>
            <a:ext cx="4886523" cy="24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idx="1" type="subTitle"/>
          </p:nvPr>
        </p:nvSpPr>
        <p:spPr>
          <a:xfrm>
            <a:off x="1241500" y="118633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-Source code được quản lý ở Github để cho tiện cho bảo trì và nâng cấp trong tương lai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075" y="1624200"/>
            <a:ext cx="4017976" cy="3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idx="1" type="subTitle"/>
          </p:nvPr>
        </p:nvSpPr>
        <p:spPr>
          <a:xfrm>
            <a:off x="878400" y="1162075"/>
            <a:ext cx="43620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vi">
                <a:solidFill>
                  <a:srgbClr val="000000"/>
                </a:solidFill>
              </a:rPr>
              <a:t>-Có kèm video demo tất cả những chức năng của hệ thống,bao gồm vai trò và chức năng khác nhau của từng loại người dùng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800" y="2311550"/>
            <a:ext cx="5554998" cy="25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1" type="subTitle"/>
          </p:nvPr>
        </p:nvSpPr>
        <p:spPr>
          <a:xfrm>
            <a:off x="878400" y="1162075"/>
            <a:ext cx="43620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vi" sz="1800">
                <a:solidFill>
                  <a:srgbClr val="000000"/>
                </a:solidFill>
              </a:rPr>
              <a:t>Recommendations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vi" sz="1800">
                <a:solidFill>
                  <a:srgbClr val="000000"/>
                </a:solidFill>
              </a:rPr>
              <a:t>-Người dùng thường xuyên phản hồi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vi" sz="1800">
                <a:solidFill>
                  <a:srgbClr val="000000"/>
                </a:solidFill>
              </a:rPr>
              <a:t>-Để kịp thời phát hiện lỗi và khắc phục để người dùng trải nghiệm một cách tốt nhất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775" y="1415975"/>
            <a:ext cx="3133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