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0a5802a4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0a5802a4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0a5802a4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0a5802a4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0a5802a4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0a5802a4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0a5802a4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0a5802a4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0a5802a4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0a5802a4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0a5802a4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0a5802a4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0a5802a4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0a5802a4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0a5802a4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0a5802a4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0a5802a4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0a5802a4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0a5802a4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0a5802a4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0a5802a4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0a5802a4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820400" y="1641300"/>
            <a:ext cx="55032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SCENARIO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791301" y="2894500"/>
            <a:ext cx="32280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vi" sz="1760">
                <a:latin typeface="Arial"/>
                <a:ea typeface="Arial"/>
                <a:cs typeface="Arial"/>
                <a:sym typeface="Arial"/>
              </a:rPr>
              <a:t>Đồ án công nghệ phần mềm</a:t>
            </a:r>
            <a:endParaRPr b="1" sz="17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vi" sz="1760">
                <a:latin typeface="Arial"/>
                <a:ea typeface="Arial"/>
                <a:cs typeface="Arial"/>
                <a:sym typeface="Arial"/>
              </a:rPr>
              <a:t>Nhóm 1</a:t>
            </a:r>
            <a:endParaRPr b="1" sz="176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1757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826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75" y="152400"/>
            <a:ext cx="851300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694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4549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1567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7215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224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4364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020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