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4d006c6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4d006c6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4d006c6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4d006c6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4d006c6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4d006c6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4d006c64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4d006c6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4d006c6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4d006c6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5645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Hướng dẫn sử dụng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260057"/>
            <a:ext cx="53613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73225" y="542500"/>
            <a:ext cx="57297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Người dùng đăng kí tài khoản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24" y="1176400"/>
            <a:ext cx="4649551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Người dùng đăng nhập tài khoản 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187" y="1528200"/>
            <a:ext cx="4647626" cy="32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71175" y="524150"/>
            <a:ext cx="7505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và quản lý bucket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06850" y="1347750"/>
            <a:ext cx="74382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Người dùng có các tùy chọn để thao tác với các bucket tại homepage( Tìm kiếm, thêm, xóa )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2157063"/>
            <a:ext cx="72485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Hộp thoại tạo bucket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50" y="1667850"/>
            <a:ext cx="375489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các file vào bucket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800" y="1658675"/>
            <a:ext cx="381865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