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19" roundtripDataSignature="AMtx7mjK2RK5ehOK6+fivTQIrqWGcojeH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customschemas.google.com/relationships/presentationmetadata" Target="metadata"/><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6" name="Google Shape;126;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5" name="Google Shape;175;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0" name="Google Shape;180;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6" name="Google Shape;186;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1" name="Google Shape;191;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2" name="Google Shape;132;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7" name="Google Shape;137;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2" name="Google Shape;142;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8" name="Google Shape;148;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5" name="Google Shape;155;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0" name="Google Shape;160;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5" name="Google Shape;165;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0" name="Google Shape;170;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15"/>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 name="Google Shape;11;p15"/>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 name="Google Shape;12;p15"/>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15"/>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4" name="Google Shape;14;p15"/>
          <p:cNvGrpSpPr/>
          <p:nvPr/>
        </p:nvGrpSpPr>
        <p:grpSpPr>
          <a:xfrm>
            <a:off x="255200" y="592"/>
            <a:ext cx="2250363" cy="1044300"/>
            <a:chOff x="255200" y="592"/>
            <a:chExt cx="2250363" cy="1044300"/>
          </a:xfrm>
        </p:grpSpPr>
        <p:sp>
          <p:nvSpPr>
            <p:cNvPr id="15" name="Google Shape;15;p15"/>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15"/>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p15"/>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 name="Google Shape;18;p15"/>
          <p:cNvGrpSpPr/>
          <p:nvPr/>
        </p:nvGrpSpPr>
        <p:grpSpPr>
          <a:xfrm>
            <a:off x="905395" y="592"/>
            <a:ext cx="2250363" cy="1044300"/>
            <a:chOff x="905395" y="592"/>
            <a:chExt cx="2250363" cy="1044300"/>
          </a:xfrm>
        </p:grpSpPr>
        <p:sp>
          <p:nvSpPr>
            <p:cNvPr id="19" name="Google Shape;19;p15"/>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 name="Google Shape;20;p15"/>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 name="Google Shape;21;p15"/>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2" name="Google Shape;22;p15"/>
          <p:cNvGrpSpPr/>
          <p:nvPr/>
        </p:nvGrpSpPr>
        <p:grpSpPr>
          <a:xfrm>
            <a:off x="7057468" y="5088"/>
            <a:ext cx="1851282" cy="752108"/>
            <a:chOff x="6917201" y="0"/>
            <a:chExt cx="2227777" cy="863400"/>
          </a:xfrm>
        </p:grpSpPr>
        <p:sp>
          <p:nvSpPr>
            <p:cNvPr id="23" name="Google Shape;23;p15"/>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 name="Google Shape;24;p15"/>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 name="Google Shape;25;p15"/>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6" name="Google Shape;26;p15"/>
          <p:cNvGrpSpPr/>
          <p:nvPr/>
        </p:nvGrpSpPr>
        <p:grpSpPr>
          <a:xfrm>
            <a:off x="6553032" y="4217852"/>
            <a:ext cx="2389068" cy="925737"/>
            <a:chOff x="6917201" y="0"/>
            <a:chExt cx="2227777" cy="863400"/>
          </a:xfrm>
        </p:grpSpPr>
        <p:sp>
          <p:nvSpPr>
            <p:cNvPr id="27" name="Google Shape;27;p15"/>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15"/>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 name="Google Shape;29;p15"/>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0" name="Google Shape;30;p15"/>
          <p:cNvGrpSpPr/>
          <p:nvPr/>
        </p:nvGrpSpPr>
        <p:grpSpPr>
          <a:xfrm>
            <a:off x="199149" y="4055652"/>
            <a:ext cx="2795413" cy="1083308"/>
            <a:chOff x="6917201" y="0"/>
            <a:chExt cx="2227777" cy="863400"/>
          </a:xfrm>
        </p:grpSpPr>
        <p:sp>
          <p:nvSpPr>
            <p:cNvPr id="31" name="Google Shape;31;p15"/>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 name="Google Shape;32;p15"/>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 name="Google Shape;33;p15"/>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4" name="Google Shape;34;p15"/>
          <p:cNvSpPr txBox="1"/>
          <p:nvPr>
            <p:ph type="ctrTitle"/>
          </p:nvPr>
        </p:nvSpPr>
        <p:spPr>
          <a:xfrm>
            <a:off x="1858703" y="1822833"/>
            <a:ext cx="5361300" cy="14481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800"/>
              <a:buNone/>
              <a:defRPr sz="3800"/>
            </a:lvl1pPr>
            <a:lvl2pPr lvl="1" algn="ctr">
              <a:lnSpc>
                <a:spcPct val="100000"/>
              </a:lnSpc>
              <a:spcBef>
                <a:spcPts val="0"/>
              </a:spcBef>
              <a:spcAft>
                <a:spcPts val="0"/>
              </a:spcAft>
              <a:buSzPts val="3800"/>
              <a:buNone/>
              <a:defRPr sz="3800"/>
            </a:lvl2pPr>
            <a:lvl3pPr lvl="2" algn="ctr">
              <a:lnSpc>
                <a:spcPct val="100000"/>
              </a:lnSpc>
              <a:spcBef>
                <a:spcPts val="0"/>
              </a:spcBef>
              <a:spcAft>
                <a:spcPts val="0"/>
              </a:spcAft>
              <a:buSzPts val="3800"/>
              <a:buNone/>
              <a:defRPr sz="3800"/>
            </a:lvl3pPr>
            <a:lvl4pPr lvl="3" algn="ctr">
              <a:lnSpc>
                <a:spcPct val="100000"/>
              </a:lnSpc>
              <a:spcBef>
                <a:spcPts val="0"/>
              </a:spcBef>
              <a:spcAft>
                <a:spcPts val="0"/>
              </a:spcAft>
              <a:buSzPts val="3800"/>
              <a:buNone/>
              <a:defRPr sz="3800"/>
            </a:lvl4pPr>
            <a:lvl5pPr lvl="4" algn="ctr">
              <a:lnSpc>
                <a:spcPct val="100000"/>
              </a:lnSpc>
              <a:spcBef>
                <a:spcPts val="0"/>
              </a:spcBef>
              <a:spcAft>
                <a:spcPts val="0"/>
              </a:spcAft>
              <a:buSzPts val="3800"/>
              <a:buNone/>
              <a:defRPr sz="3800"/>
            </a:lvl5pPr>
            <a:lvl6pPr lvl="5" algn="ctr">
              <a:lnSpc>
                <a:spcPct val="100000"/>
              </a:lnSpc>
              <a:spcBef>
                <a:spcPts val="0"/>
              </a:spcBef>
              <a:spcAft>
                <a:spcPts val="0"/>
              </a:spcAft>
              <a:buSzPts val="3800"/>
              <a:buNone/>
              <a:defRPr sz="3800"/>
            </a:lvl6pPr>
            <a:lvl7pPr lvl="6" algn="ctr">
              <a:lnSpc>
                <a:spcPct val="100000"/>
              </a:lnSpc>
              <a:spcBef>
                <a:spcPts val="0"/>
              </a:spcBef>
              <a:spcAft>
                <a:spcPts val="0"/>
              </a:spcAft>
              <a:buSzPts val="3800"/>
              <a:buNone/>
              <a:defRPr sz="3800"/>
            </a:lvl7pPr>
            <a:lvl8pPr lvl="7" algn="ctr">
              <a:lnSpc>
                <a:spcPct val="100000"/>
              </a:lnSpc>
              <a:spcBef>
                <a:spcPts val="0"/>
              </a:spcBef>
              <a:spcAft>
                <a:spcPts val="0"/>
              </a:spcAft>
              <a:buSzPts val="3800"/>
              <a:buNone/>
              <a:defRPr sz="3800"/>
            </a:lvl8pPr>
            <a:lvl9pPr lvl="8" algn="ctr">
              <a:lnSpc>
                <a:spcPct val="100000"/>
              </a:lnSpc>
              <a:spcBef>
                <a:spcPts val="0"/>
              </a:spcBef>
              <a:spcAft>
                <a:spcPts val="0"/>
              </a:spcAft>
              <a:buSzPts val="3800"/>
              <a:buNone/>
              <a:defRPr sz="3800"/>
            </a:lvl9pPr>
          </a:lstStyle>
          <a:p/>
        </p:txBody>
      </p:sp>
      <p:sp>
        <p:nvSpPr>
          <p:cNvPr id="35" name="Google Shape;35;p15"/>
          <p:cNvSpPr txBox="1"/>
          <p:nvPr>
            <p:ph idx="1" type="subTitle"/>
          </p:nvPr>
        </p:nvSpPr>
        <p:spPr>
          <a:xfrm>
            <a:off x="1858700" y="3413158"/>
            <a:ext cx="5361300" cy="52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15"/>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24"/>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1" name="Google Shape;111;p24"/>
          <p:cNvGrpSpPr/>
          <p:nvPr/>
        </p:nvGrpSpPr>
        <p:grpSpPr>
          <a:xfrm>
            <a:off x="5959222" y="4119576"/>
            <a:ext cx="2520951" cy="1024165"/>
            <a:chOff x="6917201" y="0"/>
            <a:chExt cx="2227777" cy="863400"/>
          </a:xfrm>
        </p:grpSpPr>
        <p:sp>
          <p:nvSpPr>
            <p:cNvPr id="112" name="Google Shape;112;p24"/>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p24"/>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p24"/>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5" name="Google Shape;115;p24"/>
          <p:cNvGrpSpPr/>
          <p:nvPr/>
        </p:nvGrpSpPr>
        <p:grpSpPr>
          <a:xfrm>
            <a:off x="199149" y="2"/>
            <a:ext cx="2795413" cy="1083308"/>
            <a:chOff x="6917201" y="0"/>
            <a:chExt cx="2227777" cy="863400"/>
          </a:xfrm>
        </p:grpSpPr>
        <p:sp>
          <p:nvSpPr>
            <p:cNvPr id="116" name="Google Shape;116;p24"/>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p24"/>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p24"/>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19" name="Google Shape;119;p24"/>
          <p:cNvSpPr txBox="1"/>
          <p:nvPr>
            <p:ph hasCustomPrompt="1" type="title"/>
          </p:nvPr>
        </p:nvSpPr>
        <p:spPr>
          <a:xfrm>
            <a:off x="1385850" y="1383850"/>
            <a:ext cx="6372300" cy="13797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Clr>
                <a:schemeClr val="dk2"/>
              </a:buClr>
              <a:buSzPts val="8600"/>
              <a:buNone/>
              <a:defRPr sz="8600">
                <a:solidFill>
                  <a:schemeClr val="dk2"/>
                </a:solidFill>
              </a:defRPr>
            </a:lvl1pPr>
            <a:lvl2pPr lvl="1" algn="ctr">
              <a:lnSpc>
                <a:spcPct val="100000"/>
              </a:lnSpc>
              <a:spcBef>
                <a:spcPts val="0"/>
              </a:spcBef>
              <a:spcAft>
                <a:spcPts val="0"/>
              </a:spcAft>
              <a:buClr>
                <a:schemeClr val="dk2"/>
              </a:buClr>
              <a:buSzPts val="8600"/>
              <a:buNone/>
              <a:defRPr sz="8600">
                <a:solidFill>
                  <a:schemeClr val="dk2"/>
                </a:solidFill>
              </a:defRPr>
            </a:lvl2pPr>
            <a:lvl3pPr lvl="2" algn="ctr">
              <a:lnSpc>
                <a:spcPct val="100000"/>
              </a:lnSpc>
              <a:spcBef>
                <a:spcPts val="0"/>
              </a:spcBef>
              <a:spcAft>
                <a:spcPts val="0"/>
              </a:spcAft>
              <a:buClr>
                <a:schemeClr val="dk2"/>
              </a:buClr>
              <a:buSzPts val="8600"/>
              <a:buNone/>
              <a:defRPr sz="8600">
                <a:solidFill>
                  <a:schemeClr val="dk2"/>
                </a:solidFill>
              </a:defRPr>
            </a:lvl3pPr>
            <a:lvl4pPr lvl="3" algn="ctr">
              <a:lnSpc>
                <a:spcPct val="100000"/>
              </a:lnSpc>
              <a:spcBef>
                <a:spcPts val="0"/>
              </a:spcBef>
              <a:spcAft>
                <a:spcPts val="0"/>
              </a:spcAft>
              <a:buClr>
                <a:schemeClr val="dk2"/>
              </a:buClr>
              <a:buSzPts val="8600"/>
              <a:buNone/>
              <a:defRPr sz="8600">
                <a:solidFill>
                  <a:schemeClr val="dk2"/>
                </a:solidFill>
              </a:defRPr>
            </a:lvl4pPr>
            <a:lvl5pPr lvl="4" algn="ctr">
              <a:lnSpc>
                <a:spcPct val="100000"/>
              </a:lnSpc>
              <a:spcBef>
                <a:spcPts val="0"/>
              </a:spcBef>
              <a:spcAft>
                <a:spcPts val="0"/>
              </a:spcAft>
              <a:buClr>
                <a:schemeClr val="dk2"/>
              </a:buClr>
              <a:buSzPts val="8600"/>
              <a:buNone/>
              <a:defRPr sz="8600">
                <a:solidFill>
                  <a:schemeClr val="dk2"/>
                </a:solidFill>
              </a:defRPr>
            </a:lvl5pPr>
            <a:lvl6pPr lvl="5" algn="ctr">
              <a:lnSpc>
                <a:spcPct val="100000"/>
              </a:lnSpc>
              <a:spcBef>
                <a:spcPts val="0"/>
              </a:spcBef>
              <a:spcAft>
                <a:spcPts val="0"/>
              </a:spcAft>
              <a:buClr>
                <a:schemeClr val="dk2"/>
              </a:buClr>
              <a:buSzPts val="8600"/>
              <a:buNone/>
              <a:defRPr sz="8600">
                <a:solidFill>
                  <a:schemeClr val="dk2"/>
                </a:solidFill>
              </a:defRPr>
            </a:lvl6pPr>
            <a:lvl7pPr lvl="6" algn="ctr">
              <a:lnSpc>
                <a:spcPct val="100000"/>
              </a:lnSpc>
              <a:spcBef>
                <a:spcPts val="0"/>
              </a:spcBef>
              <a:spcAft>
                <a:spcPts val="0"/>
              </a:spcAft>
              <a:buClr>
                <a:schemeClr val="dk2"/>
              </a:buClr>
              <a:buSzPts val="8600"/>
              <a:buNone/>
              <a:defRPr sz="8600">
                <a:solidFill>
                  <a:schemeClr val="dk2"/>
                </a:solidFill>
              </a:defRPr>
            </a:lvl7pPr>
            <a:lvl8pPr lvl="7" algn="ctr">
              <a:lnSpc>
                <a:spcPct val="100000"/>
              </a:lnSpc>
              <a:spcBef>
                <a:spcPts val="0"/>
              </a:spcBef>
              <a:spcAft>
                <a:spcPts val="0"/>
              </a:spcAft>
              <a:buClr>
                <a:schemeClr val="dk2"/>
              </a:buClr>
              <a:buSzPts val="8600"/>
              <a:buNone/>
              <a:defRPr sz="8600">
                <a:solidFill>
                  <a:schemeClr val="dk2"/>
                </a:solidFill>
              </a:defRPr>
            </a:lvl8pPr>
            <a:lvl9pPr lvl="8" algn="ctr">
              <a:lnSpc>
                <a:spcPct val="100000"/>
              </a:lnSpc>
              <a:spcBef>
                <a:spcPts val="0"/>
              </a:spcBef>
              <a:spcAft>
                <a:spcPts val="0"/>
              </a:spcAft>
              <a:buClr>
                <a:schemeClr val="dk2"/>
              </a:buClr>
              <a:buSzPts val="8600"/>
              <a:buNone/>
              <a:defRPr sz="8600">
                <a:solidFill>
                  <a:schemeClr val="dk2"/>
                </a:solidFill>
              </a:defRPr>
            </a:lvl9pPr>
          </a:lstStyle>
          <a:p>
            <a:r>
              <a:t>xx%</a:t>
            </a:r>
          </a:p>
        </p:txBody>
      </p:sp>
      <p:sp>
        <p:nvSpPr>
          <p:cNvPr id="120" name="Google Shape;120;p24"/>
          <p:cNvSpPr txBox="1"/>
          <p:nvPr>
            <p:ph idx="1" type="body"/>
          </p:nvPr>
        </p:nvSpPr>
        <p:spPr>
          <a:xfrm>
            <a:off x="1385850" y="2863850"/>
            <a:ext cx="6372300" cy="641100"/>
          </a:xfrm>
          <a:prstGeom prst="rect">
            <a:avLst/>
          </a:prstGeom>
          <a:noFill/>
          <a:ln>
            <a:noFill/>
          </a:ln>
        </p:spPr>
        <p:txBody>
          <a:bodyPr anchorCtr="0" anchor="t" bIns="91425" lIns="91425" spcFirstLastPara="1" rIns="91425" wrap="square" tIns="91425">
            <a:normAutofit/>
          </a:bodyPr>
          <a:lstStyle>
            <a:lvl1pPr indent="-311150" lvl="0" marL="457200" algn="ctr">
              <a:lnSpc>
                <a:spcPct val="115000"/>
              </a:lnSpc>
              <a:spcBef>
                <a:spcPts val="0"/>
              </a:spcBef>
              <a:spcAft>
                <a:spcPts val="0"/>
              </a:spcAft>
              <a:buSzPts val="1300"/>
              <a:buChar char="●"/>
              <a:defRPr/>
            </a:lvl1pPr>
            <a:lvl2pPr indent="-298450" lvl="1" marL="914400" algn="ctr">
              <a:lnSpc>
                <a:spcPct val="115000"/>
              </a:lnSpc>
              <a:spcBef>
                <a:spcPts val="0"/>
              </a:spcBef>
              <a:spcAft>
                <a:spcPts val="0"/>
              </a:spcAft>
              <a:buSzPts val="1100"/>
              <a:buChar char="○"/>
              <a:defRPr/>
            </a:lvl2pPr>
            <a:lvl3pPr indent="-298450" lvl="2" marL="1371600" algn="ctr">
              <a:lnSpc>
                <a:spcPct val="115000"/>
              </a:lnSpc>
              <a:spcBef>
                <a:spcPts val="0"/>
              </a:spcBef>
              <a:spcAft>
                <a:spcPts val="0"/>
              </a:spcAft>
              <a:buSzPts val="1100"/>
              <a:buChar char="■"/>
              <a:defRPr/>
            </a:lvl3pPr>
            <a:lvl4pPr indent="-298450" lvl="3" marL="1828800" algn="ctr">
              <a:lnSpc>
                <a:spcPct val="115000"/>
              </a:lnSpc>
              <a:spcBef>
                <a:spcPts val="0"/>
              </a:spcBef>
              <a:spcAft>
                <a:spcPts val="0"/>
              </a:spcAft>
              <a:buSzPts val="1100"/>
              <a:buChar char="●"/>
              <a:defRPr/>
            </a:lvl4pPr>
            <a:lvl5pPr indent="-298450" lvl="4" marL="2286000" algn="ctr">
              <a:lnSpc>
                <a:spcPct val="115000"/>
              </a:lnSpc>
              <a:spcBef>
                <a:spcPts val="0"/>
              </a:spcBef>
              <a:spcAft>
                <a:spcPts val="0"/>
              </a:spcAft>
              <a:buSzPts val="1100"/>
              <a:buChar char="○"/>
              <a:defRPr/>
            </a:lvl5pPr>
            <a:lvl6pPr indent="-298450" lvl="5" marL="2743200" algn="ctr">
              <a:lnSpc>
                <a:spcPct val="115000"/>
              </a:lnSpc>
              <a:spcBef>
                <a:spcPts val="0"/>
              </a:spcBef>
              <a:spcAft>
                <a:spcPts val="0"/>
              </a:spcAft>
              <a:buSzPts val="1100"/>
              <a:buChar char="■"/>
              <a:defRPr/>
            </a:lvl6pPr>
            <a:lvl7pPr indent="-298450" lvl="6" marL="3200400" algn="ctr">
              <a:lnSpc>
                <a:spcPct val="115000"/>
              </a:lnSpc>
              <a:spcBef>
                <a:spcPts val="0"/>
              </a:spcBef>
              <a:spcAft>
                <a:spcPts val="0"/>
              </a:spcAft>
              <a:buSzPts val="1100"/>
              <a:buChar char="●"/>
              <a:defRPr/>
            </a:lvl7pPr>
            <a:lvl8pPr indent="-298450" lvl="7" marL="3657600" algn="ctr">
              <a:lnSpc>
                <a:spcPct val="115000"/>
              </a:lnSpc>
              <a:spcBef>
                <a:spcPts val="0"/>
              </a:spcBef>
              <a:spcAft>
                <a:spcPts val="0"/>
              </a:spcAft>
              <a:buSzPts val="1100"/>
              <a:buChar char="○"/>
              <a:defRPr/>
            </a:lvl8pPr>
            <a:lvl9pPr indent="-298450" lvl="8" marL="4114800" algn="ctr">
              <a:lnSpc>
                <a:spcPct val="115000"/>
              </a:lnSpc>
              <a:spcBef>
                <a:spcPts val="0"/>
              </a:spcBef>
              <a:spcAft>
                <a:spcPts val="0"/>
              </a:spcAft>
              <a:buSzPts val="1100"/>
              <a:buChar char="■"/>
              <a:defRPr/>
            </a:lvl9pPr>
          </a:lstStyle>
          <a:p/>
        </p:txBody>
      </p:sp>
      <p:sp>
        <p:nvSpPr>
          <p:cNvPr id="121" name="Google Shape;121;p24"/>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25"/>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37" name="Shape 37"/>
        <p:cNvGrpSpPr/>
        <p:nvPr/>
      </p:nvGrpSpPr>
      <p:grpSpPr>
        <a:xfrm>
          <a:off x="0" y="0"/>
          <a:ext cx="0" cy="0"/>
          <a:chOff x="0" y="0"/>
          <a:chExt cx="0" cy="0"/>
        </a:xfrm>
      </p:grpSpPr>
      <p:sp>
        <p:nvSpPr>
          <p:cNvPr id="38" name="Google Shape;38;p1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1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 name="Google Shape;40;p1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16"/>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42" name="Google Shape;42;p16"/>
          <p:cNvSpPr txBox="1"/>
          <p:nvPr>
            <p:ph idx="1" type="body"/>
          </p:nvPr>
        </p:nvSpPr>
        <p:spPr>
          <a:xfrm>
            <a:off x="819150" y="1990725"/>
            <a:ext cx="7505700" cy="24480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43" name="Google Shape;43;p16"/>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44" name="Shape 44"/>
        <p:cNvGrpSpPr/>
        <p:nvPr/>
      </p:nvGrpSpPr>
      <p:grpSpPr>
        <a:xfrm>
          <a:off x="0" y="0"/>
          <a:ext cx="0" cy="0"/>
          <a:chOff x="0" y="0"/>
          <a:chExt cx="0" cy="0"/>
        </a:xfrm>
      </p:grpSpPr>
      <p:sp>
        <p:nvSpPr>
          <p:cNvPr id="45" name="Google Shape;45;p17"/>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6" name="Google Shape;46;p17"/>
          <p:cNvGrpSpPr/>
          <p:nvPr/>
        </p:nvGrpSpPr>
        <p:grpSpPr>
          <a:xfrm>
            <a:off x="5594190" y="3961115"/>
            <a:ext cx="2910144" cy="1182340"/>
            <a:chOff x="6917201" y="0"/>
            <a:chExt cx="2227777" cy="863400"/>
          </a:xfrm>
        </p:grpSpPr>
        <p:sp>
          <p:nvSpPr>
            <p:cNvPr id="47" name="Google Shape;47;p17"/>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 name="Google Shape;48;p17"/>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 name="Google Shape;49;p17"/>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0" name="Google Shape;50;p17"/>
          <p:cNvGrpSpPr/>
          <p:nvPr/>
        </p:nvGrpSpPr>
        <p:grpSpPr>
          <a:xfrm>
            <a:off x="199149" y="2"/>
            <a:ext cx="2795413" cy="1083308"/>
            <a:chOff x="6917201" y="0"/>
            <a:chExt cx="2227777" cy="863400"/>
          </a:xfrm>
        </p:grpSpPr>
        <p:sp>
          <p:nvSpPr>
            <p:cNvPr id="51" name="Google Shape;51;p17"/>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 name="Google Shape;52;p17"/>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 name="Google Shape;53;p17"/>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4" name="Google Shape;54;p17"/>
          <p:cNvSpPr txBox="1"/>
          <p:nvPr>
            <p:ph type="title"/>
          </p:nvPr>
        </p:nvSpPr>
        <p:spPr>
          <a:xfrm>
            <a:off x="1888684" y="1746100"/>
            <a:ext cx="5377500" cy="16461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Clr>
                <a:schemeClr val="dk2"/>
              </a:buClr>
              <a:buSzPts val="3200"/>
              <a:buNone/>
              <a:defRPr sz="3200">
                <a:solidFill>
                  <a:schemeClr val="dk2"/>
                </a:solidFill>
              </a:defRPr>
            </a:lvl1pPr>
            <a:lvl2pPr lvl="1" algn="ctr">
              <a:lnSpc>
                <a:spcPct val="100000"/>
              </a:lnSpc>
              <a:spcBef>
                <a:spcPts val="0"/>
              </a:spcBef>
              <a:spcAft>
                <a:spcPts val="0"/>
              </a:spcAft>
              <a:buClr>
                <a:schemeClr val="dk2"/>
              </a:buClr>
              <a:buSzPts val="3200"/>
              <a:buNone/>
              <a:defRPr sz="3200">
                <a:solidFill>
                  <a:schemeClr val="dk2"/>
                </a:solidFill>
              </a:defRPr>
            </a:lvl2pPr>
            <a:lvl3pPr lvl="2" algn="ctr">
              <a:lnSpc>
                <a:spcPct val="100000"/>
              </a:lnSpc>
              <a:spcBef>
                <a:spcPts val="0"/>
              </a:spcBef>
              <a:spcAft>
                <a:spcPts val="0"/>
              </a:spcAft>
              <a:buClr>
                <a:schemeClr val="dk2"/>
              </a:buClr>
              <a:buSzPts val="3200"/>
              <a:buNone/>
              <a:defRPr sz="3200">
                <a:solidFill>
                  <a:schemeClr val="dk2"/>
                </a:solidFill>
              </a:defRPr>
            </a:lvl3pPr>
            <a:lvl4pPr lvl="3" algn="ctr">
              <a:lnSpc>
                <a:spcPct val="100000"/>
              </a:lnSpc>
              <a:spcBef>
                <a:spcPts val="0"/>
              </a:spcBef>
              <a:spcAft>
                <a:spcPts val="0"/>
              </a:spcAft>
              <a:buClr>
                <a:schemeClr val="dk2"/>
              </a:buClr>
              <a:buSzPts val="3200"/>
              <a:buNone/>
              <a:defRPr sz="3200">
                <a:solidFill>
                  <a:schemeClr val="dk2"/>
                </a:solidFill>
              </a:defRPr>
            </a:lvl4pPr>
            <a:lvl5pPr lvl="4" algn="ctr">
              <a:lnSpc>
                <a:spcPct val="100000"/>
              </a:lnSpc>
              <a:spcBef>
                <a:spcPts val="0"/>
              </a:spcBef>
              <a:spcAft>
                <a:spcPts val="0"/>
              </a:spcAft>
              <a:buClr>
                <a:schemeClr val="dk2"/>
              </a:buClr>
              <a:buSzPts val="3200"/>
              <a:buNone/>
              <a:defRPr sz="3200">
                <a:solidFill>
                  <a:schemeClr val="dk2"/>
                </a:solidFill>
              </a:defRPr>
            </a:lvl5pPr>
            <a:lvl6pPr lvl="5" algn="ctr">
              <a:lnSpc>
                <a:spcPct val="100000"/>
              </a:lnSpc>
              <a:spcBef>
                <a:spcPts val="0"/>
              </a:spcBef>
              <a:spcAft>
                <a:spcPts val="0"/>
              </a:spcAft>
              <a:buClr>
                <a:schemeClr val="dk2"/>
              </a:buClr>
              <a:buSzPts val="3200"/>
              <a:buNone/>
              <a:defRPr sz="3200">
                <a:solidFill>
                  <a:schemeClr val="dk2"/>
                </a:solidFill>
              </a:defRPr>
            </a:lvl6pPr>
            <a:lvl7pPr lvl="6" algn="ctr">
              <a:lnSpc>
                <a:spcPct val="100000"/>
              </a:lnSpc>
              <a:spcBef>
                <a:spcPts val="0"/>
              </a:spcBef>
              <a:spcAft>
                <a:spcPts val="0"/>
              </a:spcAft>
              <a:buClr>
                <a:schemeClr val="dk2"/>
              </a:buClr>
              <a:buSzPts val="3200"/>
              <a:buNone/>
              <a:defRPr sz="3200">
                <a:solidFill>
                  <a:schemeClr val="dk2"/>
                </a:solidFill>
              </a:defRPr>
            </a:lvl7pPr>
            <a:lvl8pPr lvl="7" algn="ctr">
              <a:lnSpc>
                <a:spcPct val="100000"/>
              </a:lnSpc>
              <a:spcBef>
                <a:spcPts val="0"/>
              </a:spcBef>
              <a:spcAft>
                <a:spcPts val="0"/>
              </a:spcAft>
              <a:buClr>
                <a:schemeClr val="dk2"/>
              </a:buClr>
              <a:buSzPts val="3200"/>
              <a:buNone/>
              <a:defRPr sz="3200">
                <a:solidFill>
                  <a:schemeClr val="dk2"/>
                </a:solidFill>
              </a:defRPr>
            </a:lvl8pPr>
            <a:lvl9pPr lvl="8" algn="ctr">
              <a:lnSpc>
                <a:spcPct val="100000"/>
              </a:lnSpc>
              <a:spcBef>
                <a:spcPts val="0"/>
              </a:spcBef>
              <a:spcAft>
                <a:spcPts val="0"/>
              </a:spcAft>
              <a:buClr>
                <a:schemeClr val="dk2"/>
              </a:buClr>
              <a:buSzPts val="3200"/>
              <a:buNone/>
              <a:defRPr sz="3200">
                <a:solidFill>
                  <a:schemeClr val="dk2"/>
                </a:solidFill>
              </a:defRPr>
            </a:lvl9pPr>
          </a:lstStyle>
          <a:p/>
        </p:txBody>
      </p:sp>
      <p:sp>
        <p:nvSpPr>
          <p:cNvPr id="55" name="Google Shape;55;p17"/>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18"/>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 name="Google Shape;58;p18"/>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p1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p18"/>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61" name="Google Shape;61;p18"/>
          <p:cNvSpPr txBox="1"/>
          <p:nvPr>
            <p:ph idx="1" type="body"/>
          </p:nvPr>
        </p:nvSpPr>
        <p:spPr>
          <a:xfrm>
            <a:off x="819150" y="1990725"/>
            <a:ext cx="3686100" cy="24480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62" name="Google Shape;62;p18"/>
          <p:cNvSpPr txBox="1"/>
          <p:nvPr>
            <p:ph idx="2" type="body"/>
          </p:nvPr>
        </p:nvSpPr>
        <p:spPr>
          <a:xfrm>
            <a:off x="4638675" y="1990725"/>
            <a:ext cx="3686100" cy="24480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63" name="Google Shape;63;p18"/>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1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 name="Google Shape;66;p1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p1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 name="Google Shape;68;p19"/>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69" name="Google Shape;69;p19"/>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20"/>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 name="Google Shape;72;p20"/>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p2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p20"/>
          <p:cNvSpPr txBox="1"/>
          <p:nvPr>
            <p:ph type="title"/>
          </p:nvPr>
        </p:nvSpPr>
        <p:spPr>
          <a:xfrm>
            <a:off x="819150" y="845600"/>
            <a:ext cx="3709200" cy="13830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75" name="Google Shape;75;p20"/>
          <p:cNvSpPr txBox="1"/>
          <p:nvPr>
            <p:ph idx="1" type="body"/>
          </p:nvPr>
        </p:nvSpPr>
        <p:spPr>
          <a:xfrm>
            <a:off x="830700" y="2319050"/>
            <a:ext cx="3709200" cy="21198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76" name="Google Shape;76;p20"/>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21"/>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p21"/>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80" name="Google Shape;80;p21"/>
          <p:cNvGrpSpPr/>
          <p:nvPr/>
        </p:nvGrpSpPr>
        <p:grpSpPr>
          <a:xfrm>
            <a:off x="255991" y="-118"/>
            <a:ext cx="2251347" cy="1043408"/>
            <a:chOff x="3961956" y="4383950"/>
            <a:chExt cx="1160548" cy="548700"/>
          </a:xfrm>
        </p:grpSpPr>
        <p:sp>
          <p:nvSpPr>
            <p:cNvPr id="81" name="Google Shape;81;p21"/>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21"/>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 name="Google Shape;83;p21"/>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4" name="Google Shape;84;p21"/>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85" name="Google Shape;85;p21"/>
          <p:cNvGrpSpPr/>
          <p:nvPr/>
        </p:nvGrpSpPr>
        <p:grpSpPr>
          <a:xfrm>
            <a:off x="34934" y="4522125"/>
            <a:ext cx="1593306" cy="617072"/>
            <a:chOff x="6917201" y="0"/>
            <a:chExt cx="2227777" cy="863400"/>
          </a:xfrm>
        </p:grpSpPr>
        <p:sp>
          <p:nvSpPr>
            <p:cNvPr id="86" name="Google Shape;86;p21"/>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21"/>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p21"/>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9" name="Google Shape;89;p21"/>
          <p:cNvGrpSpPr/>
          <p:nvPr/>
        </p:nvGrpSpPr>
        <p:grpSpPr>
          <a:xfrm>
            <a:off x="5886353" y="1243"/>
            <a:ext cx="3257454" cy="1261514"/>
            <a:chOff x="6917201" y="0"/>
            <a:chExt cx="2227777" cy="863400"/>
          </a:xfrm>
        </p:grpSpPr>
        <p:sp>
          <p:nvSpPr>
            <p:cNvPr id="90" name="Google Shape;90;p21"/>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 name="Google Shape;91;p21"/>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 name="Google Shape;92;p21"/>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3" name="Google Shape;93;p21"/>
          <p:cNvSpPr txBox="1"/>
          <p:nvPr>
            <p:ph type="title"/>
          </p:nvPr>
        </p:nvSpPr>
        <p:spPr>
          <a:xfrm>
            <a:off x="1393929" y="1301146"/>
            <a:ext cx="6366900" cy="25392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200"/>
              <a:buNone/>
              <a:defRPr sz="3200"/>
            </a:lvl1pPr>
            <a:lvl2pPr lvl="1" algn="ctr">
              <a:lnSpc>
                <a:spcPct val="100000"/>
              </a:lnSpc>
              <a:spcBef>
                <a:spcPts val="0"/>
              </a:spcBef>
              <a:spcAft>
                <a:spcPts val="0"/>
              </a:spcAft>
              <a:buSzPts val="3200"/>
              <a:buNone/>
              <a:defRPr sz="3200"/>
            </a:lvl2pPr>
            <a:lvl3pPr lvl="2" algn="ctr">
              <a:lnSpc>
                <a:spcPct val="100000"/>
              </a:lnSpc>
              <a:spcBef>
                <a:spcPts val="0"/>
              </a:spcBef>
              <a:spcAft>
                <a:spcPts val="0"/>
              </a:spcAft>
              <a:buSzPts val="3200"/>
              <a:buNone/>
              <a:defRPr sz="3200"/>
            </a:lvl3pPr>
            <a:lvl4pPr lvl="3" algn="ctr">
              <a:lnSpc>
                <a:spcPct val="100000"/>
              </a:lnSpc>
              <a:spcBef>
                <a:spcPts val="0"/>
              </a:spcBef>
              <a:spcAft>
                <a:spcPts val="0"/>
              </a:spcAft>
              <a:buSzPts val="3200"/>
              <a:buNone/>
              <a:defRPr sz="3200"/>
            </a:lvl4pPr>
            <a:lvl5pPr lvl="4" algn="ctr">
              <a:lnSpc>
                <a:spcPct val="100000"/>
              </a:lnSpc>
              <a:spcBef>
                <a:spcPts val="0"/>
              </a:spcBef>
              <a:spcAft>
                <a:spcPts val="0"/>
              </a:spcAft>
              <a:buSzPts val="3200"/>
              <a:buNone/>
              <a:defRPr sz="3200"/>
            </a:lvl5pPr>
            <a:lvl6pPr lvl="5" algn="ctr">
              <a:lnSpc>
                <a:spcPct val="100000"/>
              </a:lnSpc>
              <a:spcBef>
                <a:spcPts val="0"/>
              </a:spcBef>
              <a:spcAft>
                <a:spcPts val="0"/>
              </a:spcAft>
              <a:buSzPts val="3200"/>
              <a:buNone/>
              <a:defRPr sz="3200"/>
            </a:lvl6pPr>
            <a:lvl7pPr lvl="6" algn="ctr">
              <a:lnSpc>
                <a:spcPct val="100000"/>
              </a:lnSpc>
              <a:spcBef>
                <a:spcPts val="0"/>
              </a:spcBef>
              <a:spcAft>
                <a:spcPts val="0"/>
              </a:spcAft>
              <a:buSzPts val="3200"/>
              <a:buNone/>
              <a:defRPr sz="3200"/>
            </a:lvl7pPr>
            <a:lvl8pPr lvl="7" algn="ctr">
              <a:lnSpc>
                <a:spcPct val="100000"/>
              </a:lnSpc>
              <a:spcBef>
                <a:spcPts val="0"/>
              </a:spcBef>
              <a:spcAft>
                <a:spcPts val="0"/>
              </a:spcAft>
              <a:buSzPts val="3200"/>
              <a:buNone/>
              <a:defRPr sz="3200"/>
            </a:lvl8pPr>
            <a:lvl9pPr lvl="8" algn="ctr">
              <a:lnSpc>
                <a:spcPct val="100000"/>
              </a:lnSpc>
              <a:spcBef>
                <a:spcPts val="0"/>
              </a:spcBef>
              <a:spcAft>
                <a:spcPts val="0"/>
              </a:spcAft>
              <a:buSzPts val="3200"/>
              <a:buNone/>
              <a:defRPr sz="3200"/>
            </a:lvl9pPr>
          </a:lstStyle>
          <a:p/>
        </p:txBody>
      </p:sp>
      <p:sp>
        <p:nvSpPr>
          <p:cNvPr id="94" name="Google Shape;94;p2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22"/>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 name="Google Shape;97;p22"/>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 name="Google Shape;98;p22"/>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 name="Google Shape;99;p22"/>
          <p:cNvSpPr txBox="1"/>
          <p:nvPr>
            <p:ph type="title"/>
          </p:nvPr>
        </p:nvSpPr>
        <p:spPr>
          <a:xfrm>
            <a:off x="819150" y="845600"/>
            <a:ext cx="6424200" cy="7050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100" name="Google Shape;100;p22"/>
          <p:cNvSpPr txBox="1"/>
          <p:nvPr>
            <p:ph idx="1" type="subTitle"/>
          </p:nvPr>
        </p:nvSpPr>
        <p:spPr>
          <a:xfrm>
            <a:off x="819150" y="1550700"/>
            <a:ext cx="5859900" cy="3936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chemeClr val="lt1"/>
              </a:buClr>
              <a:buSzPts val="1600"/>
              <a:buNone/>
              <a:defRPr sz="1600">
                <a:solidFill>
                  <a:schemeClr val="lt1"/>
                </a:solidFill>
              </a:defRPr>
            </a:lvl1pPr>
            <a:lvl2pPr lvl="1" algn="l">
              <a:lnSpc>
                <a:spcPct val="100000"/>
              </a:lnSpc>
              <a:spcBef>
                <a:spcPts val="0"/>
              </a:spcBef>
              <a:spcAft>
                <a:spcPts val="0"/>
              </a:spcAft>
              <a:buClr>
                <a:schemeClr val="lt1"/>
              </a:buClr>
              <a:buSzPts val="1600"/>
              <a:buNone/>
              <a:defRPr sz="1600">
                <a:solidFill>
                  <a:schemeClr val="lt1"/>
                </a:solidFill>
              </a:defRPr>
            </a:lvl2pPr>
            <a:lvl3pPr lvl="2" algn="l">
              <a:lnSpc>
                <a:spcPct val="100000"/>
              </a:lnSpc>
              <a:spcBef>
                <a:spcPts val="0"/>
              </a:spcBef>
              <a:spcAft>
                <a:spcPts val="0"/>
              </a:spcAft>
              <a:buClr>
                <a:schemeClr val="lt1"/>
              </a:buClr>
              <a:buSzPts val="1600"/>
              <a:buNone/>
              <a:defRPr sz="1600">
                <a:solidFill>
                  <a:schemeClr val="lt1"/>
                </a:solidFill>
              </a:defRPr>
            </a:lvl3pPr>
            <a:lvl4pPr lvl="3" algn="l">
              <a:lnSpc>
                <a:spcPct val="100000"/>
              </a:lnSpc>
              <a:spcBef>
                <a:spcPts val="0"/>
              </a:spcBef>
              <a:spcAft>
                <a:spcPts val="0"/>
              </a:spcAft>
              <a:buClr>
                <a:schemeClr val="lt1"/>
              </a:buClr>
              <a:buSzPts val="1600"/>
              <a:buNone/>
              <a:defRPr sz="1600">
                <a:solidFill>
                  <a:schemeClr val="lt1"/>
                </a:solidFill>
              </a:defRPr>
            </a:lvl4pPr>
            <a:lvl5pPr lvl="4" algn="l">
              <a:lnSpc>
                <a:spcPct val="100000"/>
              </a:lnSpc>
              <a:spcBef>
                <a:spcPts val="0"/>
              </a:spcBef>
              <a:spcAft>
                <a:spcPts val="0"/>
              </a:spcAft>
              <a:buClr>
                <a:schemeClr val="lt1"/>
              </a:buClr>
              <a:buSzPts val="1600"/>
              <a:buNone/>
              <a:defRPr sz="1600">
                <a:solidFill>
                  <a:schemeClr val="lt1"/>
                </a:solidFill>
              </a:defRPr>
            </a:lvl5pPr>
            <a:lvl6pPr lvl="5" algn="l">
              <a:lnSpc>
                <a:spcPct val="100000"/>
              </a:lnSpc>
              <a:spcBef>
                <a:spcPts val="0"/>
              </a:spcBef>
              <a:spcAft>
                <a:spcPts val="0"/>
              </a:spcAft>
              <a:buClr>
                <a:schemeClr val="lt1"/>
              </a:buClr>
              <a:buSzPts val="1600"/>
              <a:buNone/>
              <a:defRPr sz="1600">
                <a:solidFill>
                  <a:schemeClr val="lt1"/>
                </a:solidFill>
              </a:defRPr>
            </a:lvl6pPr>
            <a:lvl7pPr lvl="6" algn="l">
              <a:lnSpc>
                <a:spcPct val="100000"/>
              </a:lnSpc>
              <a:spcBef>
                <a:spcPts val="0"/>
              </a:spcBef>
              <a:spcAft>
                <a:spcPts val="0"/>
              </a:spcAft>
              <a:buClr>
                <a:schemeClr val="lt1"/>
              </a:buClr>
              <a:buSzPts val="1600"/>
              <a:buNone/>
              <a:defRPr sz="1600">
                <a:solidFill>
                  <a:schemeClr val="lt1"/>
                </a:solidFill>
              </a:defRPr>
            </a:lvl7pPr>
            <a:lvl8pPr lvl="7" algn="l">
              <a:lnSpc>
                <a:spcPct val="100000"/>
              </a:lnSpc>
              <a:spcBef>
                <a:spcPts val="0"/>
              </a:spcBef>
              <a:spcAft>
                <a:spcPts val="0"/>
              </a:spcAft>
              <a:buClr>
                <a:schemeClr val="lt1"/>
              </a:buClr>
              <a:buSzPts val="1600"/>
              <a:buNone/>
              <a:defRPr sz="1600">
                <a:solidFill>
                  <a:schemeClr val="lt1"/>
                </a:solidFill>
              </a:defRPr>
            </a:lvl8pPr>
            <a:lvl9pPr lvl="8" algn="l">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22"/>
          <p:cNvSpPr txBox="1"/>
          <p:nvPr>
            <p:ph idx="2" type="body"/>
          </p:nvPr>
        </p:nvSpPr>
        <p:spPr>
          <a:xfrm>
            <a:off x="819150" y="2467050"/>
            <a:ext cx="5859900" cy="20955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102" name="Google Shape;102;p22"/>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23"/>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 name="Google Shape;105;p23"/>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 name="Google Shape;106;p23"/>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p23"/>
          <p:cNvSpPr txBox="1"/>
          <p:nvPr>
            <p:ph idx="1" type="body"/>
          </p:nvPr>
        </p:nvSpPr>
        <p:spPr>
          <a:xfrm>
            <a:off x="328025" y="4163500"/>
            <a:ext cx="7415100" cy="605100"/>
          </a:xfrm>
          <a:prstGeom prst="rect">
            <a:avLst/>
          </a:prstGeom>
          <a:noFill/>
          <a:ln>
            <a:noFill/>
          </a:ln>
        </p:spPr>
        <p:txBody>
          <a:bodyPr anchorCtr="0" anchor="b" bIns="91425" lIns="91425" spcFirstLastPara="1" rIns="91425" wrap="square" tIns="91425">
            <a:normAutofit/>
          </a:bodyPr>
          <a:lstStyle>
            <a:lvl1pPr indent="-228600" lvl="0" marL="457200" algn="l">
              <a:lnSpc>
                <a:spcPct val="100000"/>
              </a:lnSpc>
              <a:spcBef>
                <a:spcPts val="0"/>
              </a:spcBef>
              <a:spcAft>
                <a:spcPts val="0"/>
              </a:spcAft>
              <a:buSzPts val="1300"/>
              <a:buNone/>
              <a:defRPr/>
            </a:lvl1pPr>
          </a:lstStyle>
          <a:p/>
        </p:txBody>
      </p:sp>
      <p:sp>
        <p:nvSpPr>
          <p:cNvPr id="108" name="Google Shape;108;p23"/>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1pPr>
            <a:lvl2pPr lvl="1"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2pPr>
            <a:lvl3pPr lvl="2"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3pPr>
            <a:lvl4pPr lvl="3"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4pPr>
            <a:lvl5pPr lvl="4"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5pPr>
            <a:lvl6pPr lvl="5"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6pPr>
            <a:lvl7pPr lvl="6"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7pPr>
            <a:lvl8pPr lvl="7"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8pPr>
            <a:lvl9pPr lvl="8"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9pPr>
          </a:lstStyle>
          <a:p/>
        </p:txBody>
      </p:sp>
      <p:sp>
        <p:nvSpPr>
          <p:cNvPr id="7" name="Google Shape;7;p14"/>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marR="0" rtl="0" algn="l">
              <a:lnSpc>
                <a:spcPct val="115000"/>
              </a:lnSpc>
              <a:spcBef>
                <a:spcPts val="0"/>
              </a:spcBef>
              <a:spcAft>
                <a:spcPts val="0"/>
              </a:spcAft>
              <a:buClr>
                <a:schemeClr val="dk2"/>
              </a:buClr>
              <a:buSzPts val="1300"/>
              <a:buFont typeface="Calibri"/>
              <a:buChar char="●"/>
              <a:defRPr b="0" i="0" sz="1300" u="none" cap="none" strike="noStrike">
                <a:solidFill>
                  <a:schemeClr val="dk2"/>
                </a:solidFill>
                <a:latin typeface="Calibri"/>
                <a:ea typeface="Calibri"/>
                <a:cs typeface="Calibri"/>
                <a:sym typeface="Calibri"/>
              </a:defRPr>
            </a:lvl1pPr>
            <a:lvl2pPr indent="-298450" lvl="1" marL="914400" marR="0" rtl="0" algn="l">
              <a:lnSpc>
                <a:spcPct val="115000"/>
              </a:lnSpc>
              <a:spcBef>
                <a:spcPts val="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2pPr>
            <a:lvl3pPr indent="-298450" lvl="2" marL="1371600" marR="0" rtl="0" algn="l">
              <a:lnSpc>
                <a:spcPct val="115000"/>
              </a:lnSpc>
              <a:spcBef>
                <a:spcPts val="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3pPr>
            <a:lvl4pPr indent="-298450" lvl="3" marL="1828800" marR="0" rtl="0" algn="l">
              <a:lnSpc>
                <a:spcPct val="115000"/>
              </a:lnSpc>
              <a:spcBef>
                <a:spcPts val="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4pPr>
            <a:lvl5pPr indent="-298450" lvl="4" marL="2286000" marR="0" rtl="0" algn="l">
              <a:lnSpc>
                <a:spcPct val="115000"/>
              </a:lnSpc>
              <a:spcBef>
                <a:spcPts val="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5pPr>
            <a:lvl6pPr indent="-298450" lvl="5" marL="2743200" marR="0" rtl="0" algn="l">
              <a:lnSpc>
                <a:spcPct val="115000"/>
              </a:lnSpc>
              <a:spcBef>
                <a:spcPts val="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6pPr>
            <a:lvl7pPr indent="-298450" lvl="6" marL="3200400" marR="0" rtl="0" algn="l">
              <a:lnSpc>
                <a:spcPct val="115000"/>
              </a:lnSpc>
              <a:spcBef>
                <a:spcPts val="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7pPr>
            <a:lvl8pPr indent="-298450" lvl="7" marL="3657600" marR="0" rtl="0" algn="l">
              <a:lnSpc>
                <a:spcPct val="115000"/>
              </a:lnSpc>
              <a:spcBef>
                <a:spcPts val="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8pPr>
            <a:lvl9pPr indent="-298450" lvl="8" marL="4114800" marR="0" rtl="0" algn="l">
              <a:lnSpc>
                <a:spcPct val="115000"/>
              </a:lnSpc>
              <a:spcBef>
                <a:spcPts val="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9pPr>
          </a:lstStyle>
          <a:p/>
        </p:txBody>
      </p:sp>
      <p:sp>
        <p:nvSpPr>
          <p:cNvPr id="8" name="Google Shape;8;p14"/>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
          <p:cNvSpPr txBox="1"/>
          <p:nvPr>
            <p:ph type="ctrTitle"/>
          </p:nvPr>
        </p:nvSpPr>
        <p:spPr>
          <a:xfrm>
            <a:off x="1858703" y="705308"/>
            <a:ext cx="5361300" cy="1448100"/>
          </a:xfrm>
          <a:prstGeom prst="rect">
            <a:avLst/>
          </a:prstGeom>
          <a:noFill/>
          <a:ln>
            <a:noFill/>
          </a:ln>
        </p:spPr>
        <p:txBody>
          <a:bodyPr anchorCtr="0" anchor="ctr" bIns="91425" lIns="91425" spcFirstLastPara="1" rIns="91425" wrap="square" tIns="91425">
            <a:normAutofit/>
          </a:bodyPr>
          <a:lstStyle/>
          <a:p>
            <a:pPr indent="0" lvl="0" marL="0" rtl="0" algn="ctr">
              <a:lnSpc>
                <a:spcPct val="100000"/>
              </a:lnSpc>
              <a:spcBef>
                <a:spcPts val="0"/>
              </a:spcBef>
              <a:spcAft>
                <a:spcPts val="0"/>
              </a:spcAft>
              <a:buSzPts val="3800"/>
              <a:buNone/>
            </a:pPr>
            <a:r>
              <a:rPr lang="en"/>
              <a:t>Câu 2</a:t>
            </a:r>
            <a:endParaRPr/>
          </a:p>
        </p:txBody>
      </p:sp>
      <p:sp>
        <p:nvSpPr>
          <p:cNvPr id="129" name="Google Shape;129;p1"/>
          <p:cNvSpPr txBox="1"/>
          <p:nvPr>
            <p:ph idx="1" type="subTitle"/>
          </p:nvPr>
        </p:nvSpPr>
        <p:spPr>
          <a:xfrm>
            <a:off x="1858700" y="2153380"/>
            <a:ext cx="5361300" cy="17823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1600"/>
              <a:buNone/>
            </a:pPr>
            <a:r>
              <a:rPr lang="en"/>
              <a:t>Giảng viên vấn đáp: Thầy Ngô Ngọc Đăng Khoa</a:t>
            </a:r>
            <a:endParaRPr/>
          </a:p>
          <a:p>
            <a:pPr indent="0" lvl="0" marL="0" rtl="0" algn="ctr">
              <a:lnSpc>
                <a:spcPct val="100000"/>
              </a:lnSpc>
              <a:spcBef>
                <a:spcPts val="0"/>
              </a:spcBef>
              <a:spcAft>
                <a:spcPts val="0"/>
              </a:spcAft>
              <a:buSzPts val="1600"/>
              <a:buNone/>
            </a:pPr>
            <a:r>
              <a:rPr lang="en"/>
              <a:t>Nhóm 1: </a:t>
            </a:r>
            <a:endParaRPr/>
          </a:p>
          <a:p>
            <a:pPr indent="0" lvl="0" marL="0" rtl="0" algn="ctr">
              <a:lnSpc>
                <a:spcPct val="100000"/>
              </a:lnSpc>
              <a:spcBef>
                <a:spcPts val="0"/>
              </a:spcBef>
              <a:spcAft>
                <a:spcPts val="0"/>
              </a:spcAft>
              <a:buSzPts val="1600"/>
              <a:buNone/>
            </a:pPr>
            <a:r>
              <a:rPr lang="en"/>
              <a:t>Đề tài: Amazon s3</a:t>
            </a:r>
            <a:endParaRPr/>
          </a:p>
          <a:p>
            <a:pPr indent="0" lvl="0" marL="0" rtl="0" algn="ctr">
              <a:lnSpc>
                <a:spcPct val="100000"/>
              </a:lnSpc>
              <a:spcBef>
                <a:spcPts val="0"/>
              </a:spcBef>
              <a:spcAft>
                <a:spcPts val="0"/>
              </a:spcAft>
              <a:buSzPts val="1600"/>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10"/>
          <p:cNvSpPr txBox="1"/>
          <p:nvPr>
            <p:ph idx="1" type="body"/>
          </p:nvPr>
        </p:nvSpPr>
        <p:spPr>
          <a:xfrm>
            <a:off x="819150" y="624575"/>
            <a:ext cx="7505700" cy="38142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n" sz="1800"/>
              <a:t>Đánh giá sản phẩm đã hoàn thiện được các vấn đề trong thực tế hay chưa</a:t>
            </a:r>
            <a:endParaRPr sz="1800"/>
          </a:p>
          <a:p>
            <a:pPr indent="-342900" lvl="0" marL="457200" rtl="0" algn="l">
              <a:lnSpc>
                <a:spcPct val="115000"/>
              </a:lnSpc>
              <a:spcBef>
                <a:spcPts val="0"/>
              </a:spcBef>
              <a:spcAft>
                <a:spcPts val="0"/>
              </a:spcAft>
              <a:buSzPts val="1800"/>
              <a:buChar char="●"/>
            </a:pPr>
            <a:r>
              <a:rPr lang="en" sz="1800"/>
              <a:t>Sản phẩm này là tiền đề để thiết kế domain model</a:t>
            </a:r>
            <a:endParaRPr sz="18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11"/>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000"/>
              <a:buNone/>
            </a:pPr>
            <a:r>
              <a:rPr lang="en"/>
              <a:t>4. Sự liên quan đến prototype</a:t>
            </a:r>
            <a:endParaRPr/>
          </a:p>
        </p:txBody>
      </p:sp>
      <p:sp>
        <p:nvSpPr>
          <p:cNvPr id="183" name="Google Shape;183;p11"/>
          <p:cNvSpPr txBox="1"/>
          <p:nvPr/>
        </p:nvSpPr>
        <p:spPr>
          <a:xfrm>
            <a:off x="969750" y="1644825"/>
            <a:ext cx="7108200" cy="738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rgbClr val="000000"/>
                </a:solidFill>
                <a:latin typeface="Calibri"/>
                <a:ea typeface="Calibri"/>
                <a:cs typeface="Calibri"/>
                <a:sym typeface="Calibri"/>
              </a:rPr>
              <a:t>Prototype  diễn tả các luồng hoạt động trên hệ thống s3 dựa trên kịch bản thực tế. Ứng dụng hóa các luồng kịch bản đã tìm hiểu</a:t>
            </a:r>
            <a:endParaRPr b="0" i="0" sz="1800" u="none" cap="none" strike="noStrike">
              <a:solidFill>
                <a:srgbClr val="000000"/>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12"/>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15000"/>
              </a:lnSpc>
              <a:spcBef>
                <a:spcPts val="3000"/>
              </a:spcBef>
              <a:spcAft>
                <a:spcPts val="0"/>
              </a:spcAft>
              <a:buSzPct val="111111"/>
              <a:buNone/>
            </a:pPr>
            <a:r>
              <a:rPr lang="en"/>
              <a:t>Trình bày sản phẩm “Hướng dẫn cài đặt sản phẩm” và “Hướng dẫn sử dụng sản phẩm” của nhóm. Hai sản phẩm này đã thể hiện được các vấn đề thực tế của người dùng được giải quyết như thế nào?</a:t>
            </a:r>
            <a:endParaRPr/>
          </a:p>
          <a:p>
            <a:pPr indent="0" lvl="0" marL="0" rtl="0" algn="l">
              <a:lnSpc>
                <a:spcPct val="100000"/>
              </a:lnSpc>
              <a:spcBef>
                <a:spcPts val="3000"/>
              </a:spcBef>
              <a:spcAft>
                <a:spcPts val="0"/>
              </a:spcAft>
              <a:buSzPct val="111111"/>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13"/>
          <p:cNvSpPr txBox="1"/>
          <p:nvPr>
            <p:ph idx="1" type="body"/>
          </p:nvPr>
        </p:nvSpPr>
        <p:spPr>
          <a:xfrm>
            <a:off x="819150" y="751050"/>
            <a:ext cx="7505700" cy="36876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n" sz="1800"/>
              <a:t>Hướng dẫn cài đặt:  Sản phẩm khai trên môi trường web nên không cần phải cài đặt.</a:t>
            </a:r>
            <a:endParaRPr sz="1800"/>
          </a:p>
          <a:p>
            <a:pPr indent="-342900" lvl="0" marL="457200" rtl="0" algn="l">
              <a:lnSpc>
                <a:spcPct val="115000"/>
              </a:lnSpc>
              <a:spcBef>
                <a:spcPts val="0"/>
              </a:spcBef>
              <a:spcAft>
                <a:spcPts val="0"/>
              </a:spcAft>
              <a:buSzPts val="1800"/>
              <a:buChar char="●"/>
            </a:pPr>
            <a:r>
              <a:rPr lang="en" sz="1800"/>
              <a:t>Hướng dẫn sử dụng: Slide hướng dẫn sử dụng.</a:t>
            </a:r>
            <a:endParaRPr sz="1800"/>
          </a:p>
          <a:p>
            <a:pPr indent="-342900" lvl="0" marL="457200" rtl="0" algn="l">
              <a:lnSpc>
                <a:spcPct val="115000"/>
              </a:lnSpc>
              <a:spcBef>
                <a:spcPts val="0"/>
              </a:spcBef>
              <a:spcAft>
                <a:spcPts val="0"/>
              </a:spcAft>
              <a:buSzPts val="1800"/>
              <a:buChar char="●"/>
            </a:pPr>
            <a:r>
              <a:rPr lang="en" sz="1800"/>
              <a:t>Giải quyết vấn đề: Trên thực tế người dùng cần nhiều thời gian để làm quen và học cách sử dụng sản phẩm, sản phẩm hướng dẫn sử dụng giúp người dùng dễ dàng sử dụng và tiết kiệm thời gian cũng như hiểu rõ các tính năng mà sản phẩm cung cấp.</a:t>
            </a:r>
            <a:endParaRPr sz="18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
          <p:cNvSpPr txBox="1"/>
          <p:nvPr>
            <p:ph idx="1" type="body"/>
          </p:nvPr>
        </p:nvSpPr>
        <p:spPr>
          <a:xfrm>
            <a:off x="671850" y="662400"/>
            <a:ext cx="7800300" cy="38187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300"/>
              <a:buNone/>
            </a:pPr>
            <a:r>
              <a:rPr lang="en" sz="1900">
                <a:latin typeface="Times New Roman"/>
                <a:ea typeface="Times New Roman"/>
                <a:cs typeface="Times New Roman"/>
                <a:sym typeface="Times New Roman"/>
              </a:rPr>
              <a:t>Đề :  Giải thích sản phẩm "Các kịch bản thực tế (Scenarios)" của nhóm. Trình bày các bước nhóm đã thực hiện để tạo ra được sản phẩm này . Tại sao cần tạo sản phẩm "Scenarios"? Sản phẩm này liên quan như thế nào đến sản phẩm “Prototype” của Nhóm?</a:t>
            </a:r>
            <a:endParaRPr sz="1900">
              <a:latin typeface="Times New Roman"/>
              <a:ea typeface="Times New Roman"/>
              <a:cs typeface="Times New Roman"/>
              <a:sym typeface="Times New Roman"/>
            </a:endParaRPr>
          </a:p>
          <a:p>
            <a:pPr indent="0" lvl="0" marL="0" rtl="0" algn="l">
              <a:lnSpc>
                <a:spcPct val="115000"/>
              </a:lnSpc>
              <a:spcBef>
                <a:spcPts val="1200"/>
              </a:spcBef>
              <a:spcAft>
                <a:spcPts val="0"/>
              </a:spcAft>
              <a:buSzPts val="1300"/>
              <a:buNone/>
            </a:pPr>
            <a:r>
              <a:t/>
            </a:r>
            <a:endParaRPr sz="1900">
              <a:latin typeface="Times New Roman"/>
              <a:ea typeface="Times New Roman"/>
              <a:cs typeface="Times New Roman"/>
              <a:sym typeface="Times New Roman"/>
            </a:endParaRPr>
          </a:p>
          <a:p>
            <a:pPr indent="0" lvl="0" marL="0" rtl="0" algn="l">
              <a:lnSpc>
                <a:spcPct val="115000"/>
              </a:lnSpc>
              <a:spcBef>
                <a:spcPts val="1200"/>
              </a:spcBef>
              <a:spcAft>
                <a:spcPts val="1200"/>
              </a:spcAft>
              <a:buSzPts val="1300"/>
              <a:buNone/>
            </a:pPr>
            <a:r>
              <a:t/>
            </a:r>
            <a:endParaRPr sz="1900">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3"/>
          <p:cNvSpPr txBox="1"/>
          <p:nvPr>
            <p:ph type="title"/>
          </p:nvPr>
        </p:nvSpPr>
        <p:spPr>
          <a:xfrm>
            <a:off x="819150" y="2094450"/>
            <a:ext cx="7505700" cy="9546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3000"/>
              <a:buNone/>
            </a:pPr>
            <a:r>
              <a:rPr lang="en"/>
              <a:t>Giải thích sản phẩm</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4"/>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000"/>
              <a:buNone/>
            </a:pPr>
            <a:r>
              <a:rPr lang="en"/>
              <a:t>Lưu trữ dữ liệu camera</a:t>
            </a:r>
            <a:endParaRPr/>
          </a:p>
        </p:txBody>
      </p:sp>
      <p:sp>
        <p:nvSpPr>
          <p:cNvPr id="145" name="Google Shape;145;p4"/>
          <p:cNvSpPr txBox="1"/>
          <p:nvPr>
            <p:ph idx="1" type="body"/>
          </p:nvPr>
        </p:nvSpPr>
        <p:spPr>
          <a:xfrm>
            <a:off x="819150" y="1938925"/>
            <a:ext cx="7505700" cy="24480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n" sz="1800"/>
              <a:t>Đối tượng tham gia</a:t>
            </a:r>
            <a:endParaRPr sz="1800"/>
          </a:p>
          <a:p>
            <a:pPr indent="-342900" lvl="1" marL="914400" rtl="0" algn="l">
              <a:lnSpc>
                <a:spcPct val="115000"/>
              </a:lnSpc>
              <a:spcBef>
                <a:spcPts val="0"/>
              </a:spcBef>
              <a:spcAft>
                <a:spcPts val="0"/>
              </a:spcAft>
              <a:buSzPts val="1800"/>
              <a:buChar char="○"/>
            </a:pPr>
            <a:r>
              <a:rPr lang="en" sz="1800"/>
              <a:t>Bên A: Người thuê dịch vụ camera</a:t>
            </a:r>
            <a:endParaRPr sz="1800"/>
          </a:p>
          <a:p>
            <a:pPr indent="-342900" lvl="1" marL="914400" rtl="0" algn="l">
              <a:lnSpc>
                <a:spcPct val="115000"/>
              </a:lnSpc>
              <a:spcBef>
                <a:spcPts val="0"/>
              </a:spcBef>
              <a:spcAft>
                <a:spcPts val="0"/>
              </a:spcAft>
              <a:buSzPts val="1800"/>
              <a:buChar char="○"/>
            </a:pPr>
            <a:r>
              <a:rPr lang="en" sz="1800"/>
              <a:t>Bên B: Dịch vụ lắp đặt camera</a:t>
            </a:r>
            <a:endParaRPr sz="1800"/>
          </a:p>
          <a:p>
            <a:pPr indent="-342900" lvl="1" marL="914400" rtl="0" algn="l">
              <a:lnSpc>
                <a:spcPct val="115000"/>
              </a:lnSpc>
              <a:spcBef>
                <a:spcPts val="0"/>
              </a:spcBef>
              <a:spcAft>
                <a:spcPts val="0"/>
              </a:spcAft>
              <a:buSzPts val="1800"/>
              <a:buChar char="○"/>
            </a:pPr>
            <a:r>
              <a:rPr lang="en" sz="1800"/>
              <a:t>Thiết bị bao gồm camera và hệ thống lưu trữ</a:t>
            </a:r>
            <a:endParaRPr sz="18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5"/>
          <p:cNvSpPr txBox="1"/>
          <p:nvPr>
            <p:ph type="title"/>
          </p:nvPr>
        </p:nvSpPr>
        <p:spPr>
          <a:xfrm>
            <a:off x="389125" y="390275"/>
            <a:ext cx="7505700" cy="9546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000"/>
              <a:buNone/>
            </a:pPr>
            <a:r>
              <a:rPr lang="en"/>
              <a:t>Kịch bản</a:t>
            </a:r>
            <a:endParaRPr/>
          </a:p>
        </p:txBody>
      </p:sp>
      <p:sp>
        <p:nvSpPr>
          <p:cNvPr id="151" name="Google Shape;151;p5"/>
          <p:cNvSpPr txBox="1"/>
          <p:nvPr>
            <p:ph idx="1" type="body"/>
          </p:nvPr>
        </p:nvSpPr>
        <p:spPr>
          <a:xfrm>
            <a:off x="455400" y="1307550"/>
            <a:ext cx="7869600" cy="31311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n" sz="1800"/>
              <a:t>Bên A cần lắp đặt dịch vụ camera an ninh để theo dõi an ninh cho khu nhà</a:t>
            </a:r>
            <a:endParaRPr sz="1800"/>
          </a:p>
        </p:txBody>
      </p:sp>
      <p:pic>
        <p:nvPicPr>
          <p:cNvPr id="152" name="Google Shape;152;p5"/>
          <p:cNvPicPr preferRelativeResize="0"/>
          <p:nvPr/>
        </p:nvPicPr>
        <p:blipFill rotWithShape="1">
          <a:blip r:embed="rId3">
            <a:alphaModFix/>
          </a:blip>
          <a:srcRect b="0" l="0" r="0" t="0"/>
          <a:stretch/>
        </p:blipFill>
        <p:spPr>
          <a:xfrm>
            <a:off x="2481639" y="1798650"/>
            <a:ext cx="4180725" cy="29799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6"/>
          <p:cNvSpPr txBox="1"/>
          <p:nvPr>
            <p:ph idx="1" type="body"/>
          </p:nvPr>
        </p:nvSpPr>
        <p:spPr>
          <a:xfrm>
            <a:off x="532475" y="624750"/>
            <a:ext cx="7505700" cy="24480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n" sz="1800"/>
              <a:t>Bên B sẽ mang những thiết bị cần thiết để có thể lắp cho bên A </a:t>
            </a:r>
            <a:endParaRPr sz="1800"/>
          </a:p>
          <a:p>
            <a:pPr indent="-342900" lvl="0" marL="457200" rtl="0" algn="l">
              <a:lnSpc>
                <a:spcPct val="115000"/>
              </a:lnSpc>
              <a:spcBef>
                <a:spcPts val="0"/>
              </a:spcBef>
              <a:spcAft>
                <a:spcPts val="0"/>
              </a:spcAft>
              <a:buSzPts val="1800"/>
              <a:buChar char="●"/>
            </a:pPr>
            <a:r>
              <a:rPr lang="en" sz="1800"/>
              <a:t>Bên A sẽ theo dõi hình ảnh camera thông qua điện thoại hoặc máy tính</a:t>
            </a:r>
            <a:endParaRPr sz="1800"/>
          </a:p>
          <a:p>
            <a:pPr indent="-342900" lvl="0" marL="457200" rtl="0" algn="l">
              <a:lnSpc>
                <a:spcPct val="115000"/>
              </a:lnSpc>
              <a:spcBef>
                <a:spcPts val="0"/>
              </a:spcBef>
              <a:spcAft>
                <a:spcPts val="0"/>
              </a:spcAft>
              <a:buSzPts val="1800"/>
              <a:buChar char="●"/>
            </a:pPr>
            <a:r>
              <a:rPr lang="en" sz="1800"/>
              <a:t>Tuy nhiên video chỉ được lưu trong vòng 1 tuần sau đó sẽ bị xóa</a:t>
            </a:r>
            <a:endParaRPr sz="1800"/>
          </a:p>
          <a:p>
            <a:pPr indent="0" lvl="0" marL="457200" rtl="0" algn="l">
              <a:lnSpc>
                <a:spcPct val="115000"/>
              </a:lnSpc>
              <a:spcBef>
                <a:spcPts val="1200"/>
              </a:spcBef>
              <a:spcAft>
                <a:spcPts val="1200"/>
              </a:spcAft>
              <a:buSzPts val="1300"/>
              <a:buNone/>
            </a:pPr>
            <a:r>
              <a:rPr lang="en" sz="1800"/>
              <a:t>=&gt; Cần một dịch vụ lưu trữ có dung lượng lớn để có thể lưu trữ video lâu hơn để có thể lấy lại video khi cần</a:t>
            </a:r>
            <a:endParaRPr sz="18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7"/>
          <p:cNvSpPr txBox="1"/>
          <p:nvPr>
            <p:ph type="title"/>
          </p:nvPr>
        </p:nvSpPr>
        <p:spPr>
          <a:xfrm>
            <a:off x="878175" y="2094450"/>
            <a:ext cx="7505700" cy="9546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3000"/>
              <a:buNone/>
            </a:pPr>
            <a:r>
              <a:rPr lang="en"/>
              <a:t>2. Các bước thực hiện</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8"/>
          <p:cNvSpPr txBox="1"/>
          <p:nvPr>
            <p:ph idx="1" type="body"/>
          </p:nvPr>
        </p:nvSpPr>
        <p:spPr>
          <a:xfrm>
            <a:off x="819150" y="641425"/>
            <a:ext cx="7505700" cy="37974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n" sz="1800"/>
              <a:t>Tìm hiểu nhu cầu và quy trình thực hiện( nghiệp vụ ) trong thực tế</a:t>
            </a:r>
            <a:endParaRPr sz="1800"/>
          </a:p>
          <a:p>
            <a:pPr indent="-342900" lvl="0" marL="457200" rtl="0" algn="l">
              <a:lnSpc>
                <a:spcPct val="115000"/>
              </a:lnSpc>
              <a:spcBef>
                <a:spcPts val="0"/>
              </a:spcBef>
              <a:spcAft>
                <a:spcPts val="0"/>
              </a:spcAft>
              <a:buSzPts val="1800"/>
              <a:buChar char="●"/>
            </a:pPr>
            <a:r>
              <a:rPr lang="en" sz="1800"/>
              <a:t>Sau đó xác định các đối tượng tham gia hoặc đóng vai trò trong kịch bản </a:t>
            </a:r>
            <a:endParaRPr sz="1800"/>
          </a:p>
          <a:p>
            <a:pPr indent="-342900" lvl="0" marL="457200" rtl="0" algn="l">
              <a:lnSpc>
                <a:spcPct val="115000"/>
              </a:lnSpc>
              <a:spcBef>
                <a:spcPts val="0"/>
              </a:spcBef>
              <a:spcAft>
                <a:spcPts val="0"/>
              </a:spcAft>
              <a:buSzPts val="1800"/>
              <a:buChar char="●"/>
            </a:pPr>
            <a:r>
              <a:rPr lang="en" sz="1800"/>
              <a:t>Sau đó viết kịch bản bằng chữ thể hiện các bước đã tìm hiểu ở trên</a:t>
            </a:r>
            <a:endParaRPr sz="1800"/>
          </a:p>
          <a:p>
            <a:pPr indent="-342900" lvl="0" marL="457200" rtl="0" algn="l">
              <a:lnSpc>
                <a:spcPct val="115000"/>
              </a:lnSpc>
              <a:spcBef>
                <a:spcPts val="0"/>
              </a:spcBef>
              <a:spcAft>
                <a:spcPts val="0"/>
              </a:spcAft>
              <a:buSzPts val="1800"/>
              <a:buChar char="●"/>
            </a:pPr>
            <a:r>
              <a:rPr lang="en" sz="1800"/>
              <a:t>Với từng bước trong kịch bản đã được ghi ra, xây dựng hình ảnh tương ứng để mô phỏng quá trình của hoạt động</a:t>
            </a:r>
            <a:endParaRPr sz="18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9"/>
          <p:cNvSpPr txBox="1"/>
          <p:nvPr>
            <p:ph type="title"/>
          </p:nvPr>
        </p:nvSpPr>
        <p:spPr>
          <a:xfrm>
            <a:off x="768550" y="2152575"/>
            <a:ext cx="7505700" cy="9546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3000"/>
              <a:buNone/>
            </a:pPr>
            <a:r>
              <a:rPr lang="en"/>
              <a:t>3. Tại sao cần kịch bản scenarios</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