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CCkl/U5VrKD08msobOxmv/LI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2" Type="http://customschemas.google.com/relationships/presentationmetadata" Target="meta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91353" y="8869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vi"/>
              <a:t>Đồ án công nghệ phần mềm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990450" y="25717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460"/>
              <a:t>GVHD: Thầy Ngô Huy Biên</a:t>
            </a:r>
            <a:endParaRPr sz="24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460"/>
              <a:t>Nhóm 1</a:t>
            </a:r>
            <a:endParaRPr sz="2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25" y="955475"/>
            <a:ext cx="8324849" cy="3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