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hoXJ+6maIVvDDxKjoYYzQeRA7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customschemas.google.com/relationships/presentationmetadata" Target="meta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1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668200" y="942471"/>
            <a:ext cx="53613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 án công nghệ Phần mềm</a:t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CONCEPT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Thầy Ngô Huy Biên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4926750" y="392450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Nhóm 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Vấn đề: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Request: File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Response: fileName và URL dẫn tới file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Lưu trữ và quản lý file trong bucket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462100" y="392050"/>
            <a:ext cx="75057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Hướng giải quyết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548950" y="987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1 con CDN chạy độc lập đóng vai trò lưu trữ file và trả về liên kết tới file đó, không đóng vai trò quản lý bucket hay sử lý logic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có 3 repo độc lập bao gồm fontend, backend, CDN-service</a:t>
            </a:r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75" y="2017587"/>
            <a:ext cx="3311775" cy="8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79" y="2906450"/>
            <a:ext cx="4107796" cy="8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76" y="3848725"/>
            <a:ext cx="4424600" cy="8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529650" y="3920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Code mẫu FrontEnd (base64)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00" y="1404075"/>
            <a:ext cx="5267696" cy="3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819150" y="845600"/>
            <a:ext cx="3752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 mẫu (CDN - Service)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Render FileName and FilePath</a:t>
            </a:r>
            <a:endParaRPr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200" y="369325"/>
            <a:ext cx="4086951" cy="43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819150" y="845600"/>
            <a:ext cx="3833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 mẫu (CDN - Service)</a:t>
            </a:r>
            <a:endParaRPr/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Controler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250" y="441973"/>
            <a:ext cx="3833100" cy="42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819150" y="845600"/>
            <a:ext cx="231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Kết quả thu được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19150" y="1990725"/>
            <a:ext cx="1587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Sử dụng Postman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176" y="431100"/>
            <a:ext cx="5434476" cy="39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