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31a1713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831a1713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2afc8c3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2afc8c3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831a1713f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831a1713f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31a1713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31a1713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31a1713f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31a1713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31a1713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31a1713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2afc8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2afc8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afc8c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afc8c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2afc8c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2afc8c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2afc8c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2afc8c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3-Capstone/k3-backend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youtube.com/watch?v=MlIzFUI1QGA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" TargetMode="External"/><Relationship Id="rId4" Type="http://schemas.openxmlformats.org/officeDocument/2006/relationships/hyperlink" Target="https://www.youtube.com/watch?v=AuCuHvgOeBY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docker.com/docker-for-windows/install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711451"/>
            <a:ext cx="53613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Hướng dẫn cài đặt sản phẩm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104296"/>
            <a:ext cx="536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Đề tài: Amazon s3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Giáo viên vấn đáp: Thầy Ngô Ngọc Đăng Khoa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Nhóm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656350" y="475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2. Biên dịch mã nguồn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656350" y="1280250"/>
            <a:ext cx="75057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Clone Code trên github về máy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Git clone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https://github.com/K3-Capstone/k3-backend.git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Git clone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1339525" y="747475"/>
            <a:ext cx="502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công cụ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Biên dịch mã nguồn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37925" y="61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. Cài đặt các công cụ cần thiết.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VS code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NodeJS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Docker, Docker compose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44050" y="458850"/>
            <a:ext cx="43368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VS code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Truy cập trang chủ của Visual studio code </a:t>
            </a:r>
            <a:r>
              <a:rPr lang="en" sz="18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https://code.visualstudio.com/</a:t>
            </a:r>
            <a:endParaRPr sz="1850" u="sng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Chọn phiên bản phù hợp với hệ điều hành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Tải về và cài đặt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Video hướng dẫn (window 10)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(1) Install and Use Visual Studio Code on Windows 10 (VS Code) - YouTube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475" y="1380925"/>
            <a:ext cx="3925801" cy="22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444050" y="495850"/>
            <a:ext cx="43368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NodeJS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Truy cập trang   web: </a:t>
            </a:r>
            <a:r>
              <a:rPr lang="en" sz="16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https://nodejs.org/en/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Chọn phiên bản, có 2 phiên bản hiện tại là LTS và Current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Tải về và cài đặt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Video hướng dẫn :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(1) How to Install Node JS on Windows 10 - YouTube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500" y="1114500"/>
            <a:ext cx="3977325" cy="230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444050" y="525450"/>
            <a:ext cx="36117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Docker, Docker Compose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Đối với linux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Nhập các lệnh vào terminal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885375" y="296000"/>
            <a:ext cx="5298900" cy="4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apt update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apt install -y apt-transport-https ca-certificates curl software-properties-common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curl -fsSL https://download.docker.com/linux/ubuntu/gpg | sudo apt-key add -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add-apt-repository "deb [arch=amd64] https://download.docker.com/linux/ubuntu bionic stable"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apt update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apt install -y docker-ce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usermod -aG docker ${USER}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 - ${USER} &amp;&amp;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 -nG</a:t>
            </a:r>
            <a:endParaRPr b="1"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25" y="2960275"/>
            <a:ext cx="4024552" cy="10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444050" y="525450"/>
            <a:ext cx="36117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docker compose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Nhập các lệnh sau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885375" y="296000"/>
            <a:ext cx="4698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50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curl -L "https://github.com/docker/compose/releases/latest/download/docker-compose-$(uname -s)-$(uname -m)" -o /usr/local/bin/docker-compose &amp;&amp;</a:t>
            </a:r>
            <a:endParaRPr b="1" i="1" sz="1650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50">
                <a:solidFill>
                  <a:srgbClr val="65656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sudo chmod +x /usr/local/bin/docker-compose</a:t>
            </a:r>
            <a:endParaRPr b="1" i="1" sz="1650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65656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50" y="3046350"/>
            <a:ext cx="8204099" cy="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444050" y="525450"/>
            <a:ext cx="82149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Docker, Docker Compose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Đối với window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Mặc định khi cài docker trên window có sẵn docker compose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docker trên window cần thêm WSL 2 hoặc Hyper-V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Link hướng dẫn cài đặt Docker: </a:t>
            </a:r>
            <a:r>
              <a:rPr lang="en" sz="205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https://docs.docker.com/docker-for-windows/install/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18225" y="429250"/>
            <a:ext cx="47364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Cài đặt MongoDB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750">
                <a:solidFill>
                  <a:srgbClr val="65656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Sử dụng docker-compose file để cài đặt CSDL MongoDB và Mongo Express Client</a:t>
            </a:r>
            <a:endParaRPr sz="1750">
              <a:solidFill>
                <a:srgbClr val="65656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" sz="1750">
                <a:solidFill>
                  <a:srgbClr val="65656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Chạy lệnh docker-compose up -d</a:t>
            </a:r>
            <a:endParaRPr sz="1750">
              <a:solidFill>
                <a:srgbClr val="65656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○"/>
            </a:pPr>
            <a:r>
              <a:t/>
            </a:r>
            <a:endParaRPr sz="18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700" y="631013"/>
            <a:ext cx="3784450" cy="331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