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embeddedFontLst>
    <p:embeddedFont>
      <p:font typeface="Nuni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6B2CD77-8E4A-4446-9AFE-91C4F6D8AC9E}">
  <a:tblStyle styleId="{D6B2CD77-8E4A-4446-9AFE-91C4F6D8AC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.fntdata"/><Relationship Id="rId10" Type="http://schemas.openxmlformats.org/officeDocument/2006/relationships/font" Target="fonts/Nunito-regular.fntdata"/><Relationship Id="rId13" Type="http://schemas.openxmlformats.org/officeDocument/2006/relationships/font" Target="fonts/Nunito-boldItalic.fntdata"/><Relationship Id="rId12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1c929ed7f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e1c929ed7f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1c929ed7f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1c929ed7f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2072300" y="1572950"/>
            <a:ext cx="4934100" cy="52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09_Project Plan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4625975" y="3739383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Nhóm 01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13"/>
          <p:cNvSpPr txBox="1"/>
          <p:nvPr/>
        </p:nvSpPr>
        <p:spPr>
          <a:xfrm>
            <a:off x="2057250" y="882325"/>
            <a:ext cx="50295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Times New Roman"/>
                <a:ea typeface="Times New Roman"/>
                <a:cs typeface="Times New Roman"/>
                <a:sym typeface="Times New Roman"/>
              </a:rPr>
              <a:t>Đồ án công nghệ phần mềm</a:t>
            </a: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13"/>
          <p:cNvSpPr txBox="1"/>
          <p:nvPr/>
        </p:nvSpPr>
        <p:spPr>
          <a:xfrm>
            <a:off x="2656950" y="2426350"/>
            <a:ext cx="383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GVHD: Thầy Ngô Huy Biên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/>
          <p:nvPr>
            <p:ph type="title"/>
          </p:nvPr>
        </p:nvSpPr>
        <p:spPr>
          <a:xfrm>
            <a:off x="819150" y="845600"/>
            <a:ext cx="7505700" cy="630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Ước lượng chi phí, kích thước, thời gian hoàn thành đồ án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100"/>
          </a:p>
        </p:txBody>
      </p:sp>
      <p:sp>
        <p:nvSpPr>
          <p:cNvPr id="137" name="Google Shape;137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Thời gian hoàn thành: 3 tháng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2" name="Google Shape;142;p15"/>
          <p:cNvGraphicFramePr/>
          <p:nvPr/>
        </p:nvGraphicFramePr>
        <p:xfrm>
          <a:off x="9525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{D6B2CD77-8E4A-4446-9AFE-91C4F6D8AC9E}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/>
                        <a:t>Status</a:t>
                      </a:r>
                      <a:endParaRPr b="1" i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/>
                        <a:t>Task name</a:t>
                      </a:r>
                      <a:endParaRPr b="1" i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/>
                        <a:t>Start date</a:t>
                      </a:r>
                      <a:endParaRPr b="1" i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/>
                        <a:t>Due date</a:t>
                      </a:r>
                      <a:endParaRPr b="1" i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Stared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Authentication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2/4/2021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16/04/2021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stared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CDN-Service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17/04/2021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01/05/2021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stared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Create bucket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18/04/2021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02/05/2021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stated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Documents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10/06/2021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21/6/2021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stated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Summary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22/06/2021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22/06/2021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3" name="Google Shape;143;p15"/>
          <p:cNvSpPr txBox="1"/>
          <p:nvPr/>
        </p:nvSpPr>
        <p:spPr>
          <a:xfrm>
            <a:off x="955350" y="511450"/>
            <a:ext cx="6021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