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68" r:id="rId3"/>
    <p:sldId id="257" r:id="rId4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1278" autoAdjust="0"/>
  </p:normalViewPr>
  <p:slideViewPr>
    <p:cSldViewPr>
      <p:cViewPr varScale="1">
        <p:scale>
          <a:sx n="165" d="100"/>
          <a:sy n="165" d="100"/>
        </p:scale>
        <p:origin x="106" y="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  <a:endParaRPr lang="en-US" altLang="en-US" noProof="0"/>
          </a:p>
          <a:p>
            <a:pPr lvl="1"/>
            <a:r>
              <a:rPr lang="en-US" altLang="en-US" noProof="0"/>
              <a:t>Second level</a:t>
            </a:r>
            <a:endParaRPr lang="en-US" altLang="en-US" noProof="0"/>
          </a:p>
          <a:p>
            <a:pPr lvl="2"/>
            <a:r>
              <a:rPr lang="en-US" altLang="en-US" noProof="0"/>
              <a:t>Third level</a:t>
            </a:r>
            <a:endParaRPr lang="en-US" altLang="en-US" noProof="0"/>
          </a:p>
          <a:p>
            <a:pPr lvl="3"/>
            <a:r>
              <a:rPr lang="en-US" altLang="en-US" noProof="0"/>
              <a:t>Fourth level</a:t>
            </a:r>
            <a:endParaRPr lang="en-US" altLang="en-US" noProof="0"/>
          </a:p>
          <a:p>
            <a:pPr lvl="4"/>
            <a:r>
              <a:rPr lang="en-US" altLang="en-US" noProof="0"/>
              <a:t>Fifth level</a:t>
            </a:r>
            <a:endParaRPr lang="en-US" alt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US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900" b="1" i="0" baseline="0" dirty="0">
                <a:latin typeface="Arial" panose="020B0604020202020204" pitchFamily="34" charset="0"/>
                <a:ea typeface="Osaka" charset="0"/>
              </a:rPr>
              <a:t> College of Engineering</a:t>
            </a:r>
            <a:endParaRPr lang="en-US" altLang="en-US" sz="900" dirty="0">
              <a:latin typeface="Arial" panose="020B0604020202020204" pitchFamily="34" charset="0"/>
              <a:ea typeface="Osaka" charset="0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searching engine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1600"/>
              <a:t>presenter: </a:t>
            </a:r>
            <a:endParaRPr lang="en-US" altLang="zh-CN" sz="1600"/>
          </a:p>
          <a:p>
            <a:r>
              <a:rPr lang="en-US" altLang="zh-CN" sz="1600"/>
              <a:t>Siyuan Zhang</a:t>
            </a:r>
            <a:endParaRPr lang="en-US" altLang="zh-CN" sz="1600"/>
          </a:p>
          <a:p>
            <a:r>
              <a:rPr lang="en-US" altLang="zh-CN" sz="1600"/>
              <a:t>shu yang </a:t>
            </a:r>
            <a:endParaRPr lang="en-US" altLang="zh-CN" sz="1600"/>
          </a:p>
          <a:p>
            <a:r>
              <a:rPr lang="en-US" altLang="zh-CN" sz="1600"/>
              <a:t>Tianhao Yao</a:t>
            </a:r>
            <a:endParaRPr lang="en-US" altLang="zh-CN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Spell correction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12" y="1155464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350" dirty="0"/>
              <a:t>A basic text correction usually has 3 components:</a:t>
            </a:r>
            <a:endParaRPr lang="en-US" altLang="zh-CN" sz="1350" dirty="0"/>
          </a:p>
          <a:p>
            <a:r>
              <a:rPr lang="en-US" altLang="zh-CN" sz="1350" dirty="0"/>
              <a:t>Candidate Model</a:t>
            </a:r>
            <a:endParaRPr lang="en-US" altLang="zh-CN" sz="1350" dirty="0"/>
          </a:p>
          <a:p>
            <a:pPr marL="0" indent="0">
              <a:buNone/>
            </a:pPr>
            <a:r>
              <a:rPr lang="en-US" altLang="zh-CN" sz="1350" dirty="0"/>
              <a:t>The candidate model produces a list of potential correct terms. Potential candidates are created by doing all possible permutations (add, substitute, transpose or remove a character) within a given edit distance from the original word.</a:t>
            </a:r>
            <a:endParaRPr lang="en-US" altLang="zh-CN" sz="1350" dirty="0"/>
          </a:p>
          <a:p>
            <a:pPr algn="just"/>
            <a:r>
              <a:rPr lang="en-US" altLang="zh-CN" sz="135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Language Model</a:t>
            </a:r>
            <a:endParaRPr lang="zh-CN" altLang="zh-CN" sz="13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35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The language model is essentially a corpus of known valid language words, and the frequency of appearing these words. </a:t>
            </a:r>
            <a:endParaRPr lang="en-US" altLang="zh-CN" sz="13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35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Selection Criteria</a:t>
            </a:r>
            <a:endParaRPr lang="zh-CN" altLang="zh-CN" sz="13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35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The selection criteria determines the “right” word to use as the revised version of the possible candidates we have found. Calculating a score based on the edit distance (the lower the better) and how much the word appears in our language model (the higher the better) will be a potential selection criterion and selecting the candidate word with the highest score.</a:t>
            </a:r>
            <a:endParaRPr lang="zh-CN" altLang="zh-CN" sz="13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3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distance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89057"/>
                <a:ext cx="7886700" cy="3263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1350" kern="100" dirty="0">
                    <a:effectLst/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This edit distance is basically the measure of how many operations (adding, substituting, transposing or deleting a character) is needed to convert one word into another.</a:t>
                </a:r>
                <a:endParaRPr lang="zh-CN" altLang="zh-CN" sz="1350" kern="100" dirty="0">
                  <a:effectLst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50" dirty="0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The idea is to use the dynamic programming algorithm. The (</a:t>
                </a:r>
                <a:r>
                  <a:rPr lang="en-US" altLang="zh-CN" sz="1350" dirty="0" err="1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350" dirty="0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, j) entry of the matrix holds the edit distance between the strings consisting of the first </a:t>
                </a:r>
                <a:r>
                  <a:rPr lang="en-US" altLang="zh-CN" sz="1350" dirty="0" err="1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350" dirty="0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 characters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35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350" dirty="0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 and the first j characters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35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350" dirty="0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. The three quantities whose minimum is taken correspond to substituting a character, deleting a character and inserting a character.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89057"/>
                <a:ext cx="7886700" cy="3263504"/>
              </a:xfrm>
              <a:blipFill rotWithShape="1">
                <a:blip r:embed="rId1"/>
                <a:stretch>
                  <a:fillRect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侧边栏查询中搜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83" y="2605139"/>
            <a:ext cx="3873098" cy="17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D</a:t>
            </a:r>
            <a:r>
              <a:rPr lang="en-US" altLang="zh-CN" sz="2800" b="1" dirty="0"/>
              <a:t>ata Base and Connection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 Construct Data Base(MySQL)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 err="1"/>
              <a:t>PowerDesigner</a:t>
            </a:r>
            <a:endParaRPr lang="en-US" altLang="en-US" sz="160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3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1811021"/>
            <a:ext cx="4876800" cy="2357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D</a:t>
            </a:r>
            <a:r>
              <a:rPr lang="en-US" altLang="zh-CN" sz="2800" b="1" dirty="0"/>
              <a:t>ata Base and Connection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 Demo: User Login System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JDBC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Java-MySQL connection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endParaRPr lang="en-US" altLang="en-US" sz="160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3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1352550"/>
            <a:ext cx="4736162" cy="25570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3" name="图片 2" descr="屏幕截图 2022-10-23 0029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4243388" cy="5081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9135" y="214884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can’t find major class error</a:t>
            </a:r>
            <a:endParaRPr lang="en-US" altLang="zh-CN" sz="1800"/>
          </a:p>
          <a:p>
            <a:endParaRPr lang="en-US" altLang="zh-CN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2716054"/>
            <a:ext cx="5794534" cy="198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" y="3065621"/>
            <a:ext cx="3878104" cy="13863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5" name="图片 4" descr="屏幕截图 2022-10-23 0023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0544" y="970121"/>
            <a:ext cx="8063389" cy="24264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58" y="2644616"/>
            <a:ext cx="2886075" cy="2320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650456"/>
            <a:ext cx="4452938" cy="140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3" name="图片 2" descr="屏幕截图 2022-10-23 1053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803" y="1146810"/>
            <a:ext cx="7644289" cy="25760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3" name="图片 2" descr="屏幕截图 2022-10-23 1057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1162050"/>
            <a:ext cx="7712393" cy="911543"/>
          </a:xfrm>
          <a:prstGeom prst="rect">
            <a:avLst/>
          </a:prstGeom>
        </p:spPr>
      </p:pic>
      <p:pic>
        <p:nvPicPr>
          <p:cNvPr id="6" name="图片 5" descr="屏幕截图 2022-10-23 1107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59806"/>
            <a:ext cx="7638098" cy="20626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5" name="图片 4" descr="屏幕截图 2022-10-23 0023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850" y="1156811"/>
            <a:ext cx="7734300" cy="2327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Pre-processing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8"/>
            <a:ext cx="7520792" cy="2117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Before searching, we need to conduct a pre-processing on the input sequence in order to get a more accurate and satisfying result.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dirty="0"/>
              <a:t>Spell correction</a:t>
            </a:r>
            <a:endParaRPr lang="en-US" altLang="zh-CN" dirty="0"/>
          </a:p>
          <a:p>
            <a:r>
              <a:rPr lang="en-US" altLang="zh-CN" dirty="0"/>
              <a:t>Remove useless information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344,&quot;width&quot;:14436}"/>
</p:tagLst>
</file>

<file path=ppt/tags/tag2.xml><?xml version="1.0" encoding="utf-8"?>
<p:tagLst xmlns:p="http://schemas.openxmlformats.org/presentationml/2006/main">
  <p:tag name="KSO_WM_UNIT_PLACING_PICTURE_USER_VIEWPORT" val="{&quot;height&quot;:4344,&quot;width&quot;:14436}"/>
</p:tagLst>
</file>

<file path=ppt/tags/tag3.xml><?xml version="1.0" encoding="utf-8"?>
<p:tagLst xmlns:p="http://schemas.openxmlformats.org/presentationml/2006/main">
  <p:tag name="KSO_WPP_MARK_KEY" val="cf8999c1-b61b-44ec-ac9a-4c698dbfcd09"/>
  <p:tag name="COMMONDATA" val="eyJoZGlkIjoiYjY1MTJjNzBjYzk2NjcxMDg3OGY1MjU5NDUyYjhjMGEifQ=="/>
</p:tagLst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1824</Words>
  <Application>WPS 演示</Application>
  <PresentationFormat>On-screen Show (16:9)</PresentationFormat>
  <Paragraphs>62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Osaka</vt:lpstr>
      <vt:lpstr>Yu Gothic</vt:lpstr>
      <vt:lpstr>Osaka</vt:lpstr>
      <vt:lpstr>Arial Bold</vt:lpstr>
      <vt:lpstr>Arial Regular</vt:lpstr>
      <vt:lpstr>Segoe Print</vt:lpstr>
      <vt:lpstr>等线</vt:lpstr>
      <vt:lpstr>Times New Roman</vt:lpstr>
      <vt:lpstr>Cambria Math</vt:lpstr>
      <vt:lpstr>微软雅黑</vt:lpstr>
      <vt:lpstr>Arial Unicode MS</vt:lpstr>
      <vt:lpstr>等线 Light</vt:lpstr>
      <vt:lpstr>Blank Presentation</vt:lpstr>
      <vt:lpstr>searching engine</vt:lpstr>
      <vt:lpstr>Data Base and Connection</vt:lpstr>
      <vt:lpstr>Data Base and Connection</vt:lpstr>
      <vt:lpstr>lucene </vt:lpstr>
      <vt:lpstr>lucene </vt:lpstr>
      <vt:lpstr>lucene </vt:lpstr>
      <vt:lpstr>lucene </vt:lpstr>
      <vt:lpstr>lucene </vt:lpstr>
      <vt:lpstr>Text Pre-processing</vt:lpstr>
      <vt:lpstr>Spell correction</vt:lpstr>
      <vt:lpstr>Edit distance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better everyday</cp:lastModifiedBy>
  <cp:revision>69</cp:revision>
  <cp:lastPrinted>2021-09-17T20:14:00Z</cp:lastPrinted>
  <dcterms:created xsi:type="dcterms:W3CDTF">2008-01-28T19:49:00Z</dcterms:created>
  <dcterms:modified xsi:type="dcterms:W3CDTF">2022-11-02T20:35:59Z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4190BEA29BF3476898023B3E080C7DA9</vt:lpwstr>
  </property>
  <property fmtid="{D5CDD505-2E9C-101B-9397-08002B2CF9AE}" pid="3" name="KSOProductBuildVer">
    <vt:lpwstr>2052-11.1.0.12763</vt:lpwstr>
  </property>
</Properties>
</file>