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1" r:id="rId14"/>
    <p:sldId id="275" r:id="rId15"/>
    <p:sldId id="269" r:id="rId16"/>
    <p:sldId id="273" r:id="rId17"/>
    <p:sldId id="270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A38CD-7ED8-48D5-AD4F-8BE2F3DD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BBDEF-EC72-4C1A-B241-EA15147F1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F3173-7F23-4A5C-BB4F-09FC95EB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7FF76-7E00-4FEF-888C-B08CA99A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0AD4-9940-4FA3-BA55-25E2A4C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EDFDB-6142-4B5A-A314-E6AD23B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BAFB8-D8FA-4AC6-B2EF-FE9778E8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B0A14-D53F-410E-84B6-A4EFD32E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EB3D-3651-42DC-88CD-FF78F536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BE5A6-6C3F-41F2-A2DD-B41CEA4E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9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CA27E7-7C11-4F7B-BBAC-894BDE8ED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24AE2-90EB-4500-B3CD-FA071315F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F41E0-9879-4A17-9B2D-A82E83FC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B3EDF-83A7-4375-BFE8-4F6CA3C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A116-D850-41E7-948F-C830880D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6B45-7BD7-4955-8564-229A227D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DDAAC-F2C9-474D-AF4F-E4DA4CF9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67A19-0912-4019-A2DA-E7A72467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A6BCF-F2F6-490F-B361-ACE578B0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EC092-08B6-4CB7-BC66-DD284484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449B4-DD88-4818-99A7-AE4F638B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15C61-DE40-4AE3-B0D6-A0815BA2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D4916-B3D5-4797-8C17-AE885F34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E8302-0876-45FA-BB3B-7F47855D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A4A4A-510A-461D-BF18-9462D937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BB6A-868F-4293-9655-4566004F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DB486-AD82-4A4D-AAF9-8B1C2DFC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6867F-0392-4353-88BB-F6B62F37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159DB-3B4B-46C4-998F-18A15153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6927A-33F2-4CA1-83C4-494791AC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2B15E-3EDD-45B0-AD92-3BC0BF06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9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999EF-9E19-4C30-A963-94F8FE1B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1C573-8E0F-43F5-BCAB-5F47203E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0F8F2-AF5E-40AB-8006-D58940FB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42F9D8-D93E-4EDA-BAE7-8C25D2C77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BE510-084E-4A56-B662-B0AD6D7A9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6A123-13CE-4A27-91EA-77BCB86D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9A0749-419C-4A5D-8C19-E9175B77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1A337-56B5-451E-A747-DE4BFF2E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48F5-407E-426A-AEB2-A09DC473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65759A-4086-4244-824E-3CFD4347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2CFEA-31F0-4965-A35A-D99AA752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BFB53B-CD58-41C2-8266-A710B1F8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178FC4-9F5B-4966-924A-D5C857CA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66B98A-5FAF-4A9F-BC9D-8DB515E3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59ED6-C9A5-4813-9AD8-CBD15BAE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08C0-8F17-4F95-AD02-109E3646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0DCCF-4D73-4EA5-92B8-F296E461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3663-4783-46B6-AFEC-AA813FA45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C6A9F-965E-4711-86F7-F3FC5D89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47A5A-A77F-4EDB-B943-5766A80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81956-02AF-4ACF-AD99-F1C9CCFE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3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F326-79F7-49C9-825A-664F4BD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DFBE1-6ED7-4CCF-AA5F-B21E1F077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3BC5D-6F1B-4E03-B88F-E25E64DF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276A1-80B9-4F5E-86B9-E9F17DF5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4BC28-8583-4633-ADF2-1D4D0B78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9F60C-6E7D-493B-BC11-48F9F53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13FE7-8A17-452B-9E18-F2EB04A0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25A92-6ABB-44BB-8FFF-1211AFDC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DABAF-496D-43E3-8250-DCC333815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4073-AC08-4142-8B43-41CF1570D3D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84D2F-4139-4FC1-9D31-FA1345505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A769C-9A19-4B5B-9400-63ACDF1F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20CA-72EC-465C-8C7A-A8875658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C95F-C3EB-4B67-9543-29A1648F8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TF map from scratch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49146-5FE4-4F2E-BFF6-CEF8EEE40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12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D74023-54EB-4A9B-A585-49AE46B9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70"/>
            <a:ext cx="7257218" cy="44391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80D171-C6E4-41D4-9959-B1961F00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93" y="3057470"/>
            <a:ext cx="5853724" cy="36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B222BC-A9E8-4680-9A39-BBB34DF1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1" y="0"/>
            <a:ext cx="1015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5B2A-FCCA-46A8-A9D7-995BF105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5C252-4566-447E-978A-74701398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frequency transform of the </a:t>
            </a:r>
            <a:r>
              <a:rPr lang="en-US" altLang="zh-CN" dirty="0" err="1"/>
              <a:t>epoched</a:t>
            </a:r>
            <a:r>
              <a:rPr lang="en-US" altLang="zh-CN" dirty="0"/>
              <a:t> data.</a:t>
            </a:r>
          </a:p>
          <a:p>
            <a:r>
              <a:rPr lang="en-US" altLang="zh-CN" dirty="0"/>
              <a:t>Short time Fourier or Gabor wavelet</a:t>
            </a:r>
          </a:p>
          <a:p>
            <a:r>
              <a:rPr lang="en-US" altLang="zh-CN" dirty="0"/>
              <a:t>Frequency range: 0:1:200Hz</a:t>
            </a:r>
          </a:p>
          <a:p>
            <a:r>
              <a:rPr lang="en-US" altLang="zh-CN" dirty="0"/>
              <a:t>Baseline: [-500:0]</a:t>
            </a:r>
            <a:r>
              <a:rPr lang="en-US" altLang="zh-CN" dirty="0" err="1"/>
              <a:t>ms</a:t>
            </a:r>
            <a:r>
              <a:rPr lang="en-US" altLang="zh-CN" dirty="0"/>
              <a:t>; Signal: [0:1500]</a:t>
            </a:r>
            <a:r>
              <a:rPr lang="en-US" altLang="zh-CN" dirty="0" err="1"/>
              <a:t>ms</a:t>
            </a:r>
            <a:endParaRPr lang="en-US" altLang="zh-CN" dirty="0"/>
          </a:p>
          <a:p>
            <a:r>
              <a:rPr lang="en-US" altLang="zh-CN" dirty="0"/>
              <a:t>Plot any 6 trials time frequency map in separate figures.</a:t>
            </a:r>
          </a:p>
          <a:p>
            <a:r>
              <a:rPr lang="en-US" altLang="zh-CN" dirty="0"/>
              <a:t>Plot the averaged TF map in one figure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72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0AB2EB-753A-49DB-87FB-7D5D635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04" y="0"/>
            <a:ext cx="8815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9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8F623B-16B2-45C0-A548-80F1F482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6" y="0"/>
            <a:ext cx="11301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1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7A72-DD75-4E1C-8D4E-DB0E93C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C1FDE-C351-4537-B5F2-49CD8294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 normalization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Zscore</a:t>
            </a:r>
            <a:r>
              <a:rPr lang="en-US" altLang="zh-CN" dirty="0"/>
              <a:t> normalization and percentage </a:t>
            </a:r>
            <a:r>
              <a:rPr lang="en-US" altLang="zh-CN" dirty="0" err="1"/>
              <a:t>normalizaiton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68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09848F-51B5-44E4-9109-96A3EA81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9" y="0"/>
            <a:ext cx="946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6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705B3-55D3-4299-A995-F9902E2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seven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A8DC4-AF84-44BC-AC98-4AADEB05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the power from 70 to 170Hz and plot the power traces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76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FF0061-552C-4719-B9D7-CA8C6B17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35" y="0"/>
            <a:ext cx="9923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8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FB55-0B5A-4DFF-AE34-F160FD67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specification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1D5F7-7237-4B8D-BFDE-CC8D86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not use external toolbox</a:t>
            </a:r>
          </a:p>
          <a:p>
            <a:r>
              <a:rPr lang="en-US" altLang="zh-CN" dirty="0"/>
              <a:t>In-built function in MATLAB signal processing toolbox is allowed</a:t>
            </a:r>
          </a:p>
          <a:p>
            <a:r>
              <a:rPr lang="en-US" altLang="zh-CN" dirty="0"/>
              <a:t>Borrow codes from signal analysis book is encouraged</a:t>
            </a:r>
          </a:p>
          <a:p>
            <a:r>
              <a:rPr lang="en-US" altLang="zh-CN" dirty="0"/>
              <a:t>Google solution NOT Baidu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5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A41D-6EA0-4FB3-A200-684445B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BF7D-AB75-4ACD-A80B-61C8BB86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Plot the third channel</a:t>
            </a:r>
          </a:p>
          <a:p>
            <a:r>
              <a:rPr lang="en-US" altLang="zh-CN" dirty="0"/>
              <a:t>Zoom in and check the pulses</a:t>
            </a:r>
          </a:p>
        </p:txBody>
      </p:sp>
    </p:spTree>
    <p:extLst>
      <p:ext uri="{BB962C8B-B14F-4D97-AF65-F5344CB8AC3E}">
        <p14:creationId xmlns:p14="http://schemas.microsoft.com/office/powerpoint/2010/main" val="39232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743336-0C81-4869-BA9B-CF37B943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3" y="112200"/>
            <a:ext cx="11290692" cy="65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7BEAB-DBC4-4027-BF0C-9C9B15A3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two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DF93B-3BEB-4533-8A1B-0ED80106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Rereference</a:t>
            </a:r>
            <a:r>
              <a:rPr lang="en-US" altLang="zh-CN" dirty="0"/>
              <a:t> the first 2 channels in a bipolar manner and plot the raw and </a:t>
            </a:r>
            <a:r>
              <a:rPr lang="en-US" altLang="zh-CN" dirty="0" err="1"/>
              <a:t>rereferenced</a:t>
            </a:r>
            <a:r>
              <a:rPr lang="en-US" altLang="zh-CN" dirty="0"/>
              <a:t> channel like below (2-5s segment)</a:t>
            </a:r>
          </a:p>
          <a:p>
            <a:r>
              <a:rPr lang="en-US" altLang="zh-CN" dirty="0"/>
              <a:t>Don’t forget the baseline normalization of the 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3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E2C1FD-837C-44AE-9062-35378308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9" y="0"/>
            <a:ext cx="11459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C917-93E4-4FEF-AF52-59638A8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three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986F0-8AE5-410A-9BBB-5E3FB20A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Filter the bipolar referenced signal to different frequency band and plot them with raw signal like below (2-5s segment)</a:t>
            </a:r>
          </a:p>
          <a:p>
            <a:r>
              <a:rPr lang="en-US" altLang="zh-CN" dirty="0"/>
              <a:t>Band:</a:t>
            </a:r>
          </a:p>
          <a:p>
            <a:r>
              <a:rPr lang="en-US" altLang="zh-CN" dirty="0"/>
              <a:t>Delta       &lt; 4Hz</a:t>
            </a:r>
          </a:p>
          <a:p>
            <a:r>
              <a:rPr lang="en-US" altLang="zh-CN" dirty="0"/>
              <a:t>Theta	4–7</a:t>
            </a:r>
          </a:p>
          <a:p>
            <a:r>
              <a:rPr lang="en-US" altLang="zh-CN" dirty="0"/>
              <a:t>Alpha	8–15</a:t>
            </a:r>
          </a:p>
          <a:p>
            <a:r>
              <a:rPr lang="en-US" altLang="zh-CN" dirty="0"/>
              <a:t>Beta	         16–31</a:t>
            </a:r>
          </a:p>
          <a:p>
            <a:r>
              <a:rPr lang="en-US" altLang="zh-CN" dirty="0"/>
              <a:t>Gamma	&gt; 32</a:t>
            </a:r>
          </a:p>
          <a:p>
            <a:r>
              <a:rPr lang="en-US" altLang="zh-CN" dirty="0"/>
              <a:t>High Gamma 70-170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2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40E563-F145-4B95-94B7-27CD0A37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0"/>
            <a:ext cx="1174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9E09A-3D4B-46D4-A559-B2A66527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four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89641-95F6-4F83-A8E7-8B0DD06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time stamps from DC channels and epoch bipolar channel</a:t>
            </a:r>
          </a:p>
          <a:p>
            <a:r>
              <a:rPr lang="en-US" altLang="zh-CN" dirty="0"/>
              <a:t>Plot all the </a:t>
            </a:r>
            <a:r>
              <a:rPr lang="en-US" altLang="zh-CN" dirty="0" err="1"/>
              <a:t>epoched</a:t>
            </a:r>
            <a:r>
              <a:rPr lang="en-US" altLang="zh-CN" dirty="0"/>
              <a:t> traces together [-600ms to 1600ms]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21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205</Words>
  <Application>Microsoft Office PowerPoint</Application>
  <PresentationFormat>宽屏</PresentationFormat>
  <Paragraphs>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TF map from scratch</vt:lpstr>
      <vt:lpstr>Task specification</vt:lpstr>
      <vt:lpstr>Task one</vt:lpstr>
      <vt:lpstr>PowerPoint 演示文稿</vt:lpstr>
      <vt:lpstr>Task two</vt:lpstr>
      <vt:lpstr>PowerPoint 演示文稿</vt:lpstr>
      <vt:lpstr>Task three</vt:lpstr>
      <vt:lpstr>PowerPoint 演示文稿</vt:lpstr>
      <vt:lpstr>Task four</vt:lpstr>
      <vt:lpstr>PowerPoint 演示文稿</vt:lpstr>
      <vt:lpstr>PowerPoint 演示文稿</vt:lpstr>
      <vt:lpstr>Task five</vt:lpstr>
      <vt:lpstr>PowerPoint 演示文稿</vt:lpstr>
      <vt:lpstr>PowerPoint 演示文稿</vt:lpstr>
      <vt:lpstr>Task six</vt:lpstr>
      <vt:lpstr>PowerPoint 演示文稿</vt:lpstr>
      <vt:lpstr>Task seven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map from scratch</dc:title>
  <dc:creator>baotian zhao</dc:creator>
  <cp:lastModifiedBy>baotian zhao</cp:lastModifiedBy>
  <cp:revision>17</cp:revision>
  <dcterms:created xsi:type="dcterms:W3CDTF">2019-01-07T13:33:58Z</dcterms:created>
  <dcterms:modified xsi:type="dcterms:W3CDTF">2019-01-08T04:23:51Z</dcterms:modified>
</cp:coreProperties>
</file>