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A"/>
    <a:srgbClr val="175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2764"/>
  </p:normalViewPr>
  <p:slideViewPr>
    <p:cSldViewPr snapToGrid="0" snapToObjects="1">
      <p:cViewPr varScale="1">
        <p:scale>
          <a:sx n="95" d="100"/>
          <a:sy n="95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72A7-E0FC-3145-8585-A82DA55A5D8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C2CF-B691-B846-85E9-BB057D58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FDE7-A451-FB4C-A7B7-7691F643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6E1E-F264-9B4D-BF5F-80543DC2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D41E-8040-AA45-B114-3240597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24B4-DA39-084A-B382-E8017E07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AF49-1538-454B-835B-2350601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218-7E48-6947-A7FD-8C161B1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F134-092D-F443-B758-C2260BA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2587-98BC-6041-9D7E-5E5FE80F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B758-A499-FA49-A7A4-FC1F2906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6370-3C99-6444-A592-27FCA48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51476-BB87-FB48-BB59-04BBDEBAF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5EB5-A91C-5849-BC90-1382E9A7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AB14-E2F5-EE46-83CE-49301DBD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F005-B609-8943-A20D-EA3855B3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B8CB-3DF8-394C-B7C7-370682DE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53FE-534A-CD47-A0C1-F7FACE7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AF3-A212-644A-80B4-59F2ED44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6E70-00A3-754A-AA39-DD98CF5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9343-8308-6542-ADCF-139DFFE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5E0B-71CE-CC4B-9ACB-EA9EF582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6B1-9225-8D4A-A488-81BBE8E6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7C54-62F1-C44E-B6EA-0D80F404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CCE8-CCC5-5B4C-9250-288C93F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3702-1803-964E-9F2B-2683BF6D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2B77-B7D7-674D-B129-0F7C3B9C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8BC1-88B7-964F-AD50-8A12C9F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FD9E-E2F5-6A45-B80D-50678141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C027-E6C5-FF47-A6DF-D2D70EEF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4E99-AB43-C64E-9F6E-95E0A1B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8D11-4FA0-B04F-BC94-2418CB3E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68F7-986D-4147-8AE1-8F8DC55F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15AC-B45D-1849-BD6E-7162FC95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EBCA-9992-514A-AB76-BEF48577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63F0-3612-154E-9953-8FCFD601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CAE9B-C674-A64B-A49F-E8CF8599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EEA-BD96-3A43-8482-10EBD660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C2408-8DFA-9A48-8E4A-FEFF60CE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1226-9FBB-674D-84D0-08A0C78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35154-7C15-6542-A79B-699E29D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2802-5888-5C48-8E70-D621263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5D3EC-D7E2-B34D-8933-940941E3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4758-1830-E34F-801F-B5A92F5A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8C13-9AC7-AC43-9B2F-60AD983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91469-632C-C545-AF42-089DF7D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8EBD-7CD8-5F4C-9DA7-85E1CED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F2FE-C92E-0541-B4EB-C3FA84A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3AC-095D-2643-9CD4-2ED0B5F4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89-4063-0149-819C-7872EEC5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46BE-4EAD-3149-84FE-B29AEF3F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D4C0-20FF-8449-BC40-F3EAEE0E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39FD-ED93-3345-AA14-B7DB9E36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4879-3923-8D4D-8DDA-FC6E6AF1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7A4D-2F81-204F-AE0D-428D1063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1C63E-C77B-334C-A0A2-61E5BE3E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3B542-55EF-C949-9A3E-7006B1C8B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93B3-899C-A641-B08A-3DDD304E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DDC3-50FC-9644-9A3A-0BF17F66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1803-5FD3-0D4E-9DDC-294DBF1A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9E06-2FEA-1147-A90D-C31325D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114D-2146-4A46-887B-6D456EC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236B-0977-124B-9D93-53060283E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E032-EC6F-1F44-8F1C-022A9A50A99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8DB5-44E6-1B41-9361-A20A5F95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6AEE-87C8-0A4E-B940-EAC50124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556-0FFB-2242-AC89-6EC5FD03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763-DE4B-F044-B06A-574C9E64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493"/>
            <a:ext cx="9144000" cy="968469"/>
          </a:xfrm>
        </p:spPr>
        <p:txBody>
          <a:bodyPr>
            <a:normAutofit fontScale="90000"/>
          </a:bodyPr>
          <a:lstStyle/>
          <a:p>
            <a:r>
              <a:rPr lang="en-US" dirty="0"/>
              <a:t>From Zero to Hero - </a:t>
            </a:r>
            <a:r>
              <a:rPr lang="en-US" dirty="0" err="1"/>
              <a:t>LeetCode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BE704-4B29-CD4D-A15B-12438D6B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24" y="3261518"/>
            <a:ext cx="3657351" cy="2057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F3ECC7-3912-5446-A4B9-EA5AE51E7575}"/>
              </a:ext>
            </a:extLst>
          </p:cNvPr>
          <p:cNvSpPr txBox="1">
            <a:spLocks/>
          </p:cNvSpPr>
          <p:nvPr/>
        </p:nvSpPr>
        <p:spPr>
          <a:xfrm>
            <a:off x="1524000" y="6145306"/>
            <a:ext cx="9144000" cy="45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err="1"/>
              <a:t>Mỗi</a:t>
            </a:r>
            <a:r>
              <a:rPr lang="en-US" sz="3000" i="1" dirty="0"/>
              <a:t> </a:t>
            </a:r>
            <a:r>
              <a:rPr lang="en-US" sz="3000" i="1" dirty="0" err="1"/>
              <a:t>Tuần</a:t>
            </a:r>
            <a:r>
              <a:rPr lang="en-US" sz="3000" i="1" dirty="0"/>
              <a:t> </a:t>
            </a:r>
            <a:r>
              <a:rPr lang="en-US" sz="3000" i="1" dirty="0" err="1"/>
              <a:t>Một</a:t>
            </a:r>
            <a:r>
              <a:rPr lang="en-US" sz="3000" i="1" dirty="0"/>
              <a:t> </a:t>
            </a:r>
            <a:r>
              <a:rPr lang="en-US" sz="3000" i="1" dirty="0" err="1"/>
              <a:t>LeetCode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3631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799B6-C4B1-7C49-8404-2C99F29C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082"/>
            <a:ext cx="6934200" cy="4013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8530631" y="1886181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8530631" y="2603357"/>
            <a:ext cx="3464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valley = prices[0]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= prices[0]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1: Find valley (to buy at the lowest)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2: Find peak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maxProfit</a:t>
            </a:r>
            <a:r>
              <a:rPr lang="en-US" dirty="0"/>
              <a:t> = peak - valley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5BFDA-6AFA-5543-9796-46517D6E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1499768"/>
            <a:ext cx="4965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799B6-C4B1-7C49-8404-2C99F29C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79" y="1690688"/>
            <a:ext cx="6934200" cy="4013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717889" y="1777690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717889" y="2234024"/>
            <a:ext cx="3464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find a Valley: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27810-1D7F-3B48-85B8-D2DED5617AEF}"/>
              </a:ext>
            </a:extLst>
          </p:cNvPr>
          <p:cNvSpPr/>
          <p:nvPr/>
        </p:nvSpPr>
        <p:spPr>
          <a:xfrm>
            <a:off x="3819735" y="5834873"/>
            <a:ext cx="7905744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&gt;=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valley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717889" y="1777690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[7,1,5,3,6,4]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E226-9646-C943-BD27-2D412AA6B585}"/>
              </a:ext>
            </a:extLst>
          </p:cNvPr>
          <p:cNvSpPr/>
          <p:nvPr/>
        </p:nvSpPr>
        <p:spPr>
          <a:xfrm>
            <a:off x="717889" y="2234024"/>
            <a:ext cx="3464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find a Peak: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BEDD6-7179-BF44-A282-2D5816CF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57" y="1460500"/>
            <a:ext cx="6819900" cy="393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989CC5-6A0D-754E-A717-9F6517BB55B0}"/>
              </a:ext>
            </a:extLst>
          </p:cNvPr>
          <p:cNvSpPr/>
          <p:nvPr/>
        </p:nvSpPr>
        <p:spPr>
          <a:xfrm>
            <a:off x="3383263" y="5569545"/>
            <a:ext cx="7799294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SG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(prices)-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-SG" dirty="0">
                <a:solidFill>
                  <a:srgbClr val="569CD6"/>
                </a:solidFill>
                <a:latin typeface="Menlo" panose="020B0609030804020204" pitchFamily="49" charset="0"/>
              </a:rPr>
              <a:t>and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 &lt;= prices[i+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]):</a:t>
            </a:r>
          </a:p>
          <a:p>
            <a:pPr lvl="1"/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 += </a:t>
            </a:r>
            <a:r>
              <a:rPr lang="en-SG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SG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peak = prices[</a:t>
            </a:r>
            <a:r>
              <a:rPr lang="en-SG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SG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C7E-49E7-9744-BB9B-86F948A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Best Time to Buy and Sell Stock II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11517-CCEF-1E41-B26F-F847DF97303A}"/>
              </a:ext>
            </a:extLst>
          </p:cNvPr>
          <p:cNvSpPr/>
          <p:nvPr/>
        </p:nvSpPr>
        <p:spPr>
          <a:xfrm>
            <a:off x="8530631" y="1886181"/>
            <a:ext cx="2651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Input: [1, 7, 2, 3, 6, 7, 6, 7]</a:t>
            </a:r>
          </a:p>
          <a:p>
            <a:endParaRPr lang="en-SG" dirty="0"/>
          </a:p>
          <a:p>
            <a:r>
              <a:rPr lang="en-SG" dirty="0"/>
              <a:t>How to find a Peak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5BFDA-6AFA-5543-9796-46517D6E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1499768"/>
            <a:ext cx="4965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191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From Zero to Hero - LeetCode</vt:lpstr>
      <vt:lpstr>Best Time to Buy and Sell Stock II</vt:lpstr>
      <vt:lpstr>Best Time to Buy and Sell Stock II</vt:lpstr>
      <vt:lpstr>Best Time to Buy and Sell Stock II</vt:lpstr>
      <vt:lpstr>Best Time to Buy and Sell Stock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#NGUYEN HA QUAN#</dc:creator>
  <cp:lastModifiedBy>#NGUYEN HA QUAN#</cp:lastModifiedBy>
  <cp:revision>38</cp:revision>
  <dcterms:created xsi:type="dcterms:W3CDTF">2020-04-24T23:13:59Z</dcterms:created>
  <dcterms:modified xsi:type="dcterms:W3CDTF">2020-05-11T00:50:19Z</dcterms:modified>
</cp:coreProperties>
</file>