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9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F7A"/>
    <a:srgbClr val="175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2764"/>
  </p:normalViewPr>
  <p:slideViewPr>
    <p:cSldViewPr snapToGrid="0" snapToObjects="1">
      <p:cViewPr varScale="1">
        <p:scale>
          <a:sx n="95" d="100"/>
          <a:sy n="95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772A7-E0FC-3145-8585-A82DA55A5D81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6C2CF-B691-B846-85E9-BB057D58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0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Live code at </a:t>
            </a:r>
            <a:r>
              <a:rPr lang="en-US" dirty="0" err="1"/>
              <a:t>array.js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C2CF-B691-B846-85E9-BB057D587C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Live code at </a:t>
            </a:r>
            <a:r>
              <a:rPr lang="en-US" dirty="0" err="1"/>
              <a:t>array.js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C2CF-B691-B846-85E9-BB057D587C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5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FDE7-A451-FB4C-A7B7-7691F643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16E1E-F264-9B4D-BF5F-80543DC27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D41E-8040-AA45-B114-32405973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D24B4-DA39-084A-B382-E8017E07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AF49-1538-454B-835B-23506016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4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1218-7E48-6947-A7FD-8C161B13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3F134-092D-F443-B758-C2260BA6F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2587-98BC-6041-9D7E-5E5FE80F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9B758-A499-FA49-A7A4-FC1F2906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C6370-3C99-6444-A592-27FCA481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51476-BB87-FB48-BB59-04BBDEBAF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A5EB5-A91C-5849-BC90-1382E9A77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AB14-E2F5-EE46-83CE-49301DBD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F005-B609-8943-A20D-EA3855B3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1B8CB-3DF8-394C-B7C7-370682DE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1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53FE-534A-CD47-A0C1-F7FACE78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1AF3-A212-644A-80B4-59F2ED44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6E70-00A3-754A-AA39-DD98CF57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9343-8308-6542-ADCF-139DFFEA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5E0B-71CE-CC4B-9ACB-EA9EF582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8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96B1-9225-8D4A-A488-81BBE8E6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B7C54-62F1-C44E-B6EA-0D80F404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CCE8-CCC5-5B4C-9250-288C93F9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3702-1803-964E-9F2B-2683BF6D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2B77-B7D7-674D-B129-0F7C3B9C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7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8BC1-88B7-964F-AD50-8A12C9F6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FD9E-E2F5-6A45-B80D-506781410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1C027-E6C5-FF47-A6DF-D2D70EEF4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C4E99-AB43-C64E-9F6E-95E0A1BF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68D11-4FA0-B04F-BC94-2418CB3E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468F7-986D-4147-8AE1-8F8DC55F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15AC-B45D-1849-BD6E-7162FC95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FEBCA-9992-514A-AB76-BEF485775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C63F0-3612-154E-9953-8FCFD6013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CAE9B-C674-A64B-A49F-E8CF85995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EEA-BD96-3A43-8482-10EBD6606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C2408-8DFA-9A48-8E4A-FEFF60CE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D1226-9FBB-674D-84D0-08A0C788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35154-7C15-6542-A79B-699E29D3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1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2802-5888-5C48-8E70-D621263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5D3EC-D7E2-B34D-8933-940941E3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F4758-1830-E34F-801F-B5A92F5A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28C13-9AC7-AC43-9B2F-60AD983D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91469-632C-C545-AF42-089DF7DB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98EBD-7CD8-5F4C-9DA7-85E1CED1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7F2FE-C92E-0541-B4EB-C3FA84AC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73AC-095D-2643-9CD4-2ED0B5F4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BC89-4063-0149-819C-7872EEC5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846BE-4EAD-3149-84FE-B29AEF3F9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D4C0-20FF-8449-BC40-F3EAEE0E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239FD-ED93-3345-AA14-B7DB9E36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04879-3923-8D4D-8DDA-FC6E6AF1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2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7A4D-2F81-204F-AE0D-428D1063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1C63E-C77B-334C-A0A2-61E5BE3EF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3B542-55EF-C949-9A3E-7006B1C8B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093B3-899C-A641-B08A-3DDD304E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DDC3-50FC-9644-9A3A-0BF17F66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61803-5FD3-0D4E-9DDC-294DBF1A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9E06-2FEA-1147-A90D-C31325D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B114D-2146-4A46-887B-6D456EC7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236B-0977-124B-9D93-53060283E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BE032-EC6F-1F44-8F1C-022A9A50A99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8DB5-44E6-1B41-9361-A20A5F955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76AEE-87C8-0A4E-B940-EAC501248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3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B763-DE4B-F044-B06A-574C9E64A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1493"/>
            <a:ext cx="9144000" cy="968469"/>
          </a:xfrm>
        </p:spPr>
        <p:txBody>
          <a:bodyPr/>
          <a:lstStyle/>
          <a:p>
            <a:r>
              <a:rPr lang="en-US" dirty="0"/>
              <a:t>30 Days Code Challenges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BE704-4B29-CD4D-A15B-12438D6B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324" y="3261518"/>
            <a:ext cx="3657351" cy="20572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F3ECC7-3912-5446-A4B9-EA5AE51E7575}"/>
              </a:ext>
            </a:extLst>
          </p:cNvPr>
          <p:cNvSpPr txBox="1">
            <a:spLocks/>
          </p:cNvSpPr>
          <p:nvPr/>
        </p:nvSpPr>
        <p:spPr>
          <a:xfrm>
            <a:off x="1524000" y="6145306"/>
            <a:ext cx="9144000" cy="457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i="1" dirty="0" err="1"/>
              <a:t>LeetCode</a:t>
            </a:r>
            <a:r>
              <a:rPr lang="en-US" sz="3000" i="1" dirty="0"/>
              <a:t> is Zero</a:t>
            </a:r>
          </a:p>
        </p:txBody>
      </p:sp>
    </p:spTree>
    <p:extLst>
      <p:ext uri="{BB962C8B-B14F-4D97-AF65-F5344CB8AC3E}">
        <p14:creationId xmlns:p14="http://schemas.microsoft.com/office/powerpoint/2010/main" val="336318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7932-45B0-EA44-8632-89BB45B1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US" sz="3600" b="1" dirty="0"/>
              <a:t>Day 1: Single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5BAB5-ED1B-C64F-A053-7640CD3D7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239" y="125972"/>
            <a:ext cx="2061634" cy="1159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6E0104-9158-C445-B7A7-313C81A5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86" y="1102660"/>
            <a:ext cx="11150227" cy="47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7932-45B0-EA44-8632-89BB45B1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US" sz="3600" b="1" dirty="0"/>
              <a:t>Day 2: Happy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5BAB5-ED1B-C64F-A053-7640CD3D7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239" y="125972"/>
            <a:ext cx="2061634" cy="1159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B2CDA7-127B-8F4F-97EC-49CA2DDCC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44" y="1285641"/>
            <a:ext cx="11088685" cy="51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37</Words>
  <Application>Microsoft Macintosh PowerPoint</Application>
  <PresentationFormat>Widescreen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30 Days Code Challenges</vt:lpstr>
      <vt:lpstr>Day 1: Single Number</vt:lpstr>
      <vt:lpstr>Day 2: Happy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#NGUYEN HA QUAN#</dc:creator>
  <cp:lastModifiedBy>#NGUYEN HA QUAN#</cp:lastModifiedBy>
  <cp:revision>34</cp:revision>
  <dcterms:created xsi:type="dcterms:W3CDTF">2020-04-24T23:13:59Z</dcterms:created>
  <dcterms:modified xsi:type="dcterms:W3CDTF">2020-05-04T23:46:36Z</dcterms:modified>
</cp:coreProperties>
</file>