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A"/>
    <a:srgbClr val="175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2791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72A7-E0FC-3145-8585-A82DA55A5D81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C2CF-B691-B846-85E9-BB057D58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C2CF-B691-B846-85E9-BB057D587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C2CF-B691-B846-85E9-BB057D587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FDE7-A451-FB4C-A7B7-7691F643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6E1E-F264-9B4D-BF5F-80543DC2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D41E-8040-AA45-B114-3240597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24B4-DA39-084A-B382-E8017E07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AF49-1538-454B-835B-2350601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218-7E48-6947-A7FD-8C161B1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F134-092D-F443-B758-C2260BA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2587-98BC-6041-9D7E-5E5FE80F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B758-A499-FA49-A7A4-FC1F2906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6370-3C99-6444-A592-27FCA48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51476-BB87-FB48-BB59-04BBDEBAF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5EB5-A91C-5849-BC90-1382E9A7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AB14-E2F5-EE46-83CE-49301DBD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F005-B609-8943-A20D-EA3855B3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B8CB-3DF8-394C-B7C7-370682DE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53FE-534A-CD47-A0C1-F7FACE7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AF3-A212-644A-80B4-59F2ED44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6E70-00A3-754A-AA39-DD98CF5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9343-8308-6542-ADCF-139DFFE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5E0B-71CE-CC4B-9ACB-EA9EF582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6B1-9225-8D4A-A488-81BBE8E6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7C54-62F1-C44E-B6EA-0D80F404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CCE8-CCC5-5B4C-9250-288C93F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3702-1803-964E-9F2B-2683BF6D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2B77-B7D7-674D-B129-0F7C3B9C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8BC1-88B7-964F-AD50-8A12C9F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FD9E-E2F5-6A45-B80D-50678141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C027-E6C5-FF47-A6DF-D2D70EEF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4E99-AB43-C64E-9F6E-95E0A1B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8D11-4FA0-B04F-BC94-2418CB3E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68F7-986D-4147-8AE1-8F8DC55F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15AC-B45D-1849-BD6E-7162FC95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EBCA-9992-514A-AB76-BEF48577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63F0-3612-154E-9953-8FCFD601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CAE9B-C674-A64B-A49F-E8CF8599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EEA-BD96-3A43-8482-10EBD660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C2408-8DFA-9A48-8E4A-FEFF60CE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1226-9FBB-674D-84D0-08A0C78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5154-7C15-6542-A79B-699E29D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2802-5888-5C48-8E70-D621263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5D3EC-D7E2-B34D-8933-940941E3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4758-1830-E34F-801F-B5A92F5A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8C13-9AC7-AC43-9B2F-60AD983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91469-632C-C545-AF42-089DF7D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8EBD-7CD8-5F4C-9DA7-85E1CED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F2FE-C92E-0541-B4EB-C3FA84A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3AC-095D-2643-9CD4-2ED0B5F4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89-4063-0149-819C-7872EEC5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46BE-4EAD-3149-84FE-B29AEF3F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D4C0-20FF-8449-BC40-F3EAEE0E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39FD-ED93-3345-AA14-B7DB9E36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4879-3923-8D4D-8DDA-FC6E6AF1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7A4D-2F81-204F-AE0D-428D1063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1C63E-C77B-334C-A0A2-61E5BE3E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3B542-55EF-C949-9A3E-7006B1C8B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93B3-899C-A641-B08A-3DDD304E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DDC3-50FC-9644-9A3A-0BF17F66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1803-5FD3-0D4E-9DDC-294DBF1A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9E06-2FEA-1147-A90D-C31325D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114D-2146-4A46-887B-6D456EC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236B-0977-124B-9D93-53060283E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E032-EC6F-1F44-8F1C-022A9A50A990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8DB5-44E6-1B41-9361-A20A5F95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6AEE-87C8-0A4E-B940-EAC50124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763-DE4B-F044-B06A-574C9E64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493"/>
            <a:ext cx="9144000" cy="968469"/>
          </a:xfrm>
        </p:spPr>
        <p:txBody>
          <a:bodyPr>
            <a:normAutofit fontScale="90000"/>
          </a:bodyPr>
          <a:lstStyle/>
          <a:p>
            <a:r>
              <a:rPr lang="en-US" dirty="0"/>
              <a:t>From Zero to Hero - </a:t>
            </a:r>
            <a:r>
              <a:rPr lang="en-US" dirty="0" err="1"/>
              <a:t>LeetCode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BE704-4B29-CD4D-A15B-12438D6B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24" y="3261518"/>
            <a:ext cx="3657351" cy="2057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F3ECC7-3912-5446-A4B9-EA5AE51E7575}"/>
              </a:ext>
            </a:extLst>
          </p:cNvPr>
          <p:cNvSpPr txBox="1">
            <a:spLocks/>
          </p:cNvSpPr>
          <p:nvPr/>
        </p:nvSpPr>
        <p:spPr>
          <a:xfrm>
            <a:off x="1524000" y="6145306"/>
            <a:ext cx="9144000" cy="45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err="1"/>
              <a:t>Mỗi</a:t>
            </a:r>
            <a:r>
              <a:rPr lang="en-US" sz="3000" i="1" dirty="0"/>
              <a:t> </a:t>
            </a:r>
            <a:r>
              <a:rPr lang="en-US" sz="3000" i="1" dirty="0" err="1"/>
              <a:t>Tuần</a:t>
            </a:r>
            <a:r>
              <a:rPr lang="en-US" sz="3000" i="1" dirty="0"/>
              <a:t> </a:t>
            </a:r>
            <a:r>
              <a:rPr lang="en-US" sz="3000" i="1" dirty="0" err="1"/>
              <a:t>Một</a:t>
            </a:r>
            <a:r>
              <a:rPr lang="en-US" sz="3000" i="1" dirty="0"/>
              <a:t> </a:t>
            </a:r>
            <a:r>
              <a:rPr lang="en-US" sz="3000" i="1" dirty="0" err="1"/>
              <a:t>LeetCode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3631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799B6-C4B1-7C49-8404-2C99F29C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082"/>
            <a:ext cx="6934200" cy="4013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8530631" y="1886181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8530631" y="2603357"/>
            <a:ext cx="3464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valley = prices[0]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= prices[0]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1: Find valley (to buy at the lowest)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2: Find peak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maxProfit</a:t>
            </a:r>
            <a:r>
              <a:rPr lang="en-US" dirty="0"/>
              <a:t> = peak - valley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5BFDA-6AFA-5543-9796-46517D6E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1499768"/>
            <a:ext cx="4965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799B6-C4B1-7C49-8404-2C99F29C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79" y="1690688"/>
            <a:ext cx="6934200" cy="4013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717889" y="1777690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717889" y="2234024"/>
            <a:ext cx="3464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find a Valley: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27810-1D7F-3B48-85B8-D2DED5617AEF}"/>
              </a:ext>
            </a:extLst>
          </p:cNvPr>
          <p:cNvSpPr/>
          <p:nvPr/>
        </p:nvSpPr>
        <p:spPr>
          <a:xfrm>
            <a:off x="3819735" y="5834873"/>
            <a:ext cx="790574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&gt;=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valley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717889" y="1777690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717889" y="2234024"/>
            <a:ext cx="3464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find a Peak: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BEDD6-7179-BF44-A282-2D5816CF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57" y="1460500"/>
            <a:ext cx="6819900" cy="393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989CC5-6A0D-754E-A717-9F6517BB55B0}"/>
              </a:ext>
            </a:extLst>
          </p:cNvPr>
          <p:cNvSpPr/>
          <p:nvPr/>
        </p:nvSpPr>
        <p:spPr>
          <a:xfrm>
            <a:off x="3383263" y="5569545"/>
            <a:ext cx="779929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&lt;=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peak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690995" y="2475274"/>
            <a:ext cx="6032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Valley (Local Min) Finding Algorithm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A87EF-6AE0-6E4E-A109-426B1B516EEB}"/>
              </a:ext>
            </a:extLst>
          </p:cNvPr>
          <p:cNvSpPr/>
          <p:nvPr/>
        </p:nvSpPr>
        <p:spPr>
          <a:xfrm>
            <a:off x="2044723" y="2959148"/>
            <a:ext cx="790574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&gt;=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valley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04ED9-F50F-0F42-AF18-4366BBF0E158}"/>
              </a:ext>
            </a:extLst>
          </p:cNvPr>
          <p:cNvSpPr/>
          <p:nvPr/>
        </p:nvSpPr>
        <p:spPr>
          <a:xfrm>
            <a:off x="690995" y="3949912"/>
            <a:ext cx="6032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Peak (Local Max) Finding Algorithm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E28A9-74E5-EB41-A078-CC366ABAA36A}"/>
              </a:ext>
            </a:extLst>
          </p:cNvPr>
          <p:cNvSpPr/>
          <p:nvPr/>
        </p:nvSpPr>
        <p:spPr>
          <a:xfrm>
            <a:off x="2044723" y="4541727"/>
            <a:ext cx="779929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&lt;=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peak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FECAE-9B42-BF4A-BC5C-663CFAA055DB}"/>
              </a:ext>
            </a:extLst>
          </p:cNvPr>
          <p:cNvSpPr/>
          <p:nvPr/>
        </p:nvSpPr>
        <p:spPr>
          <a:xfrm>
            <a:off x="838200" y="1493573"/>
            <a:ext cx="3246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Savoye LET Plain" pitchFamily="2" charset="0"/>
              </a:rPr>
              <a:t>Key Takeaways:</a:t>
            </a:r>
          </a:p>
        </p:txBody>
      </p:sp>
    </p:spTree>
    <p:extLst>
      <p:ext uri="{BB962C8B-B14F-4D97-AF65-F5344CB8AC3E}">
        <p14:creationId xmlns:p14="http://schemas.microsoft.com/office/powerpoint/2010/main" val="31505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Group Anagrams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93409-15F4-044B-85FE-85B8E7968281}"/>
              </a:ext>
            </a:extLst>
          </p:cNvPr>
          <p:cNvSpPr/>
          <p:nvPr/>
        </p:nvSpPr>
        <p:spPr>
          <a:xfrm>
            <a:off x="838199" y="1454094"/>
            <a:ext cx="39892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b="1" dirty="0"/>
              <a:t>Anagrams: </a:t>
            </a:r>
            <a:r>
              <a:rPr lang="vi-VN" dirty="0"/>
              <a:t>Phép đảo chữ là cách một từ hay cụm từ được tái sắp xếp thành các ký tự của 1 từ hay cụm từ khác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8BDCA-A6F8-9D43-88A7-DFBEFD6A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1231756"/>
            <a:ext cx="6400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Group Anagrams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2F8C9-AFB2-3345-BA88-6BC0B79B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355090"/>
            <a:ext cx="6108700" cy="341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D7176-C4A0-0642-B42C-58A4755457C1}"/>
              </a:ext>
            </a:extLst>
          </p:cNvPr>
          <p:cNvSpPr/>
          <p:nvPr/>
        </p:nvSpPr>
        <p:spPr>
          <a:xfrm>
            <a:off x="838199" y="1454094"/>
            <a:ext cx="461162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b="1" dirty="0"/>
              <a:t>Approach: </a:t>
            </a:r>
            <a:r>
              <a:rPr lang="en-SG" sz="2400" dirty="0"/>
              <a:t>Categorize by Sorted String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Categorized by using Hash Table (key-value)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SG" sz="2000" b="1" dirty="0"/>
              <a:t>Key</a:t>
            </a:r>
            <a:r>
              <a:rPr lang="en-SG" sz="2000" dirty="0"/>
              <a:t>: Sorted String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SG" sz="2000" b="1" dirty="0"/>
              <a:t>Value</a:t>
            </a:r>
            <a:r>
              <a:rPr lang="en-SG" sz="2000" dirty="0"/>
              <a:t>: All anagrams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Hash Table in Python is Dictionary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7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Group Anagrams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D7176-C4A0-0642-B42C-58A4755457C1}"/>
              </a:ext>
            </a:extLst>
          </p:cNvPr>
          <p:cNvSpPr/>
          <p:nvPr/>
        </p:nvSpPr>
        <p:spPr>
          <a:xfrm>
            <a:off x="838200" y="2324570"/>
            <a:ext cx="989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Hash Table (key-value) in Python is Dictionary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Initialize </a:t>
            </a:r>
            <a:r>
              <a:rPr lang="en-SG" sz="2000" dirty="0" err="1"/>
              <a:t>Dict</a:t>
            </a:r>
            <a:r>
              <a:rPr lang="en-SG" sz="2000" dirty="0"/>
              <a:t> with value = empty List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Hash-able and Un-</a:t>
            </a:r>
            <a:r>
              <a:rPr lang="en-SG" sz="2000" dirty="0" err="1"/>
              <a:t>Hashable</a:t>
            </a:r>
            <a:r>
              <a:rPr lang="en-SG" sz="2000" dirty="0"/>
              <a:t> key:</a:t>
            </a:r>
            <a:endParaRPr lang="en-US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Hash-able Object: int, float, decimal, complex, bool, string, tuple, range, </a:t>
            </a:r>
            <a:r>
              <a:rPr lang="en-US" sz="2000" dirty="0" err="1"/>
              <a:t>frozenset</a:t>
            </a:r>
            <a:r>
              <a:rPr lang="en-US" sz="2000" dirty="0"/>
              <a:t>, bytes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SG" sz="2000" dirty="0"/>
              <a:t>Un-</a:t>
            </a:r>
            <a:r>
              <a:rPr lang="en-SG" sz="2000" dirty="0" err="1"/>
              <a:t>Hashable</a:t>
            </a:r>
            <a:r>
              <a:rPr lang="en-SG" sz="2000" dirty="0"/>
              <a:t>: list, </a:t>
            </a:r>
            <a:r>
              <a:rPr lang="en-SG" sz="2000" dirty="0" err="1"/>
              <a:t>dict</a:t>
            </a:r>
            <a:r>
              <a:rPr lang="en-SG" sz="2000" dirty="0"/>
              <a:t>, set, </a:t>
            </a:r>
            <a:r>
              <a:rPr lang="en-SG" sz="2000" dirty="0" err="1"/>
              <a:t>bytearray</a:t>
            </a:r>
            <a:r>
              <a:rPr lang="en-SG" sz="2000" dirty="0"/>
              <a:t>, user-defined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4CE3A-F7DE-D640-87C7-37C03B59B6E6}"/>
              </a:ext>
            </a:extLst>
          </p:cNvPr>
          <p:cNvSpPr/>
          <p:nvPr/>
        </p:nvSpPr>
        <p:spPr>
          <a:xfrm>
            <a:off x="838200" y="1493573"/>
            <a:ext cx="3246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Savoye LET Plain" pitchFamily="2" charset="0"/>
              </a:rPr>
              <a:t>Key Takeaways: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AFC46-1DB6-C542-9D73-BDDB5EA8EDFE}"/>
              </a:ext>
            </a:extLst>
          </p:cNvPr>
          <p:cNvSpPr/>
          <p:nvPr/>
        </p:nvSpPr>
        <p:spPr>
          <a:xfrm>
            <a:off x="2182368" y="3105834"/>
            <a:ext cx="854659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collections </a:t>
            </a:r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defaultdict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ans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defaultdict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SG" dirty="0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381</Words>
  <Application>Microsoft Macintosh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Savoye LET Plain</vt:lpstr>
      <vt:lpstr>Office Theme</vt:lpstr>
      <vt:lpstr>From Zero to Hero - LeetCode</vt:lpstr>
      <vt:lpstr>Best Time to Buy and Sell Stock II</vt:lpstr>
      <vt:lpstr>Best Time to Buy and Sell Stock II</vt:lpstr>
      <vt:lpstr>Best Time to Buy and Sell Stock II</vt:lpstr>
      <vt:lpstr>Best Time to Buy and Sell Stock II</vt:lpstr>
      <vt:lpstr>Group Anagrams</vt:lpstr>
      <vt:lpstr>Group Anagrams</vt:lpstr>
      <vt:lpstr>Group Anagrams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#NGUYEN HA QUAN#</dc:creator>
  <cp:lastModifiedBy>#NGUYEN HA QUAN#</cp:lastModifiedBy>
  <cp:revision>42</cp:revision>
  <dcterms:created xsi:type="dcterms:W3CDTF">2020-04-24T23:13:59Z</dcterms:created>
  <dcterms:modified xsi:type="dcterms:W3CDTF">2020-05-12T00:39:14Z</dcterms:modified>
</cp:coreProperties>
</file>