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3" r:id="rId6"/>
    <p:sldId id="281" r:id="rId7"/>
    <p:sldId id="282" r:id="rId8"/>
    <p:sldId id="283" r:id="rId9"/>
    <p:sldId id="284" r:id="rId10"/>
    <p:sldId id="265" r:id="rId11"/>
    <p:sldId id="271" r:id="rId12"/>
    <p:sldId id="285" r:id="rId13"/>
    <p:sldId id="286" r:id="rId14"/>
    <p:sldId id="287" r:id="rId15"/>
    <p:sldId id="288" r:id="rId16"/>
    <p:sldId id="289" r:id="rId17"/>
    <p:sldId id="269" r:id="rId18"/>
    <p:sldId id="272" r:id="rId19"/>
  </p:sldIdLst>
  <p:sldSz cx="12192000" cy="6858000"/>
  <p:notesSz cx="6858000" cy="9144000"/>
  <p:embeddedFontLst>
    <p:embeddedFont>
      <p:font typeface="Barlow Condensed" panose="00000506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ekko" panose="020B0604020202020204" charset="0"/>
      <p:regular r:id="rId29"/>
    </p:embeddedFont>
    <p:embeddedFont>
      <p:font typeface="Londrina Solid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hieu" initials="Lh" lastIdx="1" clrIdx="0">
    <p:extLst>
      <p:ext uri="{19B8F6BF-5375-455C-9EA6-DF929625EA0E}">
        <p15:presenceInfo xmlns:p15="http://schemas.microsoft.com/office/powerpoint/2012/main" userId="dd6558c56bbdb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5D9A04-3436-4978-A70C-D2C75D20C897}">
  <a:tblStyle styleId="{FB5D9A04-3436-4978-A70C-D2C75D20C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3T20:13:46.76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BD62B-0722-44F0-BBEE-9209A0C6F7D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3E3BF0-9A93-4A4E-A615-FE3F317DF432}">
      <dgm:prSet phldrT="[Text]"/>
      <dgm:spPr/>
      <dgm:t>
        <a:bodyPr/>
        <a:lstStyle/>
        <a:p>
          <a:r>
            <a:rPr lang="vi-VN"/>
            <a:t>App bán quần áo</a:t>
          </a:r>
          <a:endParaRPr lang="en-GB"/>
        </a:p>
      </dgm:t>
    </dgm:pt>
    <dgm:pt modelId="{F5419684-FC15-464B-B629-AD8891CA0EDD}" type="parTrans" cxnId="{0F7F21ED-BF19-48FA-AA21-3C09A332BAFB}">
      <dgm:prSet/>
      <dgm:spPr/>
      <dgm:t>
        <a:bodyPr/>
        <a:lstStyle/>
        <a:p>
          <a:endParaRPr lang="en-GB"/>
        </a:p>
      </dgm:t>
    </dgm:pt>
    <dgm:pt modelId="{D331B282-37DC-459E-BDEF-6DD20F29D0AD}" type="sibTrans" cxnId="{0F7F21ED-BF19-48FA-AA21-3C09A332BAFB}">
      <dgm:prSet/>
      <dgm:spPr/>
      <dgm:t>
        <a:bodyPr/>
        <a:lstStyle/>
        <a:p>
          <a:endParaRPr lang="en-GB"/>
        </a:p>
      </dgm:t>
    </dgm:pt>
    <dgm:pt modelId="{A46036F7-18A0-490A-AC25-FBF42148AFAA}">
      <dgm:prSet phldrT="[Text]"/>
      <dgm:spPr/>
      <dgm:t>
        <a:bodyPr/>
        <a:lstStyle/>
        <a:p>
          <a:r>
            <a:rPr lang="vi-VN"/>
            <a:t>Hiển thị sản phẩm</a:t>
          </a:r>
          <a:endParaRPr lang="en-GB"/>
        </a:p>
      </dgm:t>
    </dgm:pt>
    <dgm:pt modelId="{1B2E198D-6339-4D1D-AD2C-A40C9C14DD96}" type="parTrans" cxnId="{3C03443F-46C2-46F2-8943-EF8C34AA6511}">
      <dgm:prSet/>
      <dgm:spPr/>
      <dgm:t>
        <a:bodyPr/>
        <a:lstStyle/>
        <a:p>
          <a:endParaRPr lang="en-GB"/>
        </a:p>
      </dgm:t>
    </dgm:pt>
    <dgm:pt modelId="{CF57CBB4-1D52-4A28-BA24-BFC733DC4509}" type="sibTrans" cxnId="{3C03443F-46C2-46F2-8943-EF8C34AA6511}">
      <dgm:prSet/>
      <dgm:spPr/>
      <dgm:t>
        <a:bodyPr/>
        <a:lstStyle/>
        <a:p>
          <a:endParaRPr lang="en-GB"/>
        </a:p>
      </dgm:t>
    </dgm:pt>
    <dgm:pt modelId="{FA50CFF9-5ADF-452B-9937-47186B822A85}">
      <dgm:prSet phldrT="[Text]"/>
      <dgm:spPr/>
      <dgm:t>
        <a:bodyPr/>
        <a:lstStyle/>
        <a:p>
          <a:r>
            <a:rPr lang="vi-VN"/>
            <a:t>Giỏ hàng</a:t>
          </a:r>
          <a:endParaRPr lang="en-GB"/>
        </a:p>
      </dgm:t>
    </dgm:pt>
    <dgm:pt modelId="{D91C5222-5EA7-4CCF-BA86-787AE2ED18D6}" type="parTrans" cxnId="{C67F02BF-B70C-4998-96E3-A87732E3A7C2}">
      <dgm:prSet/>
      <dgm:spPr/>
      <dgm:t>
        <a:bodyPr/>
        <a:lstStyle/>
        <a:p>
          <a:endParaRPr lang="en-GB"/>
        </a:p>
      </dgm:t>
    </dgm:pt>
    <dgm:pt modelId="{2596627F-6441-49CE-81D9-F89FC1EC62B9}" type="sibTrans" cxnId="{C67F02BF-B70C-4998-96E3-A87732E3A7C2}">
      <dgm:prSet/>
      <dgm:spPr/>
      <dgm:t>
        <a:bodyPr/>
        <a:lstStyle/>
        <a:p>
          <a:endParaRPr lang="en-GB"/>
        </a:p>
      </dgm:t>
    </dgm:pt>
    <dgm:pt modelId="{724F8023-1221-490D-8848-91096E032772}">
      <dgm:prSet phldrT="[Text]"/>
      <dgm:spPr/>
      <dgm:t>
        <a:bodyPr/>
        <a:lstStyle/>
        <a:p>
          <a:r>
            <a:rPr lang="vi-VN"/>
            <a:t>Danh sách sản phẩm</a:t>
          </a:r>
          <a:endParaRPr lang="en-GB"/>
        </a:p>
      </dgm:t>
    </dgm:pt>
    <dgm:pt modelId="{228450FF-39B8-4975-AB4A-3399D6BE6999}" type="parTrans" cxnId="{05CEFEAC-6667-4ED1-B1F5-427D29624152}">
      <dgm:prSet/>
      <dgm:spPr/>
      <dgm:t>
        <a:bodyPr/>
        <a:lstStyle/>
        <a:p>
          <a:endParaRPr lang="en-GB"/>
        </a:p>
      </dgm:t>
    </dgm:pt>
    <dgm:pt modelId="{FFD5C875-0FD4-41A7-B729-D69BEC7B5CB6}" type="sibTrans" cxnId="{05CEFEAC-6667-4ED1-B1F5-427D29624152}">
      <dgm:prSet/>
      <dgm:spPr/>
      <dgm:t>
        <a:bodyPr/>
        <a:lstStyle/>
        <a:p>
          <a:endParaRPr lang="en-GB"/>
        </a:p>
      </dgm:t>
    </dgm:pt>
    <dgm:pt modelId="{4D61444B-2A89-4457-BB8F-40DFC08AFA5B}">
      <dgm:prSet phldrT="[Text]"/>
      <dgm:spPr/>
      <dgm:t>
        <a:bodyPr/>
        <a:lstStyle/>
        <a:p>
          <a:r>
            <a:rPr lang="vi-VN"/>
            <a:t>Tổng giá tiền  các sản phẩm</a:t>
          </a:r>
          <a:endParaRPr lang="en-GB"/>
        </a:p>
      </dgm:t>
    </dgm:pt>
    <dgm:pt modelId="{A7277436-7DDD-42E8-A9C1-9B970BF9CC34}" type="parTrans" cxnId="{CE6D9D31-B0EC-4FF7-83DF-E6B222C84F07}">
      <dgm:prSet/>
      <dgm:spPr/>
      <dgm:t>
        <a:bodyPr/>
        <a:lstStyle/>
        <a:p>
          <a:endParaRPr lang="en-GB"/>
        </a:p>
      </dgm:t>
    </dgm:pt>
    <dgm:pt modelId="{97712386-857C-4866-88DB-72249D69CDC9}" type="sibTrans" cxnId="{CE6D9D31-B0EC-4FF7-83DF-E6B222C84F07}">
      <dgm:prSet/>
      <dgm:spPr/>
      <dgm:t>
        <a:bodyPr/>
        <a:lstStyle/>
        <a:p>
          <a:endParaRPr lang="en-GB"/>
        </a:p>
      </dgm:t>
    </dgm:pt>
    <dgm:pt modelId="{8E8F8413-77F2-4100-AB66-2537BD636FF0}">
      <dgm:prSet phldrT="[Text]"/>
      <dgm:spPr/>
      <dgm:t>
        <a:bodyPr/>
        <a:lstStyle/>
        <a:p>
          <a:r>
            <a:rPr lang="vi-VN"/>
            <a:t>Thanh toán và tiếp tục mua hàng</a:t>
          </a:r>
          <a:endParaRPr lang="en-GB"/>
        </a:p>
      </dgm:t>
    </dgm:pt>
    <dgm:pt modelId="{89135E07-18DF-456D-B142-AD79B135FF26}" type="parTrans" cxnId="{5F3655FB-64BE-4609-923A-57ED41ED1247}">
      <dgm:prSet/>
      <dgm:spPr/>
      <dgm:t>
        <a:bodyPr/>
        <a:lstStyle/>
        <a:p>
          <a:endParaRPr lang="en-GB"/>
        </a:p>
      </dgm:t>
    </dgm:pt>
    <dgm:pt modelId="{DE23A062-8968-4371-8F1D-AA6627E7E4EE}" type="sibTrans" cxnId="{5F3655FB-64BE-4609-923A-57ED41ED1247}">
      <dgm:prSet/>
      <dgm:spPr/>
      <dgm:t>
        <a:bodyPr/>
        <a:lstStyle/>
        <a:p>
          <a:endParaRPr lang="en-GB"/>
        </a:p>
      </dgm:t>
    </dgm:pt>
    <dgm:pt modelId="{75837246-69A3-43DE-9FA1-0D1FD0D13A1E}">
      <dgm:prSet phldrT="[Text]"/>
      <dgm:spPr/>
      <dgm:t>
        <a:bodyPr/>
        <a:lstStyle/>
        <a:p>
          <a:r>
            <a:rPr lang="vi-VN"/>
            <a:t>Quản lí tài khoản</a:t>
          </a:r>
          <a:endParaRPr lang="en-GB"/>
        </a:p>
      </dgm:t>
    </dgm:pt>
    <dgm:pt modelId="{F7948F15-7224-400D-835C-1EC9528DC7CF}" type="parTrans" cxnId="{97F4F95C-D6A3-4B1E-BBD7-E47A59392637}">
      <dgm:prSet/>
      <dgm:spPr/>
      <dgm:t>
        <a:bodyPr/>
        <a:lstStyle/>
        <a:p>
          <a:endParaRPr lang="en-GB"/>
        </a:p>
      </dgm:t>
    </dgm:pt>
    <dgm:pt modelId="{A1EC46BF-2C23-4CF0-B573-CBED32BBECDF}" type="sibTrans" cxnId="{97F4F95C-D6A3-4B1E-BBD7-E47A59392637}">
      <dgm:prSet/>
      <dgm:spPr/>
      <dgm:t>
        <a:bodyPr/>
        <a:lstStyle/>
        <a:p>
          <a:endParaRPr lang="en-GB"/>
        </a:p>
      </dgm:t>
    </dgm:pt>
    <dgm:pt modelId="{D2710AC8-A52F-43EE-88F8-833ADF83F35C}">
      <dgm:prSet phldrT="[Text]"/>
      <dgm:spPr/>
      <dgm:t>
        <a:bodyPr/>
        <a:lstStyle/>
        <a:p>
          <a:r>
            <a:rPr lang="vi-VN"/>
            <a:t>Chức năng đăng kí</a:t>
          </a:r>
          <a:endParaRPr lang="en-GB"/>
        </a:p>
      </dgm:t>
    </dgm:pt>
    <dgm:pt modelId="{A12DE438-CA06-4BC5-8AB4-891548A017ED}" type="parTrans" cxnId="{BC6A91F2-F39E-46E0-A34F-F2A4A86EDDA6}">
      <dgm:prSet/>
      <dgm:spPr/>
      <dgm:t>
        <a:bodyPr/>
        <a:lstStyle/>
        <a:p>
          <a:endParaRPr lang="en-GB"/>
        </a:p>
      </dgm:t>
    </dgm:pt>
    <dgm:pt modelId="{48FD88FB-36E6-4624-90B3-1AD916B3EE06}" type="sibTrans" cxnId="{BC6A91F2-F39E-46E0-A34F-F2A4A86EDDA6}">
      <dgm:prSet/>
      <dgm:spPr/>
      <dgm:t>
        <a:bodyPr/>
        <a:lstStyle/>
        <a:p>
          <a:endParaRPr lang="en-GB"/>
        </a:p>
      </dgm:t>
    </dgm:pt>
    <dgm:pt modelId="{4E4FCA50-08DD-485B-9E3D-4150B27BE560}">
      <dgm:prSet phldrT="[Text]"/>
      <dgm:spPr/>
      <dgm:t>
        <a:bodyPr/>
        <a:lstStyle/>
        <a:p>
          <a:r>
            <a:rPr lang="vi-VN"/>
            <a:t>Chức năng đăng nhập</a:t>
          </a:r>
          <a:endParaRPr lang="en-GB"/>
        </a:p>
      </dgm:t>
    </dgm:pt>
    <dgm:pt modelId="{C9EF9046-A34A-4460-AF78-8225E0EF81C7}" type="parTrans" cxnId="{2C0CB602-02C0-49F9-B8BA-D38012FAFA6B}">
      <dgm:prSet/>
      <dgm:spPr/>
      <dgm:t>
        <a:bodyPr/>
        <a:lstStyle/>
        <a:p>
          <a:endParaRPr lang="en-GB"/>
        </a:p>
      </dgm:t>
    </dgm:pt>
    <dgm:pt modelId="{E1269B0E-BFCF-426F-81D0-6C121F082125}" type="sibTrans" cxnId="{2C0CB602-02C0-49F9-B8BA-D38012FAFA6B}">
      <dgm:prSet/>
      <dgm:spPr/>
      <dgm:t>
        <a:bodyPr/>
        <a:lstStyle/>
        <a:p>
          <a:endParaRPr lang="en-GB"/>
        </a:p>
      </dgm:t>
    </dgm:pt>
    <dgm:pt modelId="{778C53EF-359B-4444-962B-AB73E3F55620}">
      <dgm:prSet phldrT="[Text]"/>
      <dgm:spPr/>
      <dgm:t>
        <a:bodyPr/>
        <a:lstStyle/>
        <a:p>
          <a:r>
            <a:rPr lang="vi-VN"/>
            <a:t>Mua hàng</a:t>
          </a:r>
          <a:endParaRPr lang="en-GB"/>
        </a:p>
      </dgm:t>
    </dgm:pt>
    <dgm:pt modelId="{05D7BD71-7A5B-4A13-B26E-64C7E787C548}" type="sibTrans" cxnId="{44B8A79B-8AC0-4F86-A004-6812206CA409}">
      <dgm:prSet/>
      <dgm:spPr/>
      <dgm:t>
        <a:bodyPr/>
        <a:lstStyle/>
        <a:p>
          <a:endParaRPr lang="en-GB"/>
        </a:p>
      </dgm:t>
    </dgm:pt>
    <dgm:pt modelId="{CA6EF87C-EAAA-4C57-B054-8829B4551F64}" type="parTrans" cxnId="{44B8A79B-8AC0-4F86-A004-6812206CA409}">
      <dgm:prSet/>
      <dgm:spPr/>
      <dgm:t>
        <a:bodyPr/>
        <a:lstStyle/>
        <a:p>
          <a:endParaRPr lang="en-GB"/>
        </a:p>
      </dgm:t>
    </dgm:pt>
    <dgm:pt modelId="{2C8B3C66-C8F6-48A8-8027-54DB460043F3}">
      <dgm:prSet phldrT="[Text]"/>
      <dgm:spPr/>
      <dgm:t>
        <a:bodyPr/>
        <a:lstStyle/>
        <a:p>
          <a:r>
            <a:rPr lang="vi-VN"/>
            <a:t>Chi tiết sản phẩm </a:t>
          </a:r>
          <a:endParaRPr lang="en-GB"/>
        </a:p>
      </dgm:t>
    </dgm:pt>
    <dgm:pt modelId="{B31B8218-71AD-4D2A-BC14-D82958E9C93D}" type="parTrans" cxnId="{25248021-C6D1-4139-9257-79F39132BD08}">
      <dgm:prSet/>
      <dgm:spPr/>
      <dgm:t>
        <a:bodyPr/>
        <a:lstStyle/>
        <a:p>
          <a:endParaRPr lang="en-GB"/>
        </a:p>
      </dgm:t>
    </dgm:pt>
    <dgm:pt modelId="{2C0842BC-27B9-45B1-BCD1-2063137C92FC}" type="sibTrans" cxnId="{25248021-C6D1-4139-9257-79F39132BD08}">
      <dgm:prSet/>
      <dgm:spPr/>
      <dgm:t>
        <a:bodyPr/>
        <a:lstStyle/>
        <a:p>
          <a:endParaRPr lang="en-GB"/>
        </a:p>
      </dgm:t>
    </dgm:pt>
    <dgm:pt modelId="{4CDCC556-41BD-41C7-A737-910C8B60A257}">
      <dgm:prSet phldrT="[Text]"/>
      <dgm:spPr/>
      <dgm:t>
        <a:bodyPr/>
        <a:lstStyle/>
        <a:p>
          <a:r>
            <a:rPr lang="vi-VN"/>
            <a:t>Mô tả sản phẩm</a:t>
          </a:r>
          <a:endParaRPr lang="en-GB"/>
        </a:p>
      </dgm:t>
    </dgm:pt>
    <dgm:pt modelId="{66446567-3801-49BB-B28E-78C3F26EC051}" type="parTrans" cxnId="{77B67939-FF69-444D-83B9-DDCB06D594AC}">
      <dgm:prSet/>
      <dgm:spPr/>
      <dgm:t>
        <a:bodyPr/>
        <a:lstStyle/>
        <a:p>
          <a:endParaRPr lang="en-GB"/>
        </a:p>
      </dgm:t>
    </dgm:pt>
    <dgm:pt modelId="{555118BC-F6C4-4EFC-86F5-4E0A50BB0C62}" type="sibTrans" cxnId="{77B67939-FF69-444D-83B9-DDCB06D594AC}">
      <dgm:prSet/>
      <dgm:spPr/>
      <dgm:t>
        <a:bodyPr/>
        <a:lstStyle/>
        <a:p>
          <a:endParaRPr lang="en-GB"/>
        </a:p>
      </dgm:t>
    </dgm:pt>
    <dgm:pt modelId="{B8BBB3E6-EFD9-430E-83FA-C0F5E2508613}">
      <dgm:prSet phldrT="[Text]"/>
      <dgm:spPr/>
      <dgm:t>
        <a:bodyPr/>
        <a:lstStyle/>
        <a:p>
          <a:r>
            <a:rPr lang="vi-VN"/>
            <a:t>hiển thị Giá tiền</a:t>
          </a:r>
          <a:endParaRPr lang="en-GB"/>
        </a:p>
      </dgm:t>
    </dgm:pt>
    <dgm:pt modelId="{74E7FC28-13C3-4D4D-8A63-F7CE44D38B05}" type="parTrans" cxnId="{5EFFBEDA-B135-4D91-981D-F6AAF64E2E31}">
      <dgm:prSet/>
      <dgm:spPr/>
      <dgm:t>
        <a:bodyPr/>
        <a:lstStyle/>
        <a:p>
          <a:endParaRPr lang="en-GB"/>
        </a:p>
      </dgm:t>
    </dgm:pt>
    <dgm:pt modelId="{028C6679-3C53-4A34-B3D2-70BCA0BB02F1}" type="sibTrans" cxnId="{5EFFBEDA-B135-4D91-981D-F6AAF64E2E31}">
      <dgm:prSet/>
      <dgm:spPr/>
      <dgm:t>
        <a:bodyPr/>
        <a:lstStyle/>
        <a:p>
          <a:endParaRPr lang="en-GB"/>
        </a:p>
      </dgm:t>
    </dgm:pt>
    <dgm:pt modelId="{96C34A78-9387-4F00-B0A5-9B318BFBF881}">
      <dgm:prSet phldrT="[Text]"/>
      <dgm:spPr/>
      <dgm:t>
        <a:bodyPr/>
        <a:lstStyle/>
        <a:p>
          <a:r>
            <a:rPr lang="vi-VN"/>
            <a:t>Số lượng sản phẩm</a:t>
          </a:r>
          <a:endParaRPr lang="en-GB"/>
        </a:p>
      </dgm:t>
    </dgm:pt>
    <dgm:pt modelId="{13384D1C-2C69-40F8-B78F-6B312529E741}" type="parTrans" cxnId="{0F6BDA87-5610-4CA8-8F03-5509104AF7E3}">
      <dgm:prSet/>
      <dgm:spPr/>
      <dgm:t>
        <a:bodyPr/>
        <a:lstStyle/>
        <a:p>
          <a:endParaRPr lang="en-GB"/>
        </a:p>
      </dgm:t>
    </dgm:pt>
    <dgm:pt modelId="{037E2D92-C873-419D-A9BE-694DAD40130F}" type="sibTrans" cxnId="{0F6BDA87-5610-4CA8-8F03-5509104AF7E3}">
      <dgm:prSet/>
      <dgm:spPr/>
      <dgm:t>
        <a:bodyPr/>
        <a:lstStyle/>
        <a:p>
          <a:endParaRPr lang="en-GB"/>
        </a:p>
      </dgm:t>
    </dgm:pt>
    <dgm:pt modelId="{1A8BF045-EABF-48DC-B3A5-00ACB7EB5800}">
      <dgm:prSet phldrT="[Text]"/>
      <dgm:spPr/>
      <dgm:t>
        <a:bodyPr/>
        <a:lstStyle/>
        <a:p>
          <a:r>
            <a:rPr lang="vi-VN"/>
            <a:t>Thông tin khách hàng</a:t>
          </a:r>
          <a:endParaRPr lang="en-GB"/>
        </a:p>
      </dgm:t>
    </dgm:pt>
    <dgm:pt modelId="{91F8446A-6F3F-4842-80CF-903D0C6F57C2}" type="parTrans" cxnId="{1C15C214-8612-4EEC-8540-3439F337C428}">
      <dgm:prSet/>
      <dgm:spPr/>
      <dgm:t>
        <a:bodyPr/>
        <a:lstStyle/>
        <a:p>
          <a:endParaRPr lang="en-GB"/>
        </a:p>
      </dgm:t>
    </dgm:pt>
    <dgm:pt modelId="{B9313BF1-1301-4E13-8767-D400617EB824}" type="sibTrans" cxnId="{1C15C214-8612-4EEC-8540-3439F337C428}">
      <dgm:prSet/>
      <dgm:spPr/>
      <dgm:t>
        <a:bodyPr/>
        <a:lstStyle/>
        <a:p>
          <a:endParaRPr lang="en-GB"/>
        </a:p>
      </dgm:t>
    </dgm:pt>
    <dgm:pt modelId="{E9A9C423-E73A-407D-8DBB-406FEA4DEB8F}" type="pres">
      <dgm:prSet presAssocID="{E8BBD62B-0722-44F0-BBEE-9209A0C6F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AD0CEA-1C30-48FD-9861-6EC1CEC1BAB7}" type="pres">
      <dgm:prSet presAssocID="{263E3BF0-9A93-4A4E-A615-FE3F317DF432}" presName="hierRoot1" presStyleCnt="0">
        <dgm:presLayoutVars>
          <dgm:hierBranch val="init"/>
        </dgm:presLayoutVars>
      </dgm:prSet>
      <dgm:spPr/>
    </dgm:pt>
    <dgm:pt modelId="{64EA7D0B-1D1D-4858-9972-19B5D882C83D}" type="pres">
      <dgm:prSet presAssocID="{263E3BF0-9A93-4A4E-A615-FE3F317DF432}" presName="rootComposite1" presStyleCnt="0"/>
      <dgm:spPr/>
    </dgm:pt>
    <dgm:pt modelId="{D640E62D-A89F-498B-99E0-A088D6177586}" type="pres">
      <dgm:prSet presAssocID="{263E3BF0-9A93-4A4E-A615-FE3F317DF432}" presName="rootText1" presStyleLbl="node0" presStyleIdx="0" presStyleCnt="1">
        <dgm:presLayoutVars>
          <dgm:chPref val="3"/>
        </dgm:presLayoutVars>
      </dgm:prSet>
      <dgm:spPr/>
    </dgm:pt>
    <dgm:pt modelId="{EE103D3D-6D21-4B28-97D3-B3262003B809}" type="pres">
      <dgm:prSet presAssocID="{263E3BF0-9A93-4A4E-A615-FE3F317DF432}" presName="rootConnector1" presStyleLbl="node1" presStyleIdx="0" presStyleCnt="0"/>
      <dgm:spPr/>
    </dgm:pt>
    <dgm:pt modelId="{AF15B127-B470-4CF7-A1FD-38C98B11DB08}" type="pres">
      <dgm:prSet presAssocID="{263E3BF0-9A93-4A4E-A615-FE3F317DF432}" presName="hierChild2" presStyleCnt="0"/>
      <dgm:spPr/>
    </dgm:pt>
    <dgm:pt modelId="{5A07729D-84C4-42AD-A3CC-188C21A32BA5}" type="pres">
      <dgm:prSet presAssocID="{F7948F15-7224-400D-835C-1EC9528DC7CF}" presName="Name37" presStyleLbl="parChTrans1D2" presStyleIdx="0" presStyleCnt="3"/>
      <dgm:spPr/>
    </dgm:pt>
    <dgm:pt modelId="{F9615DC0-4B82-42C7-B6E6-861F9201490F}" type="pres">
      <dgm:prSet presAssocID="{75837246-69A3-43DE-9FA1-0D1FD0D13A1E}" presName="hierRoot2" presStyleCnt="0">
        <dgm:presLayoutVars>
          <dgm:hierBranch val="init"/>
        </dgm:presLayoutVars>
      </dgm:prSet>
      <dgm:spPr/>
    </dgm:pt>
    <dgm:pt modelId="{BF889B45-91BC-43CE-ACDB-D2DBD58CE878}" type="pres">
      <dgm:prSet presAssocID="{75837246-69A3-43DE-9FA1-0D1FD0D13A1E}" presName="rootComposite" presStyleCnt="0"/>
      <dgm:spPr/>
    </dgm:pt>
    <dgm:pt modelId="{836DC77D-343D-4862-A971-5400029609CD}" type="pres">
      <dgm:prSet presAssocID="{75837246-69A3-43DE-9FA1-0D1FD0D13A1E}" presName="rootText" presStyleLbl="node2" presStyleIdx="0" presStyleCnt="3">
        <dgm:presLayoutVars>
          <dgm:chPref val="3"/>
        </dgm:presLayoutVars>
      </dgm:prSet>
      <dgm:spPr/>
    </dgm:pt>
    <dgm:pt modelId="{4BA1AD14-58EA-4938-B544-938AA633BBB7}" type="pres">
      <dgm:prSet presAssocID="{75837246-69A3-43DE-9FA1-0D1FD0D13A1E}" presName="rootConnector" presStyleLbl="node2" presStyleIdx="0" presStyleCnt="3"/>
      <dgm:spPr/>
    </dgm:pt>
    <dgm:pt modelId="{0B27069D-2BBC-4D66-8D37-1EB782020E7E}" type="pres">
      <dgm:prSet presAssocID="{75837246-69A3-43DE-9FA1-0D1FD0D13A1E}" presName="hierChild4" presStyleCnt="0"/>
      <dgm:spPr/>
    </dgm:pt>
    <dgm:pt modelId="{5CF2ABBD-E1E4-442C-B3A5-657A721DCB3A}" type="pres">
      <dgm:prSet presAssocID="{C9EF9046-A34A-4460-AF78-8225E0EF81C7}" presName="Name37" presStyleLbl="parChTrans1D3" presStyleIdx="0" presStyleCnt="4"/>
      <dgm:spPr/>
    </dgm:pt>
    <dgm:pt modelId="{DA41510E-90F1-483F-A313-C7F679AA4C14}" type="pres">
      <dgm:prSet presAssocID="{4E4FCA50-08DD-485B-9E3D-4150B27BE560}" presName="hierRoot2" presStyleCnt="0">
        <dgm:presLayoutVars>
          <dgm:hierBranch val="init"/>
        </dgm:presLayoutVars>
      </dgm:prSet>
      <dgm:spPr/>
    </dgm:pt>
    <dgm:pt modelId="{253F3D0E-8084-4342-86DC-0C8C52B5E19D}" type="pres">
      <dgm:prSet presAssocID="{4E4FCA50-08DD-485B-9E3D-4150B27BE560}" presName="rootComposite" presStyleCnt="0"/>
      <dgm:spPr/>
    </dgm:pt>
    <dgm:pt modelId="{937C8720-56D8-4F4C-9722-71F8545DFA35}" type="pres">
      <dgm:prSet presAssocID="{4E4FCA50-08DD-485B-9E3D-4150B27BE560}" presName="rootText" presStyleLbl="node3" presStyleIdx="0" presStyleCnt="4">
        <dgm:presLayoutVars>
          <dgm:chPref val="3"/>
        </dgm:presLayoutVars>
      </dgm:prSet>
      <dgm:spPr/>
    </dgm:pt>
    <dgm:pt modelId="{4E4DEE4E-0725-4534-BADE-46A269C2CFF4}" type="pres">
      <dgm:prSet presAssocID="{4E4FCA50-08DD-485B-9E3D-4150B27BE560}" presName="rootConnector" presStyleLbl="node3" presStyleIdx="0" presStyleCnt="4"/>
      <dgm:spPr/>
    </dgm:pt>
    <dgm:pt modelId="{9DDB1198-C581-46D8-9567-ED25EE594A73}" type="pres">
      <dgm:prSet presAssocID="{4E4FCA50-08DD-485B-9E3D-4150B27BE560}" presName="hierChild4" presStyleCnt="0"/>
      <dgm:spPr/>
    </dgm:pt>
    <dgm:pt modelId="{45345288-1D73-4123-A7C0-BCF1DA99FE78}" type="pres">
      <dgm:prSet presAssocID="{4E4FCA50-08DD-485B-9E3D-4150B27BE560}" presName="hierChild5" presStyleCnt="0"/>
      <dgm:spPr/>
    </dgm:pt>
    <dgm:pt modelId="{40562D9B-0B13-4C5F-8945-A7F3DA2A7A26}" type="pres">
      <dgm:prSet presAssocID="{A12DE438-CA06-4BC5-8AB4-891548A017ED}" presName="Name37" presStyleLbl="parChTrans1D3" presStyleIdx="1" presStyleCnt="4"/>
      <dgm:spPr/>
    </dgm:pt>
    <dgm:pt modelId="{3DE36AC3-167B-4813-B5EF-6F1B0ED93A57}" type="pres">
      <dgm:prSet presAssocID="{D2710AC8-A52F-43EE-88F8-833ADF83F35C}" presName="hierRoot2" presStyleCnt="0">
        <dgm:presLayoutVars>
          <dgm:hierBranch val="init"/>
        </dgm:presLayoutVars>
      </dgm:prSet>
      <dgm:spPr/>
    </dgm:pt>
    <dgm:pt modelId="{F28A06F1-79EE-4080-8D9F-5901641B2856}" type="pres">
      <dgm:prSet presAssocID="{D2710AC8-A52F-43EE-88F8-833ADF83F35C}" presName="rootComposite" presStyleCnt="0"/>
      <dgm:spPr/>
    </dgm:pt>
    <dgm:pt modelId="{C98429A9-B204-4521-8E8D-BED9263D0D5C}" type="pres">
      <dgm:prSet presAssocID="{D2710AC8-A52F-43EE-88F8-833ADF83F35C}" presName="rootText" presStyleLbl="node3" presStyleIdx="1" presStyleCnt="4">
        <dgm:presLayoutVars>
          <dgm:chPref val="3"/>
        </dgm:presLayoutVars>
      </dgm:prSet>
      <dgm:spPr/>
    </dgm:pt>
    <dgm:pt modelId="{B0E965DE-467A-430A-8029-332432344FB4}" type="pres">
      <dgm:prSet presAssocID="{D2710AC8-A52F-43EE-88F8-833ADF83F35C}" presName="rootConnector" presStyleLbl="node3" presStyleIdx="1" presStyleCnt="4"/>
      <dgm:spPr/>
    </dgm:pt>
    <dgm:pt modelId="{ED6CF42B-92EF-427D-B9D4-07591CBB292D}" type="pres">
      <dgm:prSet presAssocID="{D2710AC8-A52F-43EE-88F8-833ADF83F35C}" presName="hierChild4" presStyleCnt="0"/>
      <dgm:spPr/>
    </dgm:pt>
    <dgm:pt modelId="{6D68F407-39D2-41C4-86A5-53248DE55336}" type="pres">
      <dgm:prSet presAssocID="{D2710AC8-A52F-43EE-88F8-833ADF83F35C}" presName="hierChild5" presStyleCnt="0"/>
      <dgm:spPr/>
    </dgm:pt>
    <dgm:pt modelId="{3AEB083B-B155-49B4-83FF-6DC119905034}" type="pres">
      <dgm:prSet presAssocID="{75837246-69A3-43DE-9FA1-0D1FD0D13A1E}" presName="hierChild5" presStyleCnt="0"/>
      <dgm:spPr/>
    </dgm:pt>
    <dgm:pt modelId="{27B1CCB0-87F5-47C9-9A86-83ECD86EE6C0}" type="pres">
      <dgm:prSet presAssocID="{1B2E198D-6339-4D1D-AD2C-A40C9C14DD96}" presName="Name37" presStyleLbl="parChTrans1D2" presStyleIdx="1" presStyleCnt="3"/>
      <dgm:spPr/>
    </dgm:pt>
    <dgm:pt modelId="{1ADFA538-1109-47C1-9DD0-15D156FECE63}" type="pres">
      <dgm:prSet presAssocID="{A46036F7-18A0-490A-AC25-FBF42148AFAA}" presName="hierRoot2" presStyleCnt="0">
        <dgm:presLayoutVars>
          <dgm:hierBranch val="init"/>
        </dgm:presLayoutVars>
      </dgm:prSet>
      <dgm:spPr/>
    </dgm:pt>
    <dgm:pt modelId="{528CC1D1-E744-42E0-92A7-6587E9BC722E}" type="pres">
      <dgm:prSet presAssocID="{A46036F7-18A0-490A-AC25-FBF42148AFAA}" presName="rootComposite" presStyleCnt="0"/>
      <dgm:spPr/>
    </dgm:pt>
    <dgm:pt modelId="{07148F30-467A-4FFB-BF1A-912F85C74345}" type="pres">
      <dgm:prSet presAssocID="{A46036F7-18A0-490A-AC25-FBF42148AFAA}" presName="rootText" presStyleLbl="node2" presStyleIdx="1" presStyleCnt="3">
        <dgm:presLayoutVars>
          <dgm:chPref val="3"/>
        </dgm:presLayoutVars>
      </dgm:prSet>
      <dgm:spPr/>
    </dgm:pt>
    <dgm:pt modelId="{8A90669B-0074-42D9-BD83-C3DAA26318FE}" type="pres">
      <dgm:prSet presAssocID="{A46036F7-18A0-490A-AC25-FBF42148AFAA}" presName="rootConnector" presStyleLbl="node2" presStyleIdx="1" presStyleCnt="3"/>
      <dgm:spPr/>
    </dgm:pt>
    <dgm:pt modelId="{3F375D9C-B269-4271-85E1-3522667177C4}" type="pres">
      <dgm:prSet presAssocID="{A46036F7-18A0-490A-AC25-FBF42148AFAA}" presName="hierChild4" presStyleCnt="0"/>
      <dgm:spPr/>
    </dgm:pt>
    <dgm:pt modelId="{68380607-7C91-45EA-95D5-703088013983}" type="pres">
      <dgm:prSet presAssocID="{B31B8218-71AD-4D2A-BC14-D82958E9C93D}" presName="Name37" presStyleLbl="parChTrans1D3" presStyleIdx="2" presStyleCnt="4"/>
      <dgm:spPr/>
    </dgm:pt>
    <dgm:pt modelId="{4A27AB89-D92A-4A6D-B9C4-F2EC6B097BF4}" type="pres">
      <dgm:prSet presAssocID="{2C8B3C66-C8F6-48A8-8027-54DB460043F3}" presName="hierRoot2" presStyleCnt="0">
        <dgm:presLayoutVars>
          <dgm:hierBranch val="init"/>
        </dgm:presLayoutVars>
      </dgm:prSet>
      <dgm:spPr/>
    </dgm:pt>
    <dgm:pt modelId="{024C6422-E2B9-4EAA-90EC-86A14D4E0381}" type="pres">
      <dgm:prSet presAssocID="{2C8B3C66-C8F6-48A8-8027-54DB460043F3}" presName="rootComposite" presStyleCnt="0"/>
      <dgm:spPr/>
    </dgm:pt>
    <dgm:pt modelId="{0DB6E59F-4550-42C0-AA2D-CCEC6E273AC0}" type="pres">
      <dgm:prSet presAssocID="{2C8B3C66-C8F6-48A8-8027-54DB460043F3}" presName="rootText" presStyleLbl="node3" presStyleIdx="2" presStyleCnt="4">
        <dgm:presLayoutVars>
          <dgm:chPref val="3"/>
        </dgm:presLayoutVars>
      </dgm:prSet>
      <dgm:spPr/>
    </dgm:pt>
    <dgm:pt modelId="{91EE6E06-C860-4269-8C71-E8E143322D66}" type="pres">
      <dgm:prSet presAssocID="{2C8B3C66-C8F6-48A8-8027-54DB460043F3}" presName="rootConnector" presStyleLbl="node3" presStyleIdx="2" presStyleCnt="4"/>
      <dgm:spPr/>
    </dgm:pt>
    <dgm:pt modelId="{20A9A5DA-7429-41ED-8A90-E2C156718836}" type="pres">
      <dgm:prSet presAssocID="{2C8B3C66-C8F6-48A8-8027-54DB460043F3}" presName="hierChild4" presStyleCnt="0"/>
      <dgm:spPr/>
    </dgm:pt>
    <dgm:pt modelId="{AC334973-E9D4-41A6-8E52-DF54C9D27610}" type="pres">
      <dgm:prSet presAssocID="{66446567-3801-49BB-B28E-78C3F26EC051}" presName="Name37" presStyleLbl="parChTrans1D4" presStyleIdx="0" presStyleCnt="7"/>
      <dgm:spPr/>
    </dgm:pt>
    <dgm:pt modelId="{53A8DDD1-FC08-484C-8A99-1EB610ABC91F}" type="pres">
      <dgm:prSet presAssocID="{4CDCC556-41BD-41C7-A737-910C8B60A257}" presName="hierRoot2" presStyleCnt="0">
        <dgm:presLayoutVars>
          <dgm:hierBranch val="init"/>
        </dgm:presLayoutVars>
      </dgm:prSet>
      <dgm:spPr/>
    </dgm:pt>
    <dgm:pt modelId="{A7EEAAA1-82D8-405D-8396-8AFB3CEA64A7}" type="pres">
      <dgm:prSet presAssocID="{4CDCC556-41BD-41C7-A737-910C8B60A257}" presName="rootComposite" presStyleCnt="0"/>
      <dgm:spPr/>
    </dgm:pt>
    <dgm:pt modelId="{762773A2-AC8E-41C3-B17F-E664596D5898}" type="pres">
      <dgm:prSet presAssocID="{4CDCC556-41BD-41C7-A737-910C8B60A257}" presName="rootText" presStyleLbl="node4" presStyleIdx="0" presStyleCnt="7">
        <dgm:presLayoutVars>
          <dgm:chPref val="3"/>
        </dgm:presLayoutVars>
      </dgm:prSet>
      <dgm:spPr/>
    </dgm:pt>
    <dgm:pt modelId="{405B3A97-C71B-4DE3-B31E-A98AF45025F9}" type="pres">
      <dgm:prSet presAssocID="{4CDCC556-41BD-41C7-A737-910C8B60A257}" presName="rootConnector" presStyleLbl="node4" presStyleIdx="0" presStyleCnt="7"/>
      <dgm:spPr/>
    </dgm:pt>
    <dgm:pt modelId="{AA7C09F1-439A-4BA5-8766-E341827361D0}" type="pres">
      <dgm:prSet presAssocID="{4CDCC556-41BD-41C7-A737-910C8B60A257}" presName="hierChild4" presStyleCnt="0"/>
      <dgm:spPr/>
    </dgm:pt>
    <dgm:pt modelId="{D7AABFB0-82FB-4AD7-AD4B-A017CA29FA78}" type="pres">
      <dgm:prSet presAssocID="{4CDCC556-41BD-41C7-A737-910C8B60A257}" presName="hierChild5" presStyleCnt="0"/>
      <dgm:spPr/>
    </dgm:pt>
    <dgm:pt modelId="{076109B6-CE80-4FA2-8E1F-B3E462B11E92}" type="pres">
      <dgm:prSet presAssocID="{74E7FC28-13C3-4D4D-8A63-F7CE44D38B05}" presName="Name37" presStyleLbl="parChTrans1D4" presStyleIdx="1" presStyleCnt="7"/>
      <dgm:spPr/>
    </dgm:pt>
    <dgm:pt modelId="{355A1C35-1B82-4BE3-A216-21BD85DD424C}" type="pres">
      <dgm:prSet presAssocID="{B8BBB3E6-EFD9-430E-83FA-C0F5E2508613}" presName="hierRoot2" presStyleCnt="0">
        <dgm:presLayoutVars>
          <dgm:hierBranch val="init"/>
        </dgm:presLayoutVars>
      </dgm:prSet>
      <dgm:spPr/>
    </dgm:pt>
    <dgm:pt modelId="{A1A1EE0F-3314-4921-A506-40C1D1F0CF1F}" type="pres">
      <dgm:prSet presAssocID="{B8BBB3E6-EFD9-430E-83FA-C0F5E2508613}" presName="rootComposite" presStyleCnt="0"/>
      <dgm:spPr/>
    </dgm:pt>
    <dgm:pt modelId="{071A889A-1A2E-4A08-B357-328D75A6615E}" type="pres">
      <dgm:prSet presAssocID="{B8BBB3E6-EFD9-430E-83FA-C0F5E2508613}" presName="rootText" presStyleLbl="node4" presStyleIdx="1" presStyleCnt="7">
        <dgm:presLayoutVars>
          <dgm:chPref val="3"/>
        </dgm:presLayoutVars>
      </dgm:prSet>
      <dgm:spPr/>
    </dgm:pt>
    <dgm:pt modelId="{20632EEB-9FEB-45A6-80B8-EFDED9A8DA4B}" type="pres">
      <dgm:prSet presAssocID="{B8BBB3E6-EFD9-430E-83FA-C0F5E2508613}" presName="rootConnector" presStyleLbl="node4" presStyleIdx="1" presStyleCnt="7"/>
      <dgm:spPr/>
    </dgm:pt>
    <dgm:pt modelId="{84AA8B6A-68F4-415B-AE5B-0E35E8BA323D}" type="pres">
      <dgm:prSet presAssocID="{B8BBB3E6-EFD9-430E-83FA-C0F5E2508613}" presName="hierChild4" presStyleCnt="0"/>
      <dgm:spPr/>
    </dgm:pt>
    <dgm:pt modelId="{96A06AD2-AEDD-4109-9639-005CBE36F988}" type="pres">
      <dgm:prSet presAssocID="{B8BBB3E6-EFD9-430E-83FA-C0F5E2508613}" presName="hierChild5" presStyleCnt="0"/>
      <dgm:spPr/>
    </dgm:pt>
    <dgm:pt modelId="{9C079322-E63C-43BC-9A9A-EF494B06A88B}" type="pres">
      <dgm:prSet presAssocID="{13384D1C-2C69-40F8-B78F-6B312529E741}" presName="Name37" presStyleLbl="parChTrans1D4" presStyleIdx="2" presStyleCnt="7"/>
      <dgm:spPr/>
    </dgm:pt>
    <dgm:pt modelId="{91CC9849-AC86-42FF-8300-8930E7F72E66}" type="pres">
      <dgm:prSet presAssocID="{96C34A78-9387-4F00-B0A5-9B318BFBF881}" presName="hierRoot2" presStyleCnt="0">
        <dgm:presLayoutVars>
          <dgm:hierBranch val="init"/>
        </dgm:presLayoutVars>
      </dgm:prSet>
      <dgm:spPr/>
    </dgm:pt>
    <dgm:pt modelId="{C5A07905-5720-4A13-9685-ED9F56AD6E77}" type="pres">
      <dgm:prSet presAssocID="{96C34A78-9387-4F00-B0A5-9B318BFBF881}" presName="rootComposite" presStyleCnt="0"/>
      <dgm:spPr/>
    </dgm:pt>
    <dgm:pt modelId="{598CECE6-9250-42D6-BCEE-86A4D4A57517}" type="pres">
      <dgm:prSet presAssocID="{96C34A78-9387-4F00-B0A5-9B318BFBF881}" presName="rootText" presStyleLbl="node4" presStyleIdx="2" presStyleCnt="7">
        <dgm:presLayoutVars>
          <dgm:chPref val="3"/>
        </dgm:presLayoutVars>
      </dgm:prSet>
      <dgm:spPr/>
    </dgm:pt>
    <dgm:pt modelId="{5BA4245F-6036-4D9A-91D1-E1B1BEC6BB27}" type="pres">
      <dgm:prSet presAssocID="{96C34A78-9387-4F00-B0A5-9B318BFBF881}" presName="rootConnector" presStyleLbl="node4" presStyleIdx="2" presStyleCnt="7"/>
      <dgm:spPr/>
    </dgm:pt>
    <dgm:pt modelId="{904D3E02-0E78-4696-9E6A-EA686CB8DC4B}" type="pres">
      <dgm:prSet presAssocID="{96C34A78-9387-4F00-B0A5-9B318BFBF881}" presName="hierChild4" presStyleCnt="0"/>
      <dgm:spPr/>
    </dgm:pt>
    <dgm:pt modelId="{900D9201-8E2B-409E-B5C3-0BB746E27B33}" type="pres">
      <dgm:prSet presAssocID="{96C34A78-9387-4F00-B0A5-9B318BFBF881}" presName="hierChild5" presStyleCnt="0"/>
      <dgm:spPr/>
    </dgm:pt>
    <dgm:pt modelId="{4A6F9F3E-D21B-4975-B579-77CBB0466079}" type="pres">
      <dgm:prSet presAssocID="{2C8B3C66-C8F6-48A8-8027-54DB460043F3}" presName="hierChild5" presStyleCnt="0"/>
      <dgm:spPr/>
    </dgm:pt>
    <dgm:pt modelId="{08BA1095-3EE0-47F2-838F-56B2927EFAF3}" type="pres">
      <dgm:prSet presAssocID="{A46036F7-18A0-490A-AC25-FBF42148AFAA}" presName="hierChild5" presStyleCnt="0"/>
      <dgm:spPr/>
    </dgm:pt>
    <dgm:pt modelId="{89F7BFDF-6A90-4479-AF12-5DBCC3373F16}" type="pres">
      <dgm:prSet presAssocID="{CA6EF87C-EAAA-4C57-B054-8829B4551F64}" presName="Name37" presStyleLbl="parChTrans1D2" presStyleIdx="2" presStyleCnt="3"/>
      <dgm:spPr/>
    </dgm:pt>
    <dgm:pt modelId="{F0E11644-D81D-492E-8762-A8066D21D36F}" type="pres">
      <dgm:prSet presAssocID="{778C53EF-359B-4444-962B-AB73E3F55620}" presName="hierRoot2" presStyleCnt="0">
        <dgm:presLayoutVars>
          <dgm:hierBranch val="init"/>
        </dgm:presLayoutVars>
      </dgm:prSet>
      <dgm:spPr/>
    </dgm:pt>
    <dgm:pt modelId="{42C354F5-96ED-42DC-B3BA-6D9693A96950}" type="pres">
      <dgm:prSet presAssocID="{778C53EF-359B-4444-962B-AB73E3F55620}" presName="rootComposite" presStyleCnt="0"/>
      <dgm:spPr/>
    </dgm:pt>
    <dgm:pt modelId="{CFCF3CB7-C4B9-4EBE-A82F-E38BE1D7FF31}" type="pres">
      <dgm:prSet presAssocID="{778C53EF-359B-4444-962B-AB73E3F55620}" presName="rootText" presStyleLbl="node2" presStyleIdx="2" presStyleCnt="3">
        <dgm:presLayoutVars>
          <dgm:chPref val="3"/>
        </dgm:presLayoutVars>
      </dgm:prSet>
      <dgm:spPr/>
    </dgm:pt>
    <dgm:pt modelId="{4F413C61-BD72-4EE9-AA99-0A15459F2567}" type="pres">
      <dgm:prSet presAssocID="{778C53EF-359B-4444-962B-AB73E3F55620}" presName="rootConnector" presStyleLbl="node2" presStyleIdx="2" presStyleCnt="3"/>
      <dgm:spPr/>
    </dgm:pt>
    <dgm:pt modelId="{E855451B-14E4-434E-99DC-6FC889654BCF}" type="pres">
      <dgm:prSet presAssocID="{778C53EF-359B-4444-962B-AB73E3F55620}" presName="hierChild4" presStyleCnt="0"/>
      <dgm:spPr/>
    </dgm:pt>
    <dgm:pt modelId="{24215CD8-0BFC-4943-B0AC-AD7CB0F42FD8}" type="pres">
      <dgm:prSet presAssocID="{D91C5222-5EA7-4CCF-BA86-787AE2ED18D6}" presName="Name37" presStyleLbl="parChTrans1D3" presStyleIdx="3" presStyleCnt="4"/>
      <dgm:spPr/>
    </dgm:pt>
    <dgm:pt modelId="{AD700F4C-0DE3-402B-A52C-4B667D50122D}" type="pres">
      <dgm:prSet presAssocID="{FA50CFF9-5ADF-452B-9937-47186B822A85}" presName="hierRoot2" presStyleCnt="0">
        <dgm:presLayoutVars>
          <dgm:hierBranch val="init"/>
        </dgm:presLayoutVars>
      </dgm:prSet>
      <dgm:spPr/>
    </dgm:pt>
    <dgm:pt modelId="{6CA91798-9C76-4CE7-81B6-43D64AA722DD}" type="pres">
      <dgm:prSet presAssocID="{FA50CFF9-5ADF-452B-9937-47186B822A85}" presName="rootComposite" presStyleCnt="0"/>
      <dgm:spPr/>
    </dgm:pt>
    <dgm:pt modelId="{E8E51909-89D7-4FDF-A41F-F47E6E26140B}" type="pres">
      <dgm:prSet presAssocID="{FA50CFF9-5ADF-452B-9937-47186B822A85}" presName="rootText" presStyleLbl="node3" presStyleIdx="3" presStyleCnt="4">
        <dgm:presLayoutVars>
          <dgm:chPref val="3"/>
        </dgm:presLayoutVars>
      </dgm:prSet>
      <dgm:spPr/>
    </dgm:pt>
    <dgm:pt modelId="{30C6D5A5-4CDC-42C1-94C4-A326FFC6DB33}" type="pres">
      <dgm:prSet presAssocID="{FA50CFF9-5ADF-452B-9937-47186B822A85}" presName="rootConnector" presStyleLbl="node3" presStyleIdx="3" presStyleCnt="4"/>
      <dgm:spPr/>
    </dgm:pt>
    <dgm:pt modelId="{BB6BE46E-1859-4E18-8B00-82D8CC473809}" type="pres">
      <dgm:prSet presAssocID="{FA50CFF9-5ADF-452B-9937-47186B822A85}" presName="hierChild4" presStyleCnt="0"/>
      <dgm:spPr/>
    </dgm:pt>
    <dgm:pt modelId="{2CCA693A-E43B-48F4-944D-98D1DFF7E4CD}" type="pres">
      <dgm:prSet presAssocID="{228450FF-39B8-4975-AB4A-3399D6BE6999}" presName="Name37" presStyleLbl="parChTrans1D4" presStyleIdx="3" presStyleCnt="7"/>
      <dgm:spPr/>
    </dgm:pt>
    <dgm:pt modelId="{B6957B75-6CF5-42C4-B4A2-FE6FE100BCCD}" type="pres">
      <dgm:prSet presAssocID="{724F8023-1221-490D-8848-91096E032772}" presName="hierRoot2" presStyleCnt="0">
        <dgm:presLayoutVars>
          <dgm:hierBranch val="init"/>
        </dgm:presLayoutVars>
      </dgm:prSet>
      <dgm:spPr/>
    </dgm:pt>
    <dgm:pt modelId="{C6DD98B3-3FBE-4BBD-8EBE-0D6AD678F72B}" type="pres">
      <dgm:prSet presAssocID="{724F8023-1221-490D-8848-91096E032772}" presName="rootComposite" presStyleCnt="0"/>
      <dgm:spPr/>
    </dgm:pt>
    <dgm:pt modelId="{2A6933C2-3C13-4CFA-8297-1621231D8885}" type="pres">
      <dgm:prSet presAssocID="{724F8023-1221-490D-8848-91096E032772}" presName="rootText" presStyleLbl="node4" presStyleIdx="3" presStyleCnt="7">
        <dgm:presLayoutVars>
          <dgm:chPref val="3"/>
        </dgm:presLayoutVars>
      </dgm:prSet>
      <dgm:spPr/>
    </dgm:pt>
    <dgm:pt modelId="{D9612C24-4677-43C3-A79E-6646A5ECB47F}" type="pres">
      <dgm:prSet presAssocID="{724F8023-1221-490D-8848-91096E032772}" presName="rootConnector" presStyleLbl="node4" presStyleIdx="3" presStyleCnt="7"/>
      <dgm:spPr/>
    </dgm:pt>
    <dgm:pt modelId="{CC786792-DC2F-4591-8691-C3554DFF9761}" type="pres">
      <dgm:prSet presAssocID="{724F8023-1221-490D-8848-91096E032772}" presName="hierChild4" presStyleCnt="0"/>
      <dgm:spPr/>
    </dgm:pt>
    <dgm:pt modelId="{EE608A4A-510F-4E76-9FE7-C93947EB43D8}" type="pres">
      <dgm:prSet presAssocID="{724F8023-1221-490D-8848-91096E032772}" presName="hierChild5" presStyleCnt="0"/>
      <dgm:spPr/>
    </dgm:pt>
    <dgm:pt modelId="{D375F126-5A3B-4E80-8974-2CA735B33F28}" type="pres">
      <dgm:prSet presAssocID="{A7277436-7DDD-42E8-A9C1-9B970BF9CC34}" presName="Name37" presStyleLbl="parChTrans1D4" presStyleIdx="4" presStyleCnt="7"/>
      <dgm:spPr/>
    </dgm:pt>
    <dgm:pt modelId="{39AD26CD-37D1-4C84-9C0E-9CDB992333DD}" type="pres">
      <dgm:prSet presAssocID="{4D61444B-2A89-4457-BB8F-40DFC08AFA5B}" presName="hierRoot2" presStyleCnt="0">
        <dgm:presLayoutVars>
          <dgm:hierBranch val="init"/>
        </dgm:presLayoutVars>
      </dgm:prSet>
      <dgm:spPr/>
    </dgm:pt>
    <dgm:pt modelId="{F4583D1A-F68C-4F7F-B3EC-C0B9983FF373}" type="pres">
      <dgm:prSet presAssocID="{4D61444B-2A89-4457-BB8F-40DFC08AFA5B}" presName="rootComposite" presStyleCnt="0"/>
      <dgm:spPr/>
    </dgm:pt>
    <dgm:pt modelId="{B8AD171D-A37A-4297-AC9F-C683E3FD748E}" type="pres">
      <dgm:prSet presAssocID="{4D61444B-2A89-4457-BB8F-40DFC08AFA5B}" presName="rootText" presStyleLbl="node4" presStyleIdx="4" presStyleCnt="7">
        <dgm:presLayoutVars>
          <dgm:chPref val="3"/>
        </dgm:presLayoutVars>
      </dgm:prSet>
      <dgm:spPr/>
    </dgm:pt>
    <dgm:pt modelId="{AF13C6BB-D965-4927-8B3A-0955C3E97434}" type="pres">
      <dgm:prSet presAssocID="{4D61444B-2A89-4457-BB8F-40DFC08AFA5B}" presName="rootConnector" presStyleLbl="node4" presStyleIdx="4" presStyleCnt="7"/>
      <dgm:spPr/>
    </dgm:pt>
    <dgm:pt modelId="{691F1761-358C-48F2-A42C-F2FEC100BFD4}" type="pres">
      <dgm:prSet presAssocID="{4D61444B-2A89-4457-BB8F-40DFC08AFA5B}" presName="hierChild4" presStyleCnt="0"/>
      <dgm:spPr/>
    </dgm:pt>
    <dgm:pt modelId="{F10D26C2-807B-4925-BF4A-E95333A3AD09}" type="pres">
      <dgm:prSet presAssocID="{4D61444B-2A89-4457-BB8F-40DFC08AFA5B}" presName="hierChild5" presStyleCnt="0"/>
      <dgm:spPr/>
    </dgm:pt>
    <dgm:pt modelId="{06D1036B-51C4-424F-8952-5159EF99AA68}" type="pres">
      <dgm:prSet presAssocID="{89135E07-18DF-456D-B142-AD79B135FF26}" presName="Name37" presStyleLbl="parChTrans1D4" presStyleIdx="5" presStyleCnt="7"/>
      <dgm:spPr/>
    </dgm:pt>
    <dgm:pt modelId="{6CE05F1A-ED79-48E4-8E6F-9611614E871E}" type="pres">
      <dgm:prSet presAssocID="{8E8F8413-77F2-4100-AB66-2537BD636FF0}" presName="hierRoot2" presStyleCnt="0">
        <dgm:presLayoutVars>
          <dgm:hierBranch val="init"/>
        </dgm:presLayoutVars>
      </dgm:prSet>
      <dgm:spPr/>
    </dgm:pt>
    <dgm:pt modelId="{0D5B6949-D771-406B-ABB6-A10D0090CE14}" type="pres">
      <dgm:prSet presAssocID="{8E8F8413-77F2-4100-AB66-2537BD636FF0}" presName="rootComposite" presStyleCnt="0"/>
      <dgm:spPr/>
    </dgm:pt>
    <dgm:pt modelId="{77573B75-96DB-484C-B3EE-C032D57C4F5B}" type="pres">
      <dgm:prSet presAssocID="{8E8F8413-77F2-4100-AB66-2537BD636FF0}" presName="rootText" presStyleLbl="node4" presStyleIdx="5" presStyleCnt="7">
        <dgm:presLayoutVars>
          <dgm:chPref val="3"/>
        </dgm:presLayoutVars>
      </dgm:prSet>
      <dgm:spPr/>
    </dgm:pt>
    <dgm:pt modelId="{B7607B3C-EF2D-45D7-9680-FC651EE1D22F}" type="pres">
      <dgm:prSet presAssocID="{8E8F8413-77F2-4100-AB66-2537BD636FF0}" presName="rootConnector" presStyleLbl="node4" presStyleIdx="5" presStyleCnt="7"/>
      <dgm:spPr/>
    </dgm:pt>
    <dgm:pt modelId="{D68DB0CB-8639-40A0-BA9B-E488B57AC3CC}" type="pres">
      <dgm:prSet presAssocID="{8E8F8413-77F2-4100-AB66-2537BD636FF0}" presName="hierChild4" presStyleCnt="0"/>
      <dgm:spPr/>
    </dgm:pt>
    <dgm:pt modelId="{461778D2-7A19-466E-A84E-DF0B5080B660}" type="pres">
      <dgm:prSet presAssocID="{8E8F8413-77F2-4100-AB66-2537BD636FF0}" presName="hierChild5" presStyleCnt="0"/>
      <dgm:spPr/>
    </dgm:pt>
    <dgm:pt modelId="{76AE3B4A-DBFC-49B7-BD71-E0C90540348B}" type="pres">
      <dgm:prSet presAssocID="{91F8446A-6F3F-4842-80CF-903D0C6F57C2}" presName="Name37" presStyleLbl="parChTrans1D4" presStyleIdx="6" presStyleCnt="7"/>
      <dgm:spPr/>
    </dgm:pt>
    <dgm:pt modelId="{EEE5D41D-43AA-44E7-801E-E255F70DDFCC}" type="pres">
      <dgm:prSet presAssocID="{1A8BF045-EABF-48DC-B3A5-00ACB7EB5800}" presName="hierRoot2" presStyleCnt="0">
        <dgm:presLayoutVars>
          <dgm:hierBranch val="init"/>
        </dgm:presLayoutVars>
      </dgm:prSet>
      <dgm:spPr/>
    </dgm:pt>
    <dgm:pt modelId="{C4C781BC-0B2C-4CB6-A6A0-4E6A7B93EBE9}" type="pres">
      <dgm:prSet presAssocID="{1A8BF045-EABF-48DC-B3A5-00ACB7EB5800}" presName="rootComposite" presStyleCnt="0"/>
      <dgm:spPr/>
    </dgm:pt>
    <dgm:pt modelId="{4DDBBC14-184D-4F15-9CA4-3A45AAB2999A}" type="pres">
      <dgm:prSet presAssocID="{1A8BF045-EABF-48DC-B3A5-00ACB7EB5800}" presName="rootText" presStyleLbl="node4" presStyleIdx="6" presStyleCnt="7">
        <dgm:presLayoutVars>
          <dgm:chPref val="3"/>
        </dgm:presLayoutVars>
      </dgm:prSet>
      <dgm:spPr/>
    </dgm:pt>
    <dgm:pt modelId="{D29ABA95-2CA3-43AA-BE46-2828F4C25D9C}" type="pres">
      <dgm:prSet presAssocID="{1A8BF045-EABF-48DC-B3A5-00ACB7EB5800}" presName="rootConnector" presStyleLbl="node4" presStyleIdx="6" presStyleCnt="7"/>
      <dgm:spPr/>
    </dgm:pt>
    <dgm:pt modelId="{A7B8D2D1-A1D4-4EDE-BBEC-B9E3F54BD735}" type="pres">
      <dgm:prSet presAssocID="{1A8BF045-EABF-48DC-B3A5-00ACB7EB5800}" presName="hierChild4" presStyleCnt="0"/>
      <dgm:spPr/>
    </dgm:pt>
    <dgm:pt modelId="{27609D7D-3163-466E-811D-EC68606DF3E0}" type="pres">
      <dgm:prSet presAssocID="{1A8BF045-EABF-48DC-B3A5-00ACB7EB5800}" presName="hierChild5" presStyleCnt="0"/>
      <dgm:spPr/>
    </dgm:pt>
    <dgm:pt modelId="{9AAF2B6E-F3D3-4D97-A240-594255E869A1}" type="pres">
      <dgm:prSet presAssocID="{FA50CFF9-5ADF-452B-9937-47186B822A85}" presName="hierChild5" presStyleCnt="0"/>
      <dgm:spPr/>
    </dgm:pt>
    <dgm:pt modelId="{30D4F1CC-6360-494A-9A5E-F91A14352A55}" type="pres">
      <dgm:prSet presAssocID="{778C53EF-359B-4444-962B-AB73E3F55620}" presName="hierChild5" presStyleCnt="0"/>
      <dgm:spPr/>
    </dgm:pt>
    <dgm:pt modelId="{412AC36E-AD3C-46C8-B555-A6324412B183}" type="pres">
      <dgm:prSet presAssocID="{263E3BF0-9A93-4A4E-A615-FE3F317DF432}" presName="hierChild3" presStyleCnt="0"/>
      <dgm:spPr/>
    </dgm:pt>
  </dgm:ptLst>
  <dgm:cxnLst>
    <dgm:cxn modelId="{295C9702-48BB-47BD-A06B-02432B9FA025}" type="presOf" srcId="{F7948F15-7224-400D-835C-1EC9528DC7CF}" destId="{5A07729D-84C4-42AD-A3CC-188C21A32BA5}" srcOrd="0" destOrd="0" presId="urn:microsoft.com/office/officeart/2005/8/layout/orgChart1"/>
    <dgm:cxn modelId="{2C0CB602-02C0-49F9-B8BA-D38012FAFA6B}" srcId="{75837246-69A3-43DE-9FA1-0D1FD0D13A1E}" destId="{4E4FCA50-08DD-485B-9E3D-4150B27BE560}" srcOrd="0" destOrd="0" parTransId="{C9EF9046-A34A-4460-AF78-8225E0EF81C7}" sibTransId="{E1269B0E-BFCF-426F-81D0-6C121F082125}"/>
    <dgm:cxn modelId="{D7B4FF02-A0AF-4D60-9A00-DC4EC5E57A86}" type="presOf" srcId="{96C34A78-9387-4F00-B0A5-9B318BFBF881}" destId="{5BA4245F-6036-4D9A-91D1-E1B1BEC6BB27}" srcOrd="1" destOrd="0" presId="urn:microsoft.com/office/officeart/2005/8/layout/orgChart1"/>
    <dgm:cxn modelId="{76C56F03-49CB-467B-BDB9-7988022D9CEB}" type="presOf" srcId="{1A8BF045-EABF-48DC-B3A5-00ACB7EB5800}" destId="{D29ABA95-2CA3-43AA-BE46-2828F4C25D9C}" srcOrd="1" destOrd="0" presId="urn:microsoft.com/office/officeart/2005/8/layout/orgChart1"/>
    <dgm:cxn modelId="{E9574A0F-1E28-4E81-A28F-DC8EA92E2C91}" type="presOf" srcId="{778C53EF-359B-4444-962B-AB73E3F55620}" destId="{4F413C61-BD72-4EE9-AA99-0A15459F2567}" srcOrd="1" destOrd="0" presId="urn:microsoft.com/office/officeart/2005/8/layout/orgChart1"/>
    <dgm:cxn modelId="{9F3AFF13-F157-46A8-A6E0-74336E5C78B5}" type="presOf" srcId="{1A8BF045-EABF-48DC-B3A5-00ACB7EB5800}" destId="{4DDBBC14-184D-4F15-9CA4-3A45AAB2999A}" srcOrd="0" destOrd="0" presId="urn:microsoft.com/office/officeart/2005/8/layout/orgChart1"/>
    <dgm:cxn modelId="{1C15C214-8612-4EEC-8540-3439F337C428}" srcId="{FA50CFF9-5ADF-452B-9937-47186B822A85}" destId="{1A8BF045-EABF-48DC-B3A5-00ACB7EB5800}" srcOrd="3" destOrd="0" parTransId="{91F8446A-6F3F-4842-80CF-903D0C6F57C2}" sibTransId="{B9313BF1-1301-4E13-8767-D400617EB824}"/>
    <dgm:cxn modelId="{25248021-C6D1-4139-9257-79F39132BD08}" srcId="{A46036F7-18A0-490A-AC25-FBF42148AFAA}" destId="{2C8B3C66-C8F6-48A8-8027-54DB460043F3}" srcOrd="0" destOrd="0" parTransId="{B31B8218-71AD-4D2A-BC14-D82958E9C93D}" sibTransId="{2C0842BC-27B9-45B1-BCD1-2063137C92FC}"/>
    <dgm:cxn modelId="{89C16E30-22F2-48A7-85EE-3955BB4CCA0E}" type="presOf" srcId="{2C8B3C66-C8F6-48A8-8027-54DB460043F3}" destId="{91EE6E06-C860-4269-8C71-E8E143322D66}" srcOrd="1" destOrd="0" presId="urn:microsoft.com/office/officeart/2005/8/layout/orgChart1"/>
    <dgm:cxn modelId="{C7699731-BF08-4E2D-9F45-F57FBEB7D68F}" type="presOf" srcId="{2C8B3C66-C8F6-48A8-8027-54DB460043F3}" destId="{0DB6E59F-4550-42C0-AA2D-CCEC6E273AC0}" srcOrd="0" destOrd="0" presId="urn:microsoft.com/office/officeart/2005/8/layout/orgChart1"/>
    <dgm:cxn modelId="{CE6D9D31-B0EC-4FF7-83DF-E6B222C84F07}" srcId="{FA50CFF9-5ADF-452B-9937-47186B822A85}" destId="{4D61444B-2A89-4457-BB8F-40DFC08AFA5B}" srcOrd="1" destOrd="0" parTransId="{A7277436-7DDD-42E8-A9C1-9B970BF9CC34}" sibTransId="{97712386-857C-4866-88DB-72249D69CDC9}"/>
    <dgm:cxn modelId="{1DB07633-6D67-41E6-BD50-90A40622BD64}" type="presOf" srcId="{75837246-69A3-43DE-9FA1-0D1FD0D13A1E}" destId="{4BA1AD14-58EA-4938-B544-938AA633BBB7}" srcOrd="1" destOrd="0" presId="urn:microsoft.com/office/officeart/2005/8/layout/orgChart1"/>
    <dgm:cxn modelId="{4690E436-A887-4AB5-89C8-571E12492420}" type="presOf" srcId="{96C34A78-9387-4F00-B0A5-9B318BFBF881}" destId="{598CECE6-9250-42D6-BCEE-86A4D4A57517}" srcOrd="0" destOrd="0" presId="urn:microsoft.com/office/officeart/2005/8/layout/orgChart1"/>
    <dgm:cxn modelId="{77B67939-FF69-444D-83B9-DDCB06D594AC}" srcId="{2C8B3C66-C8F6-48A8-8027-54DB460043F3}" destId="{4CDCC556-41BD-41C7-A737-910C8B60A257}" srcOrd="0" destOrd="0" parTransId="{66446567-3801-49BB-B28E-78C3F26EC051}" sibTransId="{555118BC-F6C4-4EFC-86F5-4E0A50BB0C62}"/>
    <dgm:cxn modelId="{D6ED083C-569A-4C6E-BFCE-95F0FE97E60C}" type="presOf" srcId="{C9EF9046-A34A-4460-AF78-8225E0EF81C7}" destId="{5CF2ABBD-E1E4-442C-B3A5-657A721DCB3A}" srcOrd="0" destOrd="0" presId="urn:microsoft.com/office/officeart/2005/8/layout/orgChart1"/>
    <dgm:cxn modelId="{2D16E43E-AD52-471C-A88E-2F786244B3CD}" type="presOf" srcId="{4D61444B-2A89-4457-BB8F-40DFC08AFA5B}" destId="{B8AD171D-A37A-4297-AC9F-C683E3FD748E}" srcOrd="0" destOrd="0" presId="urn:microsoft.com/office/officeart/2005/8/layout/orgChart1"/>
    <dgm:cxn modelId="{3C03443F-46C2-46F2-8943-EF8C34AA6511}" srcId="{263E3BF0-9A93-4A4E-A615-FE3F317DF432}" destId="{A46036F7-18A0-490A-AC25-FBF42148AFAA}" srcOrd="1" destOrd="0" parTransId="{1B2E198D-6339-4D1D-AD2C-A40C9C14DD96}" sibTransId="{CF57CBB4-1D52-4A28-BA24-BFC733DC4509}"/>
    <dgm:cxn modelId="{97F4F95C-D6A3-4B1E-BBD7-E47A59392637}" srcId="{263E3BF0-9A93-4A4E-A615-FE3F317DF432}" destId="{75837246-69A3-43DE-9FA1-0D1FD0D13A1E}" srcOrd="0" destOrd="0" parTransId="{F7948F15-7224-400D-835C-1EC9528DC7CF}" sibTransId="{A1EC46BF-2C23-4CF0-B573-CBED32BBECDF}"/>
    <dgm:cxn modelId="{64797762-1501-4930-9146-537412A613C8}" type="presOf" srcId="{A7277436-7DDD-42E8-A9C1-9B970BF9CC34}" destId="{D375F126-5A3B-4E80-8974-2CA735B33F28}" srcOrd="0" destOrd="0" presId="urn:microsoft.com/office/officeart/2005/8/layout/orgChart1"/>
    <dgm:cxn modelId="{32789143-851E-487D-9625-51F70C41CB3C}" type="presOf" srcId="{A46036F7-18A0-490A-AC25-FBF42148AFAA}" destId="{8A90669B-0074-42D9-BD83-C3DAA26318FE}" srcOrd="1" destOrd="0" presId="urn:microsoft.com/office/officeart/2005/8/layout/orgChart1"/>
    <dgm:cxn modelId="{A19E3366-0C00-4719-99A6-A3269D75E348}" type="presOf" srcId="{778C53EF-359B-4444-962B-AB73E3F55620}" destId="{CFCF3CB7-C4B9-4EBE-A82F-E38BE1D7FF31}" srcOrd="0" destOrd="0" presId="urn:microsoft.com/office/officeart/2005/8/layout/orgChart1"/>
    <dgm:cxn modelId="{4AD48F47-0382-4BE1-A59C-757A3DF1357A}" type="presOf" srcId="{263E3BF0-9A93-4A4E-A615-FE3F317DF432}" destId="{D640E62D-A89F-498B-99E0-A088D6177586}" srcOrd="0" destOrd="0" presId="urn:microsoft.com/office/officeart/2005/8/layout/orgChart1"/>
    <dgm:cxn modelId="{E702E34B-8F80-44EE-A67F-E8CAE5C9D6FE}" type="presOf" srcId="{B31B8218-71AD-4D2A-BC14-D82958E9C93D}" destId="{68380607-7C91-45EA-95D5-703088013983}" srcOrd="0" destOrd="0" presId="urn:microsoft.com/office/officeart/2005/8/layout/orgChart1"/>
    <dgm:cxn modelId="{1E44F14F-0C25-43F4-9240-34B726A6810E}" type="presOf" srcId="{8E8F8413-77F2-4100-AB66-2537BD636FF0}" destId="{B7607B3C-EF2D-45D7-9680-FC651EE1D22F}" srcOrd="1" destOrd="0" presId="urn:microsoft.com/office/officeart/2005/8/layout/orgChart1"/>
    <dgm:cxn modelId="{7C16D156-1FBD-47B2-845B-9BBB084D7992}" type="presOf" srcId="{724F8023-1221-490D-8848-91096E032772}" destId="{D9612C24-4677-43C3-A79E-6646A5ECB47F}" srcOrd="1" destOrd="0" presId="urn:microsoft.com/office/officeart/2005/8/layout/orgChart1"/>
    <dgm:cxn modelId="{1FD1EC79-F75F-4A73-931E-4960A36C0D0E}" type="presOf" srcId="{4E4FCA50-08DD-485B-9E3D-4150B27BE560}" destId="{4E4DEE4E-0725-4534-BADE-46A269C2CFF4}" srcOrd="1" destOrd="0" presId="urn:microsoft.com/office/officeart/2005/8/layout/orgChart1"/>
    <dgm:cxn modelId="{DA87BE7B-6B21-44D2-A24C-FD8E906D76E2}" type="presOf" srcId="{FA50CFF9-5ADF-452B-9937-47186B822A85}" destId="{30C6D5A5-4CDC-42C1-94C4-A326FFC6DB33}" srcOrd="1" destOrd="0" presId="urn:microsoft.com/office/officeart/2005/8/layout/orgChart1"/>
    <dgm:cxn modelId="{3C718F7E-B22E-42D3-BD72-F79594C0C455}" type="presOf" srcId="{FA50CFF9-5ADF-452B-9937-47186B822A85}" destId="{E8E51909-89D7-4FDF-A41F-F47E6E26140B}" srcOrd="0" destOrd="0" presId="urn:microsoft.com/office/officeart/2005/8/layout/orgChart1"/>
    <dgm:cxn modelId="{A21A4682-5993-4A50-8E7D-BADDB5333005}" type="presOf" srcId="{263E3BF0-9A93-4A4E-A615-FE3F317DF432}" destId="{EE103D3D-6D21-4B28-97D3-B3262003B809}" srcOrd="1" destOrd="0" presId="urn:microsoft.com/office/officeart/2005/8/layout/orgChart1"/>
    <dgm:cxn modelId="{0F6BDA87-5610-4CA8-8F03-5509104AF7E3}" srcId="{2C8B3C66-C8F6-48A8-8027-54DB460043F3}" destId="{96C34A78-9387-4F00-B0A5-9B318BFBF881}" srcOrd="2" destOrd="0" parTransId="{13384D1C-2C69-40F8-B78F-6B312529E741}" sibTransId="{037E2D92-C873-419D-A9BE-694DAD40130F}"/>
    <dgm:cxn modelId="{C9213D89-BF90-4AD5-A218-1F7BF1A49DA6}" type="presOf" srcId="{D91C5222-5EA7-4CCF-BA86-787AE2ED18D6}" destId="{24215CD8-0BFC-4943-B0AC-AD7CB0F42FD8}" srcOrd="0" destOrd="0" presId="urn:microsoft.com/office/officeart/2005/8/layout/orgChart1"/>
    <dgm:cxn modelId="{619F8689-B902-4E3A-B069-B27235450BEC}" type="presOf" srcId="{4CDCC556-41BD-41C7-A737-910C8B60A257}" destId="{405B3A97-C71B-4DE3-B31E-A98AF45025F9}" srcOrd="1" destOrd="0" presId="urn:microsoft.com/office/officeart/2005/8/layout/orgChart1"/>
    <dgm:cxn modelId="{E8EDFF8F-30B3-406C-878B-EE0686F5296F}" type="presOf" srcId="{228450FF-39B8-4975-AB4A-3399D6BE6999}" destId="{2CCA693A-E43B-48F4-944D-98D1DFF7E4CD}" srcOrd="0" destOrd="0" presId="urn:microsoft.com/office/officeart/2005/8/layout/orgChart1"/>
    <dgm:cxn modelId="{25C91C90-F52F-4C1F-97AE-E18D7D74B7AC}" type="presOf" srcId="{4CDCC556-41BD-41C7-A737-910C8B60A257}" destId="{762773A2-AC8E-41C3-B17F-E664596D5898}" srcOrd="0" destOrd="0" presId="urn:microsoft.com/office/officeart/2005/8/layout/orgChart1"/>
    <dgm:cxn modelId="{BCFAD697-FFFD-4176-BDB8-255041A57212}" type="presOf" srcId="{91F8446A-6F3F-4842-80CF-903D0C6F57C2}" destId="{76AE3B4A-DBFC-49B7-BD71-E0C90540348B}" srcOrd="0" destOrd="0" presId="urn:microsoft.com/office/officeart/2005/8/layout/orgChart1"/>
    <dgm:cxn modelId="{44B8A79B-8AC0-4F86-A004-6812206CA409}" srcId="{263E3BF0-9A93-4A4E-A615-FE3F317DF432}" destId="{778C53EF-359B-4444-962B-AB73E3F55620}" srcOrd="2" destOrd="0" parTransId="{CA6EF87C-EAAA-4C57-B054-8829B4551F64}" sibTransId="{05D7BD71-7A5B-4A13-B26E-64C7E787C548}"/>
    <dgm:cxn modelId="{DE6823A6-5869-4FFA-99B1-A3367DE1F4DB}" type="presOf" srcId="{A46036F7-18A0-490A-AC25-FBF42148AFAA}" destId="{07148F30-467A-4FFB-BF1A-912F85C74345}" srcOrd="0" destOrd="0" presId="urn:microsoft.com/office/officeart/2005/8/layout/orgChart1"/>
    <dgm:cxn modelId="{8CD8E2AB-EBA5-4394-A72B-F001649E89EF}" type="presOf" srcId="{D2710AC8-A52F-43EE-88F8-833ADF83F35C}" destId="{B0E965DE-467A-430A-8029-332432344FB4}" srcOrd="1" destOrd="0" presId="urn:microsoft.com/office/officeart/2005/8/layout/orgChart1"/>
    <dgm:cxn modelId="{856459AC-F59A-4EE8-877E-80D6FC25A033}" type="presOf" srcId="{13384D1C-2C69-40F8-B78F-6B312529E741}" destId="{9C079322-E63C-43BC-9A9A-EF494B06A88B}" srcOrd="0" destOrd="0" presId="urn:microsoft.com/office/officeart/2005/8/layout/orgChart1"/>
    <dgm:cxn modelId="{05CEFEAC-6667-4ED1-B1F5-427D29624152}" srcId="{FA50CFF9-5ADF-452B-9937-47186B822A85}" destId="{724F8023-1221-490D-8848-91096E032772}" srcOrd="0" destOrd="0" parTransId="{228450FF-39B8-4975-AB4A-3399D6BE6999}" sibTransId="{FFD5C875-0FD4-41A7-B729-D69BEC7B5CB6}"/>
    <dgm:cxn modelId="{A64D82B4-144E-435B-A6DA-A0597F754CDB}" type="presOf" srcId="{74E7FC28-13C3-4D4D-8A63-F7CE44D38B05}" destId="{076109B6-CE80-4FA2-8E1F-B3E462B11E92}" srcOrd="0" destOrd="0" presId="urn:microsoft.com/office/officeart/2005/8/layout/orgChart1"/>
    <dgm:cxn modelId="{A69718B8-3C48-4859-9803-D3B3A825841F}" type="presOf" srcId="{CA6EF87C-EAAA-4C57-B054-8829B4551F64}" destId="{89F7BFDF-6A90-4479-AF12-5DBCC3373F16}" srcOrd="0" destOrd="0" presId="urn:microsoft.com/office/officeart/2005/8/layout/orgChart1"/>
    <dgm:cxn modelId="{257756BD-2B55-4E92-89CD-1F5B60C6014B}" type="presOf" srcId="{E8BBD62B-0722-44F0-BBEE-9209A0C6F7DF}" destId="{E9A9C423-E73A-407D-8DBB-406FEA4DEB8F}" srcOrd="0" destOrd="0" presId="urn:microsoft.com/office/officeart/2005/8/layout/orgChart1"/>
    <dgm:cxn modelId="{C67F02BF-B70C-4998-96E3-A87732E3A7C2}" srcId="{778C53EF-359B-4444-962B-AB73E3F55620}" destId="{FA50CFF9-5ADF-452B-9937-47186B822A85}" srcOrd="0" destOrd="0" parTransId="{D91C5222-5EA7-4CCF-BA86-787AE2ED18D6}" sibTransId="{2596627F-6441-49CE-81D9-F89FC1EC62B9}"/>
    <dgm:cxn modelId="{91E708C5-A7D9-424C-897B-24486AD6D1F7}" type="presOf" srcId="{B8BBB3E6-EFD9-430E-83FA-C0F5E2508613}" destId="{071A889A-1A2E-4A08-B357-328D75A6615E}" srcOrd="0" destOrd="0" presId="urn:microsoft.com/office/officeart/2005/8/layout/orgChart1"/>
    <dgm:cxn modelId="{611B08CB-81F2-4726-B943-A684557DF2EF}" type="presOf" srcId="{A12DE438-CA06-4BC5-8AB4-891548A017ED}" destId="{40562D9B-0B13-4C5F-8945-A7F3DA2A7A26}" srcOrd="0" destOrd="0" presId="urn:microsoft.com/office/officeart/2005/8/layout/orgChart1"/>
    <dgm:cxn modelId="{0099F1CF-9435-4A6C-A3A9-BD9285A09C96}" type="presOf" srcId="{4E4FCA50-08DD-485B-9E3D-4150B27BE560}" destId="{937C8720-56D8-4F4C-9722-71F8545DFA35}" srcOrd="0" destOrd="0" presId="urn:microsoft.com/office/officeart/2005/8/layout/orgChart1"/>
    <dgm:cxn modelId="{A854C6D0-5769-4DA9-AC3C-7DF4ABA31F66}" type="presOf" srcId="{8E8F8413-77F2-4100-AB66-2537BD636FF0}" destId="{77573B75-96DB-484C-B3EE-C032D57C4F5B}" srcOrd="0" destOrd="0" presId="urn:microsoft.com/office/officeart/2005/8/layout/orgChart1"/>
    <dgm:cxn modelId="{96FCB2D3-A94D-4FAF-AAEB-9C80D62D9ECE}" type="presOf" srcId="{D2710AC8-A52F-43EE-88F8-833ADF83F35C}" destId="{C98429A9-B204-4521-8E8D-BED9263D0D5C}" srcOrd="0" destOrd="0" presId="urn:microsoft.com/office/officeart/2005/8/layout/orgChart1"/>
    <dgm:cxn modelId="{711E49D7-2632-4F21-B8C0-EA82826BB574}" type="presOf" srcId="{75837246-69A3-43DE-9FA1-0D1FD0D13A1E}" destId="{836DC77D-343D-4862-A971-5400029609CD}" srcOrd="0" destOrd="0" presId="urn:microsoft.com/office/officeart/2005/8/layout/orgChart1"/>
    <dgm:cxn modelId="{5EFFBEDA-B135-4D91-981D-F6AAF64E2E31}" srcId="{2C8B3C66-C8F6-48A8-8027-54DB460043F3}" destId="{B8BBB3E6-EFD9-430E-83FA-C0F5E2508613}" srcOrd="1" destOrd="0" parTransId="{74E7FC28-13C3-4D4D-8A63-F7CE44D38B05}" sibTransId="{028C6679-3C53-4A34-B3D2-70BCA0BB02F1}"/>
    <dgm:cxn modelId="{722AB9DC-5941-4923-A9A7-8F33E234EDF3}" type="presOf" srcId="{1B2E198D-6339-4D1D-AD2C-A40C9C14DD96}" destId="{27B1CCB0-87F5-47C9-9A86-83ECD86EE6C0}" srcOrd="0" destOrd="0" presId="urn:microsoft.com/office/officeart/2005/8/layout/orgChart1"/>
    <dgm:cxn modelId="{7A70EBDF-2199-48EF-8807-5C53DA293F59}" type="presOf" srcId="{4D61444B-2A89-4457-BB8F-40DFC08AFA5B}" destId="{AF13C6BB-D965-4927-8B3A-0955C3E97434}" srcOrd="1" destOrd="0" presId="urn:microsoft.com/office/officeart/2005/8/layout/orgChart1"/>
    <dgm:cxn modelId="{FBA3D8E5-567D-43A9-B479-E6FB75D456CA}" type="presOf" srcId="{B8BBB3E6-EFD9-430E-83FA-C0F5E2508613}" destId="{20632EEB-9FEB-45A6-80B8-EFDED9A8DA4B}" srcOrd="1" destOrd="0" presId="urn:microsoft.com/office/officeart/2005/8/layout/orgChart1"/>
    <dgm:cxn modelId="{0F7F21ED-BF19-48FA-AA21-3C09A332BAFB}" srcId="{E8BBD62B-0722-44F0-BBEE-9209A0C6F7DF}" destId="{263E3BF0-9A93-4A4E-A615-FE3F317DF432}" srcOrd="0" destOrd="0" parTransId="{F5419684-FC15-464B-B629-AD8891CA0EDD}" sibTransId="{D331B282-37DC-459E-BDEF-6DD20F29D0AD}"/>
    <dgm:cxn modelId="{A2F9F4F0-FA53-4D7E-962A-5F5820A1B87E}" type="presOf" srcId="{89135E07-18DF-456D-B142-AD79B135FF26}" destId="{06D1036B-51C4-424F-8952-5159EF99AA68}" srcOrd="0" destOrd="0" presId="urn:microsoft.com/office/officeart/2005/8/layout/orgChart1"/>
    <dgm:cxn modelId="{BC6A91F2-F39E-46E0-A34F-F2A4A86EDDA6}" srcId="{75837246-69A3-43DE-9FA1-0D1FD0D13A1E}" destId="{D2710AC8-A52F-43EE-88F8-833ADF83F35C}" srcOrd="1" destOrd="0" parTransId="{A12DE438-CA06-4BC5-8AB4-891548A017ED}" sibTransId="{48FD88FB-36E6-4624-90B3-1AD916B3EE06}"/>
    <dgm:cxn modelId="{83A915F3-3F7D-4CE3-8CF2-4A1FB6E40DAB}" type="presOf" srcId="{66446567-3801-49BB-B28E-78C3F26EC051}" destId="{AC334973-E9D4-41A6-8E52-DF54C9D27610}" srcOrd="0" destOrd="0" presId="urn:microsoft.com/office/officeart/2005/8/layout/orgChart1"/>
    <dgm:cxn modelId="{67AB13F4-226E-4599-B423-F07EB1E6C217}" type="presOf" srcId="{724F8023-1221-490D-8848-91096E032772}" destId="{2A6933C2-3C13-4CFA-8297-1621231D8885}" srcOrd="0" destOrd="0" presId="urn:microsoft.com/office/officeart/2005/8/layout/orgChart1"/>
    <dgm:cxn modelId="{5F3655FB-64BE-4609-923A-57ED41ED1247}" srcId="{FA50CFF9-5ADF-452B-9937-47186B822A85}" destId="{8E8F8413-77F2-4100-AB66-2537BD636FF0}" srcOrd="2" destOrd="0" parTransId="{89135E07-18DF-456D-B142-AD79B135FF26}" sibTransId="{DE23A062-8968-4371-8F1D-AA6627E7E4EE}"/>
    <dgm:cxn modelId="{3BE9CE8D-756E-4F5F-AA7F-CD0B7ED3C2BB}" type="presParOf" srcId="{E9A9C423-E73A-407D-8DBB-406FEA4DEB8F}" destId="{4DAD0CEA-1C30-48FD-9861-6EC1CEC1BAB7}" srcOrd="0" destOrd="0" presId="urn:microsoft.com/office/officeart/2005/8/layout/orgChart1"/>
    <dgm:cxn modelId="{B3B8D3A9-A426-48BD-8325-0BCBD6A5F14D}" type="presParOf" srcId="{4DAD0CEA-1C30-48FD-9861-6EC1CEC1BAB7}" destId="{64EA7D0B-1D1D-4858-9972-19B5D882C83D}" srcOrd="0" destOrd="0" presId="urn:microsoft.com/office/officeart/2005/8/layout/orgChart1"/>
    <dgm:cxn modelId="{79394CDB-186B-468C-B591-AE2F9D64FAF1}" type="presParOf" srcId="{64EA7D0B-1D1D-4858-9972-19B5D882C83D}" destId="{D640E62D-A89F-498B-99E0-A088D6177586}" srcOrd="0" destOrd="0" presId="urn:microsoft.com/office/officeart/2005/8/layout/orgChart1"/>
    <dgm:cxn modelId="{1795AE61-D282-458A-87DF-8CC952377D21}" type="presParOf" srcId="{64EA7D0B-1D1D-4858-9972-19B5D882C83D}" destId="{EE103D3D-6D21-4B28-97D3-B3262003B809}" srcOrd="1" destOrd="0" presId="urn:microsoft.com/office/officeart/2005/8/layout/orgChart1"/>
    <dgm:cxn modelId="{14699C10-3231-49C4-BB42-5205F060EB4A}" type="presParOf" srcId="{4DAD0CEA-1C30-48FD-9861-6EC1CEC1BAB7}" destId="{AF15B127-B470-4CF7-A1FD-38C98B11DB08}" srcOrd="1" destOrd="0" presId="urn:microsoft.com/office/officeart/2005/8/layout/orgChart1"/>
    <dgm:cxn modelId="{D0D205C0-86A7-4957-B9B0-036FB0EA55A2}" type="presParOf" srcId="{AF15B127-B470-4CF7-A1FD-38C98B11DB08}" destId="{5A07729D-84C4-42AD-A3CC-188C21A32BA5}" srcOrd="0" destOrd="0" presId="urn:microsoft.com/office/officeart/2005/8/layout/orgChart1"/>
    <dgm:cxn modelId="{B25A6F5B-EB34-4D4B-9AA5-86C61D506716}" type="presParOf" srcId="{AF15B127-B470-4CF7-A1FD-38C98B11DB08}" destId="{F9615DC0-4B82-42C7-B6E6-861F9201490F}" srcOrd="1" destOrd="0" presId="urn:microsoft.com/office/officeart/2005/8/layout/orgChart1"/>
    <dgm:cxn modelId="{B67FC610-91FB-4A04-879C-016B2F0568CC}" type="presParOf" srcId="{F9615DC0-4B82-42C7-B6E6-861F9201490F}" destId="{BF889B45-91BC-43CE-ACDB-D2DBD58CE878}" srcOrd="0" destOrd="0" presId="urn:microsoft.com/office/officeart/2005/8/layout/orgChart1"/>
    <dgm:cxn modelId="{03D5738A-4C7C-4A78-B1FB-D59183C17D78}" type="presParOf" srcId="{BF889B45-91BC-43CE-ACDB-D2DBD58CE878}" destId="{836DC77D-343D-4862-A971-5400029609CD}" srcOrd="0" destOrd="0" presId="urn:microsoft.com/office/officeart/2005/8/layout/orgChart1"/>
    <dgm:cxn modelId="{29137051-FAC4-4E19-8317-39FCA874922E}" type="presParOf" srcId="{BF889B45-91BC-43CE-ACDB-D2DBD58CE878}" destId="{4BA1AD14-58EA-4938-B544-938AA633BBB7}" srcOrd="1" destOrd="0" presId="urn:microsoft.com/office/officeart/2005/8/layout/orgChart1"/>
    <dgm:cxn modelId="{4CE72025-57BD-41B8-9042-6260358AA714}" type="presParOf" srcId="{F9615DC0-4B82-42C7-B6E6-861F9201490F}" destId="{0B27069D-2BBC-4D66-8D37-1EB782020E7E}" srcOrd="1" destOrd="0" presId="urn:microsoft.com/office/officeart/2005/8/layout/orgChart1"/>
    <dgm:cxn modelId="{0876D6E1-5A5B-43FF-909F-7F8CE8886539}" type="presParOf" srcId="{0B27069D-2BBC-4D66-8D37-1EB782020E7E}" destId="{5CF2ABBD-E1E4-442C-B3A5-657A721DCB3A}" srcOrd="0" destOrd="0" presId="urn:microsoft.com/office/officeart/2005/8/layout/orgChart1"/>
    <dgm:cxn modelId="{B62A870D-7061-43D6-8605-2483F05AD1C2}" type="presParOf" srcId="{0B27069D-2BBC-4D66-8D37-1EB782020E7E}" destId="{DA41510E-90F1-483F-A313-C7F679AA4C14}" srcOrd="1" destOrd="0" presId="urn:microsoft.com/office/officeart/2005/8/layout/orgChart1"/>
    <dgm:cxn modelId="{8BFBEFA9-B693-43C8-B310-19AB38999DF7}" type="presParOf" srcId="{DA41510E-90F1-483F-A313-C7F679AA4C14}" destId="{253F3D0E-8084-4342-86DC-0C8C52B5E19D}" srcOrd="0" destOrd="0" presId="urn:microsoft.com/office/officeart/2005/8/layout/orgChart1"/>
    <dgm:cxn modelId="{A3710373-D2EF-4133-9C94-97E456B09DEB}" type="presParOf" srcId="{253F3D0E-8084-4342-86DC-0C8C52B5E19D}" destId="{937C8720-56D8-4F4C-9722-71F8545DFA35}" srcOrd="0" destOrd="0" presId="urn:microsoft.com/office/officeart/2005/8/layout/orgChart1"/>
    <dgm:cxn modelId="{80040F4C-D1C0-4667-BF74-0377B8540108}" type="presParOf" srcId="{253F3D0E-8084-4342-86DC-0C8C52B5E19D}" destId="{4E4DEE4E-0725-4534-BADE-46A269C2CFF4}" srcOrd="1" destOrd="0" presId="urn:microsoft.com/office/officeart/2005/8/layout/orgChart1"/>
    <dgm:cxn modelId="{7EAA0995-3E83-42F4-A049-8747A8662C8E}" type="presParOf" srcId="{DA41510E-90F1-483F-A313-C7F679AA4C14}" destId="{9DDB1198-C581-46D8-9567-ED25EE594A73}" srcOrd="1" destOrd="0" presId="urn:microsoft.com/office/officeart/2005/8/layout/orgChart1"/>
    <dgm:cxn modelId="{59CB6CD3-1A00-4CC0-BCA3-625DAC94ADD1}" type="presParOf" srcId="{DA41510E-90F1-483F-A313-C7F679AA4C14}" destId="{45345288-1D73-4123-A7C0-BCF1DA99FE78}" srcOrd="2" destOrd="0" presId="urn:microsoft.com/office/officeart/2005/8/layout/orgChart1"/>
    <dgm:cxn modelId="{8F5E5C4E-20C3-42DF-A4DB-A3F86BDEA96E}" type="presParOf" srcId="{0B27069D-2BBC-4D66-8D37-1EB782020E7E}" destId="{40562D9B-0B13-4C5F-8945-A7F3DA2A7A26}" srcOrd="2" destOrd="0" presId="urn:microsoft.com/office/officeart/2005/8/layout/orgChart1"/>
    <dgm:cxn modelId="{C5816881-624F-48F1-AABD-7EEACC18EE1E}" type="presParOf" srcId="{0B27069D-2BBC-4D66-8D37-1EB782020E7E}" destId="{3DE36AC3-167B-4813-B5EF-6F1B0ED93A57}" srcOrd="3" destOrd="0" presId="urn:microsoft.com/office/officeart/2005/8/layout/orgChart1"/>
    <dgm:cxn modelId="{ACFFC2D4-408D-4074-B4B8-73B9AC17AEF4}" type="presParOf" srcId="{3DE36AC3-167B-4813-B5EF-6F1B0ED93A57}" destId="{F28A06F1-79EE-4080-8D9F-5901641B2856}" srcOrd="0" destOrd="0" presId="urn:microsoft.com/office/officeart/2005/8/layout/orgChart1"/>
    <dgm:cxn modelId="{43876BA2-8BBB-4DD7-BBB8-A4C047544833}" type="presParOf" srcId="{F28A06F1-79EE-4080-8D9F-5901641B2856}" destId="{C98429A9-B204-4521-8E8D-BED9263D0D5C}" srcOrd="0" destOrd="0" presId="urn:microsoft.com/office/officeart/2005/8/layout/orgChart1"/>
    <dgm:cxn modelId="{D3548136-0066-44AA-93F3-A57286C3D04B}" type="presParOf" srcId="{F28A06F1-79EE-4080-8D9F-5901641B2856}" destId="{B0E965DE-467A-430A-8029-332432344FB4}" srcOrd="1" destOrd="0" presId="urn:microsoft.com/office/officeart/2005/8/layout/orgChart1"/>
    <dgm:cxn modelId="{A697286E-7C53-4DFA-BA09-323674AAFB65}" type="presParOf" srcId="{3DE36AC3-167B-4813-B5EF-6F1B0ED93A57}" destId="{ED6CF42B-92EF-427D-B9D4-07591CBB292D}" srcOrd="1" destOrd="0" presId="urn:microsoft.com/office/officeart/2005/8/layout/orgChart1"/>
    <dgm:cxn modelId="{C7B3BD1D-C0E7-4162-8A32-84D0C38A618A}" type="presParOf" srcId="{3DE36AC3-167B-4813-B5EF-6F1B0ED93A57}" destId="{6D68F407-39D2-41C4-86A5-53248DE55336}" srcOrd="2" destOrd="0" presId="urn:microsoft.com/office/officeart/2005/8/layout/orgChart1"/>
    <dgm:cxn modelId="{AF6DD7B8-FC29-4504-A212-67151E510EDB}" type="presParOf" srcId="{F9615DC0-4B82-42C7-B6E6-861F9201490F}" destId="{3AEB083B-B155-49B4-83FF-6DC119905034}" srcOrd="2" destOrd="0" presId="urn:microsoft.com/office/officeart/2005/8/layout/orgChart1"/>
    <dgm:cxn modelId="{5D109DF2-4B62-4CA1-B486-710622BE6B13}" type="presParOf" srcId="{AF15B127-B470-4CF7-A1FD-38C98B11DB08}" destId="{27B1CCB0-87F5-47C9-9A86-83ECD86EE6C0}" srcOrd="2" destOrd="0" presId="urn:microsoft.com/office/officeart/2005/8/layout/orgChart1"/>
    <dgm:cxn modelId="{5FF1978D-3D2B-403A-B172-39AE3ECA84F0}" type="presParOf" srcId="{AF15B127-B470-4CF7-A1FD-38C98B11DB08}" destId="{1ADFA538-1109-47C1-9DD0-15D156FECE63}" srcOrd="3" destOrd="0" presId="urn:microsoft.com/office/officeart/2005/8/layout/orgChart1"/>
    <dgm:cxn modelId="{D62F1F4F-886B-4E82-89F5-B07F54E5C4AB}" type="presParOf" srcId="{1ADFA538-1109-47C1-9DD0-15D156FECE63}" destId="{528CC1D1-E744-42E0-92A7-6587E9BC722E}" srcOrd="0" destOrd="0" presId="urn:microsoft.com/office/officeart/2005/8/layout/orgChart1"/>
    <dgm:cxn modelId="{AE42C642-C877-4B67-ADF9-9033579C72E7}" type="presParOf" srcId="{528CC1D1-E744-42E0-92A7-6587E9BC722E}" destId="{07148F30-467A-4FFB-BF1A-912F85C74345}" srcOrd="0" destOrd="0" presId="urn:microsoft.com/office/officeart/2005/8/layout/orgChart1"/>
    <dgm:cxn modelId="{0920837B-ABB7-4078-8EA4-2F25D8AD4291}" type="presParOf" srcId="{528CC1D1-E744-42E0-92A7-6587E9BC722E}" destId="{8A90669B-0074-42D9-BD83-C3DAA26318FE}" srcOrd="1" destOrd="0" presId="urn:microsoft.com/office/officeart/2005/8/layout/orgChart1"/>
    <dgm:cxn modelId="{4E6F00F5-398F-4B07-A082-5A4A858600EB}" type="presParOf" srcId="{1ADFA538-1109-47C1-9DD0-15D156FECE63}" destId="{3F375D9C-B269-4271-85E1-3522667177C4}" srcOrd="1" destOrd="0" presId="urn:microsoft.com/office/officeart/2005/8/layout/orgChart1"/>
    <dgm:cxn modelId="{4A87E99D-C0C9-4A7C-8DA0-B18007BF2912}" type="presParOf" srcId="{3F375D9C-B269-4271-85E1-3522667177C4}" destId="{68380607-7C91-45EA-95D5-703088013983}" srcOrd="0" destOrd="0" presId="urn:microsoft.com/office/officeart/2005/8/layout/orgChart1"/>
    <dgm:cxn modelId="{4CDCF374-6634-4907-9E80-566145F1E65D}" type="presParOf" srcId="{3F375D9C-B269-4271-85E1-3522667177C4}" destId="{4A27AB89-D92A-4A6D-B9C4-F2EC6B097BF4}" srcOrd="1" destOrd="0" presId="urn:microsoft.com/office/officeart/2005/8/layout/orgChart1"/>
    <dgm:cxn modelId="{8F124481-2EB9-4B97-A582-53CD8CEC946C}" type="presParOf" srcId="{4A27AB89-D92A-4A6D-B9C4-F2EC6B097BF4}" destId="{024C6422-E2B9-4EAA-90EC-86A14D4E0381}" srcOrd="0" destOrd="0" presId="urn:microsoft.com/office/officeart/2005/8/layout/orgChart1"/>
    <dgm:cxn modelId="{4552E2DC-C43F-4346-9993-1A0C69A34248}" type="presParOf" srcId="{024C6422-E2B9-4EAA-90EC-86A14D4E0381}" destId="{0DB6E59F-4550-42C0-AA2D-CCEC6E273AC0}" srcOrd="0" destOrd="0" presId="urn:microsoft.com/office/officeart/2005/8/layout/orgChart1"/>
    <dgm:cxn modelId="{28D52F87-ED3A-4543-90D4-26E68C7AFB0D}" type="presParOf" srcId="{024C6422-E2B9-4EAA-90EC-86A14D4E0381}" destId="{91EE6E06-C860-4269-8C71-E8E143322D66}" srcOrd="1" destOrd="0" presId="urn:microsoft.com/office/officeart/2005/8/layout/orgChart1"/>
    <dgm:cxn modelId="{6B674BA7-40EF-48BE-AB2A-7FF6790CC2B2}" type="presParOf" srcId="{4A27AB89-D92A-4A6D-B9C4-F2EC6B097BF4}" destId="{20A9A5DA-7429-41ED-8A90-E2C156718836}" srcOrd="1" destOrd="0" presId="urn:microsoft.com/office/officeart/2005/8/layout/orgChart1"/>
    <dgm:cxn modelId="{A6C30F7A-AE8F-472E-8D63-34DE5C4458C0}" type="presParOf" srcId="{20A9A5DA-7429-41ED-8A90-E2C156718836}" destId="{AC334973-E9D4-41A6-8E52-DF54C9D27610}" srcOrd="0" destOrd="0" presId="urn:microsoft.com/office/officeart/2005/8/layout/orgChart1"/>
    <dgm:cxn modelId="{A406759A-DA3E-4EDF-9ED9-A74110E1713E}" type="presParOf" srcId="{20A9A5DA-7429-41ED-8A90-E2C156718836}" destId="{53A8DDD1-FC08-484C-8A99-1EB610ABC91F}" srcOrd="1" destOrd="0" presId="urn:microsoft.com/office/officeart/2005/8/layout/orgChart1"/>
    <dgm:cxn modelId="{619F32E0-4ABF-43FB-A57A-7E7D1FC7DAD3}" type="presParOf" srcId="{53A8DDD1-FC08-484C-8A99-1EB610ABC91F}" destId="{A7EEAAA1-82D8-405D-8396-8AFB3CEA64A7}" srcOrd="0" destOrd="0" presId="urn:microsoft.com/office/officeart/2005/8/layout/orgChart1"/>
    <dgm:cxn modelId="{8B66B23D-5B34-49FF-9837-BFA10D147879}" type="presParOf" srcId="{A7EEAAA1-82D8-405D-8396-8AFB3CEA64A7}" destId="{762773A2-AC8E-41C3-B17F-E664596D5898}" srcOrd="0" destOrd="0" presId="urn:microsoft.com/office/officeart/2005/8/layout/orgChart1"/>
    <dgm:cxn modelId="{577DA3ED-A8A9-4079-A98E-520362AA8CBC}" type="presParOf" srcId="{A7EEAAA1-82D8-405D-8396-8AFB3CEA64A7}" destId="{405B3A97-C71B-4DE3-B31E-A98AF45025F9}" srcOrd="1" destOrd="0" presId="urn:microsoft.com/office/officeart/2005/8/layout/orgChart1"/>
    <dgm:cxn modelId="{2520CC66-7D9C-45F2-8760-FC1863091453}" type="presParOf" srcId="{53A8DDD1-FC08-484C-8A99-1EB610ABC91F}" destId="{AA7C09F1-439A-4BA5-8766-E341827361D0}" srcOrd="1" destOrd="0" presId="urn:microsoft.com/office/officeart/2005/8/layout/orgChart1"/>
    <dgm:cxn modelId="{59359A1C-8A23-4D48-A02F-0656D4E477B8}" type="presParOf" srcId="{53A8DDD1-FC08-484C-8A99-1EB610ABC91F}" destId="{D7AABFB0-82FB-4AD7-AD4B-A017CA29FA78}" srcOrd="2" destOrd="0" presId="urn:microsoft.com/office/officeart/2005/8/layout/orgChart1"/>
    <dgm:cxn modelId="{591F1C22-09C5-4E2C-A7DF-344FD92AB708}" type="presParOf" srcId="{20A9A5DA-7429-41ED-8A90-E2C156718836}" destId="{076109B6-CE80-4FA2-8E1F-B3E462B11E92}" srcOrd="2" destOrd="0" presId="urn:microsoft.com/office/officeart/2005/8/layout/orgChart1"/>
    <dgm:cxn modelId="{4A8F610A-26BB-4DB8-AC26-01FBD7C5C0FA}" type="presParOf" srcId="{20A9A5DA-7429-41ED-8A90-E2C156718836}" destId="{355A1C35-1B82-4BE3-A216-21BD85DD424C}" srcOrd="3" destOrd="0" presId="urn:microsoft.com/office/officeart/2005/8/layout/orgChart1"/>
    <dgm:cxn modelId="{7FAFD909-AFFB-4C07-9D06-53C427E17A3B}" type="presParOf" srcId="{355A1C35-1B82-4BE3-A216-21BD85DD424C}" destId="{A1A1EE0F-3314-4921-A506-40C1D1F0CF1F}" srcOrd="0" destOrd="0" presId="urn:microsoft.com/office/officeart/2005/8/layout/orgChart1"/>
    <dgm:cxn modelId="{C3925A0B-AF30-4FA5-A90A-A5DB8047055E}" type="presParOf" srcId="{A1A1EE0F-3314-4921-A506-40C1D1F0CF1F}" destId="{071A889A-1A2E-4A08-B357-328D75A6615E}" srcOrd="0" destOrd="0" presId="urn:microsoft.com/office/officeart/2005/8/layout/orgChart1"/>
    <dgm:cxn modelId="{C757E9D4-2DA0-45D6-9172-5E8A4D2C7E6C}" type="presParOf" srcId="{A1A1EE0F-3314-4921-A506-40C1D1F0CF1F}" destId="{20632EEB-9FEB-45A6-80B8-EFDED9A8DA4B}" srcOrd="1" destOrd="0" presId="urn:microsoft.com/office/officeart/2005/8/layout/orgChart1"/>
    <dgm:cxn modelId="{C00829C5-1DD8-49D5-A5F2-62C2E8ED29F5}" type="presParOf" srcId="{355A1C35-1B82-4BE3-A216-21BD85DD424C}" destId="{84AA8B6A-68F4-415B-AE5B-0E35E8BA323D}" srcOrd="1" destOrd="0" presId="urn:microsoft.com/office/officeart/2005/8/layout/orgChart1"/>
    <dgm:cxn modelId="{EEDFAC29-6794-42DD-B0A3-70D0A0577B24}" type="presParOf" srcId="{355A1C35-1B82-4BE3-A216-21BD85DD424C}" destId="{96A06AD2-AEDD-4109-9639-005CBE36F988}" srcOrd="2" destOrd="0" presId="urn:microsoft.com/office/officeart/2005/8/layout/orgChart1"/>
    <dgm:cxn modelId="{6A64CC3C-C278-4B7A-BF43-D60AB2F7B233}" type="presParOf" srcId="{20A9A5DA-7429-41ED-8A90-E2C156718836}" destId="{9C079322-E63C-43BC-9A9A-EF494B06A88B}" srcOrd="4" destOrd="0" presId="urn:microsoft.com/office/officeart/2005/8/layout/orgChart1"/>
    <dgm:cxn modelId="{B4656C39-4A3A-405E-9A00-E8F738C0F4C7}" type="presParOf" srcId="{20A9A5DA-7429-41ED-8A90-E2C156718836}" destId="{91CC9849-AC86-42FF-8300-8930E7F72E66}" srcOrd="5" destOrd="0" presId="urn:microsoft.com/office/officeart/2005/8/layout/orgChart1"/>
    <dgm:cxn modelId="{2AA78AAD-0EC4-4692-8C3C-40FEC0454D88}" type="presParOf" srcId="{91CC9849-AC86-42FF-8300-8930E7F72E66}" destId="{C5A07905-5720-4A13-9685-ED9F56AD6E77}" srcOrd="0" destOrd="0" presId="urn:microsoft.com/office/officeart/2005/8/layout/orgChart1"/>
    <dgm:cxn modelId="{3B32AEB9-D7E9-4189-86FF-2E53F734808F}" type="presParOf" srcId="{C5A07905-5720-4A13-9685-ED9F56AD6E77}" destId="{598CECE6-9250-42D6-BCEE-86A4D4A57517}" srcOrd="0" destOrd="0" presId="urn:microsoft.com/office/officeart/2005/8/layout/orgChart1"/>
    <dgm:cxn modelId="{F5523089-3B92-42E6-9E7E-E408E11DA376}" type="presParOf" srcId="{C5A07905-5720-4A13-9685-ED9F56AD6E77}" destId="{5BA4245F-6036-4D9A-91D1-E1B1BEC6BB27}" srcOrd="1" destOrd="0" presId="urn:microsoft.com/office/officeart/2005/8/layout/orgChart1"/>
    <dgm:cxn modelId="{D4EF274D-9B62-4F46-8503-765D1DD8C0C5}" type="presParOf" srcId="{91CC9849-AC86-42FF-8300-8930E7F72E66}" destId="{904D3E02-0E78-4696-9E6A-EA686CB8DC4B}" srcOrd="1" destOrd="0" presId="urn:microsoft.com/office/officeart/2005/8/layout/orgChart1"/>
    <dgm:cxn modelId="{E0E99769-C9F0-445E-98D1-501882D76B89}" type="presParOf" srcId="{91CC9849-AC86-42FF-8300-8930E7F72E66}" destId="{900D9201-8E2B-409E-B5C3-0BB746E27B33}" srcOrd="2" destOrd="0" presId="urn:microsoft.com/office/officeart/2005/8/layout/orgChart1"/>
    <dgm:cxn modelId="{8B0FD0BF-8F32-4259-A152-42434956D457}" type="presParOf" srcId="{4A27AB89-D92A-4A6D-B9C4-F2EC6B097BF4}" destId="{4A6F9F3E-D21B-4975-B579-77CBB0466079}" srcOrd="2" destOrd="0" presId="urn:microsoft.com/office/officeart/2005/8/layout/orgChart1"/>
    <dgm:cxn modelId="{029FD7B5-7308-4692-9B42-C19AEF8DA643}" type="presParOf" srcId="{1ADFA538-1109-47C1-9DD0-15D156FECE63}" destId="{08BA1095-3EE0-47F2-838F-56B2927EFAF3}" srcOrd="2" destOrd="0" presId="urn:microsoft.com/office/officeart/2005/8/layout/orgChart1"/>
    <dgm:cxn modelId="{210820CE-78C5-4776-99D6-CF15B40E0997}" type="presParOf" srcId="{AF15B127-B470-4CF7-A1FD-38C98B11DB08}" destId="{89F7BFDF-6A90-4479-AF12-5DBCC3373F16}" srcOrd="4" destOrd="0" presId="urn:microsoft.com/office/officeart/2005/8/layout/orgChart1"/>
    <dgm:cxn modelId="{04C2EF25-20D8-4647-AC90-3122442BA3B5}" type="presParOf" srcId="{AF15B127-B470-4CF7-A1FD-38C98B11DB08}" destId="{F0E11644-D81D-492E-8762-A8066D21D36F}" srcOrd="5" destOrd="0" presId="urn:microsoft.com/office/officeart/2005/8/layout/orgChart1"/>
    <dgm:cxn modelId="{B0AA3E3D-2964-4EA8-8324-250B96255744}" type="presParOf" srcId="{F0E11644-D81D-492E-8762-A8066D21D36F}" destId="{42C354F5-96ED-42DC-B3BA-6D9693A96950}" srcOrd="0" destOrd="0" presId="urn:microsoft.com/office/officeart/2005/8/layout/orgChart1"/>
    <dgm:cxn modelId="{8E62B5CB-D2E2-4B1A-BCD6-B81919AE7471}" type="presParOf" srcId="{42C354F5-96ED-42DC-B3BA-6D9693A96950}" destId="{CFCF3CB7-C4B9-4EBE-A82F-E38BE1D7FF31}" srcOrd="0" destOrd="0" presId="urn:microsoft.com/office/officeart/2005/8/layout/orgChart1"/>
    <dgm:cxn modelId="{5C49437D-9814-4EA4-885A-D8991059AE4D}" type="presParOf" srcId="{42C354F5-96ED-42DC-B3BA-6D9693A96950}" destId="{4F413C61-BD72-4EE9-AA99-0A15459F2567}" srcOrd="1" destOrd="0" presId="urn:microsoft.com/office/officeart/2005/8/layout/orgChart1"/>
    <dgm:cxn modelId="{3395E55E-AD95-483B-A777-C219F9A8BA5A}" type="presParOf" srcId="{F0E11644-D81D-492E-8762-A8066D21D36F}" destId="{E855451B-14E4-434E-99DC-6FC889654BCF}" srcOrd="1" destOrd="0" presId="urn:microsoft.com/office/officeart/2005/8/layout/orgChart1"/>
    <dgm:cxn modelId="{C77F2224-B02D-41C8-9D49-A984C179422B}" type="presParOf" srcId="{E855451B-14E4-434E-99DC-6FC889654BCF}" destId="{24215CD8-0BFC-4943-B0AC-AD7CB0F42FD8}" srcOrd="0" destOrd="0" presId="urn:microsoft.com/office/officeart/2005/8/layout/orgChart1"/>
    <dgm:cxn modelId="{DA1C9FC3-193E-4823-ABD5-7EED4AF04DC1}" type="presParOf" srcId="{E855451B-14E4-434E-99DC-6FC889654BCF}" destId="{AD700F4C-0DE3-402B-A52C-4B667D50122D}" srcOrd="1" destOrd="0" presId="urn:microsoft.com/office/officeart/2005/8/layout/orgChart1"/>
    <dgm:cxn modelId="{B45BC5FE-E65A-4F80-B4D5-244F6B50B9E4}" type="presParOf" srcId="{AD700F4C-0DE3-402B-A52C-4B667D50122D}" destId="{6CA91798-9C76-4CE7-81B6-43D64AA722DD}" srcOrd="0" destOrd="0" presId="urn:microsoft.com/office/officeart/2005/8/layout/orgChart1"/>
    <dgm:cxn modelId="{BF57FC1A-8C3C-454B-8378-A9CBBCB08837}" type="presParOf" srcId="{6CA91798-9C76-4CE7-81B6-43D64AA722DD}" destId="{E8E51909-89D7-4FDF-A41F-F47E6E26140B}" srcOrd="0" destOrd="0" presId="urn:microsoft.com/office/officeart/2005/8/layout/orgChart1"/>
    <dgm:cxn modelId="{F9F1E5C3-E699-48E3-8987-C706AEE64FD4}" type="presParOf" srcId="{6CA91798-9C76-4CE7-81B6-43D64AA722DD}" destId="{30C6D5A5-4CDC-42C1-94C4-A326FFC6DB33}" srcOrd="1" destOrd="0" presId="urn:microsoft.com/office/officeart/2005/8/layout/orgChart1"/>
    <dgm:cxn modelId="{EA70E636-D1FE-4C07-B885-090072CCA708}" type="presParOf" srcId="{AD700F4C-0DE3-402B-A52C-4B667D50122D}" destId="{BB6BE46E-1859-4E18-8B00-82D8CC473809}" srcOrd="1" destOrd="0" presId="urn:microsoft.com/office/officeart/2005/8/layout/orgChart1"/>
    <dgm:cxn modelId="{5A937592-F7BF-4DBC-AA67-185CCE7F9728}" type="presParOf" srcId="{BB6BE46E-1859-4E18-8B00-82D8CC473809}" destId="{2CCA693A-E43B-48F4-944D-98D1DFF7E4CD}" srcOrd="0" destOrd="0" presId="urn:microsoft.com/office/officeart/2005/8/layout/orgChart1"/>
    <dgm:cxn modelId="{D4A3124D-9D7E-41A0-98F6-570B6627FDF5}" type="presParOf" srcId="{BB6BE46E-1859-4E18-8B00-82D8CC473809}" destId="{B6957B75-6CF5-42C4-B4A2-FE6FE100BCCD}" srcOrd="1" destOrd="0" presId="urn:microsoft.com/office/officeart/2005/8/layout/orgChart1"/>
    <dgm:cxn modelId="{929A43A0-1989-4FBB-BFCB-C96F122A8152}" type="presParOf" srcId="{B6957B75-6CF5-42C4-B4A2-FE6FE100BCCD}" destId="{C6DD98B3-3FBE-4BBD-8EBE-0D6AD678F72B}" srcOrd="0" destOrd="0" presId="urn:microsoft.com/office/officeart/2005/8/layout/orgChart1"/>
    <dgm:cxn modelId="{3950F049-AA4E-4C56-B83C-1738F1488623}" type="presParOf" srcId="{C6DD98B3-3FBE-4BBD-8EBE-0D6AD678F72B}" destId="{2A6933C2-3C13-4CFA-8297-1621231D8885}" srcOrd="0" destOrd="0" presId="urn:microsoft.com/office/officeart/2005/8/layout/orgChart1"/>
    <dgm:cxn modelId="{D1872271-4AB2-4305-B93A-9368767B0119}" type="presParOf" srcId="{C6DD98B3-3FBE-4BBD-8EBE-0D6AD678F72B}" destId="{D9612C24-4677-43C3-A79E-6646A5ECB47F}" srcOrd="1" destOrd="0" presId="urn:microsoft.com/office/officeart/2005/8/layout/orgChart1"/>
    <dgm:cxn modelId="{B625F192-1C34-4FD1-8F14-B5F5619750BF}" type="presParOf" srcId="{B6957B75-6CF5-42C4-B4A2-FE6FE100BCCD}" destId="{CC786792-DC2F-4591-8691-C3554DFF9761}" srcOrd="1" destOrd="0" presId="urn:microsoft.com/office/officeart/2005/8/layout/orgChart1"/>
    <dgm:cxn modelId="{C777C9A7-8460-4146-83FC-9B5EB7A7CBF3}" type="presParOf" srcId="{B6957B75-6CF5-42C4-B4A2-FE6FE100BCCD}" destId="{EE608A4A-510F-4E76-9FE7-C93947EB43D8}" srcOrd="2" destOrd="0" presId="urn:microsoft.com/office/officeart/2005/8/layout/orgChart1"/>
    <dgm:cxn modelId="{5E627698-7B88-4091-87EE-03F6022595DE}" type="presParOf" srcId="{BB6BE46E-1859-4E18-8B00-82D8CC473809}" destId="{D375F126-5A3B-4E80-8974-2CA735B33F28}" srcOrd="2" destOrd="0" presId="urn:microsoft.com/office/officeart/2005/8/layout/orgChart1"/>
    <dgm:cxn modelId="{FA12F258-FA36-4619-957E-723E301C43FE}" type="presParOf" srcId="{BB6BE46E-1859-4E18-8B00-82D8CC473809}" destId="{39AD26CD-37D1-4C84-9C0E-9CDB992333DD}" srcOrd="3" destOrd="0" presId="urn:microsoft.com/office/officeart/2005/8/layout/orgChart1"/>
    <dgm:cxn modelId="{1973907A-E7F1-4BFE-9D5C-28F83038CA3E}" type="presParOf" srcId="{39AD26CD-37D1-4C84-9C0E-9CDB992333DD}" destId="{F4583D1A-F68C-4F7F-B3EC-C0B9983FF373}" srcOrd="0" destOrd="0" presId="urn:microsoft.com/office/officeart/2005/8/layout/orgChart1"/>
    <dgm:cxn modelId="{F2691AEC-9E1E-4435-9484-683D377A6D35}" type="presParOf" srcId="{F4583D1A-F68C-4F7F-B3EC-C0B9983FF373}" destId="{B8AD171D-A37A-4297-AC9F-C683E3FD748E}" srcOrd="0" destOrd="0" presId="urn:microsoft.com/office/officeart/2005/8/layout/orgChart1"/>
    <dgm:cxn modelId="{F638BC4F-AB30-432F-8BED-A7043E9C4DE8}" type="presParOf" srcId="{F4583D1A-F68C-4F7F-B3EC-C0B9983FF373}" destId="{AF13C6BB-D965-4927-8B3A-0955C3E97434}" srcOrd="1" destOrd="0" presId="urn:microsoft.com/office/officeart/2005/8/layout/orgChart1"/>
    <dgm:cxn modelId="{3B3E8981-DC17-4347-9C7E-993B7DA642C5}" type="presParOf" srcId="{39AD26CD-37D1-4C84-9C0E-9CDB992333DD}" destId="{691F1761-358C-48F2-A42C-F2FEC100BFD4}" srcOrd="1" destOrd="0" presId="urn:microsoft.com/office/officeart/2005/8/layout/orgChart1"/>
    <dgm:cxn modelId="{B7B88FFF-48EE-45C0-BE5F-54105D3EFBB5}" type="presParOf" srcId="{39AD26CD-37D1-4C84-9C0E-9CDB992333DD}" destId="{F10D26C2-807B-4925-BF4A-E95333A3AD09}" srcOrd="2" destOrd="0" presId="urn:microsoft.com/office/officeart/2005/8/layout/orgChart1"/>
    <dgm:cxn modelId="{E9ADC6DF-1CD8-4D99-8212-BEE28CA6AD0C}" type="presParOf" srcId="{BB6BE46E-1859-4E18-8B00-82D8CC473809}" destId="{06D1036B-51C4-424F-8952-5159EF99AA68}" srcOrd="4" destOrd="0" presId="urn:microsoft.com/office/officeart/2005/8/layout/orgChart1"/>
    <dgm:cxn modelId="{3F61A436-7F30-49D8-A68D-DA9F196BF563}" type="presParOf" srcId="{BB6BE46E-1859-4E18-8B00-82D8CC473809}" destId="{6CE05F1A-ED79-48E4-8E6F-9611614E871E}" srcOrd="5" destOrd="0" presId="urn:microsoft.com/office/officeart/2005/8/layout/orgChart1"/>
    <dgm:cxn modelId="{6C846B2B-6E6F-4D7B-B90D-545C8432D5EA}" type="presParOf" srcId="{6CE05F1A-ED79-48E4-8E6F-9611614E871E}" destId="{0D5B6949-D771-406B-ABB6-A10D0090CE14}" srcOrd="0" destOrd="0" presId="urn:microsoft.com/office/officeart/2005/8/layout/orgChart1"/>
    <dgm:cxn modelId="{6697CFB5-BE67-4CFB-AFAC-2E4A499E5BBE}" type="presParOf" srcId="{0D5B6949-D771-406B-ABB6-A10D0090CE14}" destId="{77573B75-96DB-484C-B3EE-C032D57C4F5B}" srcOrd="0" destOrd="0" presId="urn:microsoft.com/office/officeart/2005/8/layout/orgChart1"/>
    <dgm:cxn modelId="{AD98C4E1-D0DC-42DB-9DF5-D13129E4564E}" type="presParOf" srcId="{0D5B6949-D771-406B-ABB6-A10D0090CE14}" destId="{B7607B3C-EF2D-45D7-9680-FC651EE1D22F}" srcOrd="1" destOrd="0" presId="urn:microsoft.com/office/officeart/2005/8/layout/orgChart1"/>
    <dgm:cxn modelId="{7CFB0DFE-11C9-446A-9412-35813175672C}" type="presParOf" srcId="{6CE05F1A-ED79-48E4-8E6F-9611614E871E}" destId="{D68DB0CB-8639-40A0-BA9B-E488B57AC3CC}" srcOrd="1" destOrd="0" presId="urn:microsoft.com/office/officeart/2005/8/layout/orgChart1"/>
    <dgm:cxn modelId="{059244F8-1232-4381-9551-6A45982944A1}" type="presParOf" srcId="{6CE05F1A-ED79-48E4-8E6F-9611614E871E}" destId="{461778D2-7A19-466E-A84E-DF0B5080B660}" srcOrd="2" destOrd="0" presId="urn:microsoft.com/office/officeart/2005/8/layout/orgChart1"/>
    <dgm:cxn modelId="{293DAFEE-A302-42CA-92AC-7724813180D9}" type="presParOf" srcId="{BB6BE46E-1859-4E18-8B00-82D8CC473809}" destId="{76AE3B4A-DBFC-49B7-BD71-E0C90540348B}" srcOrd="6" destOrd="0" presId="urn:microsoft.com/office/officeart/2005/8/layout/orgChart1"/>
    <dgm:cxn modelId="{4CA21C39-0A43-4F00-863A-2013400C71CC}" type="presParOf" srcId="{BB6BE46E-1859-4E18-8B00-82D8CC473809}" destId="{EEE5D41D-43AA-44E7-801E-E255F70DDFCC}" srcOrd="7" destOrd="0" presId="urn:microsoft.com/office/officeart/2005/8/layout/orgChart1"/>
    <dgm:cxn modelId="{5270062F-9010-4910-B1C6-57A2E5742A0D}" type="presParOf" srcId="{EEE5D41D-43AA-44E7-801E-E255F70DDFCC}" destId="{C4C781BC-0B2C-4CB6-A6A0-4E6A7B93EBE9}" srcOrd="0" destOrd="0" presId="urn:microsoft.com/office/officeart/2005/8/layout/orgChart1"/>
    <dgm:cxn modelId="{09C1D8D3-1716-4846-9D98-0EDD65BF3077}" type="presParOf" srcId="{C4C781BC-0B2C-4CB6-A6A0-4E6A7B93EBE9}" destId="{4DDBBC14-184D-4F15-9CA4-3A45AAB2999A}" srcOrd="0" destOrd="0" presId="urn:microsoft.com/office/officeart/2005/8/layout/orgChart1"/>
    <dgm:cxn modelId="{AEEA62D2-3444-44AB-94C9-67F281B2BB07}" type="presParOf" srcId="{C4C781BC-0B2C-4CB6-A6A0-4E6A7B93EBE9}" destId="{D29ABA95-2CA3-43AA-BE46-2828F4C25D9C}" srcOrd="1" destOrd="0" presId="urn:microsoft.com/office/officeart/2005/8/layout/orgChart1"/>
    <dgm:cxn modelId="{5FD41103-07F0-43FB-8A8D-AD75D1759C11}" type="presParOf" srcId="{EEE5D41D-43AA-44E7-801E-E255F70DDFCC}" destId="{A7B8D2D1-A1D4-4EDE-BBEC-B9E3F54BD735}" srcOrd="1" destOrd="0" presId="urn:microsoft.com/office/officeart/2005/8/layout/orgChart1"/>
    <dgm:cxn modelId="{F721A99C-2404-4622-8F08-A94D91BF81D5}" type="presParOf" srcId="{EEE5D41D-43AA-44E7-801E-E255F70DDFCC}" destId="{27609D7D-3163-466E-811D-EC68606DF3E0}" srcOrd="2" destOrd="0" presId="urn:microsoft.com/office/officeart/2005/8/layout/orgChart1"/>
    <dgm:cxn modelId="{79A5A58E-B8DE-4598-AB1D-EED8B3227024}" type="presParOf" srcId="{AD700F4C-0DE3-402B-A52C-4B667D50122D}" destId="{9AAF2B6E-F3D3-4D97-A240-594255E869A1}" srcOrd="2" destOrd="0" presId="urn:microsoft.com/office/officeart/2005/8/layout/orgChart1"/>
    <dgm:cxn modelId="{5F131681-20D1-49B2-9133-1A842A5A61DC}" type="presParOf" srcId="{F0E11644-D81D-492E-8762-A8066D21D36F}" destId="{30D4F1CC-6360-494A-9A5E-F91A14352A55}" srcOrd="2" destOrd="0" presId="urn:microsoft.com/office/officeart/2005/8/layout/orgChart1"/>
    <dgm:cxn modelId="{B99FCBBF-BF33-4192-BBB8-16F65A2F0FB9}" type="presParOf" srcId="{4DAD0CEA-1C30-48FD-9861-6EC1CEC1BAB7}" destId="{412AC36E-AD3C-46C8-B555-A6324412B1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E3B4A-DBFC-49B7-BD71-E0C90540348B}">
      <dsp:nvSpPr>
        <dsp:cNvPr id="0" name=""/>
        <dsp:cNvSpPr/>
      </dsp:nvSpPr>
      <dsp:spPr>
        <a:xfrm>
          <a:off x="5092499" y="1836653"/>
          <a:ext cx="143323" cy="247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719"/>
              </a:lnTo>
              <a:lnTo>
                <a:pt x="143323" y="24747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1036B-51C4-424F-8952-5159EF99AA68}">
      <dsp:nvSpPr>
        <dsp:cNvPr id="0" name=""/>
        <dsp:cNvSpPr/>
      </dsp:nvSpPr>
      <dsp:spPr>
        <a:xfrm>
          <a:off x="5092499" y="1836653"/>
          <a:ext cx="143323" cy="1796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321"/>
              </a:lnTo>
              <a:lnTo>
                <a:pt x="143323" y="1796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F126-5A3B-4E80-8974-2CA735B33F28}">
      <dsp:nvSpPr>
        <dsp:cNvPr id="0" name=""/>
        <dsp:cNvSpPr/>
      </dsp:nvSpPr>
      <dsp:spPr>
        <a:xfrm>
          <a:off x="5092499" y="1836653"/>
          <a:ext cx="143323" cy="111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923"/>
              </a:lnTo>
              <a:lnTo>
                <a:pt x="143323" y="1117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A693A-E43B-48F4-944D-98D1DFF7E4CD}">
      <dsp:nvSpPr>
        <dsp:cNvPr id="0" name=""/>
        <dsp:cNvSpPr/>
      </dsp:nvSpPr>
      <dsp:spPr>
        <a:xfrm>
          <a:off x="5092499" y="1836653"/>
          <a:ext cx="143323" cy="43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525"/>
              </a:lnTo>
              <a:lnTo>
                <a:pt x="143323" y="43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15CD8-0BFC-4943-B0AC-AD7CB0F42FD8}">
      <dsp:nvSpPr>
        <dsp:cNvPr id="0" name=""/>
        <dsp:cNvSpPr/>
      </dsp:nvSpPr>
      <dsp:spPr>
        <a:xfrm>
          <a:off x="5428975" y="1158254"/>
          <a:ext cx="91440" cy="200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7BFDF-6A90-4479-AF12-5DBCC3373F16}">
      <dsp:nvSpPr>
        <dsp:cNvPr id="0" name=""/>
        <dsp:cNvSpPr/>
      </dsp:nvSpPr>
      <dsp:spPr>
        <a:xfrm>
          <a:off x="4199115" y="479856"/>
          <a:ext cx="1275579" cy="200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6"/>
              </a:lnTo>
              <a:lnTo>
                <a:pt x="1275579" y="100326"/>
              </a:lnTo>
              <a:lnTo>
                <a:pt x="1275579" y="200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9322-E63C-43BC-9A9A-EF494B06A88B}">
      <dsp:nvSpPr>
        <dsp:cNvPr id="0" name=""/>
        <dsp:cNvSpPr/>
      </dsp:nvSpPr>
      <dsp:spPr>
        <a:xfrm>
          <a:off x="3936355" y="1836653"/>
          <a:ext cx="143323" cy="1796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321"/>
              </a:lnTo>
              <a:lnTo>
                <a:pt x="143323" y="17963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109B6-CE80-4FA2-8E1F-B3E462B11E92}">
      <dsp:nvSpPr>
        <dsp:cNvPr id="0" name=""/>
        <dsp:cNvSpPr/>
      </dsp:nvSpPr>
      <dsp:spPr>
        <a:xfrm>
          <a:off x="3936355" y="1836653"/>
          <a:ext cx="143323" cy="111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923"/>
              </a:lnTo>
              <a:lnTo>
                <a:pt x="143323" y="1117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34973-E9D4-41A6-8E52-DF54C9D27610}">
      <dsp:nvSpPr>
        <dsp:cNvPr id="0" name=""/>
        <dsp:cNvSpPr/>
      </dsp:nvSpPr>
      <dsp:spPr>
        <a:xfrm>
          <a:off x="3936355" y="1836653"/>
          <a:ext cx="143323" cy="43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525"/>
              </a:lnTo>
              <a:lnTo>
                <a:pt x="143323" y="43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80607-7C91-45EA-95D5-703088013983}">
      <dsp:nvSpPr>
        <dsp:cNvPr id="0" name=""/>
        <dsp:cNvSpPr/>
      </dsp:nvSpPr>
      <dsp:spPr>
        <a:xfrm>
          <a:off x="4272832" y="1158254"/>
          <a:ext cx="91440" cy="200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1CCB0-87F5-47C9-9A86-83ECD86EE6C0}">
      <dsp:nvSpPr>
        <dsp:cNvPr id="0" name=""/>
        <dsp:cNvSpPr/>
      </dsp:nvSpPr>
      <dsp:spPr>
        <a:xfrm>
          <a:off x="4199115" y="479856"/>
          <a:ext cx="119436" cy="200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6"/>
              </a:lnTo>
              <a:lnTo>
                <a:pt x="119436" y="100326"/>
              </a:lnTo>
              <a:lnTo>
                <a:pt x="119436" y="200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2D9B-0B13-4C5F-8945-A7F3DA2A7A26}">
      <dsp:nvSpPr>
        <dsp:cNvPr id="0" name=""/>
        <dsp:cNvSpPr/>
      </dsp:nvSpPr>
      <dsp:spPr>
        <a:xfrm>
          <a:off x="2541340" y="1158254"/>
          <a:ext cx="143323" cy="111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923"/>
              </a:lnTo>
              <a:lnTo>
                <a:pt x="143323" y="1117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ABBD-E1E4-442C-B3A5-657A721DCB3A}">
      <dsp:nvSpPr>
        <dsp:cNvPr id="0" name=""/>
        <dsp:cNvSpPr/>
      </dsp:nvSpPr>
      <dsp:spPr>
        <a:xfrm>
          <a:off x="2541340" y="1158254"/>
          <a:ext cx="143323" cy="43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525"/>
              </a:lnTo>
              <a:lnTo>
                <a:pt x="143323" y="439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7729D-84C4-42AD-A3CC-188C21A32BA5}">
      <dsp:nvSpPr>
        <dsp:cNvPr id="0" name=""/>
        <dsp:cNvSpPr/>
      </dsp:nvSpPr>
      <dsp:spPr>
        <a:xfrm>
          <a:off x="2923536" y="479856"/>
          <a:ext cx="1275579" cy="200652"/>
        </a:xfrm>
        <a:custGeom>
          <a:avLst/>
          <a:gdLst/>
          <a:ahLst/>
          <a:cxnLst/>
          <a:rect l="0" t="0" r="0" b="0"/>
          <a:pathLst>
            <a:path>
              <a:moveTo>
                <a:pt x="1275579" y="0"/>
              </a:moveTo>
              <a:lnTo>
                <a:pt x="1275579" y="100326"/>
              </a:lnTo>
              <a:lnTo>
                <a:pt x="0" y="100326"/>
              </a:lnTo>
              <a:lnTo>
                <a:pt x="0" y="200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0E62D-A89F-498B-99E0-A088D6177586}">
      <dsp:nvSpPr>
        <dsp:cNvPr id="0" name=""/>
        <dsp:cNvSpPr/>
      </dsp:nvSpPr>
      <dsp:spPr>
        <a:xfrm>
          <a:off x="3721370" y="2111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App bán quần áo</a:t>
          </a:r>
          <a:endParaRPr lang="en-GB" sz="1100" kern="1200"/>
        </a:p>
      </dsp:txBody>
      <dsp:txXfrm>
        <a:off x="3721370" y="2111"/>
        <a:ext cx="955490" cy="477745"/>
      </dsp:txXfrm>
    </dsp:sp>
    <dsp:sp modelId="{836DC77D-343D-4862-A971-5400029609CD}">
      <dsp:nvSpPr>
        <dsp:cNvPr id="0" name=""/>
        <dsp:cNvSpPr/>
      </dsp:nvSpPr>
      <dsp:spPr>
        <a:xfrm>
          <a:off x="2445791" y="680509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Quản lí tài khoản</a:t>
          </a:r>
          <a:endParaRPr lang="en-GB" sz="1100" kern="1200"/>
        </a:p>
      </dsp:txBody>
      <dsp:txXfrm>
        <a:off x="2445791" y="680509"/>
        <a:ext cx="955490" cy="477745"/>
      </dsp:txXfrm>
    </dsp:sp>
    <dsp:sp modelId="{937C8720-56D8-4F4C-9722-71F8545DFA35}">
      <dsp:nvSpPr>
        <dsp:cNvPr id="0" name=""/>
        <dsp:cNvSpPr/>
      </dsp:nvSpPr>
      <dsp:spPr>
        <a:xfrm>
          <a:off x="2684663" y="1358907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Chức năng đăng nhập</a:t>
          </a:r>
          <a:endParaRPr lang="en-GB" sz="1100" kern="1200"/>
        </a:p>
      </dsp:txBody>
      <dsp:txXfrm>
        <a:off x="2684663" y="1358907"/>
        <a:ext cx="955490" cy="477745"/>
      </dsp:txXfrm>
    </dsp:sp>
    <dsp:sp modelId="{C98429A9-B204-4521-8E8D-BED9263D0D5C}">
      <dsp:nvSpPr>
        <dsp:cNvPr id="0" name=""/>
        <dsp:cNvSpPr/>
      </dsp:nvSpPr>
      <dsp:spPr>
        <a:xfrm>
          <a:off x="2684663" y="2037305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Chức năng đăng kí</a:t>
          </a:r>
          <a:endParaRPr lang="en-GB" sz="1100" kern="1200"/>
        </a:p>
      </dsp:txBody>
      <dsp:txXfrm>
        <a:off x="2684663" y="2037305"/>
        <a:ext cx="955490" cy="477745"/>
      </dsp:txXfrm>
    </dsp:sp>
    <dsp:sp modelId="{07148F30-467A-4FFB-BF1A-912F85C74345}">
      <dsp:nvSpPr>
        <dsp:cNvPr id="0" name=""/>
        <dsp:cNvSpPr/>
      </dsp:nvSpPr>
      <dsp:spPr>
        <a:xfrm>
          <a:off x="3840806" y="680509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Hiển thị sản phẩm</a:t>
          </a:r>
          <a:endParaRPr lang="en-GB" sz="1100" kern="1200"/>
        </a:p>
      </dsp:txBody>
      <dsp:txXfrm>
        <a:off x="3840806" y="680509"/>
        <a:ext cx="955490" cy="477745"/>
      </dsp:txXfrm>
    </dsp:sp>
    <dsp:sp modelId="{0DB6E59F-4550-42C0-AA2D-CCEC6E273AC0}">
      <dsp:nvSpPr>
        <dsp:cNvPr id="0" name=""/>
        <dsp:cNvSpPr/>
      </dsp:nvSpPr>
      <dsp:spPr>
        <a:xfrm>
          <a:off x="3840806" y="1358907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Chi tiết sản phẩm </a:t>
          </a:r>
          <a:endParaRPr lang="en-GB" sz="1100" kern="1200"/>
        </a:p>
      </dsp:txBody>
      <dsp:txXfrm>
        <a:off x="3840806" y="1358907"/>
        <a:ext cx="955490" cy="477745"/>
      </dsp:txXfrm>
    </dsp:sp>
    <dsp:sp modelId="{762773A2-AC8E-41C3-B17F-E664596D5898}">
      <dsp:nvSpPr>
        <dsp:cNvPr id="0" name=""/>
        <dsp:cNvSpPr/>
      </dsp:nvSpPr>
      <dsp:spPr>
        <a:xfrm>
          <a:off x="4079679" y="2037305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Mô tả sản phẩm</a:t>
          </a:r>
          <a:endParaRPr lang="en-GB" sz="1100" kern="1200"/>
        </a:p>
      </dsp:txBody>
      <dsp:txXfrm>
        <a:off x="4079679" y="2037305"/>
        <a:ext cx="955490" cy="477745"/>
      </dsp:txXfrm>
    </dsp:sp>
    <dsp:sp modelId="{071A889A-1A2E-4A08-B357-328D75A6615E}">
      <dsp:nvSpPr>
        <dsp:cNvPr id="0" name=""/>
        <dsp:cNvSpPr/>
      </dsp:nvSpPr>
      <dsp:spPr>
        <a:xfrm>
          <a:off x="4079679" y="2715703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hiển thị Giá tiền</a:t>
          </a:r>
          <a:endParaRPr lang="en-GB" sz="1100" kern="1200"/>
        </a:p>
      </dsp:txBody>
      <dsp:txXfrm>
        <a:off x="4079679" y="2715703"/>
        <a:ext cx="955490" cy="477745"/>
      </dsp:txXfrm>
    </dsp:sp>
    <dsp:sp modelId="{598CECE6-9250-42D6-BCEE-86A4D4A57517}">
      <dsp:nvSpPr>
        <dsp:cNvPr id="0" name=""/>
        <dsp:cNvSpPr/>
      </dsp:nvSpPr>
      <dsp:spPr>
        <a:xfrm>
          <a:off x="4079679" y="3394102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Số lượng sản phẩm</a:t>
          </a:r>
          <a:endParaRPr lang="en-GB" sz="1100" kern="1200"/>
        </a:p>
      </dsp:txBody>
      <dsp:txXfrm>
        <a:off x="4079679" y="3394102"/>
        <a:ext cx="955490" cy="477745"/>
      </dsp:txXfrm>
    </dsp:sp>
    <dsp:sp modelId="{CFCF3CB7-C4B9-4EBE-A82F-E38BE1D7FF31}">
      <dsp:nvSpPr>
        <dsp:cNvPr id="0" name=""/>
        <dsp:cNvSpPr/>
      </dsp:nvSpPr>
      <dsp:spPr>
        <a:xfrm>
          <a:off x="4996950" y="680509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Mua hàng</a:t>
          </a:r>
          <a:endParaRPr lang="en-GB" sz="1100" kern="1200"/>
        </a:p>
      </dsp:txBody>
      <dsp:txXfrm>
        <a:off x="4996950" y="680509"/>
        <a:ext cx="955490" cy="477745"/>
      </dsp:txXfrm>
    </dsp:sp>
    <dsp:sp modelId="{E8E51909-89D7-4FDF-A41F-F47E6E26140B}">
      <dsp:nvSpPr>
        <dsp:cNvPr id="0" name=""/>
        <dsp:cNvSpPr/>
      </dsp:nvSpPr>
      <dsp:spPr>
        <a:xfrm>
          <a:off x="4996950" y="1358907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Giỏ hàng</a:t>
          </a:r>
          <a:endParaRPr lang="en-GB" sz="1100" kern="1200"/>
        </a:p>
      </dsp:txBody>
      <dsp:txXfrm>
        <a:off x="4996950" y="1358907"/>
        <a:ext cx="955490" cy="477745"/>
      </dsp:txXfrm>
    </dsp:sp>
    <dsp:sp modelId="{2A6933C2-3C13-4CFA-8297-1621231D8885}">
      <dsp:nvSpPr>
        <dsp:cNvPr id="0" name=""/>
        <dsp:cNvSpPr/>
      </dsp:nvSpPr>
      <dsp:spPr>
        <a:xfrm>
          <a:off x="5235822" y="2037305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Danh sách sản phẩm</a:t>
          </a:r>
          <a:endParaRPr lang="en-GB" sz="1100" kern="1200"/>
        </a:p>
      </dsp:txBody>
      <dsp:txXfrm>
        <a:off x="5235822" y="2037305"/>
        <a:ext cx="955490" cy="477745"/>
      </dsp:txXfrm>
    </dsp:sp>
    <dsp:sp modelId="{B8AD171D-A37A-4297-AC9F-C683E3FD748E}">
      <dsp:nvSpPr>
        <dsp:cNvPr id="0" name=""/>
        <dsp:cNvSpPr/>
      </dsp:nvSpPr>
      <dsp:spPr>
        <a:xfrm>
          <a:off x="5235822" y="2715703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Tổng giá tiền  các sản phẩm</a:t>
          </a:r>
          <a:endParaRPr lang="en-GB" sz="1100" kern="1200"/>
        </a:p>
      </dsp:txBody>
      <dsp:txXfrm>
        <a:off x="5235822" y="2715703"/>
        <a:ext cx="955490" cy="477745"/>
      </dsp:txXfrm>
    </dsp:sp>
    <dsp:sp modelId="{77573B75-96DB-484C-B3EE-C032D57C4F5B}">
      <dsp:nvSpPr>
        <dsp:cNvPr id="0" name=""/>
        <dsp:cNvSpPr/>
      </dsp:nvSpPr>
      <dsp:spPr>
        <a:xfrm>
          <a:off x="5235822" y="3394102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Thanh toán và tiếp tục mua hàng</a:t>
          </a:r>
          <a:endParaRPr lang="en-GB" sz="1100" kern="1200"/>
        </a:p>
      </dsp:txBody>
      <dsp:txXfrm>
        <a:off x="5235822" y="3394102"/>
        <a:ext cx="955490" cy="477745"/>
      </dsp:txXfrm>
    </dsp:sp>
    <dsp:sp modelId="{4DDBBC14-184D-4F15-9CA4-3A45AAB2999A}">
      <dsp:nvSpPr>
        <dsp:cNvPr id="0" name=""/>
        <dsp:cNvSpPr/>
      </dsp:nvSpPr>
      <dsp:spPr>
        <a:xfrm>
          <a:off x="5235822" y="4072500"/>
          <a:ext cx="955490" cy="477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100" kern="1200"/>
            <a:t>Thông tin khách hàng</a:t>
          </a:r>
          <a:endParaRPr lang="en-GB" sz="1100" kern="1200"/>
        </a:p>
      </dsp:txBody>
      <dsp:txXfrm>
        <a:off x="5235822" y="4072500"/>
        <a:ext cx="955490" cy="477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5a5c374d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5a5c374d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5a5c374d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5a5c374d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27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5a5c374d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5a5c374d8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64125" y="2658775"/>
            <a:ext cx="59106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664149" y="5444825"/>
            <a:ext cx="59106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-916634">
            <a:off x="2194201" y="1098433"/>
            <a:ext cx="5629871" cy="4280343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16" name="Google Shape;16;p2"/>
          <p:cNvSpPr/>
          <p:nvPr/>
        </p:nvSpPr>
        <p:spPr>
          <a:xfrm rot="-3223370">
            <a:off x="995854" y="3996178"/>
            <a:ext cx="499875" cy="2530331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3304665" flipH="1">
            <a:off x="1346085" y="3488853"/>
            <a:ext cx="577562" cy="2705477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4824073">
            <a:off x="1233941" y="3402586"/>
            <a:ext cx="767733" cy="2752787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3633683">
            <a:off x="1317697" y="3578576"/>
            <a:ext cx="846612" cy="3490242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7496716" y="64995"/>
            <a:ext cx="3149789" cy="2394758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21" name="Google Shape;21;p2"/>
          <p:cNvSpPr/>
          <p:nvPr/>
        </p:nvSpPr>
        <p:spPr>
          <a:xfrm rot="4913115" flipH="1">
            <a:off x="11166451" y="1904430"/>
            <a:ext cx="279684" cy="1415740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rot="4994410">
            <a:off x="11063644" y="1545638"/>
            <a:ext cx="323150" cy="1513736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6513817" flipH="1">
            <a:off x="11035391" y="1506023"/>
            <a:ext cx="429553" cy="1540207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 rot="5323427" flipH="1">
            <a:off x="10808711" y="1535877"/>
            <a:ext cx="473686" cy="1952818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-3068711" flipH="1">
            <a:off x="407940" y="562434"/>
            <a:ext cx="3383986" cy="2433710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26" name="Google Shape;26;p2"/>
          <p:cNvSpPr/>
          <p:nvPr/>
        </p:nvSpPr>
        <p:spPr>
          <a:xfrm rot="2611246" flipH="1">
            <a:off x="4663183" y="202841"/>
            <a:ext cx="279662" cy="1415630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 rot="2692541">
            <a:off x="4385626" y="-38722"/>
            <a:ext cx="323125" cy="1513618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 rot="4211948" flipH="1">
            <a:off x="4335617" y="-88122"/>
            <a:ext cx="429519" cy="1540087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 rot="3021558" flipH="1">
            <a:off x="4299696" y="17728"/>
            <a:ext cx="473649" cy="1952666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002800" y="2775200"/>
            <a:ext cx="10773900" cy="1215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 rot="2900982">
            <a:off x="707533" y="3506502"/>
            <a:ext cx="3515447" cy="3472490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34" name="Google Shape;34;p3"/>
          <p:cNvSpPr/>
          <p:nvPr/>
        </p:nvSpPr>
        <p:spPr>
          <a:xfrm rot="5714962" flipH="1">
            <a:off x="4547042" y="4960002"/>
            <a:ext cx="304422" cy="1540963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 rot="5796257">
            <a:off x="4515471" y="4558209"/>
            <a:ext cx="351733" cy="1647626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 rot="7315664" flipH="1">
            <a:off x="4490620" y="4522144"/>
            <a:ext cx="467547" cy="1676438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 rot="6125274" flipH="1">
            <a:off x="4190507" y="4496201"/>
            <a:ext cx="515584" cy="2125545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3822001" y="593375"/>
            <a:ext cx="7954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15600" y="2636127"/>
            <a:ext cx="5333400" cy="345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6443269" y="2636127"/>
            <a:ext cx="5333400" cy="345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5"/>
          <p:cNvSpPr/>
          <p:nvPr/>
        </p:nvSpPr>
        <p:spPr>
          <a:xfrm rot="1507624">
            <a:off x="387597" y="-41575"/>
            <a:ext cx="2387742" cy="2358413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58" name="Google Shape;58;p5"/>
          <p:cNvSpPr/>
          <p:nvPr/>
        </p:nvSpPr>
        <p:spPr>
          <a:xfrm rot="4321744" flipH="1">
            <a:off x="3004233" y="320544"/>
            <a:ext cx="206716" cy="1046383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 rot="4403039">
            <a:off x="2889938" y="68995"/>
            <a:ext cx="238842" cy="1118812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 rot="5922446" flipH="1">
            <a:off x="2865447" y="36847"/>
            <a:ext cx="317485" cy="1138376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 rot="4732056" flipH="1">
            <a:off x="2730016" y="82223"/>
            <a:ext cx="350105" cy="1443340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4105325" y="593375"/>
            <a:ext cx="7680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1149250" y="2076650"/>
            <a:ext cx="3239100" cy="40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4809930" y="2076650"/>
            <a:ext cx="3239100" cy="40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8470624" y="2076650"/>
            <a:ext cx="3239100" cy="40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68" name="Google Shape;68;p6"/>
          <p:cNvSpPr/>
          <p:nvPr/>
        </p:nvSpPr>
        <p:spPr>
          <a:xfrm rot="1507624">
            <a:off x="387597" y="-41575"/>
            <a:ext cx="2387742" cy="2358413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69" name="Google Shape;69;p6"/>
          <p:cNvSpPr/>
          <p:nvPr/>
        </p:nvSpPr>
        <p:spPr>
          <a:xfrm rot="4321744" flipH="1">
            <a:off x="3004233" y="320544"/>
            <a:ext cx="206716" cy="1046383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 rot="4403039">
            <a:off x="2889938" y="68995"/>
            <a:ext cx="238842" cy="1118812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 rot="5922446" flipH="1">
            <a:off x="2865447" y="36847"/>
            <a:ext cx="317485" cy="1138376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 rot="4732056" flipH="1">
            <a:off x="2730016" y="82223"/>
            <a:ext cx="350105" cy="1443340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5140004" y="740800"/>
            <a:ext cx="65988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5140004" y="1852800"/>
            <a:ext cx="65988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8"/>
          <p:cNvSpPr/>
          <p:nvPr/>
        </p:nvSpPr>
        <p:spPr>
          <a:xfrm rot="1507624">
            <a:off x="387597" y="-41575"/>
            <a:ext cx="2387742" cy="2358413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86" name="Google Shape;86;p8"/>
          <p:cNvSpPr/>
          <p:nvPr/>
        </p:nvSpPr>
        <p:spPr>
          <a:xfrm rot="4321744" flipH="1">
            <a:off x="3004233" y="320544"/>
            <a:ext cx="206716" cy="1046383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 rot="4403039">
            <a:off x="2889938" y="68995"/>
            <a:ext cx="238842" cy="1118812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 rot="5922446" flipH="1">
            <a:off x="2865447" y="36847"/>
            <a:ext cx="317485" cy="1138376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 rot="4732056" flipH="1">
            <a:off x="2730016" y="82223"/>
            <a:ext cx="350105" cy="1443340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394077" y="740800"/>
            <a:ext cx="69045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2394077" y="1852800"/>
            <a:ext cx="69045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9"/>
          <p:cNvSpPr/>
          <p:nvPr/>
        </p:nvSpPr>
        <p:spPr>
          <a:xfrm rot="-2900709" flipH="1">
            <a:off x="9362438" y="4604739"/>
            <a:ext cx="2387750" cy="2358654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95" name="Google Shape;95;p9"/>
          <p:cNvSpPr/>
          <p:nvPr/>
        </p:nvSpPr>
        <p:spPr>
          <a:xfrm rot="-5714777">
            <a:off x="8935053" y="5592537"/>
            <a:ext cx="206742" cy="1046513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 rot="-5796072" flipH="1">
            <a:off x="8924377" y="5319668"/>
            <a:ext cx="238872" cy="1118951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 rot="-7315479">
            <a:off x="8862602" y="5295174"/>
            <a:ext cx="317525" cy="1138518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/>
          <p:nvPr/>
        </p:nvSpPr>
        <p:spPr>
          <a:xfrm rot="-6125089">
            <a:off x="9033787" y="5277565"/>
            <a:ext cx="350148" cy="1443520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 rot="2408211" flipH="1">
            <a:off x="-1131037" y="993656"/>
            <a:ext cx="3902059" cy="3156344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100" name="Google Shape;100;p9"/>
          <p:cNvSpPr/>
          <p:nvPr/>
        </p:nvSpPr>
        <p:spPr>
          <a:xfrm rot="7785743" flipH="1">
            <a:off x="1452968" y="4874216"/>
            <a:ext cx="431968" cy="2140064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/>
          <p:nvPr/>
        </p:nvSpPr>
        <p:spPr>
          <a:xfrm rot="7864995">
            <a:off x="1688506" y="4392006"/>
            <a:ext cx="499888" cy="2284425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 rot="9309054" flipH="1">
            <a:off x="1656431" y="4396392"/>
            <a:ext cx="678349" cy="2272297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/>
          <p:nvPr/>
        </p:nvSpPr>
        <p:spPr>
          <a:xfrm rot="8183289" flipH="1">
            <a:off x="1135458" y="4102986"/>
            <a:ext cx="737177" cy="2928254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033523" y="563600"/>
            <a:ext cx="8490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0"/>
          <p:cNvSpPr/>
          <p:nvPr/>
        </p:nvSpPr>
        <p:spPr>
          <a:xfrm rot="2408211" flipH="1">
            <a:off x="-1131037" y="993656"/>
            <a:ext cx="3902059" cy="3156344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108" name="Google Shape;108;p10"/>
          <p:cNvSpPr/>
          <p:nvPr/>
        </p:nvSpPr>
        <p:spPr>
          <a:xfrm rot="7785743" flipH="1">
            <a:off x="1452968" y="4874216"/>
            <a:ext cx="431968" cy="2140064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 rot="7864995">
            <a:off x="1688506" y="4392006"/>
            <a:ext cx="499888" cy="2284425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 rot="9309054" flipH="1">
            <a:off x="1656431" y="4396392"/>
            <a:ext cx="678349" cy="2272297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 rot="8183289" flipH="1">
            <a:off x="1135458" y="4102986"/>
            <a:ext cx="737177" cy="2928254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1021100" y="1123500"/>
            <a:ext cx="10755600" cy="2446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128" name="Google Shape;128;p12"/>
          <p:cNvSpPr/>
          <p:nvPr/>
        </p:nvSpPr>
        <p:spPr>
          <a:xfrm rot="-2992117" flipH="1">
            <a:off x="6630592" y="3227666"/>
            <a:ext cx="4132213" cy="4801563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129" name="Google Shape;129;p12"/>
          <p:cNvSpPr/>
          <p:nvPr/>
        </p:nvSpPr>
        <p:spPr>
          <a:xfrm rot="-4453020">
            <a:off x="4393111" y="4775732"/>
            <a:ext cx="432001" cy="2139997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 rot="-4532262" flipH="1">
            <a:off x="4544785" y="4249327"/>
            <a:ext cx="499928" cy="2284347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 rot="-5976117">
            <a:off x="4424595" y="4207328"/>
            <a:ext cx="678412" cy="2272176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 rot="-4850515">
            <a:off x="4644744" y="4304292"/>
            <a:ext cx="737241" cy="2928128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7" name="Google Shape;137;p13"/>
          <p:cNvSpPr/>
          <p:nvPr/>
        </p:nvSpPr>
        <p:spPr>
          <a:xfrm rot="1507624">
            <a:off x="387597" y="-41575"/>
            <a:ext cx="2387742" cy="2358413"/>
          </a:xfrm>
          <a:custGeom>
            <a:avLst/>
            <a:gdLst/>
            <a:ahLst/>
            <a:cxnLst/>
            <a:rect l="l" t="t" r="r" b="b"/>
            <a:pathLst>
              <a:path w="225186" h="171207" extrusionOk="0">
                <a:moveTo>
                  <a:pt x="1010" y="153821"/>
                </a:moveTo>
                <a:cubicBezTo>
                  <a:pt x="-2724" y="156310"/>
                  <a:pt x="5319" y="162009"/>
                  <a:pt x="8876" y="164745"/>
                </a:cubicBezTo>
                <a:cubicBezTo>
                  <a:pt x="18056" y="171807"/>
                  <a:pt x="32569" y="172786"/>
                  <a:pt x="43398" y="168678"/>
                </a:cubicBezTo>
                <a:cubicBezTo>
                  <a:pt x="57437" y="163353"/>
                  <a:pt x="65328" y="141504"/>
                  <a:pt x="60878" y="127164"/>
                </a:cubicBezTo>
                <a:cubicBezTo>
                  <a:pt x="57338" y="115758"/>
                  <a:pt x="41290" y="105816"/>
                  <a:pt x="29851" y="109248"/>
                </a:cubicBezTo>
                <a:cubicBezTo>
                  <a:pt x="23337" y="111202"/>
                  <a:pt x="23505" y="123174"/>
                  <a:pt x="26355" y="129349"/>
                </a:cubicBezTo>
                <a:cubicBezTo>
                  <a:pt x="31996" y="141572"/>
                  <a:pt x="45817" y="150950"/>
                  <a:pt x="59130" y="152947"/>
                </a:cubicBezTo>
                <a:cubicBezTo>
                  <a:pt x="73756" y="155141"/>
                  <a:pt x="91625" y="150831"/>
                  <a:pt x="101518" y="139837"/>
                </a:cubicBezTo>
                <a:cubicBezTo>
                  <a:pt x="118373" y="121107"/>
                  <a:pt x="125192" y="88808"/>
                  <a:pt x="115501" y="65549"/>
                </a:cubicBezTo>
                <a:cubicBezTo>
                  <a:pt x="111539" y="56039"/>
                  <a:pt x="102861" y="47753"/>
                  <a:pt x="93215" y="44136"/>
                </a:cubicBezTo>
                <a:cubicBezTo>
                  <a:pt x="83508" y="40496"/>
                  <a:pt x="64295" y="42977"/>
                  <a:pt x="63500" y="53313"/>
                </a:cubicBezTo>
                <a:cubicBezTo>
                  <a:pt x="62250" y="69560"/>
                  <a:pt x="80296" y="86387"/>
                  <a:pt x="96274" y="89583"/>
                </a:cubicBezTo>
                <a:cubicBezTo>
                  <a:pt x="130069" y="96342"/>
                  <a:pt x="165894" y="68357"/>
                  <a:pt x="188041" y="41951"/>
                </a:cubicBezTo>
                <a:cubicBezTo>
                  <a:pt x="200043" y="27640"/>
                  <a:pt x="207844" y="6937"/>
                  <a:pt x="225186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miter lim="8000"/>
            <a:headEnd type="none" w="sm" len="sm"/>
            <a:tailEnd type="none" w="sm" len="sm"/>
          </a:ln>
        </p:spPr>
      </p:sp>
      <p:sp>
        <p:nvSpPr>
          <p:cNvPr id="138" name="Google Shape;138;p13"/>
          <p:cNvSpPr/>
          <p:nvPr/>
        </p:nvSpPr>
        <p:spPr>
          <a:xfrm rot="4321744" flipH="1">
            <a:off x="3004233" y="320544"/>
            <a:ext cx="206716" cy="1046383"/>
          </a:xfrm>
          <a:custGeom>
            <a:avLst/>
            <a:gdLst/>
            <a:ahLst/>
            <a:cxnLst/>
            <a:rect l="l" t="t" r="r" b="b"/>
            <a:pathLst>
              <a:path w="485810" h="2459136" fill="none" extrusionOk="0">
                <a:moveTo>
                  <a:pt x="0" y="2192172"/>
                </a:moveTo>
                <a:cubicBezTo>
                  <a:pt x="56121" y="2058190"/>
                  <a:pt x="73990" y="1761201"/>
                  <a:pt x="113881" y="1644129"/>
                </a:cubicBezTo>
                <a:cubicBezTo>
                  <a:pt x="153772" y="1527057"/>
                  <a:pt x="175414" y="1313329"/>
                  <a:pt x="223207" y="1118008"/>
                </a:cubicBezTo>
                <a:cubicBezTo>
                  <a:pt x="271000" y="922687"/>
                  <a:pt x="327977" y="708544"/>
                  <a:pt x="341644" y="548043"/>
                </a:cubicBezTo>
                <a:cubicBezTo>
                  <a:pt x="355310" y="387542"/>
                  <a:pt x="388381" y="228335"/>
                  <a:pt x="455525" y="0"/>
                </a:cubicBezTo>
                <a:cubicBezTo>
                  <a:pt x="446930" y="144540"/>
                  <a:pt x="470773" y="348565"/>
                  <a:pt x="463702" y="663967"/>
                </a:cubicBezTo>
                <a:cubicBezTo>
                  <a:pt x="456631" y="979369"/>
                  <a:pt x="481634" y="1161676"/>
                  <a:pt x="471576" y="1303342"/>
                </a:cubicBezTo>
                <a:cubicBezTo>
                  <a:pt x="461518" y="1445008"/>
                  <a:pt x="522658" y="1939936"/>
                  <a:pt x="485810" y="2459136"/>
                </a:cubicBezTo>
                <a:cubicBezTo>
                  <a:pt x="272153" y="2361375"/>
                  <a:pt x="113026" y="2225207"/>
                  <a:pt x="0" y="2192172"/>
                </a:cubicBezTo>
                <a:close/>
              </a:path>
              <a:path w="485810" h="2459136" extrusionOk="0">
                <a:moveTo>
                  <a:pt x="0" y="2192172"/>
                </a:moveTo>
                <a:cubicBezTo>
                  <a:pt x="28089" y="1932159"/>
                  <a:pt x="65653" y="1797720"/>
                  <a:pt x="109326" y="1666051"/>
                </a:cubicBezTo>
                <a:cubicBezTo>
                  <a:pt x="152999" y="1534382"/>
                  <a:pt x="185742" y="1372515"/>
                  <a:pt x="209541" y="1183773"/>
                </a:cubicBezTo>
                <a:cubicBezTo>
                  <a:pt x="233340" y="995031"/>
                  <a:pt x="285323" y="854573"/>
                  <a:pt x="332533" y="591886"/>
                </a:cubicBezTo>
                <a:cubicBezTo>
                  <a:pt x="379743" y="329199"/>
                  <a:pt x="421236" y="262654"/>
                  <a:pt x="455525" y="0"/>
                </a:cubicBezTo>
                <a:cubicBezTo>
                  <a:pt x="437295" y="142633"/>
                  <a:pt x="469333" y="306531"/>
                  <a:pt x="462793" y="590193"/>
                </a:cubicBezTo>
                <a:cubicBezTo>
                  <a:pt x="456253" y="873855"/>
                  <a:pt x="485813" y="915704"/>
                  <a:pt x="469759" y="1155794"/>
                </a:cubicBezTo>
                <a:cubicBezTo>
                  <a:pt x="453705" y="1395884"/>
                  <a:pt x="498317" y="1500302"/>
                  <a:pt x="477330" y="1770578"/>
                </a:cubicBezTo>
                <a:cubicBezTo>
                  <a:pt x="456343" y="2040854"/>
                  <a:pt x="493905" y="2317218"/>
                  <a:pt x="485810" y="2459136"/>
                </a:cubicBezTo>
                <a:cubicBezTo>
                  <a:pt x="310281" y="2341836"/>
                  <a:pt x="132696" y="2241651"/>
                  <a:pt x="0" y="21921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 rot="4403039">
            <a:off x="2889938" y="68995"/>
            <a:ext cx="238842" cy="1118812"/>
          </a:xfrm>
          <a:custGeom>
            <a:avLst/>
            <a:gdLst/>
            <a:ahLst/>
            <a:cxnLst/>
            <a:rect l="l" t="t" r="r" b="b"/>
            <a:pathLst>
              <a:path w="562269" h="2633841" fill="none" extrusionOk="0">
                <a:moveTo>
                  <a:pt x="0" y="2633841"/>
                </a:moveTo>
                <a:cubicBezTo>
                  <a:pt x="15821" y="2490214"/>
                  <a:pt x="64385" y="2224111"/>
                  <a:pt x="129322" y="2028058"/>
                </a:cubicBezTo>
                <a:cubicBezTo>
                  <a:pt x="194259" y="1832005"/>
                  <a:pt x="236210" y="1576908"/>
                  <a:pt x="269889" y="1369597"/>
                </a:cubicBezTo>
                <a:cubicBezTo>
                  <a:pt x="303568" y="1162286"/>
                  <a:pt x="370665" y="936599"/>
                  <a:pt x="416079" y="684799"/>
                </a:cubicBezTo>
                <a:cubicBezTo>
                  <a:pt x="461493" y="432999"/>
                  <a:pt x="476062" y="272464"/>
                  <a:pt x="562269" y="0"/>
                </a:cubicBezTo>
                <a:cubicBezTo>
                  <a:pt x="544726" y="159491"/>
                  <a:pt x="567205" y="447944"/>
                  <a:pt x="555300" y="561177"/>
                </a:cubicBezTo>
                <a:cubicBezTo>
                  <a:pt x="543395" y="674410"/>
                  <a:pt x="530515" y="1111597"/>
                  <a:pt x="546746" y="1249895"/>
                </a:cubicBezTo>
                <a:cubicBezTo>
                  <a:pt x="562977" y="1388193"/>
                  <a:pt x="539219" y="1679434"/>
                  <a:pt x="539143" y="1862088"/>
                </a:cubicBezTo>
                <a:cubicBezTo>
                  <a:pt x="539067" y="2044742"/>
                  <a:pt x="566667" y="2319578"/>
                  <a:pt x="530590" y="2550806"/>
                </a:cubicBezTo>
                <a:cubicBezTo>
                  <a:pt x="324329" y="2558931"/>
                  <a:pt x="118414" y="2623565"/>
                  <a:pt x="0" y="2633841"/>
                </a:cubicBezTo>
                <a:close/>
              </a:path>
              <a:path w="562269" h="2633841" extrusionOk="0">
                <a:moveTo>
                  <a:pt x="0" y="2633841"/>
                </a:moveTo>
                <a:cubicBezTo>
                  <a:pt x="27127" y="2430983"/>
                  <a:pt x="101947" y="2290903"/>
                  <a:pt x="129322" y="2028058"/>
                </a:cubicBezTo>
                <a:cubicBezTo>
                  <a:pt x="156696" y="1765213"/>
                  <a:pt x="236278" y="1523397"/>
                  <a:pt x="275512" y="1343259"/>
                </a:cubicBezTo>
                <a:cubicBezTo>
                  <a:pt x="314746" y="1163121"/>
                  <a:pt x="376979" y="919089"/>
                  <a:pt x="410456" y="711137"/>
                </a:cubicBezTo>
                <a:cubicBezTo>
                  <a:pt x="443933" y="503185"/>
                  <a:pt x="530786" y="235327"/>
                  <a:pt x="562269" y="0"/>
                </a:cubicBezTo>
                <a:cubicBezTo>
                  <a:pt x="576706" y="285375"/>
                  <a:pt x="531923" y="496640"/>
                  <a:pt x="554032" y="663210"/>
                </a:cubicBezTo>
                <a:cubicBezTo>
                  <a:pt x="576141" y="829780"/>
                  <a:pt x="569964" y="999979"/>
                  <a:pt x="546430" y="1275403"/>
                </a:cubicBezTo>
                <a:cubicBezTo>
                  <a:pt x="522896" y="1550827"/>
                  <a:pt x="536754" y="1635956"/>
                  <a:pt x="538510" y="1913105"/>
                </a:cubicBezTo>
                <a:cubicBezTo>
                  <a:pt x="540266" y="2190254"/>
                  <a:pt x="514293" y="2405773"/>
                  <a:pt x="530590" y="2550806"/>
                </a:cubicBezTo>
                <a:cubicBezTo>
                  <a:pt x="325668" y="2591286"/>
                  <a:pt x="161010" y="2623067"/>
                  <a:pt x="0" y="263384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35000">
                <a:schemeClr val="accent6"/>
              </a:gs>
              <a:gs pos="54000">
                <a:schemeClr val="accent6"/>
              </a:gs>
              <a:gs pos="86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 w="19050" cap="flat" cmpd="sng">
            <a:solidFill>
              <a:srgbClr val="6F62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 rot="5922446" flipH="1">
            <a:off x="2865447" y="36847"/>
            <a:ext cx="317485" cy="1138376"/>
          </a:xfrm>
          <a:custGeom>
            <a:avLst/>
            <a:gdLst/>
            <a:ahLst/>
            <a:cxnLst/>
            <a:rect l="l" t="t" r="r" b="b"/>
            <a:pathLst>
              <a:path w="747557" h="2680444" fill="none" extrusionOk="0">
                <a:moveTo>
                  <a:pt x="0" y="2680444"/>
                </a:moveTo>
                <a:cubicBezTo>
                  <a:pt x="45662" y="2382101"/>
                  <a:pt x="115217" y="2182161"/>
                  <a:pt x="158310" y="2010333"/>
                </a:cubicBezTo>
                <a:cubicBezTo>
                  <a:pt x="201403" y="1838505"/>
                  <a:pt x="255771" y="1474252"/>
                  <a:pt x="322951" y="1313418"/>
                </a:cubicBezTo>
                <a:cubicBezTo>
                  <a:pt x="390131" y="1152584"/>
                  <a:pt x="444983" y="927829"/>
                  <a:pt x="474929" y="670111"/>
                </a:cubicBezTo>
                <a:cubicBezTo>
                  <a:pt x="504874" y="412393"/>
                  <a:pt x="582557" y="144214"/>
                  <a:pt x="633238" y="0"/>
                </a:cubicBezTo>
                <a:cubicBezTo>
                  <a:pt x="671945" y="172723"/>
                  <a:pt x="624599" y="334752"/>
                  <a:pt x="664104" y="640793"/>
                </a:cubicBezTo>
                <a:cubicBezTo>
                  <a:pt x="703609" y="946834"/>
                  <a:pt x="658221" y="968054"/>
                  <a:pt x="693827" y="1257853"/>
                </a:cubicBezTo>
                <a:cubicBezTo>
                  <a:pt x="729433" y="1547652"/>
                  <a:pt x="765735" y="2016167"/>
                  <a:pt x="747557" y="2373308"/>
                </a:cubicBezTo>
                <a:cubicBezTo>
                  <a:pt x="622371" y="2432716"/>
                  <a:pt x="559949" y="2435257"/>
                  <a:pt x="396205" y="2517662"/>
                </a:cubicBezTo>
                <a:cubicBezTo>
                  <a:pt x="232461" y="2600067"/>
                  <a:pt x="110310" y="2631880"/>
                  <a:pt x="0" y="2680444"/>
                </a:cubicBezTo>
                <a:close/>
              </a:path>
              <a:path w="747557" h="2680444" extrusionOk="0">
                <a:moveTo>
                  <a:pt x="0" y="2680444"/>
                </a:moveTo>
                <a:cubicBezTo>
                  <a:pt x="45668" y="2544774"/>
                  <a:pt x="91638" y="2184732"/>
                  <a:pt x="151977" y="2037137"/>
                </a:cubicBezTo>
                <a:cubicBezTo>
                  <a:pt x="212316" y="1889542"/>
                  <a:pt x="238731" y="1659294"/>
                  <a:pt x="291289" y="1447440"/>
                </a:cubicBezTo>
                <a:cubicBezTo>
                  <a:pt x="343847" y="1235586"/>
                  <a:pt x="369128" y="1011154"/>
                  <a:pt x="462264" y="723720"/>
                </a:cubicBezTo>
                <a:cubicBezTo>
                  <a:pt x="555399" y="436286"/>
                  <a:pt x="583414" y="291614"/>
                  <a:pt x="633238" y="0"/>
                </a:cubicBezTo>
                <a:cubicBezTo>
                  <a:pt x="652872" y="159158"/>
                  <a:pt x="619290" y="300937"/>
                  <a:pt x="660675" y="569594"/>
                </a:cubicBezTo>
                <a:cubicBezTo>
                  <a:pt x="702060" y="838251"/>
                  <a:pt x="670393" y="996932"/>
                  <a:pt x="686968" y="1115455"/>
                </a:cubicBezTo>
                <a:cubicBezTo>
                  <a:pt x="703543" y="1233978"/>
                  <a:pt x="700881" y="1479044"/>
                  <a:pt x="715548" y="1708782"/>
                </a:cubicBezTo>
                <a:cubicBezTo>
                  <a:pt x="730215" y="1938520"/>
                  <a:pt x="715247" y="2151235"/>
                  <a:pt x="747557" y="2373308"/>
                </a:cubicBezTo>
                <a:cubicBezTo>
                  <a:pt x="629629" y="2432669"/>
                  <a:pt x="506495" y="2463977"/>
                  <a:pt x="388730" y="2520733"/>
                </a:cubicBezTo>
                <a:cubicBezTo>
                  <a:pt x="270965" y="2577490"/>
                  <a:pt x="137458" y="2620842"/>
                  <a:pt x="0" y="268044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4732056" flipH="1">
            <a:off x="2730016" y="82223"/>
            <a:ext cx="350105" cy="1443340"/>
          </a:xfrm>
          <a:custGeom>
            <a:avLst/>
            <a:gdLst/>
            <a:ahLst/>
            <a:cxnLst/>
            <a:rect l="l" t="t" r="r" b="b"/>
            <a:pathLst>
              <a:path w="823210" h="3393764" fill="none" extrusionOk="0">
                <a:moveTo>
                  <a:pt x="0" y="3393764"/>
                </a:moveTo>
                <a:cubicBezTo>
                  <a:pt x="47806" y="3237535"/>
                  <a:pt x="95111" y="2988343"/>
                  <a:pt x="100957" y="2816824"/>
                </a:cubicBezTo>
                <a:cubicBezTo>
                  <a:pt x="106804" y="2645305"/>
                  <a:pt x="175207" y="2286836"/>
                  <a:pt x="231608" y="2070196"/>
                </a:cubicBezTo>
                <a:cubicBezTo>
                  <a:pt x="288009" y="1853556"/>
                  <a:pt x="320071" y="1541046"/>
                  <a:pt x="362259" y="1323568"/>
                </a:cubicBezTo>
                <a:cubicBezTo>
                  <a:pt x="404446" y="1106090"/>
                  <a:pt x="437694" y="1006389"/>
                  <a:pt x="463216" y="746628"/>
                </a:cubicBezTo>
                <a:cubicBezTo>
                  <a:pt x="488738" y="486867"/>
                  <a:pt x="508791" y="294471"/>
                  <a:pt x="593867" y="0"/>
                </a:cubicBezTo>
                <a:cubicBezTo>
                  <a:pt x="646675" y="263018"/>
                  <a:pt x="652782" y="569613"/>
                  <a:pt x="655790" y="750250"/>
                </a:cubicBezTo>
                <a:cubicBezTo>
                  <a:pt x="658797" y="930887"/>
                  <a:pt x="687100" y="1163256"/>
                  <a:pt x="708539" y="1389352"/>
                </a:cubicBezTo>
                <a:cubicBezTo>
                  <a:pt x="729978" y="1615448"/>
                  <a:pt x="738774" y="1927594"/>
                  <a:pt x="768168" y="2111814"/>
                </a:cubicBezTo>
                <a:cubicBezTo>
                  <a:pt x="797562" y="2296034"/>
                  <a:pt x="775829" y="2531441"/>
                  <a:pt x="823210" y="2778703"/>
                </a:cubicBezTo>
                <a:cubicBezTo>
                  <a:pt x="661669" y="2926442"/>
                  <a:pt x="494744" y="3030314"/>
                  <a:pt x="395141" y="3098535"/>
                </a:cubicBezTo>
                <a:cubicBezTo>
                  <a:pt x="295538" y="3166756"/>
                  <a:pt x="105289" y="3335289"/>
                  <a:pt x="0" y="3393764"/>
                </a:cubicBezTo>
                <a:close/>
              </a:path>
              <a:path w="823210" h="3393764" extrusionOk="0">
                <a:moveTo>
                  <a:pt x="0" y="3393764"/>
                </a:moveTo>
                <a:cubicBezTo>
                  <a:pt x="41117" y="3206629"/>
                  <a:pt x="102903" y="2988436"/>
                  <a:pt x="112835" y="2748949"/>
                </a:cubicBezTo>
                <a:cubicBezTo>
                  <a:pt x="122767" y="2509462"/>
                  <a:pt x="194908" y="2277919"/>
                  <a:pt x="225669" y="2104134"/>
                </a:cubicBezTo>
                <a:cubicBezTo>
                  <a:pt x="256431" y="1930350"/>
                  <a:pt x="291664" y="1629052"/>
                  <a:pt x="350382" y="1391443"/>
                </a:cubicBezTo>
                <a:cubicBezTo>
                  <a:pt x="409100" y="1153834"/>
                  <a:pt x="432031" y="983394"/>
                  <a:pt x="463216" y="746628"/>
                </a:cubicBezTo>
                <a:cubicBezTo>
                  <a:pt x="494401" y="509862"/>
                  <a:pt x="538047" y="151383"/>
                  <a:pt x="593867" y="0"/>
                </a:cubicBezTo>
                <a:cubicBezTo>
                  <a:pt x="604935" y="276666"/>
                  <a:pt x="629955" y="522300"/>
                  <a:pt x="651203" y="694676"/>
                </a:cubicBezTo>
                <a:cubicBezTo>
                  <a:pt x="672451" y="867052"/>
                  <a:pt x="667808" y="1088957"/>
                  <a:pt x="710832" y="1417139"/>
                </a:cubicBezTo>
                <a:cubicBezTo>
                  <a:pt x="753857" y="1745321"/>
                  <a:pt x="717323" y="1870130"/>
                  <a:pt x="772755" y="2167388"/>
                </a:cubicBezTo>
                <a:cubicBezTo>
                  <a:pt x="828187" y="2464646"/>
                  <a:pt x="778957" y="2573507"/>
                  <a:pt x="823210" y="2778703"/>
                </a:cubicBezTo>
                <a:cubicBezTo>
                  <a:pt x="653155" y="2908405"/>
                  <a:pt x="604728" y="2920000"/>
                  <a:pt x="419837" y="3080083"/>
                </a:cubicBezTo>
                <a:cubicBezTo>
                  <a:pt x="234946" y="3240166"/>
                  <a:pt x="174533" y="3241157"/>
                  <a:pt x="0" y="33937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41000">
                <a:schemeClr val="accent3"/>
              </a:gs>
              <a:gs pos="75000">
                <a:schemeClr val="accent4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706500" y="0"/>
          <a:ext cx="11485500" cy="7131780"/>
        </p:xfrm>
        <a:graphic>
          <a:graphicData uri="http://schemas.openxmlformats.org/drawingml/2006/table">
            <a:tbl>
              <a:tblPr>
                <a:noFill/>
                <a:tableStyleId>{FB5D9A04-3436-4978-A70C-D2C75D20C897}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ndrina Solid"/>
              <a:buNone/>
              <a:defRPr sz="48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●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marL="914400" lvl="1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○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marL="1371600" lvl="2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■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marL="1828800" lvl="3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●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marL="2286000" lvl="4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○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marL="2743200" lvl="5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■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marL="3200400" lvl="6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●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marL="3657600" lvl="7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kko"/>
              <a:buChar char="○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marL="4114800" lvl="8" indent="-4191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3000"/>
              <a:buFont typeface="Dekko"/>
              <a:buChar char="■"/>
              <a:defRPr sz="3000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739147" y="449914"/>
            <a:ext cx="6756190" cy="198617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Lý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Shop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Quần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Áo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" name="Google Shape;473;p27">
            <a:extLst>
              <a:ext uri="{FF2B5EF4-FFF2-40B4-BE49-F238E27FC236}">
                <a16:creationId xmlns:a16="http://schemas.microsoft.com/office/drawing/2014/main" id="{D3E09670-3CB7-4F7E-B348-A4FFC2C34F7B}"/>
              </a:ext>
            </a:extLst>
          </p:cNvPr>
          <p:cNvGrpSpPr/>
          <p:nvPr/>
        </p:nvGrpSpPr>
        <p:grpSpPr>
          <a:xfrm>
            <a:off x="6530237" y="3008446"/>
            <a:ext cx="4610514" cy="3728256"/>
            <a:chOff x="1295330" y="1868507"/>
            <a:chExt cx="4365503" cy="3647530"/>
          </a:xfrm>
        </p:grpSpPr>
        <p:grpSp>
          <p:nvGrpSpPr>
            <p:cNvPr id="4" name="Google Shape;474;p27">
              <a:extLst>
                <a:ext uri="{FF2B5EF4-FFF2-40B4-BE49-F238E27FC236}">
                  <a16:creationId xmlns:a16="http://schemas.microsoft.com/office/drawing/2014/main" id="{DF171898-CC30-4C99-BF4D-B21B6CDCF3AA}"/>
                </a:ext>
              </a:extLst>
            </p:cNvPr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6" name="Google Shape;475;p27">
                <a:extLst>
                  <a:ext uri="{FF2B5EF4-FFF2-40B4-BE49-F238E27FC236}">
                    <a16:creationId xmlns:a16="http://schemas.microsoft.com/office/drawing/2014/main" id="{4C769402-D9E9-4920-9D67-44EDE38717B7}"/>
                  </a:ext>
                </a:extLst>
              </p:cNvPr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10" name="Google Shape;476;p27">
                  <a:extLst>
                    <a:ext uri="{FF2B5EF4-FFF2-40B4-BE49-F238E27FC236}">
                      <a16:creationId xmlns:a16="http://schemas.microsoft.com/office/drawing/2014/main" id="{554BA3F8-7859-40E0-B462-CBDEFEC8CA56}"/>
                    </a:ext>
                  </a:extLst>
                </p:cNvPr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name="adj" fmla="val 142327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477;p27">
                  <a:extLst>
                    <a:ext uri="{FF2B5EF4-FFF2-40B4-BE49-F238E27FC236}">
                      <a16:creationId xmlns:a16="http://schemas.microsoft.com/office/drawing/2014/main" id="{54D598AA-EC2A-43C1-82CF-C3704FC97DDF}"/>
                    </a:ext>
                  </a:extLst>
                </p:cNvPr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name="adj" fmla="val 15083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478;p27">
                  <a:extLst>
                    <a:ext uri="{FF2B5EF4-FFF2-40B4-BE49-F238E27FC236}">
                      <a16:creationId xmlns:a16="http://schemas.microsoft.com/office/drawing/2014/main" id="{6849B65B-3C6F-4654-B108-0B780C96A2D9}"/>
                    </a:ext>
                  </a:extLst>
                </p:cNvPr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name="adj" fmla="val 142327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" name="Google Shape;479;p27">
                <a:extLst>
                  <a:ext uri="{FF2B5EF4-FFF2-40B4-BE49-F238E27FC236}">
                    <a16:creationId xmlns:a16="http://schemas.microsoft.com/office/drawing/2014/main" id="{2C688451-9C66-4DD2-BBF1-381CE4428687}"/>
                  </a:ext>
                </a:extLst>
              </p:cNvPr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8" name="Google Shape;480;p27">
                  <a:extLst>
                    <a:ext uri="{FF2B5EF4-FFF2-40B4-BE49-F238E27FC236}">
                      <a16:creationId xmlns:a16="http://schemas.microsoft.com/office/drawing/2014/main" id="{7CBC3B8A-E57D-4667-99EA-9798397C7853}"/>
                    </a:ext>
                  </a:extLst>
                </p:cNvPr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name="adj" fmla="val 3377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" name="Google Shape;481;p27">
                  <a:extLst>
                    <a:ext uri="{FF2B5EF4-FFF2-40B4-BE49-F238E27FC236}">
                      <a16:creationId xmlns:a16="http://schemas.microsoft.com/office/drawing/2014/main" id="{75D4569A-DB36-45FE-B985-67F6D467CFE9}"/>
                    </a:ext>
                  </a:extLst>
                </p:cNvPr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" name="Google Shape;482;p27">
              <a:extLst>
                <a:ext uri="{FF2B5EF4-FFF2-40B4-BE49-F238E27FC236}">
                  <a16:creationId xmlns:a16="http://schemas.microsoft.com/office/drawing/2014/main" id="{1272573E-C2A9-455B-BE3D-89E5B32514CD}"/>
                </a:ext>
              </a:extLst>
            </p:cNvPr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1A50DDD2-BF10-4921-8590-7BDF9115E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47106"/>
              </p:ext>
            </p:extLst>
          </p:nvPr>
        </p:nvGraphicFramePr>
        <p:xfrm>
          <a:off x="6543071" y="2740764"/>
          <a:ext cx="4600796" cy="411723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15817">
                  <a:extLst>
                    <a:ext uri="{9D8B030D-6E8A-4147-A177-3AD203B41FA5}">
                      <a16:colId xmlns:a16="http://schemas.microsoft.com/office/drawing/2014/main" val="944029838"/>
                    </a:ext>
                  </a:extLst>
                </a:gridCol>
                <a:gridCol w="2284979">
                  <a:extLst>
                    <a:ext uri="{9D8B030D-6E8A-4147-A177-3AD203B41FA5}">
                      <a16:colId xmlns:a16="http://schemas.microsoft.com/office/drawing/2014/main" val="1671360567"/>
                    </a:ext>
                  </a:extLst>
                </a:gridCol>
              </a:tblGrid>
              <a:tr h="587233">
                <a:tc>
                  <a:txBody>
                    <a:bodyPr/>
                    <a:lstStyle/>
                    <a:p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00814"/>
                  </a:ext>
                </a:extLst>
              </a:tr>
              <a:tr h="587233">
                <a:tc>
                  <a:txBody>
                    <a:bodyPr/>
                    <a:lstStyle/>
                    <a:p>
                      <a:r>
                        <a:rPr lang="en-US" dirty="0"/>
                        <a:t>1.Nguyễn </a:t>
                      </a:r>
                      <a:r>
                        <a:rPr lang="en-US" dirty="0" err="1"/>
                        <a:t>Đình</a:t>
                      </a:r>
                      <a:r>
                        <a:rPr lang="en-US" dirty="0"/>
                        <a:t> Quang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Trưởng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0369"/>
                  </a:ext>
                </a:extLst>
              </a:tr>
              <a:tr h="587233">
                <a:tc>
                  <a:txBody>
                    <a:bodyPr/>
                    <a:lstStyle/>
                    <a:p>
                      <a:r>
                        <a:rPr lang="en-US" dirty="0"/>
                        <a:t>2.Lê </a:t>
                      </a:r>
                      <a:r>
                        <a:rPr lang="en-US" dirty="0" err="1"/>
                        <a:t>Đức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70886"/>
                  </a:ext>
                </a:extLst>
              </a:tr>
              <a:tr h="38802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Nguyễn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Hữu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Quân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Scum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45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4.Phạm </a:t>
                      </a:r>
                      <a:r>
                        <a:rPr lang="en-US" dirty="0" err="1"/>
                        <a:t>Ngọc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8677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r>
                        <a:rPr lang="en-US" dirty="0"/>
                        <a:t>5.Nguyễn </a:t>
                      </a:r>
                      <a:r>
                        <a:rPr lang="en-US" dirty="0" err="1"/>
                        <a:t>Hoàng</a:t>
                      </a:r>
                      <a:r>
                        <a:rPr lang="en-US" dirty="0"/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252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Trần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Thế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Ngọc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60825"/>
                  </a:ext>
                </a:extLst>
              </a:tr>
              <a:tr h="438183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hùng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uang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</a:t>
                      </a:r>
                      <a:r>
                        <a:rPr lang="vi-V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uy</a:t>
                      </a:r>
                      <a:endParaRPr lang="en-US" dirty="0"/>
                    </a:p>
                  </a:txBody>
                  <a:tcPr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73296"/>
                  </a:ext>
                </a:extLst>
              </a:tr>
              <a:tr h="35737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</a:t>
                      </a:r>
                      <a:r>
                        <a:rPr lang="en-US" b="1" dirty="0"/>
                        <a:t> GVHD :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Phạm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Tùng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Dương</a:t>
                      </a:r>
                      <a:endParaRPr lang="en-US" b="1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30464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793576" y="1746350"/>
            <a:ext cx="49752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Công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Nghệ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Sử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Dụng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793575" y="2858350"/>
            <a:ext cx="4975200" cy="29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 err="1"/>
              <a:t>Xampp</a:t>
            </a:r>
            <a:r>
              <a:rPr lang="en-GB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/>
              <a:t>firebase.</a:t>
            </a:r>
          </a:p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/>
              <a:t>PHP</a:t>
            </a:r>
          </a:p>
          <a:p>
            <a:pPr marL="0" indent="0">
              <a:spcAft>
                <a:spcPts val="2100"/>
              </a:spcAft>
              <a:buNone/>
            </a:pPr>
            <a:r>
              <a:rPr lang="en-GB" dirty="0"/>
              <a:t>Android studio.</a:t>
            </a:r>
          </a:p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endParaRPr lang="en-GB" dirty="0"/>
          </a:p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l="20376" r="21304"/>
          <a:stretch/>
        </p:blipFill>
        <p:spPr>
          <a:xfrm>
            <a:off x="6191504" y="0"/>
            <a:ext cx="600062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>
            <a:spLocks noGrp="1"/>
          </p:cNvSpPr>
          <p:nvPr>
            <p:ph type="title"/>
          </p:nvPr>
        </p:nvSpPr>
        <p:spPr>
          <a:xfrm>
            <a:off x="3642969" y="112772"/>
            <a:ext cx="5392500" cy="189119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Định</a:t>
            </a:r>
            <a:r>
              <a:rPr lang="en-GB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Hướng</a:t>
            </a:r>
            <a:br>
              <a:rPr lang="en-GB" sz="6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Phát</a:t>
            </a:r>
            <a:r>
              <a:rPr lang="en-GB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Triển</a:t>
            </a:r>
            <a:endParaRPr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D2A65-0F3A-48DD-A33E-4E90AEEC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16" y="2003963"/>
            <a:ext cx="9333967" cy="44249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0C5E-BE6B-61F4-C137-AFE769C3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41" y="380089"/>
            <a:ext cx="7680000" cy="763500"/>
          </a:xfrm>
        </p:spPr>
        <p:txBody>
          <a:bodyPr/>
          <a:lstStyle/>
          <a:p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Ảnh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demo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thiết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kế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login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1D3730-F396-603B-F256-0C57A398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02" y="6091850"/>
            <a:ext cx="3035295" cy="651240"/>
          </a:xfrm>
        </p:spPr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chờ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801217-676F-DE1F-55AA-13636EBBFD6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8985" y="6091850"/>
            <a:ext cx="2611950" cy="529250"/>
          </a:xfrm>
        </p:spPr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 Login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4D9382-6347-1FB7-20FD-BAD3B85F12E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318224" y="6091850"/>
            <a:ext cx="2486936" cy="529250"/>
          </a:xfrm>
        </p:spPr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7BC31-7632-22DC-0635-BAF6B1AC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81" y="1591844"/>
            <a:ext cx="2171036" cy="4366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6C6DAD-61E4-2275-DC9C-7AB188DE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81" y="1591844"/>
            <a:ext cx="2171037" cy="4316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C4DA4E-B4FF-B33D-0FA1-F87CA3D6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69" y="1591844"/>
            <a:ext cx="2171037" cy="43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5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D182-0195-6759-2925-B4FDBA24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25" y="766149"/>
            <a:ext cx="7309435" cy="757851"/>
          </a:xfrm>
        </p:spPr>
        <p:txBody>
          <a:bodyPr/>
          <a:lstStyle/>
          <a:p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Ảnh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demo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thiết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kế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trang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chủ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A61B-D5FD-49E7-E79A-D7A86FD11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330" y="5987246"/>
            <a:ext cx="3239086" cy="574970"/>
          </a:xfrm>
        </p:spPr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5F017-541C-6A87-0D82-51785607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61" y="1811205"/>
            <a:ext cx="1895823" cy="3888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2CD7B-B9A0-CECA-198E-C4A6F054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76" y="1811204"/>
            <a:ext cx="1895823" cy="388883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647A20-14CF-1D81-51E0-D6CF672F2E29}"/>
              </a:ext>
            </a:extLst>
          </p:cNvPr>
          <p:cNvSpPr txBox="1">
            <a:spLocks/>
          </p:cNvSpPr>
          <p:nvPr/>
        </p:nvSpPr>
        <p:spPr>
          <a:xfrm>
            <a:off x="5037839" y="5959559"/>
            <a:ext cx="2506496" cy="5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r>
              <a:rPr lang="en-US" dirty="0" err="1"/>
              <a:t>thanh</a:t>
            </a:r>
            <a:r>
              <a:rPr lang="en-US" dirty="0"/>
              <a:t> navigation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04E426-EAF2-4D2A-1423-4885771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391" y="1811204"/>
            <a:ext cx="1895823" cy="388883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2785667-AC09-1691-F2EB-56EB38F16B7A}"/>
              </a:ext>
            </a:extLst>
          </p:cNvPr>
          <p:cNvSpPr txBox="1">
            <a:spLocks/>
          </p:cNvSpPr>
          <p:nvPr/>
        </p:nvSpPr>
        <p:spPr>
          <a:xfrm>
            <a:off x="8682054" y="5959559"/>
            <a:ext cx="2732706" cy="5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1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074C-81B4-B3AD-CABC-D95E6DD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484" y="212375"/>
            <a:ext cx="8086675" cy="763500"/>
          </a:xfrm>
        </p:spPr>
        <p:txBody>
          <a:bodyPr/>
          <a:lstStyle/>
          <a:p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Ảnh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demo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thiết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kế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giỏ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chi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tiết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5B586-4F6E-69EC-DEF4-F781E1B0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0" y="1387355"/>
            <a:ext cx="2101409" cy="390092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81E1856-5918-C2AD-62A5-8E0B2D8A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875" y="5931420"/>
            <a:ext cx="2648438" cy="486590"/>
          </a:xfrm>
        </p:spPr>
        <p:txBody>
          <a:bodyPr/>
          <a:lstStyle/>
          <a:p>
            <a:pPr marL="107950" indent="0">
              <a:buNone/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sp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362D4-0DFF-90FA-36A1-183AFC52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09" y="1478537"/>
            <a:ext cx="2101409" cy="39009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5940F6-061C-7468-D66C-2679F7B647AF}"/>
              </a:ext>
            </a:extLst>
          </p:cNvPr>
          <p:cNvSpPr txBox="1">
            <a:spLocks/>
          </p:cNvSpPr>
          <p:nvPr/>
        </p:nvSpPr>
        <p:spPr>
          <a:xfrm>
            <a:off x="3541289" y="5884610"/>
            <a:ext cx="2213048" cy="5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pPr marL="107950" indent="0">
              <a:buNone/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6E9229-136B-7738-7A7D-C1594395A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655" y="1387354"/>
            <a:ext cx="2101409" cy="3900926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54443F5-E0A6-5544-DA7F-0179F2D71392}"/>
              </a:ext>
            </a:extLst>
          </p:cNvPr>
          <p:cNvSpPr txBox="1">
            <a:spLocks/>
          </p:cNvSpPr>
          <p:nvPr/>
        </p:nvSpPr>
        <p:spPr>
          <a:xfrm>
            <a:off x="5821678" y="5884610"/>
            <a:ext cx="3261360" cy="5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pPr marL="107950" indent="0">
              <a:buNone/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D142C4-3EA1-9CF3-A68F-4A2CFC4B9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6201" y="1387355"/>
            <a:ext cx="2101409" cy="3900924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E114445-CB19-A344-E29B-95B1021649EA}"/>
              </a:ext>
            </a:extLst>
          </p:cNvPr>
          <p:cNvSpPr txBox="1">
            <a:spLocks/>
          </p:cNvSpPr>
          <p:nvPr/>
        </p:nvSpPr>
        <p:spPr>
          <a:xfrm>
            <a:off x="9083038" y="5830860"/>
            <a:ext cx="2675859" cy="5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●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ekko"/>
              <a:buChar char="○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ekko"/>
              <a:buChar char="■"/>
              <a:defRPr sz="1900" b="0" i="0" u="none" strike="noStrike" cap="none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pPr marL="107950" indent="0">
              <a:buNone/>
            </a:pP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shop</a:t>
            </a:r>
          </a:p>
        </p:txBody>
      </p:sp>
    </p:spTree>
    <p:extLst>
      <p:ext uri="{BB962C8B-B14F-4D97-AF65-F5344CB8AC3E}">
        <p14:creationId xmlns:p14="http://schemas.microsoft.com/office/powerpoint/2010/main" val="151828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624C-B35C-9DE8-574D-4CBC0757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Ảnh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demo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thử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E8107-FA0C-9F74-7825-491B310C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3824"/>
            <a:ext cx="10789920" cy="4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4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DBF7-F677-894F-6BDB-27F4CA4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Ảnh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demo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thử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F8E8A-2BE1-2E62-B9A8-A608543C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334"/>
            <a:ext cx="12192000" cy="48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>
            <a:spLocks noGrp="1"/>
          </p:cNvSpPr>
          <p:nvPr>
            <p:ph type="title"/>
          </p:nvPr>
        </p:nvSpPr>
        <p:spPr>
          <a:xfrm>
            <a:off x="2969757" y="505713"/>
            <a:ext cx="5392500" cy="125272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2">
                    <a:lumMod val="50000"/>
                  </a:schemeClr>
                </a:solidFill>
              </a:rPr>
              <a:t>Demo </a:t>
            </a:r>
            <a:r>
              <a:rPr lang="en-GB" sz="4400" dirty="0" err="1">
                <a:solidFill>
                  <a:schemeClr val="accent2">
                    <a:lumMod val="50000"/>
                  </a:schemeClr>
                </a:solidFill>
              </a:rPr>
              <a:t>Ứng</a:t>
            </a:r>
            <a:r>
              <a:rPr lang="en-GB" sz="4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4400" dirty="0" err="1">
                <a:solidFill>
                  <a:schemeClr val="accent2">
                    <a:lumMod val="50000"/>
                  </a:schemeClr>
                </a:solidFill>
              </a:rPr>
              <a:t>Dụng</a:t>
            </a:r>
            <a:r>
              <a:rPr lang="en-GB" sz="4400" dirty="0"/>
              <a:t>.</a:t>
            </a:r>
            <a:endParaRPr sz="4400" dirty="0"/>
          </a:p>
        </p:txBody>
      </p:sp>
      <p:pic>
        <p:nvPicPr>
          <p:cNvPr id="11" name="Picture 2" descr="5 ứng dụng thời trang cần phải có trên điện thoại | ELLE">
            <a:extLst>
              <a:ext uri="{FF2B5EF4-FFF2-40B4-BE49-F238E27FC236}">
                <a16:creationId xmlns:a16="http://schemas.microsoft.com/office/drawing/2014/main" id="{28C41CA3-92FF-4128-8275-5310F46A0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50" y="2303194"/>
            <a:ext cx="6724749" cy="378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1021100" y="1123500"/>
            <a:ext cx="10755600" cy="2446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2902077" y="1254525"/>
            <a:ext cx="69045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Nội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Dung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Chính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2902077" y="2502797"/>
            <a:ext cx="6904500" cy="37673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.</a:t>
            </a:r>
            <a:endParaRPr dirty="0"/>
          </a:p>
          <a:p>
            <a:pPr>
              <a:lnSpc>
                <a:spcPct val="200000"/>
              </a:lnSpc>
              <a:buChar char="➢"/>
            </a:pP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Hướng</a:t>
            </a:r>
            <a:r>
              <a:rPr lang="en-GB" dirty="0"/>
              <a:t> </a:t>
            </a:r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Triển</a:t>
            </a:r>
            <a:r>
              <a:rPr lang="en-GB" dirty="0"/>
              <a:t>.</a:t>
            </a:r>
          </a:p>
          <a:p>
            <a:pPr>
              <a:lnSpc>
                <a:spcPct val="200000"/>
              </a:lnSpc>
              <a:buChar char="➢"/>
            </a:pP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cáo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thử</a:t>
            </a:r>
            <a:endParaRPr lang="en-GB" dirty="0"/>
          </a:p>
          <a:p>
            <a:pPr>
              <a:lnSpc>
                <a:spcPct val="200000"/>
              </a:lnSpc>
              <a:buFont typeface="Dekko"/>
              <a:buChar char="➢"/>
            </a:pPr>
            <a:r>
              <a:rPr lang="en-US" dirty="0"/>
              <a:t>Demo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.</a:t>
            </a:r>
          </a:p>
          <a:p>
            <a:pPr marL="45720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816188" y="283927"/>
            <a:ext cx="10773900" cy="1215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Yêu</a:t>
            </a:r>
            <a:r>
              <a:rPr lang="en-GB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cầu</a:t>
            </a:r>
            <a:r>
              <a:rPr lang="en-GB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khách</a:t>
            </a:r>
            <a:r>
              <a:rPr lang="en-GB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accent2">
                    <a:lumMod val="50000"/>
                  </a:schemeClr>
                </a:solidFill>
              </a:rPr>
              <a:t>hàng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CFC139-5329-446C-9C74-BD12B679496E}"/>
              </a:ext>
            </a:extLst>
          </p:cNvPr>
          <p:cNvSpPr/>
          <p:nvPr/>
        </p:nvSpPr>
        <p:spPr>
          <a:xfrm>
            <a:off x="1597331" y="1240970"/>
            <a:ext cx="9778481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offline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nhuận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App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nhập,xem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shop,có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shop.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033523" y="563600"/>
            <a:ext cx="8490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Các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Sơ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Đồ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3822001" y="593375"/>
            <a:ext cx="7954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Sơ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đồ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phân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rã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chức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năng</a:t>
            </a:r>
            <a:r>
              <a:rPr lang="en-GB" dirty="0"/>
              <a:t>.</a:t>
            </a:r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8063A7-167B-5D12-1ECD-90DEEEF81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42790"/>
              </p:ext>
            </p:extLst>
          </p:nvPr>
        </p:nvGraphicFramePr>
        <p:xfrm>
          <a:off x="1759226" y="1918016"/>
          <a:ext cx="8637104" cy="4552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3786640" y="801888"/>
            <a:ext cx="7680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Sơ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phân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rã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mức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GB" dirty="0"/>
              <a:t>	</a:t>
            </a:r>
            <a:endParaRPr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A9AC7ACB-3F05-55F9-36D7-820A16FB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92" y="2036558"/>
            <a:ext cx="6516186" cy="44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0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C4AE1D-10E9-6378-16A8-39CDC110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196" y="115631"/>
            <a:ext cx="9340059" cy="1156578"/>
          </a:xfrm>
        </p:spPr>
        <p:txBody>
          <a:bodyPr/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/>
                <a:latin typeface="Londrina Solid" panose="020B0604020202020204" charset="0"/>
                <a:ea typeface="Times New Roman" panose="02020603050405020304" pitchFamily="18" charset="0"/>
              </a:rPr>
              <a:t>SƠ ĐỒ PHÂN RÃ MỨC 1 –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effectLst/>
                <a:latin typeface="Londrina Solid" panose="020B0604020202020204" charset="0"/>
                <a:ea typeface="Times New Roman" panose="02020603050405020304" pitchFamily="18" charset="0"/>
              </a:rPr>
              <a:t>Quảng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/>
                <a:latin typeface="Londrina Solid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  <a:effectLst/>
                <a:latin typeface="Londrina Solid" panose="020B0604020202020204" charset="0"/>
                <a:ea typeface="Times New Roman" panose="02020603050405020304" pitchFamily="18" charset="0"/>
              </a:rPr>
              <a:t>cáo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Londrina Solid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93C408-6840-A6FB-D12E-525CA6C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72" y="1902837"/>
            <a:ext cx="5306054" cy="43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0908-51A5-25FA-F3D2-FC38397A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20" y="350053"/>
            <a:ext cx="10773900" cy="1215000"/>
          </a:xfrm>
        </p:spPr>
        <p:txBody>
          <a:bodyPr/>
          <a:lstStyle/>
          <a:p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Sơ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đồ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phân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rã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mức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2 –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Điều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hành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FFCAD-F515-C211-DFD7-A1554493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27" y="1414444"/>
            <a:ext cx="7491109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1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67F2-2E83-CE84-F49B-BC3D55C2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50" y="499139"/>
            <a:ext cx="10773900" cy="1215000"/>
          </a:xfrm>
        </p:spPr>
        <p:txBody>
          <a:bodyPr/>
          <a:lstStyle/>
          <a:p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Sơ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đồ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phân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rã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mức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3 –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thanh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toán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8634F-026F-A85E-442A-260F77F4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26" y="2689576"/>
            <a:ext cx="7204991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07417"/>
      </p:ext>
    </p:extLst>
  </p:cSld>
  <p:clrMapOvr>
    <a:masterClrMapping/>
  </p:clrMapOvr>
</p:sld>
</file>

<file path=ppt/theme/theme1.xml><?xml version="1.0" encoding="utf-8"?>
<a:theme xmlns:a="http://schemas.openxmlformats.org/drawingml/2006/main" name="0168_Lauren_Template_SlidesMania">
  <a:themeElements>
    <a:clrScheme name="Simple Light">
      <a:dk1>
        <a:srgbClr val="000000"/>
      </a:dk1>
      <a:lt1>
        <a:srgbClr val="FFFFFF"/>
      </a:lt1>
      <a:dk2>
        <a:srgbClr val="6F6266"/>
      </a:dk2>
      <a:lt2>
        <a:srgbClr val="AE6473"/>
      </a:lt2>
      <a:accent1>
        <a:srgbClr val="D9D9D9"/>
      </a:accent1>
      <a:accent2>
        <a:srgbClr val="F7D4DC"/>
      </a:accent2>
      <a:accent3>
        <a:srgbClr val="F7E4E6"/>
      </a:accent3>
      <a:accent4>
        <a:srgbClr val="F3E9EA"/>
      </a:accent4>
      <a:accent5>
        <a:srgbClr val="AE6473"/>
      </a:accent5>
      <a:accent6>
        <a:srgbClr val="C5859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360</Words>
  <Application>Microsoft Office PowerPoint</Application>
  <PresentationFormat>Widescreen</PresentationFormat>
  <Paragraphs>69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Dekko</vt:lpstr>
      <vt:lpstr>Londrina Solid</vt:lpstr>
      <vt:lpstr>Barlow Condensed</vt:lpstr>
      <vt:lpstr>Arial</vt:lpstr>
      <vt:lpstr>Times New Roman</vt:lpstr>
      <vt:lpstr>Wingdings</vt:lpstr>
      <vt:lpstr>0168_Lauren_Template_SlidesMania</vt:lpstr>
      <vt:lpstr>Quản Lý Shop bán Quần Áo</vt:lpstr>
      <vt:lpstr>Nội Dung Chính .</vt:lpstr>
      <vt:lpstr>Yêu cầu khách hàng.</vt:lpstr>
      <vt:lpstr>Các Sơ Đồ </vt:lpstr>
      <vt:lpstr>Sơ đồ phân rã chức năng.</vt:lpstr>
      <vt:lpstr>Sơ phân rã mức 0 </vt:lpstr>
      <vt:lpstr>SƠ ĐỒ PHÂN RÃ MỨC 1 –Quảng cáo</vt:lpstr>
      <vt:lpstr>Sơ đồ phân rã mức 2 – Điều hành</vt:lpstr>
      <vt:lpstr>Sơ đồ phân rã mức 3 – thanh toán </vt:lpstr>
      <vt:lpstr>Công Nghệ Sử Dụng</vt:lpstr>
      <vt:lpstr>Định Hướng  Phát Triển</vt:lpstr>
      <vt:lpstr>Ảnh demo thiết kế login </vt:lpstr>
      <vt:lpstr>Ảnh demo thiết kế trang chủ</vt:lpstr>
      <vt:lpstr>Ảnh demo thiết kế giỏ và chi tiết</vt:lpstr>
      <vt:lpstr>Ảnh demo kiểm thử 1</vt:lpstr>
      <vt:lpstr>Ảnh demo kiểm thử 2</vt:lpstr>
      <vt:lpstr>Demo Ứng Dụng.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Shop Online</dc:title>
  <cp:lastModifiedBy>Le hieu</cp:lastModifiedBy>
  <cp:revision>22</cp:revision>
  <dcterms:modified xsi:type="dcterms:W3CDTF">2022-06-13T13:45:09Z</dcterms:modified>
</cp:coreProperties>
</file>