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A1C1-E649-4F2A-AC8A-B1FBBD0B6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1066D-F8E9-4F78-8B4C-797135623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2029-5F2D-42CC-8B9A-119B7876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606A-FF24-4CD1-8393-9F2D2FAC97A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0B27-F418-40B4-A634-A3DBD478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249D8-54DB-46DD-96A7-8155A8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8E90-F234-4F7D-A51A-F4DBC572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6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CF8E-FA75-4217-84EC-CAE0102E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359D9-9D52-4A22-BE8A-28DB5A8E8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0221F-BAE1-475A-A730-BC32133A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606A-FF24-4CD1-8393-9F2D2FAC97A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4DCD-63F0-4036-9D44-92AF2F4D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75C8-709B-4CD2-B165-D0CEF38B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8E90-F234-4F7D-A51A-F4DBC572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D8B21-4BEC-4525-9E15-246D0D975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D778-5F74-458B-838F-1707F3E08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D421-F7A9-4AA2-9866-A0FC1515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606A-FF24-4CD1-8393-9F2D2FAC97A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2E401-8E85-46B4-A335-A54B996B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0DC1-3403-4B4C-9917-CFFBA4EB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8E90-F234-4F7D-A51A-F4DBC572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8601-6E11-421F-AC9E-845544FF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93CF-6B98-47C5-A57E-8BB1F075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769F-90CB-4C41-89E1-D0F768FA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606A-FF24-4CD1-8393-9F2D2FAC97A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F9CF8-FED1-4DC0-AA78-C85EDBA9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6AFAF-26AC-4820-BD9D-98750740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8E90-F234-4F7D-A51A-F4DBC572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3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CD6E-8A4B-4A7B-B573-F529BAF4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1A06F-3ABD-4761-AEBF-D918D313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DE47-C0C5-4F50-AC48-39AEEC11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606A-FF24-4CD1-8393-9F2D2FAC97A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BB5F-F2F1-4E18-8715-CC937748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8E3A-DF5B-4D53-9AAF-AFB3E6E1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8E90-F234-4F7D-A51A-F4DBC572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DEAF-5D26-45AF-93E8-93B8D952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B6A85-A2CE-4AC9-BDD8-4D7C8A1E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563C0-03BD-4FB2-A9DF-2C1992CDA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D0F19-983B-4BBF-BB92-8968DA5D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606A-FF24-4CD1-8393-9F2D2FAC97A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A32D6-B3A8-497E-8E37-99317AC6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D680-AEB3-428B-86C3-C7F111ED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8E90-F234-4F7D-A51A-F4DBC572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9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7C67-798B-4E41-9AF6-59487BA2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55AD-9748-4AD3-AA6F-C6B74179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B5DF6-5E1E-46CF-A50C-25D7969A0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DE3F6-1EC4-4EEB-A3C7-583F23C0D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C41F4-1244-40DF-84B3-3600D6ECE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D6A5F-9B9F-44A8-A4EB-29B5D467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606A-FF24-4CD1-8393-9F2D2FAC97A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72242-4024-48A2-AD9E-0CA196F2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E61BE-029A-4929-9F94-0B31A953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8E90-F234-4F7D-A51A-F4DBC572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9807-300F-45A8-AA90-3E9652FF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56EFC-9023-42E0-BD9E-20B28F02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606A-FF24-4CD1-8393-9F2D2FAC97A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8796F-2721-41EF-AFBF-51468AB1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FC38F-D817-49EA-8F74-B6C97494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8E90-F234-4F7D-A51A-F4DBC572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EE9B4-D97B-4AD8-BDAB-7A71CF23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606A-FF24-4CD1-8393-9F2D2FAC97A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2AFDE-B549-4346-99C7-B9574A0C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428E8-F877-4464-A1C9-030A4055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8E90-F234-4F7D-A51A-F4DBC572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6E2A-509D-4F05-97A0-B527F269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B5627-BC2F-4135-AD8C-12AC76F2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B0273-8840-4EE1-9705-EBB9F066E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FE222-8069-4566-B44D-0ED0FB30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606A-FF24-4CD1-8393-9F2D2FAC97A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40252-DD02-44B5-9887-17B01F83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888F8-2F4F-4B5A-A334-5B38FBD3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8E90-F234-4F7D-A51A-F4DBC572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F07A-0520-44B5-8FC3-416BB16F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DBC0B-5B0B-401E-A1ED-113947638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6EF10-9190-42A1-B86E-D4133FD86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7BAD1-5CDA-4466-9B0F-E1E2EE16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606A-FF24-4CD1-8393-9F2D2FAC97A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FFB36-7B02-4A56-B76C-052AC623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2373E-291C-4E1F-AD9F-1D50129B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8E90-F234-4F7D-A51A-F4DBC572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1F46B-9914-4698-87BD-75AD8F8E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B7878-CBFD-4497-B00F-EB302532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0A4D-A68C-47C5-862D-EB0C69CCA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606A-FF24-4CD1-8393-9F2D2FAC97A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C51F-00DD-487E-8417-161B89BA1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BD11E-DBB1-45BA-B674-7E640586B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E90-F234-4F7D-A51A-F4DBC572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2C61-9F7B-4582-8A24-9984951F3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8D1FB-F88C-4459-8863-2E071A02B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9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4ADA-9753-4033-95F5-96244541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6F4D-92B2-4805-80C1-5CB5EC4E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9330-515F-4057-85B3-8E5BF42B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0A2B-8333-4E15-AFFA-84C9F311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9330-515F-4057-85B3-8E5BF42B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0A2B-8333-4E15-AFFA-84C9F311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9330-515F-4057-85B3-8E5BF42B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0A2B-8333-4E15-AFFA-84C9F311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Intro</vt:lpstr>
      <vt:lpstr>Admission</vt:lpstr>
      <vt:lpstr>Club</vt:lpstr>
      <vt:lpstr>Graduation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2019-08-28T03:02:03Z</dcterms:created>
  <dcterms:modified xsi:type="dcterms:W3CDTF">2019-08-28T03:40:14Z</dcterms:modified>
</cp:coreProperties>
</file>