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75" r:id="rId2"/>
    <p:sldId id="276" r:id="rId3"/>
    <p:sldId id="257" r:id="rId4"/>
    <p:sldId id="265" r:id="rId5"/>
    <p:sldId id="261" r:id="rId6"/>
    <p:sldId id="266" r:id="rId7"/>
    <p:sldId id="277" r:id="rId8"/>
    <p:sldId id="278" r:id="rId9"/>
    <p:sldId id="270" r:id="rId10"/>
    <p:sldId id="267" r:id="rId11"/>
    <p:sldId id="271" r:id="rId12"/>
    <p:sldId id="272" r:id="rId13"/>
    <p:sldId id="273" r:id="rId14"/>
    <p:sldId id="27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4/16/2024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423" y="2822448"/>
            <a:ext cx="5709153" cy="2127504"/>
          </a:xfrm>
        </p:spPr>
        <p:txBody>
          <a:bodyPr/>
          <a:lstStyle/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2052735"/>
            <a:ext cx="8674100" cy="4091905"/>
          </a:xfrm>
        </p:spPr>
        <p:txBody>
          <a:bodyPr/>
          <a:lstStyle/>
          <a:p>
            <a:r>
              <a:rPr lang="en-US" sz="2400" dirty="0"/>
              <a:t>Trần Hồng Quân – 20205114</a:t>
            </a:r>
          </a:p>
          <a:p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Hải</a:t>
            </a:r>
            <a:r>
              <a:rPr lang="en-US" sz="2400" dirty="0"/>
              <a:t> Nam – 20205005</a:t>
            </a:r>
          </a:p>
          <a:p>
            <a:r>
              <a:rPr lang="en-US" sz="2400" dirty="0" err="1"/>
              <a:t>Đinh</a:t>
            </a:r>
            <a:r>
              <a:rPr lang="en-US" sz="2400" dirty="0"/>
              <a:t> Thành Long – 20205096</a:t>
            </a:r>
          </a:p>
          <a:p>
            <a:r>
              <a:rPr lang="en-US" sz="2400" dirty="0"/>
              <a:t>Hoàng Minh </a:t>
            </a:r>
            <a:r>
              <a:rPr lang="en-US" sz="2400" dirty="0" err="1"/>
              <a:t>Nguyệt</a:t>
            </a:r>
            <a:r>
              <a:rPr lang="en-US" sz="2400" dirty="0"/>
              <a:t> – 20205010</a:t>
            </a:r>
          </a:p>
          <a:p>
            <a:r>
              <a:rPr lang="en-US" sz="2400" dirty="0" err="1"/>
              <a:t>Nguyễn</a:t>
            </a:r>
            <a:r>
              <a:rPr lang="en-US" sz="2400" dirty="0"/>
              <a:t> Quang </a:t>
            </a:r>
            <a:r>
              <a:rPr lang="en-US" sz="2400" dirty="0" err="1"/>
              <a:t>Tuấn</a:t>
            </a:r>
            <a:r>
              <a:rPr lang="en-US" sz="2400" dirty="0"/>
              <a:t> – 20200563</a:t>
            </a:r>
          </a:p>
          <a:p>
            <a:r>
              <a:rPr lang="en-US" sz="2400" dirty="0"/>
              <a:t>Hà </a:t>
            </a:r>
            <a:r>
              <a:rPr lang="en-US" sz="2400" dirty="0" err="1"/>
              <a:t>Nhật</a:t>
            </a:r>
            <a:r>
              <a:rPr lang="en-US" sz="2400" dirty="0"/>
              <a:t> Quang - 20205116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9A2E7EB-7716-CF41-8EC6-5CED8C383EC8}"/>
              </a:ext>
            </a:extLst>
          </p:cNvPr>
          <p:cNvSpPr txBox="1">
            <a:spLocks/>
          </p:cNvSpPr>
          <p:nvPr/>
        </p:nvSpPr>
        <p:spPr>
          <a:xfrm>
            <a:off x="235077" y="1173510"/>
            <a:ext cx="8673846" cy="451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Thành </a:t>
            </a:r>
            <a:r>
              <a:rPr lang="en-US" dirty="0" err="1">
                <a:solidFill>
                  <a:schemeClr val="tx1"/>
                </a:solidFill>
              </a:rPr>
              <a:t>viên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1620DA-5BF8-105D-3189-EAE3F7BFC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70463"/>
              </p:ext>
            </p:extLst>
          </p:nvPr>
        </p:nvGraphicFramePr>
        <p:xfrm>
          <a:off x="992155" y="1919955"/>
          <a:ext cx="7159689" cy="270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2367020877"/>
                    </a:ext>
                  </a:extLst>
                </a:gridCol>
                <a:gridCol w="1576873">
                  <a:extLst>
                    <a:ext uri="{9D8B030D-6E8A-4147-A177-3AD203B41FA5}">
                      <a16:colId xmlns:a16="http://schemas.microsoft.com/office/drawing/2014/main" val="364695598"/>
                    </a:ext>
                  </a:extLst>
                </a:gridCol>
                <a:gridCol w="3209730">
                  <a:extLst>
                    <a:ext uri="{9D8B030D-6E8A-4147-A177-3AD203B41FA5}">
                      <a16:colId xmlns:a16="http://schemas.microsoft.com/office/drawing/2014/main" val="1369180830"/>
                    </a:ext>
                  </a:extLst>
                </a:gridCol>
              </a:tblGrid>
              <a:tr h="389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vụ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466103"/>
                  </a:ext>
                </a:extLst>
              </a:tr>
              <a:tr h="38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Trần Hồng Quân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20205114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crawl web the-numbers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876605"/>
                  </a:ext>
                </a:extLst>
              </a:tr>
              <a:tr h="35229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Hải</a:t>
                      </a:r>
                      <a:r>
                        <a:rPr lang="en-US" dirty="0"/>
                        <a:t> 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20205005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Crawl data the-numbers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58935"/>
                  </a:ext>
                </a:extLst>
              </a:tr>
              <a:tr h="389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Đinh</a:t>
                      </a:r>
                      <a:r>
                        <a:rPr lang="en-US" dirty="0"/>
                        <a:t> Thành 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20205096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crawl web </a:t>
                      </a:r>
                      <a:r>
                        <a:rPr lang="en-US" dirty="0" err="1"/>
                        <a:t>boxofficemojo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134226"/>
                  </a:ext>
                </a:extLst>
              </a:tr>
              <a:tr h="38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Hoàng Minh </a:t>
                      </a:r>
                      <a:r>
                        <a:rPr lang="en-US" dirty="0" err="1"/>
                        <a:t>Nguyệt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20205010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Crawl data </a:t>
                      </a:r>
                      <a:r>
                        <a:rPr lang="en-US" dirty="0" err="1"/>
                        <a:t>boxofficemojo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502002"/>
                  </a:ext>
                </a:extLst>
              </a:tr>
              <a:tr h="389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Quang </a:t>
                      </a:r>
                      <a:r>
                        <a:rPr lang="en-US" dirty="0" err="1"/>
                        <a:t>Tuấn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20205063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Code crawl web </a:t>
                      </a:r>
                      <a:r>
                        <a:rPr lang="en-US" dirty="0" err="1"/>
                        <a:t>boxofficemojo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206780"/>
                  </a:ext>
                </a:extLst>
              </a:tr>
              <a:tr h="389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Hà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Quang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20205116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Crawl data the-numbers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36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data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Mỹ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Xác định các yếu tố có thể lấy được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6A6D0E-85B2-CADE-0104-6AE177A9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22" y="950551"/>
            <a:ext cx="613495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4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3011673"/>
          </a:xfrm>
        </p:spPr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 Python</a:t>
            </a:r>
          </a:p>
          <a:p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 Visual studio code,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Crawl: Selenium,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 Matplotlib, Seaborn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: Scikit-learn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1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210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Lato</vt:lpstr>
      <vt:lpstr>Office Theme</vt:lpstr>
      <vt:lpstr>PowerPoint Presentation</vt:lpstr>
      <vt:lpstr>Dự đoán doanh thu phim Mỹ</vt:lpstr>
      <vt:lpstr>PowerPoint Presentation</vt:lpstr>
      <vt:lpstr>Nhóm 1</vt:lpstr>
      <vt:lpstr>Phân chia nhiệm vụ</vt:lpstr>
      <vt:lpstr>Tìm hiểu đề tài</vt:lpstr>
      <vt:lpstr>Xác định các yếu tố có thể lấy được</vt:lpstr>
      <vt:lpstr>Công nghệ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Tran Hong Quan 20205114</cp:lastModifiedBy>
  <cp:revision>14</cp:revision>
  <dcterms:created xsi:type="dcterms:W3CDTF">2021-05-28T04:32:29Z</dcterms:created>
  <dcterms:modified xsi:type="dcterms:W3CDTF">2024-04-15T19:35:26Z</dcterms:modified>
</cp:coreProperties>
</file>