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9" r:id="rId2"/>
    <p:sldId id="321" r:id="rId3"/>
    <p:sldId id="349" r:id="rId4"/>
    <p:sldId id="350" r:id="rId5"/>
    <p:sldId id="351" r:id="rId6"/>
    <p:sldId id="325" r:id="rId7"/>
    <p:sldId id="326" r:id="rId8"/>
    <p:sldId id="327" r:id="rId9"/>
    <p:sldId id="328" r:id="rId10"/>
    <p:sldId id="323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29" r:id="rId21"/>
    <p:sldId id="330" r:id="rId22"/>
    <p:sldId id="331" r:id="rId23"/>
    <p:sldId id="333" r:id="rId24"/>
    <p:sldId id="334" r:id="rId25"/>
    <p:sldId id="336" r:id="rId26"/>
    <p:sldId id="337" r:id="rId27"/>
    <p:sldId id="338" r:id="rId28"/>
    <p:sldId id="335" r:id="rId29"/>
    <p:sldId id="339" r:id="rId30"/>
    <p:sldId id="340" r:id="rId31"/>
    <p:sldId id="341" r:id="rId32"/>
    <p:sldId id="342" r:id="rId33"/>
    <p:sldId id="343" r:id="rId34"/>
    <p:sldId id="344" r:id="rId35"/>
    <p:sldId id="362" r:id="rId36"/>
    <p:sldId id="363" r:id="rId37"/>
    <p:sldId id="364" r:id="rId38"/>
    <p:sldId id="365" r:id="rId39"/>
    <p:sldId id="345" r:id="rId40"/>
    <p:sldId id="346" r:id="rId41"/>
    <p:sldId id="347" r:id="rId42"/>
    <p:sldId id="348" r:id="rId43"/>
    <p:sldId id="366" r:id="rId44"/>
    <p:sldId id="317" r:id="rId45"/>
    <p:sldId id="31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Hoàng Quân" initials="THQ" lastIdx="1" clrIdx="0">
    <p:extLst>
      <p:ext uri="{19B8F6BF-5375-455C-9EA6-DF929625EA0E}">
        <p15:presenceInfo xmlns:p15="http://schemas.microsoft.com/office/powerpoint/2012/main" userId="e272685fecf22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1459" autoAdjust="0"/>
  </p:normalViewPr>
  <p:slideViewPr>
    <p:cSldViewPr>
      <p:cViewPr varScale="1">
        <p:scale>
          <a:sx n="110" d="100"/>
          <a:sy n="110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4T21:46:15.541" idx="1">
    <p:pos x="10" y="10"/>
    <p:text>I will ask questions about OOP, why they use it.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24-9-2015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24-9-2015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24-9-2015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dirty="0" smtClean="0"/>
              <a:t>© Sioux 2015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javase/7/docs/api/javax/swing/BorderFactory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28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33400" y="1600200"/>
            <a:ext cx="79676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What :</a:t>
            </a:r>
          </a:p>
          <a:p>
            <a:pPr lvl="2"/>
            <a:r>
              <a:rPr lang="en-US" sz="2400" dirty="0" smtClean="0"/>
              <a:t>Create only one instance of a class</a:t>
            </a:r>
          </a:p>
          <a:p>
            <a:pPr lvl="1"/>
            <a:r>
              <a:rPr lang="en-US" sz="2400" dirty="0" smtClean="0"/>
              <a:t>Why :</a:t>
            </a:r>
          </a:p>
          <a:p>
            <a:pPr lvl="2"/>
            <a:r>
              <a:rPr lang="en-US" sz="2400" dirty="0" smtClean="0"/>
              <a:t>Save the memory</a:t>
            </a:r>
          </a:p>
          <a:p>
            <a:pPr lvl="2"/>
            <a:r>
              <a:rPr lang="en-US" sz="2400" dirty="0" smtClean="0"/>
              <a:t>Easy to use</a:t>
            </a:r>
          </a:p>
          <a:p>
            <a:pPr lvl="2"/>
            <a:r>
              <a:rPr lang="en-US" sz="2400" dirty="0" smtClean="0"/>
              <a:t>Solve the synchronization issue</a:t>
            </a:r>
          </a:p>
          <a:p>
            <a:pPr lvl="1"/>
            <a:r>
              <a:rPr lang="en-US" sz="2400" dirty="0" smtClean="0"/>
              <a:t>Kinds :</a:t>
            </a:r>
          </a:p>
          <a:p>
            <a:pPr lvl="2"/>
            <a:r>
              <a:rPr lang="en-US" sz="2400" dirty="0"/>
              <a:t>Early Instantiation : create the instance  once when class loaded</a:t>
            </a:r>
          </a:p>
          <a:p>
            <a:pPr lvl="2"/>
            <a:r>
              <a:rPr lang="en-US" sz="2400" dirty="0"/>
              <a:t>Laze instantiation : create the instance once at the first time </a:t>
            </a:r>
            <a:r>
              <a:rPr lang="en-US" sz="2400" dirty="0" smtClean="0"/>
              <a:t>required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3058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dirty="0" smtClean="0"/>
              <a:t>The static member : hold the instance</a:t>
            </a:r>
          </a:p>
          <a:p>
            <a:pPr lvl="2"/>
            <a:r>
              <a:rPr lang="en-US" dirty="0" smtClean="0"/>
              <a:t>The static getter : allow other classes can get the instance.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private constructor: </a:t>
            </a:r>
            <a:r>
              <a:rPr lang="en-US" dirty="0" smtClean="0"/>
              <a:t>prevent other classes create new instances.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ile:Singleton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366968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53364" y="1270016"/>
            <a:ext cx="8120090" cy="601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351" y="190049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instance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3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086759"/>
            <a:ext cx="75962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4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marL="361950" lvl="1" indent="0">
              <a:buNone/>
            </a:pPr>
            <a:r>
              <a:rPr lang="en-US" sz="2400" dirty="0" smtClean="0"/>
              <a:t>Class Runtime (J2SE)</a:t>
            </a:r>
          </a:p>
          <a:p>
            <a:pPr marL="36195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7" y="5107067"/>
            <a:ext cx="8088245" cy="118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7" y="2476500"/>
            <a:ext cx="8138063" cy="22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1200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 : </a:t>
            </a:r>
          </a:p>
          <a:p>
            <a:pPr lvl="2"/>
            <a:r>
              <a:rPr lang="en-US" dirty="0" smtClean="0"/>
              <a:t>Making a “factory” to create objects</a:t>
            </a:r>
          </a:p>
          <a:p>
            <a:pPr lvl="1"/>
            <a:r>
              <a:rPr lang="en-US" dirty="0" smtClean="0"/>
              <a:t>Why : </a:t>
            </a:r>
          </a:p>
          <a:p>
            <a:pPr lvl="2"/>
            <a:r>
              <a:rPr lang="en-US" dirty="0" smtClean="0"/>
              <a:t>Easy to create many similar objects from many similar classes</a:t>
            </a:r>
          </a:p>
          <a:p>
            <a:pPr lvl="2"/>
            <a:r>
              <a:rPr lang="en-US" dirty="0" smtClean="0"/>
              <a:t>Easy to extend a system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viblo.asia/uploads/images/7178a7110d6ce77bbdd4d7e9f77c0e8500ae8d41/d9ed3dbac0b0976f0219e0cefc6ec9d314804c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0153"/>
            <a:ext cx="7315200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8908" y="4667554"/>
            <a:ext cx="393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https://docs.oracle.com/javase/7/docs/api/javax/swing/BorderFactory.html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5" y="1937674"/>
            <a:ext cx="3677304" cy="15875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74" y="1812275"/>
            <a:ext cx="4981575" cy="2257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13" y="3475277"/>
            <a:ext cx="4169308" cy="3032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674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Observer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 (Software Engineers) tried to solve</a:t>
            </a:r>
          </a:p>
          <a:p>
            <a:r>
              <a:rPr lang="en-US" dirty="0" smtClean="0"/>
              <a:t>They collected the good designs which solve the general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1987, Kent Beck and Ward </a:t>
            </a:r>
            <a:r>
              <a:rPr lang="en-US" dirty="0" smtClean="0"/>
              <a:t>Cunningham </a:t>
            </a:r>
            <a:r>
              <a:rPr lang="en-US" dirty="0"/>
              <a:t>began experimenting with the idea of </a:t>
            </a:r>
            <a:r>
              <a:rPr lang="en-US" dirty="0" smtClean="0"/>
              <a:t>applying </a:t>
            </a:r>
            <a:r>
              <a:rPr lang="en-US" dirty="0"/>
              <a:t>patterns to </a:t>
            </a:r>
            <a:r>
              <a:rPr lang="en-US" dirty="0" smtClean="0"/>
              <a:t>programming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06" y="3048000"/>
            <a:ext cx="8229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Strategy</a:t>
            </a:r>
            <a:endParaRPr lang="nl-NL" sz="60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family of implementation</a:t>
            </a:r>
          </a:p>
          <a:p>
            <a:r>
              <a:rPr lang="en-US" dirty="0" smtClean="0"/>
              <a:t>Make them </a:t>
            </a:r>
            <a:r>
              <a:rPr lang="nl-NL" dirty="0" err="1"/>
              <a:t>interchangeable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abstraction in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Bury </a:t>
            </a:r>
            <a:r>
              <a:rPr lang="en-US" dirty="0"/>
              <a:t>implementation details in derived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0" y="1600200"/>
            <a:ext cx="735875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89" y="2895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66710" y="22098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</a:t>
            </a:r>
          </a:p>
          <a:p>
            <a:pPr lvl="2"/>
            <a:r>
              <a:rPr lang="en-US" dirty="0"/>
              <a:t>Encapsulate a request as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Why</a:t>
            </a:r>
          </a:p>
          <a:p>
            <a:pPr lvl="2"/>
            <a:r>
              <a:rPr lang="en-US" dirty="0" smtClean="0"/>
              <a:t>Easy to add/remove actions</a:t>
            </a:r>
          </a:p>
          <a:p>
            <a:pPr lvl="2"/>
            <a:r>
              <a:rPr lang="en-US" dirty="0" smtClean="0"/>
              <a:t>Make a call-back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sz="2200" dirty="0" smtClean="0"/>
              <a:t>Command : an interface with a method name “Execute”</a:t>
            </a:r>
          </a:p>
          <a:p>
            <a:pPr lvl="2"/>
            <a:r>
              <a:rPr lang="en-US" sz="2200" dirty="0" err="1" smtClean="0"/>
              <a:t>ConcreteCommand</a:t>
            </a:r>
            <a:r>
              <a:rPr lang="en-US" sz="2200" dirty="0" smtClean="0"/>
              <a:t> : Implement Command</a:t>
            </a:r>
          </a:p>
          <a:p>
            <a:pPr lvl="2"/>
            <a:r>
              <a:rPr lang="en-US" sz="2200" dirty="0" smtClean="0"/>
              <a:t>Invoker : store all </a:t>
            </a:r>
            <a:r>
              <a:rPr lang="en-US" sz="2200" dirty="0" err="1" smtClean="0"/>
              <a:t>ConcreteCommand</a:t>
            </a:r>
            <a:r>
              <a:rPr lang="en-US" sz="2200" dirty="0" smtClean="0"/>
              <a:t> objects and execute all commands</a:t>
            </a:r>
          </a:p>
          <a:p>
            <a:pPr lvl="2"/>
            <a:r>
              <a:rPr lang="en-US" sz="2200" dirty="0" smtClean="0"/>
              <a:t>Receiver : Handle the commands</a:t>
            </a:r>
          </a:p>
          <a:p>
            <a:pPr lvl="2"/>
            <a:r>
              <a:rPr lang="en-US" sz="2200" dirty="0" smtClean="0"/>
              <a:t>Client : the main point of your application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UML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pic>
        <p:nvPicPr>
          <p:cNvPr id="2052" name="Picture 4" descr="https://upload.wikimedia.org/wikipedia/commons/5/52/Command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586510" cy="39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Iterator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the best practices used by experienced object-oriented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Solve general </a:t>
            </a:r>
            <a:r>
              <a:rPr lang="en-US" dirty="0"/>
              <a:t>problems that software developers faced during software </a:t>
            </a:r>
            <a:r>
              <a:rPr lang="en-US" dirty="0" smtClean="0"/>
              <a:t>development</a:t>
            </a:r>
          </a:p>
          <a:p>
            <a:r>
              <a:rPr lang="en-US" dirty="0"/>
              <a:t>These solutions were obtained by trial and </a:t>
            </a:r>
            <a:r>
              <a:rPr lang="en-US" dirty="0" smtClean="0"/>
              <a:t>test </a:t>
            </a:r>
            <a:r>
              <a:rPr lang="en-US" dirty="0"/>
              <a:t>by numerous software </a:t>
            </a:r>
            <a:r>
              <a:rPr lang="en-US" dirty="0" smtClean="0"/>
              <a:t>developers.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/>
              <a:t>way to access the elements of an aggregate object sequentially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 inside container</a:t>
            </a:r>
          </a:p>
          <a:p>
            <a:r>
              <a:rPr lang="en-US" dirty="0" smtClean="0"/>
              <a:t>The container provide interface to access element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2015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 Sioux </a:t>
            </a:r>
            <a:r>
              <a:rPr lang="en-GB" dirty="0" smtClean="0"/>
              <a:t>2015 </a:t>
            </a:r>
            <a:r>
              <a:rPr lang="en-GB" dirty="0" smtClean="0"/>
              <a:t>| Confidential |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the development</a:t>
            </a:r>
          </a:p>
          <a:p>
            <a:r>
              <a:rPr lang="en-US" dirty="0"/>
              <a:t>Prevent “Reinventing the </a:t>
            </a:r>
            <a:r>
              <a:rPr lang="en-US" dirty="0" smtClean="0"/>
              <a:t>wheel” </a:t>
            </a:r>
          </a:p>
          <a:p>
            <a:r>
              <a:rPr lang="en-US" dirty="0" smtClean="0"/>
              <a:t>Save a lot of effort for designing</a:t>
            </a:r>
          </a:p>
          <a:p>
            <a:r>
              <a:rPr lang="en-US" dirty="0" smtClean="0"/>
              <a:t>Improve code quality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</a:t>
            </a:r>
            <a:r>
              <a:rPr lang="en-US" dirty="0" smtClean="0"/>
              <a:t>2015 </a:t>
            </a:r>
            <a:r>
              <a:rPr lang="en-US" dirty="0" smtClean="0"/>
              <a:t>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1811</TotalTime>
  <Words>877</Words>
  <Application>Microsoft Office PowerPoint</Application>
  <PresentationFormat>On-screen Show (4:3)</PresentationFormat>
  <Paragraphs>269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Sioux_presentation_2007</vt:lpstr>
      <vt:lpstr>Design pattern Introduction</vt:lpstr>
      <vt:lpstr>Software issue </vt:lpstr>
      <vt:lpstr>How it make</vt:lpstr>
      <vt:lpstr>What</vt:lpstr>
      <vt:lpstr>Why</vt:lpstr>
      <vt:lpstr>Type</vt:lpstr>
      <vt:lpstr>Creational</vt:lpstr>
      <vt:lpstr>Structural</vt:lpstr>
      <vt:lpstr>Behavioral</vt:lpstr>
      <vt:lpstr>Practice</vt:lpstr>
      <vt:lpstr>OOP concepts</vt:lpstr>
      <vt:lpstr>Singleton pattern</vt:lpstr>
      <vt:lpstr>Singleton pattern</vt:lpstr>
      <vt:lpstr>Singleton pattern</vt:lpstr>
      <vt:lpstr>Singleton pattern</vt:lpstr>
      <vt:lpstr>Singleton pattern</vt:lpstr>
      <vt:lpstr>Factory Pattern</vt:lpstr>
      <vt:lpstr>Factory Pattern</vt:lpstr>
      <vt:lpstr>Factory Pattern</vt:lpstr>
      <vt:lpstr>Facade</vt:lpstr>
      <vt:lpstr>When</vt:lpstr>
      <vt:lpstr>How</vt:lpstr>
      <vt:lpstr>UML</vt:lpstr>
      <vt:lpstr>Practice</vt:lpstr>
      <vt:lpstr>Observer</vt:lpstr>
      <vt:lpstr>When</vt:lpstr>
      <vt:lpstr>How</vt:lpstr>
      <vt:lpstr>UML</vt:lpstr>
      <vt:lpstr>Practice</vt:lpstr>
      <vt:lpstr>Behavioral</vt:lpstr>
      <vt:lpstr>When</vt:lpstr>
      <vt:lpstr>How</vt:lpstr>
      <vt:lpstr>UML</vt:lpstr>
      <vt:lpstr>Practice</vt:lpstr>
      <vt:lpstr>Command pattern</vt:lpstr>
      <vt:lpstr>Command pattern</vt:lpstr>
      <vt:lpstr>Command pattern</vt:lpstr>
      <vt:lpstr>Practice</vt:lpstr>
      <vt:lpstr>Behavioral</vt:lpstr>
      <vt:lpstr>When</vt:lpstr>
      <vt:lpstr>How</vt:lpstr>
      <vt:lpstr>UML</vt:lpstr>
      <vt:lpstr>Practice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Trần Hoàng Quân</cp:lastModifiedBy>
  <cp:revision>178</cp:revision>
  <dcterms:created xsi:type="dcterms:W3CDTF">2014-08-12T01:18:37Z</dcterms:created>
  <dcterms:modified xsi:type="dcterms:W3CDTF">2015-09-24T16:23:46Z</dcterms:modified>
</cp:coreProperties>
</file>