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321" r:id="rId3"/>
    <p:sldId id="318" r:id="rId4"/>
    <p:sldId id="322" r:id="rId5"/>
    <p:sldId id="319" r:id="rId6"/>
    <p:sldId id="325" r:id="rId7"/>
    <p:sldId id="326" r:id="rId8"/>
    <p:sldId id="327" r:id="rId9"/>
    <p:sldId id="328" r:id="rId10"/>
    <p:sldId id="323" r:id="rId11"/>
    <p:sldId id="329" r:id="rId12"/>
    <p:sldId id="330" r:id="rId13"/>
    <p:sldId id="331" r:id="rId14"/>
    <p:sldId id="333" r:id="rId15"/>
    <p:sldId id="334" r:id="rId16"/>
    <p:sldId id="336" r:id="rId17"/>
    <p:sldId id="337" r:id="rId18"/>
    <p:sldId id="338" r:id="rId19"/>
    <p:sldId id="335" r:id="rId20"/>
    <p:sldId id="339" r:id="rId21"/>
    <p:sldId id="340" r:id="rId22"/>
    <p:sldId id="317" r:id="rId23"/>
    <p:sldId id="31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D7F"/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1459" autoAdjust="0"/>
  </p:normalViewPr>
  <p:slideViewPr>
    <p:cSldViewPr>
      <p:cViewPr varScale="1">
        <p:scale>
          <a:sx n="78" d="100"/>
          <a:sy n="78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1E1ED-B9E2-464F-9724-BB62CF5F590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8AC6F6FC-802F-4E52-AF46-A3BF787E249D}">
      <dgm:prSet phldrT="[Text]"/>
      <dgm:spPr/>
      <dgm:t>
        <a:bodyPr/>
        <a:lstStyle/>
        <a:p>
          <a:r>
            <a:rPr lang="en-US" b="1" i="0" dirty="0" smtClean="0"/>
            <a:t>Creational</a:t>
          </a:r>
          <a:endParaRPr lang="en-US" dirty="0"/>
        </a:p>
      </dgm:t>
    </dgm:pt>
    <dgm:pt modelId="{60292C40-FF52-49FB-B329-FAB2BFE63B36}" type="parTrans" cxnId="{39A4478F-060B-4407-A1F5-A0120F33108D}">
      <dgm:prSet/>
      <dgm:spPr/>
      <dgm:t>
        <a:bodyPr/>
        <a:lstStyle/>
        <a:p>
          <a:endParaRPr lang="en-US"/>
        </a:p>
      </dgm:t>
    </dgm:pt>
    <dgm:pt modelId="{60F91342-DB14-48D6-B2F4-60B323EB4E09}" type="sibTrans" cxnId="{39A4478F-060B-4407-A1F5-A0120F33108D}">
      <dgm:prSet/>
      <dgm:spPr/>
      <dgm:t>
        <a:bodyPr/>
        <a:lstStyle/>
        <a:p>
          <a:endParaRPr lang="en-US"/>
        </a:p>
      </dgm:t>
    </dgm:pt>
    <dgm:pt modelId="{854EFA68-B432-4DD5-8F8F-881E5B5EE151}">
      <dgm:prSet phldrT="[Text]"/>
      <dgm:spPr/>
      <dgm:t>
        <a:bodyPr/>
        <a:lstStyle/>
        <a:p>
          <a:r>
            <a:rPr lang="en-US" b="1" i="0" dirty="0" smtClean="0"/>
            <a:t>Behavioral</a:t>
          </a:r>
          <a:endParaRPr lang="en-US" dirty="0"/>
        </a:p>
      </dgm:t>
    </dgm:pt>
    <dgm:pt modelId="{D0BA255E-D7D5-4DED-A890-8CC840840F20}" type="parTrans" cxnId="{74B1BF9E-F8C7-4CE5-AEFD-A6F40F5BB890}">
      <dgm:prSet/>
      <dgm:spPr/>
      <dgm:t>
        <a:bodyPr/>
        <a:lstStyle/>
        <a:p>
          <a:endParaRPr lang="en-US"/>
        </a:p>
      </dgm:t>
    </dgm:pt>
    <dgm:pt modelId="{C1A37159-8349-4359-B193-4514CD591820}" type="sibTrans" cxnId="{74B1BF9E-F8C7-4CE5-AEFD-A6F40F5BB890}">
      <dgm:prSet/>
      <dgm:spPr/>
      <dgm:t>
        <a:bodyPr/>
        <a:lstStyle/>
        <a:p>
          <a:endParaRPr lang="en-US"/>
        </a:p>
      </dgm:t>
    </dgm:pt>
    <dgm:pt modelId="{0CBA9DF5-FFA1-48E7-92A0-38A44EC41BE5}">
      <dgm:prSet phldrT="[Text]"/>
      <dgm:spPr/>
      <dgm:t>
        <a:bodyPr/>
        <a:lstStyle/>
        <a:p>
          <a:r>
            <a:rPr lang="en-US" b="1" i="0" dirty="0" smtClean="0"/>
            <a:t>Structural</a:t>
          </a:r>
          <a:endParaRPr lang="en-US" dirty="0"/>
        </a:p>
      </dgm:t>
    </dgm:pt>
    <dgm:pt modelId="{43565382-AB9E-4E23-8F9E-0F78BF97F676}" type="parTrans" cxnId="{83EB79FD-CC45-4BB5-BAF7-E7F811C6ADB7}">
      <dgm:prSet/>
      <dgm:spPr/>
      <dgm:t>
        <a:bodyPr/>
        <a:lstStyle/>
        <a:p>
          <a:endParaRPr lang="en-US"/>
        </a:p>
      </dgm:t>
    </dgm:pt>
    <dgm:pt modelId="{D37D9E99-1A3D-4CF7-8775-6F13820A9185}" type="sibTrans" cxnId="{83EB79FD-CC45-4BB5-BAF7-E7F811C6ADB7}">
      <dgm:prSet/>
      <dgm:spPr/>
      <dgm:t>
        <a:bodyPr/>
        <a:lstStyle/>
        <a:p>
          <a:endParaRPr lang="en-US"/>
        </a:p>
      </dgm:t>
    </dgm:pt>
    <dgm:pt modelId="{4BC72F57-EFB9-4EB0-9710-ECC7F87A11BB}" type="pres">
      <dgm:prSet presAssocID="{A751E1ED-B9E2-464F-9724-BB62CF5F5902}" presName="compositeShape" presStyleCnt="0">
        <dgm:presLayoutVars>
          <dgm:chMax val="7"/>
          <dgm:dir/>
          <dgm:resizeHandles val="exact"/>
        </dgm:presLayoutVars>
      </dgm:prSet>
      <dgm:spPr/>
    </dgm:pt>
    <dgm:pt modelId="{F6A906D8-0B75-4F54-8EDD-7C25B09E01D9}" type="pres">
      <dgm:prSet presAssocID="{A751E1ED-B9E2-464F-9724-BB62CF5F5902}" presName="wedge1" presStyleLbl="node1" presStyleIdx="0" presStyleCnt="3" custScaleX="96638" custScaleY="104275"/>
      <dgm:spPr/>
      <dgm:t>
        <a:bodyPr/>
        <a:lstStyle/>
        <a:p>
          <a:endParaRPr lang="en-US"/>
        </a:p>
      </dgm:t>
    </dgm:pt>
    <dgm:pt modelId="{3173423F-818D-4331-9C96-7587AF05F48B}" type="pres">
      <dgm:prSet presAssocID="{A751E1ED-B9E2-464F-9724-BB62CF5F59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2B9B3-A2B8-424D-8108-79250FE0331E}" type="pres">
      <dgm:prSet presAssocID="{A751E1ED-B9E2-464F-9724-BB62CF5F5902}" presName="wedge2" presStyleLbl="node1" presStyleIdx="1" presStyleCnt="3"/>
      <dgm:spPr/>
      <dgm:t>
        <a:bodyPr/>
        <a:lstStyle/>
        <a:p>
          <a:endParaRPr lang="en-US"/>
        </a:p>
      </dgm:t>
    </dgm:pt>
    <dgm:pt modelId="{8A4E1C1E-BCCB-4BEA-AE66-F35E8E4F7AF9}" type="pres">
      <dgm:prSet presAssocID="{A751E1ED-B9E2-464F-9724-BB62CF5F59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287D-5BAE-4A4D-BFCA-20D2900ABEFA}" type="pres">
      <dgm:prSet presAssocID="{A751E1ED-B9E2-464F-9724-BB62CF5F5902}" presName="wedge3" presStyleLbl="node1" presStyleIdx="2" presStyleCnt="3"/>
      <dgm:spPr/>
      <dgm:t>
        <a:bodyPr/>
        <a:lstStyle/>
        <a:p>
          <a:endParaRPr lang="en-US"/>
        </a:p>
      </dgm:t>
    </dgm:pt>
    <dgm:pt modelId="{29B99FFA-DC21-4105-850A-F72061D0094F}" type="pres">
      <dgm:prSet presAssocID="{A751E1ED-B9E2-464F-9724-BB62CF5F59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E8E24-9766-4321-9E3F-7B79727D3B09}" type="presOf" srcId="{A751E1ED-B9E2-464F-9724-BB62CF5F5902}" destId="{4BC72F57-EFB9-4EB0-9710-ECC7F87A11BB}" srcOrd="0" destOrd="0" presId="urn:microsoft.com/office/officeart/2005/8/layout/chart3"/>
    <dgm:cxn modelId="{603DB2A0-156B-4A98-AE21-A9A81F68B0DB}" type="presOf" srcId="{8AC6F6FC-802F-4E52-AF46-A3BF787E249D}" destId="{F6A906D8-0B75-4F54-8EDD-7C25B09E01D9}" srcOrd="0" destOrd="0" presId="urn:microsoft.com/office/officeart/2005/8/layout/chart3"/>
    <dgm:cxn modelId="{A750FE4E-8EDD-40A9-B611-83D862B8C2B7}" type="presOf" srcId="{0CBA9DF5-FFA1-48E7-92A0-38A44EC41BE5}" destId="{9B20287D-5BAE-4A4D-BFCA-20D2900ABEFA}" srcOrd="0" destOrd="0" presId="urn:microsoft.com/office/officeart/2005/8/layout/chart3"/>
    <dgm:cxn modelId="{F848B867-217A-449D-A426-39EA52EDE9F8}" type="presOf" srcId="{854EFA68-B432-4DD5-8F8F-881E5B5EE151}" destId="{FFF2B9B3-A2B8-424D-8108-79250FE0331E}" srcOrd="0" destOrd="0" presId="urn:microsoft.com/office/officeart/2005/8/layout/chart3"/>
    <dgm:cxn modelId="{2AC6C75A-478C-42E0-BEF9-F70C5E8492B3}" type="presOf" srcId="{8AC6F6FC-802F-4E52-AF46-A3BF787E249D}" destId="{3173423F-818D-4331-9C96-7587AF05F48B}" srcOrd="1" destOrd="0" presId="urn:microsoft.com/office/officeart/2005/8/layout/chart3"/>
    <dgm:cxn modelId="{4E75578B-8A97-4C8E-ABF9-973D4F8797CA}" type="presOf" srcId="{854EFA68-B432-4DD5-8F8F-881E5B5EE151}" destId="{8A4E1C1E-BCCB-4BEA-AE66-F35E8E4F7AF9}" srcOrd="1" destOrd="0" presId="urn:microsoft.com/office/officeart/2005/8/layout/chart3"/>
    <dgm:cxn modelId="{74B1BF9E-F8C7-4CE5-AEFD-A6F40F5BB890}" srcId="{A751E1ED-B9E2-464F-9724-BB62CF5F5902}" destId="{854EFA68-B432-4DD5-8F8F-881E5B5EE151}" srcOrd="1" destOrd="0" parTransId="{D0BA255E-D7D5-4DED-A890-8CC840840F20}" sibTransId="{C1A37159-8349-4359-B193-4514CD591820}"/>
    <dgm:cxn modelId="{39A4478F-060B-4407-A1F5-A0120F33108D}" srcId="{A751E1ED-B9E2-464F-9724-BB62CF5F5902}" destId="{8AC6F6FC-802F-4E52-AF46-A3BF787E249D}" srcOrd="0" destOrd="0" parTransId="{60292C40-FF52-49FB-B329-FAB2BFE63B36}" sibTransId="{60F91342-DB14-48D6-B2F4-60B323EB4E09}"/>
    <dgm:cxn modelId="{B08C6F9B-3777-4290-8A10-CDB47CD40349}" type="presOf" srcId="{0CBA9DF5-FFA1-48E7-92A0-38A44EC41BE5}" destId="{29B99FFA-DC21-4105-850A-F72061D0094F}" srcOrd="1" destOrd="0" presId="urn:microsoft.com/office/officeart/2005/8/layout/chart3"/>
    <dgm:cxn modelId="{83EB79FD-CC45-4BB5-BAF7-E7F811C6ADB7}" srcId="{A751E1ED-B9E2-464F-9724-BB62CF5F5902}" destId="{0CBA9DF5-FFA1-48E7-92A0-38A44EC41BE5}" srcOrd="2" destOrd="0" parTransId="{43565382-AB9E-4E23-8F9E-0F78BF97F676}" sibTransId="{D37D9E99-1A3D-4CF7-8775-6F13820A9185}"/>
    <dgm:cxn modelId="{6AB26401-967D-431B-B66E-EC3D668680C7}" type="presParOf" srcId="{4BC72F57-EFB9-4EB0-9710-ECC7F87A11BB}" destId="{F6A906D8-0B75-4F54-8EDD-7C25B09E01D9}" srcOrd="0" destOrd="0" presId="urn:microsoft.com/office/officeart/2005/8/layout/chart3"/>
    <dgm:cxn modelId="{F4CA04AD-6D6D-42D3-9AB8-B5B12A78A260}" type="presParOf" srcId="{4BC72F57-EFB9-4EB0-9710-ECC7F87A11BB}" destId="{3173423F-818D-4331-9C96-7587AF05F48B}" srcOrd="1" destOrd="0" presId="urn:microsoft.com/office/officeart/2005/8/layout/chart3"/>
    <dgm:cxn modelId="{DB69DEFB-F9CA-4C7D-808C-E96F5DB6852A}" type="presParOf" srcId="{4BC72F57-EFB9-4EB0-9710-ECC7F87A11BB}" destId="{FFF2B9B3-A2B8-424D-8108-79250FE0331E}" srcOrd="2" destOrd="0" presId="urn:microsoft.com/office/officeart/2005/8/layout/chart3"/>
    <dgm:cxn modelId="{8A2F7982-6474-4DA3-94A7-7764730851C1}" type="presParOf" srcId="{4BC72F57-EFB9-4EB0-9710-ECC7F87A11BB}" destId="{8A4E1C1E-BCCB-4BEA-AE66-F35E8E4F7AF9}" srcOrd="3" destOrd="0" presId="urn:microsoft.com/office/officeart/2005/8/layout/chart3"/>
    <dgm:cxn modelId="{EDCEEA56-811A-4DA9-9138-800BAD5B9C81}" type="presParOf" srcId="{4BC72F57-EFB9-4EB0-9710-ECC7F87A11BB}" destId="{9B20287D-5BAE-4A4D-BFCA-20D2900ABEFA}" srcOrd="4" destOrd="0" presId="urn:microsoft.com/office/officeart/2005/8/layout/chart3"/>
    <dgm:cxn modelId="{1E138833-07FE-4AB9-9244-C1505374B63F}" type="presParOf" srcId="{4BC72F57-EFB9-4EB0-9710-ECC7F87A11BB}" destId="{29B99FFA-DC21-4105-850A-F72061D0094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Abstract Factory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EBF10955-D027-4CB7-B61B-259A4333A8F7}">
      <dgm:prSet phldrT="[Text]"/>
      <dgm:spPr/>
      <dgm:t>
        <a:bodyPr/>
        <a:lstStyle/>
        <a:p>
          <a:r>
            <a:rPr lang="en-US" dirty="0" smtClean="0"/>
            <a:t>Factory Method</a:t>
          </a:r>
          <a:endParaRPr lang="en-US" dirty="0"/>
        </a:p>
      </dgm:t>
    </dgm:pt>
    <dgm:pt modelId="{715719F5-E5C4-479B-B0BF-B935BCB9C301}" type="parTrans" cxnId="{D0D697A3-44B2-442E-9B17-1A3484CB690D}">
      <dgm:prSet/>
      <dgm:spPr/>
      <dgm:t>
        <a:bodyPr/>
        <a:lstStyle/>
        <a:p>
          <a:endParaRPr lang="en-US"/>
        </a:p>
      </dgm:t>
    </dgm:pt>
    <dgm:pt modelId="{710E2B76-0948-4CAC-BCDA-F1B178074C28}" type="sibTrans" cxnId="{D0D697A3-44B2-442E-9B17-1A3484CB690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Prototype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Builder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Singleton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5"/>
      <dgm:spPr/>
    </dgm:pt>
    <dgm:pt modelId="{EC613F0C-2CCE-4C4A-8A0F-097FF9013F06}" type="pres">
      <dgm:prSet presAssocID="{0D77B6EF-510F-4577-84F0-9A7CEA31D1B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5"/>
      <dgm:spPr/>
    </dgm:pt>
    <dgm:pt modelId="{7D4C3070-190E-4B55-80D0-A4B6FA7AEBD7}" type="pres">
      <dgm:prSet presAssocID="{A92F1BD3-6479-4DA1-907A-F5A8C175081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77E64EE3-6DE6-4DF2-9238-8AE116699BB0}" type="pres">
      <dgm:prSet presAssocID="{EBF10955-D027-4CB7-B61B-259A4333A8F7}" presName="composite" presStyleCnt="0"/>
      <dgm:spPr/>
    </dgm:pt>
    <dgm:pt modelId="{8AB4289F-8568-4E03-87B1-76F88D31EDC0}" type="pres">
      <dgm:prSet presAssocID="{EBF10955-D027-4CB7-B61B-259A4333A8F7}" presName="imgShp" presStyleLbl="fgImgPlace1" presStyleIdx="2" presStyleCnt="5"/>
      <dgm:spPr/>
    </dgm:pt>
    <dgm:pt modelId="{BD18BB72-A8A0-4A1C-AC4F-B5D189AA938E}" type="pres">
      <dgm:prSet presAssocID="{EBF10955-D027-4CB7-B61B-259A4333A8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29BF7-4164-4D36-AAE4-467EEE376ADE}" type="pres">
      <dgm:prSet presAssocID="{710E2B76-0948-4CAC-BCDA-F1B178074C28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3" presStyleCnt="5"/>
      <dgm:spPr/>
    </dgm:pt>
    <dgm:pt modelId="{B2D969D2-8D63-48E8-BD89-BFFA05BD0B21}" type="pres">
      <dgm:prSet presAssocID="{77727E4F-BC93-4DF9-AA99-24B00D9AE2C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4" presStyleCnt="5"/>
      <dgm:spPr/>
    </dgm:pt>
    <dgm:pt modelId="{BFF35D2E-9B54-4C30-90EE-25CD67A9980A}" type="pres">
      <dgm:prSet presAssocID="{1F599730-167B-40B6-8CA9-5C6E7227A74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1989FE85-4701-4965-AEA2-1B4F7988195A}" srcId="{8645DBF3-D766-4E9C-9509-A1AC02DA01CD}" destId="{1F599730-167B-40B6-8CA9-5C6E7227A74B}" srcOrd="4" destOrd="0" parTransId="{6DB5E7A6-09BE-4889-BE7C-DBF033A30D3C}" sibTransId="{04F797AD-EF91-413F-AED8-767FA41DFF9E}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58807238-8278-4DFC-A583-07E13B515E7A}" srcId="{8645DBF3-D766-4E9C-9509-A1AC02DA01CD}" destId="{77727E4F-BC93-4DF9-AA99-24B00D9AE2C6}" srcOrd="3" destOrd="0" parTransId="{AB2536AB-6709-44E6-A6CB-E08578D59F64}" sibTransId="{ED395D90-D1C8-4E8E-943E-F58695BC8894}"/>
    <dgm:cxn modelId="{A039DDB9-8391-403D-8793-A406461B86AC}" type="presOf" srcId="{EBF10955-D027-4CB7-B61B-259A4333A8F7}" destId="{BD18BB72-A8A0-4A1C-AC4F-B5D189AA938E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D697A3-44B2-442E-9B17-1A3484CB690D}" srcId="{8645DBF3-D766-4E9C-9509-A1AC02DA01CD}" destId="{EBF10955-D027-4CB7-B61B-259A4333A8F7}" srcOrd="2" destOrd="0" parTransId="{715719F5-E5C4-479B-B0BF-B935BCB9C301}" sibTransId="{710E2B76-0948-4CAC-BCDA-F1B178074C28}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DB3D6603-8234-4168-AF36-BEF76AA22386}" type="presParOf" srcId="{F26CEA5A-689D-4105-B63A-9612EBD15CC8}" destId="{77E64EE3-6DE6-4DF2-9238-8AE116699BB0}" srcOrd="4" destOrd="0" presId="urn:microsoft.com/office/officeart/2005/8/layout/vList3"/>
    <dgm:cxn modelId="{57F0F37A-7925-416F-8912-0FA55E49722B}" type="presParOf" srcId="{77E64EE3-6DE6-4DF2-9238-8AE116699BB0}" destId="{8AB4289F-8568-4E03-87B1-76F88D31EDC0}" srcOrd="0" destOrd="0" presId="urn:microsoft.com/office/officeart/2005/8/layout/vList3"/>
    <dgm:cxn modelId="{D5438242-1D5A-4FE3-95C0-77F864E039F3}" type="presParOf" srcId="{77E64EE3-6DE6-4DF2-9238-8AE116699BB0}" destId="{BD18BB72-A8A0-4A1C-AC4F-B5D189AA938E}" srcOrd="1" destOrd="0" presId="urn:microsoft.com/office/officeart/2005/8/layout/vList3"/>
    <dgm:cxn modelId="{62E95768-A245-4891-BB36-029FB260F158}" type="presParOf" srcId="{F26CEA5A-689D-4105-B63A-9612EBD15CC8}" destId="{6F729BF7-4164-4D36-AAE4-467EEE376ADE}" srcOrd="5" destOrd="0" presId="urn:microsoft.com/office/officeart/2005/8/layout/vList3"/>
    <dgm:cxn modelId="{3416CEC6-A6C6-473E-B092-E764D58B91EF}" type="presParOf" srcId="{F26CEA5A-689D-4105-B63A-9612EBD15CC8}" destId="{E3D893D9-81DE-42B1-9A7A-546F40DD5A21}" srcOrd="6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7" destOrd="0" presId="urn:microsoft.com/office/officeart/2005/8/layout/vList3"/>
    <dgm:cxn modelId="{7AE7DB46-5F1B-444F-BFAA-EE273B48F6FF}" type="presParOf" srcId="{F26CEA5A-689D-4105-B63A-9612EBD15CC8}" destId="{A5377596-E443-49A2-972C-DA33E5774343}" srcOrd="8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Adapter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Composite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Bridge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Decorator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73B8241E-A321-4733-AF51-0E7FAC2D3778}">
      <dgm:prSet phldrT="[Text]"/>
      <dgm:spPr/>
      <dgm:t>
        <a:bodyPr/>
        <a:lstStyle/>
        <a:p>
          <a:r>
            <a:rPr lang="en-US" dirty="0" smtClean="0"/>
            <a:t>Facade</a:t>
          </a:r>
          <a:endParaRPr lang="en-US" dirty="0"/>
        </a:p>
      </dgm:t>
    </dgm:pt>
    <dgm:pt modelId="{12376AAC-CA00-4A1D-9394-13BED8453C73}" type="parTrans" cxnId="{9E34D27D-3AC2-4187-9993-4D601EC12502}">
      <dgm:prSet/>
      <dgm:spPr/>
      <dgm:t>
        <a:bodyPr/>
        <a:lstStyle/>
        <a:p>
          <a:endParaRPr lang="en-US"/>
        </a:p>
      </dgm:t>
    </dgm:pt>
    <dgm:pt modelId="{AA73596F-1123-4BF2-A7A8-7A10E0823FAB}" type="sibTrans" cxnId="{9E34D27D-3AC2-4187-9993-4D601EC12502}">
      <dgm:prSet/>
      <dgm:spPr/>
      <dgm:t>
        <a:bodyPr/>
        <a:lstStyle/>
        <a:p>
          <a:endParaRPr lang="en-US"/>
        </a:p>
      </dgm:t>
    </dgm:pt>
    <dgm:pt modelId="{D64AE60B-AFAD-4DFC-BB66-6C92102393FC}">
      <dgm:prSet phldrT="[Text]"/>
      <dgm:spPr/>
      <dgm:t>
        <a:bodyPr/>
        <a:lstStyle/>
        <a:p>
          <a:r>
            <a:rPr lang="en-US" dirty="0" smtClean="0"/>
            <a:t>Flyweight</a:t>
          </a:r>
          <a:endParaRPr lang="en-US" dirty="0"/>
        </a:p>
      </dgm:t>
    </dgm:pt>
    <dgm:pt modelId="{1075047E-2BED-4EBC-B910-2A8918013E56}" type="parTrans" cxnId="{F67521F7-48EC-4367-9A33-D1AF823AE148}">
      <dgm:prSet/>
      <dgm:spPr/>
      <dgm:t>
        <a:bodyPr/>
        <a:lstStyle/>
        <a:p>
          <a:endParaRPr lang="en-US"/>
        </a:p>
      </dgm:t>
    </dgm:pt>
    <dgm:pt modelId="{A5432D4C-2FF6-4B8A-AF60-8B8D850077A9}" type="sibTrans" cxnId="{F67521F7-48EC-4367-9A33-D1AF823AE148}">
      <dgm:prSet/>
      <dgm:spPr/>
      <dgm:t>
        <a:bodyPr/>
        <a:lstStyle/>
        <a:p>
          <a:endParaRPr lang="en-US"/>
        </a:p>
      </dgm:t>
    </dgm:pt>
    <dgm:pt modelId="{C24E7332-52AE-490D-B7F4-E54E842F8845}">
      <dgm:prSet phldrT="[Text]"/>
      <dgm:spPr/>
      <dgm:t>
        <a:bodyPr/>
        <a:lstStyle/>
        <a:p>
          <a:r>
            <a:rPr lang="en-US" dirty="0" smtClean="0"/>
            <a:t>Proxy</a:t>
          </a:r>
          <a:endParaRPr lang="en-US" dirty="0"/>
        </a:p>
      </dgm:t>
    </dgm:pt>
    <dgm:pt modelId="{8A44FBCF-95AC-479C-88AD-DE390E07F27A}" type="parTrans" cxnId="{A9C1B4F6-84D7-4766-9610-1F3F18D77F28}">
      <dgm:prSet/>
      <dgm:spPr/>
      <dgm:t>
        <a:bodyPr/>
        <a:lstStyle/>
        <a:p>
          <a:endParaRPr lang="en-US"/>
        </a:p>
      </dgm:t>
    </dgm:pt>
    <dgm:pt modelId="{9A3B36C3-254E-4213-9FB9-7325706CC707}" type="sibTrans" cxnId="{A9C1B4F6-84D7-4766-9610-1F3F18D77F28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2" presStyleCnt="7"/>
      <dgm:spPr/>
    </dgm:pt>
    <dgm:pt modelId="{B2D969D2-8D63-48E8-BD89-BFFA05BD0B21}" type="pres">
      <dgm:prSet presAssocID="{77727E4F-BC93-4DF9-AA99-24B00D9AE2C6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3" presStyleCnt="7"/>
      <dgm:spPr/>
    </dgm:pt>
    <dgm:pt modelId="{BFF35D2E-9B54-4C30-90EE-25CD67A9980A}" type="pres">
      <dgm:prSet presAssocID="{1F599730-167B-40B6-8CA9-5C6E7227A74B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07948-595A-49CC-826E-2D65DCC5D962}" type="pres">
      <dgm:prSet presAssocID="{04F797AD-EF91-413F-AED8-767FA41DFF9E}" presName="spacing" presStyleCnt="0"/>
      <dgm:spPr/>
    </dgm:pt>
    <dgm:pt modelId="{10D04245-2C34-4143-B864-AA395DBC94C6}" type="pres">
      <dgm:prSet presAssocID="{73B8241E-A321-4733-AF51-0E7FAC2D3778}" presName="composite" presStyleCnt="0"/>
      <dgm:spPr/>
    </dgm:pt>
    <dgm:pt modelId="{B2015488-117F-42C4-85F0-C49FD9D5AFC4}" type="pres">
      <dgm:prSet presAssocID="{73B8241E-A321-4733-AF51-0E7FAC2D3778}" presName="imgShp" presStyleLbl="fgImgPlace1" presStyleIdx="4" presStyleCnt="7"/>
      <dgm:spPr/>
    </dgm:pt>
    <dgm:pt modelId="{6407C4B0-F42F-4DBF-8A38-82F12A8E159B}" type="pres">
      <dgm:prSet presAssocID="{73B8241E-A321-4733-AF51-0E7FAC2D3778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DAF1F-F88C-41D3-89CF-8F5D97C34864}" type="pres">
      <dgm:prSet presAssocID="{AA73596F-1123-4BF2-A7A8-7A10E0823FAB}" presName="spacing" presStyleCnt="0"/>
      <dgm:spPr/>
    </dgm:pt>
    <dgm:pt modelId="{5D37FD15-D12E-4DF2-A5C5-6D81A2EC85D8}" type="pres">
      <dgm:prSet presAssocID="{D64AE60B-AFAD-4DFC-BB66-6C92102393FC}" presName="composite" presStyleCnt="0"/>
      <dgm:spPr/>
    </dgm:pt>
    <dgm:pt modelId="{0689DD1A-B179-4F08-A728-3B48234A71A9}" type="pres">
      <dgm:prSet presAssocID="{D64AE60B-AFAD-4DFC-BB66-6C92102393FC}" presName="imgShp" presStyleLbl="fgImgPlace1" presStyleIdx="5" presStyleCnt="7"/>
      <dgm:spPr/>
    </dgm:pt>
    <dgm:pt modelId="{137245A0-AFD5-46B1-85E7-BB68551C831F}" type="pres">
      <dgm:prSet presAssocID="{D64AE60B-AFAD-4DFC-BB66-6C92102393FC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C1EFA-048D-4730-A9F0-B3DB718DE563}" type="pres">
      <dgm:prSet presAssocID="{A5432D4C-2FF6-4B8A-AF60-8B8D850077A9}" presName="spacing" presStyleCnt="0"/>
      <dgm:spPr/>
    </dgm:pt>
    <dgm:pt modelId="{D52EBFB3-208C-47B2-B52D-02CDA9E3A99F}" type="pres">
      <dgm:prSet presAssocID="{C24E7332-52AE-490D-B7F4-E54E842F8845}" presName="composite" presStyleCnt="0"/>
      <dgm:spPr/>
    </dgm:pt>
    <dgm:pt modelId="{C661F6C5-9E66-4B6C-A81E-BA3F696A492B}" type="pres">
      <dgm:prSet presAssocID="{C24E7332-52AE-490D-B7F4-E54E842F8845}" presName="imgShp" presStyleLbl="fgImgPlace1" presStyleIdx="6" presStyleCnt="7"/>
      <dgm:spPr/>
    </dgm:pt>
    <dgm:pt modelId="{9906F487-1EA7-4862-B455-D44A163B4825}" type="pres">
      <dgm:prSet presAssocID="{C24E7332-52AE-490D-B7F4-E54E842F884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DB434-F1FC-45FB-AD1A-845FD141026F}" type="presOf" srcId="{73B8241E-A321-4733-AF51-0E7FAC2D3778}" destId="{6407C4B0-F42F-4DBF-8A38-82F12A8E159B}" srcOrd="0" destOrd="0" presId="urn:microsoft.com/office/officeart/2005/8/layout/vList3"/>
    <dgm:cxn modelId="{01A6B99C-3A4B-4F79-BDBB-CA1A9569E9DD}" type="presOf" srcId="{C24E7332-52AE-490D-B7F4-E54E842F8845}" destId="{9906F487-1EA7-4862-B455-D44A163B4825}" srcOrd="0" destOrd="0" presId="urn:microsoft.com/office/officeart/2005/8/layout/vList3"/>
    <dgm:cxn modelId="{22DAADA5-AC77-4FF9-8006-671EC0DD865A}" type="presOf" srcId="{D64AE60B-AFAD-4DFC-BB66-6C92102393FC}" destId="{137245A0-AFD5-46B1-85E7-BB68551C831F}" srcOrd="0" destOrd="0" presId="urn:microsoft.com/office/officeart/2005/8/layout/vList3"/>
    <dgm:cxn modelId="{58807238-8278-4DFC-A583-07E13B515E7A}" srcId="{8645DBF3-D766-4E9C-9509-A1AC02DA01CD}" destId="{77727E4F-BC93-4DF9-AA99-24B00D9AE2C6}" srcOrd="2" destOrd="0" parTransId="{AB2536AB-6709-44E6-A6CB-E08578D59F64}" sibTransId="{ED395D90-D1C8-4E8E-943E-F58695BC8894}"/>
    <dgm:cxn modelId="{9E34D27D-3AC2-4187-9993-4D601EC12502}" srcId="{8645DBF3-D766-4E9C-9509-A1AC02DA01CD}" destId="{73B8241E-A321-4733-AF51-0E7FAC2D3778}" srcOrd="4" destOrd="0" parTransId="{12376AAC-CA00-4A1D-9394-13BED8453C73}" sibTransId="{AA73596F-1123-4BF2-A7A8-7A10E0823FAB}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F67521F7-48EC-4367-9A33-D1AF823AE148}" srcId="{8645DBF3-D766-4E9C-9509-A1AC02DA01CD}" destId="{D64AE60B-AFAD-4DFC-BB66-6C92102393FC}" srcOrd="5" destOrd="0" parTransId="{1075047E-2BED-4EBC-B910-2A8918013E56}" sibTransId="{A5432D4C-2FF6-4B8A-AF60-8B8D850077A9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A9C1B4F6-84D7-4766-9610-1F3F18D77F28}" srcId="{8645DBF3-D766-4E9C-9509-A1AC02DA01CD}" destId="{C24E7332-52AE-490D-B7F4-E54E842F8845}" srcOrd="6" destOrd="0" parTransId="{8A44FBCF-95AC-479C-88AD-DE390E07F27A}" sibTransId="{9A3B36C3-254E-4213-9FB9-7325706CC707}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1989FE85-4701-4965-AEA2-1B4F7988195A}" srcId="{8645DBF3-D766-4E9C-9509-A1AC02DA01CD}" destId="{1F599730-167B-40B6-8CA9-5C6E7227A74B}" srcOrd="3" destOrd="0" parTransId="{6DB5E7A6-09BE-4889-BE7C-DBF033A30D3C}" sibTransId="{04F797AD-EF91-413F-AED8-767FA41DFF9E}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3416CEC6-A6C6-473E-B092-E764D58B91EF}" type="presParOf" srcId="{F26CEA5A-689D-4105-B63A-9612EBD15CC8}" destId="{E3D893D9-81DE-42B1-9A7A-546F40DD5A21}" srcOrd="4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5" destOrd="0" presId="urn:microsoft.com/office/officeart/2005/8/layout/vList3"/>
    <dgm:cxn modelId="{7AE7DB46-5F1B-444F-BFAA-EE273B48F6FF}" type="presParOf" srcId="{F26CEA5A-689D-4105-B63A-9612EBD15CC8}" destId="{A5377596-E443-49A2-972C-DA33E5774343}" srcOrd="6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  <dgm:cxn modelId="{A313EADD-094E-49D9-A06F-AE7225DD093A}" type="presParOf" srcId="{F26CEA5A-689D-4105-B63A-9612EBD15CC8}" destId="{A2A07948-595A-49CC-826E-2D65DCC5D962}" srcOrd="7" destOrd="0" presId="urn:microsoft.com/office/officeart/2005/8/layout/vList3"/>
    <dgm:cxn modelId="{0ADC352F-3198-4971-838B-31AA74579C93}" type="presParOf" srcId="{F26CEA5A-689D-4105-B63A-9612EBD15CC8}" destId="{10D04245-2C34-4143-B864-AA395DBC94C6}" srcOrd="8" destOrd="0" presId="urn:microsoft.com/office/officeart/2005/8/layout/vList3"/>
    <dgm:cxn modelId="{6C05DFA2-C475-4E18-89D5-D8119622C041}" type="presParOf" srcId="{10D04245-2C34-4143-B864-AA395DBC94C6}" destId="{B2015488-117F-42C4-85F0-C49FD9D5AFC4}" srcOrd="0" destOrd="0" presId="urn:microsoft.com/office/officeart/2005/8/layout/vList3"/>
    <dgm:cxn modelId="{BFCF0F44-1896-45C0-8C91-AF14D857DEC3}" type="presParOf" srcId="{10D04245-2C34-4143-B864-AA395DBC94C6}" destId="{6407C4B0-F42F-4DBF-8A38-82F12A8E159B}" srcOrd="1" destOrd="0" presId="urn:microsoft.com/office/officeart/2005/8/layout/vList3"/>
    <dgm:cxn modelId="{6BB28E75-D202-426B-80F4-12FB2E4FDE48}" type="presParOf" srcId="{F26CEA5A-689D-4105-B63A-9612EBD15CC8}" destId="{47BDAF1F-F88C-41D3-89CF-8F5D97C34864}" srcOrd="9" destOrd="0" presId="urn:microsoft.com/office/officeart/2005/8/layout/vList3"/>
    <dgm:cxn modelId="{B7CDDA6D-29B3-452C-B685-B8C674F3810D}" type="presParOf" srcId="{F26CEA5A-689D-4105-B63A-9612EBD15CC8}" destId="{5D37FD15-D12E-4DF2-A5C5-6D81A2EC85D8}" srcOrd="10" destOrd="0" presId="urn:microsoft.com/office/officeart/2005/8/layout/vList3"/>
    <dgm:cxn modelId="{2E7A6E0B-C459-45B2-A175-8C3516F687C3}" type="presParOf" srcId="{5D37FD15-D12E-4DF2-A5C5-6D81A2EC85D8}" destId="{0689DD1A-B179-4F08-A728-3B48234A71A9}" srcOrd="0" destOrd="0" presId="urn:microsoft.com/office/officeart/2005/8/layout/vList3"/>
    <dgm:cxn modelId="{45DD62AB-0F79-4FB5-A09B-FB0183D842C7}" type="presParOf" srcId="{5D37FD15-D12E-4DF2-A5C5-6D81A2EC85D8}" destId="{137245A0-AFD5-46B1-85E7-BB68551C831F}" srcOrd="1" destOrd="0" presId="urn:microsoft.com/office/officeart/2005/8/layout/vList3"/>
    <dgm:cxn modelId="{F215BA83-937A-4B80-B3E0-21C3B881E8AE}" type="presParOf" srcId="{F26CEA5A-689D-4105-B63A-9612EBD15CC8}" destId="{F4AC1EFA-048D-4730-A9F0-B3DB718DE563}" srcOrd="11" destOrd="0" presId="urn:microsoft.com/office/officeart/2005/8/layout/vList3"/>
    <dgm:cxn modelId="{B5EC9A3E-BED1-4EBD-8A32-BF3E088CCF8D}" type="presParOf" srcId="{F26CEA5A-689D-4105-B63A-9612EBD15CC8}" destId="{D52EBFB3-208C-47B2-B52D-02CDA9E3A99F}" srcOrd="12" destOrd="0" presId="urn:microsoft.com/office/officeart/2005/8/layout/vList3"/>
    <dgm:cxn modelId="{92BF76FB-BEAE-48C7-ABF7-3CCC9E330AC4}" type="presParOf" srcId="{D52EBFB3-208C-47B2-B52D-02CDA9E3A99F}" destId="{C661F6C5-9E66-4B6C-A81E-BA3F696A492B}" srcOrd="0" destOrd="0" presId="urn:microsoft.com/office/officeart/2005/8/layout/vList3"/>
    <dgm:cxn modelId="{0D5881DE-4092-4CE6-B4FD-98273D9B0BF8}" type="presParOf" srcId="{D52EBFB3-208C-47B2-B52D-02CDA9E3A99F}" destId="{9906F487-1EA7-4862-B455-D44A163B482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Chain of Resp.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Command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C141CADB-4A11-4B21-A555-9F8EE9EA8E97}">
      <dgm:prSet/>
      <dgm:spPr/>
      <dgm:t>
        <a:bodyPr/>
        <a:lstStyle/>
        <a:p>
          <a:r>
            <a:rPr lang="en-US" dirty="0" smtClean="0"/>
            <a:t>Interpreter</a:t>
          </a:r>
          <a:endParaRPr lang="en-US" dirty="0"/>
        </a:p>
      </dgm:t>
    </dgm:pt>
    <dgm:pt modelId="{6EC8685B-9EE7-479B-A9A8-35507150442D}" type="parTrans" cxnId="{0919CA1E-0988-4B4D-ABBD-8F7FFA81B33E}">
      <dgm:prSet/>
      <dgm:spPr/>
      <dgm:t>
        <a:bodyPr/>
        <a:lstStyle/>
        <a:p>
          <a:endParaRPr lang="en-US"/>
        </a:p>
      </dgm:t>
    </dgm:pt>
    <dgm:pt modelId="{C5871109-29F2-49C5-B8A0-992B8918BB5B}" type="sibTrans" cxnId="{0919CA1E-0988-4B4D-ABBD-8F7FFA81B33E}">
      <dgm:prSet/>
      <dgm:spPr/>
      <dgm:t>
        <a:bodyPr/>
        <a:lstStyle/>
        <a:p>
          <a:endParaRPr lang="en-US"/>
        </a:p>
      </dgm:t>
    </dgm:pt>
    <dgm:pt modelId="{891FA1E3-5D29-4888-A1F9-E5A9BEADAAA9}">
      <dgm:prSet/>
      <dgm:spPr/>
      <dgm:t>
        <a:bodyPr/>
        <a:lstStyle/>
        <a:p>
          <a:r>
            <a:rPr lang="en-US" dirty="0" smtClean="0"/>
            <a:t>Iterator</a:t>
          </a:r>
          <a:endParaRPr lang="en-US" dirty="0"/>
        </a:p>
      </dgm:t>
    </dgm:pt>
    <dgm:pt modelId="{D279C6F3-E559-4282-862E-03FE438334A1}" type="parTrans" cxnId="{E95FCC32-C3CD-4493-A753-C54473C51B68}">
      <dgm:prSet/>
      <dgm:spPr/>
      <dgm:t>
        <a:bodyPr/>
        <a:lstStyle/>
        <a:p>
          <a:endParaRPr lang="en-US"/>
        </a:p>
      </dgm:t>
    </dgm:pt>
    <dgm:pt modelId="{09D30867-ED5D-4F72-8300-A924B6B77D09}" type="sibTrans" cxnId="{E95FCC32-C3CD-4493-A753-C54473C51B68}">
      <dgm:prSet/>
      <dgm:spPr/>
      <dgm:t>
        <a:bodyPr/>
        <a:lstStyle/>
        <a:p>
          <a:endParaRPr lang="en-US"/>
        </a:p>
      </dgm:t>
    </dgm:pt>
    <dgm:pt modelId="{BAC3BBE6-2CFA-44FC-85F0-0C1463E1117B}">
      <dgm:prSet/>
      <dgm:spPr/>
      <dgm:t>
        <a:bodyPr/>
        <a:lstStyle/>
        <a:p>
          <a:r>
            <a:rPr lang="en-US" dirty="0" smtClean="0"/>
            <a:t>Observer</a:t>
          </a:r>
          <a:endParaRPr lang="en-US" dirty="0"/>
        </a:p>
      </dgm:t>
    </dgm:pt>
    <dgm:pt modelId="{78D916AE-CC58-4DA3-A7C5-FB81372A052F}" type="parTrans" cxnId="{5F0C7B92-4A41-45E0-B666-FA92666C5D30}">
      <dgm:prSet/>
      <dgm:spPr/>
      <dgm:t>
        <a:bodyPr/>
        <a:lstStyle/>
        <a:p>
          <a:endParaRPr lang="en-US"/>
        </a:p>
      </dgm:t>
    </dgm:pt>
    <dgm:pt modelId="{6529A9CF-C828-4490-9A69-5007CD9E726D}" type="sibTrans" cxnId="{5F0C7B92-4A41-45E0-B666-FA92666C5D30}">
      <dgm:prSet/>
      <dgm:spPr/>
      <dgm:t>
        <a:bodyPr/>
        <a:lstStyle/>
        <a:p>
          <a:endParaRPr lang="en-US"/>
        </a:p>
      </dgm:t>
    </dgm:pt>
    <dgm:pt modelId="{D271A796-3E87-43D8-84A8-1B6B39DF2595}">
      <dgm:prSet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B8843B96-2FE6-4B2A-BCB3-A28E9B499B3A}" type="parTrans" cxnId="{62A0118C-3F53-4920-BD35-83F9E2769E39}">
      <dgm:prSet/>
      <dgm:spPr/>
      <dgm:t>
        <a:bodyPr/>
        <a:lstStyle/>
        <a:p>
          <a:endParaRPr lang="en-US"/>
        </a:p>
      </dgm:t>
    </dgm:pt>
    <dgm:pt modelId="{1DB3D68B-28C7-48C7-BB93-2DC9AA4EE4ED}" type="sibTrans" cxnId="{62A0118C-3F53-4920-BD35-83F9E2769E39}">
      <dgm:prSet/>
      <dgm:spPr/>
      <dgm:t>
        <a:bodyPr/>
        <a:lstStyle/>
        <a:p>
          <a:endParaRPr lang="en-US"/>
        </a:p>
      </dgm:t>
    </dgm:pt>
    <dgm:pt modelId="{38C6CF7C-CFEE-40B4-896A-67650067C7E7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588723B5-8233-4BBE-A8DC-E6F55C63D8BC}" type="parTrans" cxnId="{6D72FC6D-D1D4-46B4-A825-A7810C903114}">
      <dgm:prSet/>
      <dgm:spPr/>
    </dgm:pt>
    <dgm:pt modelId="{DD55D6D6-192A-4DAE-B0DC-9410F8444455}" type="sibTrans" cxnId="{6D72FC6D-D1D4-46B4-A825-A7810C903114}">
      <dgm:prSet/>
      <dgm:spPr/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1FBBC606-CD00-4EEB-AE0C-15F37E2C19FE}" type="pres">
      <dgm:prSet presAssocID="{C141CADB-4A11-4B21-A555-9F8EE9EA8E97}" presName="composite" presStyleCnt="0"/>
      <dgm:spPr/>
    </dgm:pt>
    <dgm:pt modelId="{C73195EA-CB97-4458-9C93-1CD410DA78C6}" type="pres">
      <dgm:prSet presAssocID="{C141CADB-4A11-4B21-A555-9F8EE9EA8E97}" presName="imgShp" presStyleLbl="fgImgPlace1" presStyleIdx="2" presStyleCnt="7"/>
      <dgm:spPr/>
    </dgm:pt>
    <dgm:pt modelId="{77C38AEC-886E-4F4F-A3B0-6840519B353A}" type="pres">
      <dgm:prSet presAssocID="{C141CADB-4A11-4B21-A555-9F8EE9EA8E97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27515-2937-4E5B-90E5-DA70E1E921CC}" type="pres">
      <dgm:prSet presAssocID="{C5871109-29F2-49C5-B8A0-992B8918BB5B}" presName="spacing" presStyleCnt="0"/>
      <dgm:spPr/>
    </dgm:pt>
    <dgm:pt modelId="{857A9A07-EB5C-4644-835B-C1BDA4611FEF}" type="pres">
      <dgm:prSet presAssocID="{891FA1E3-5D29-4888-A1F9-E5A9BEADAAA9}" presName="composite" presStyleCnt="0"/>
      <dgm:spPr/>
    </dgm:pt>
    <dgm:pt modelId="{B93695E8-0A7A-47A1-9D19-690B35925A98}" type="pres">
      <dgm:prSet presAssocID="{891FA1E3-5D29-4888-A1F9-E5A9BEADAAA9}" presName="imgShp" presStyleLbl="fgImgPlace1" presStyleIdx="3" presStyleCnt="7"/>
      <dgm:spPr/>
    </dgm:pt>
    <dgm:pt modelId="{3F343952-278E-4762-AD99-C388636C6902}" type="pres">
      <dgm:prSet presAssocID="{891FA1E3-5D29-4888-A1F9-E5A9BEADAAA9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D16B6-6257-43CB-951D-EB2F2E1069B9}" type="pres">
      <dgm:prSet presAssocID="{09D30867-ED5D-4F72-8300-A924B6B77D09}" presName="spacing" presStyleCnt="0"/>
      <dgm:spPr/>
    </dgm:pt>
    <dgm:pt modelId="{D6EB1741-D0E5-4D7F-8794-C17CC2FCC3AC}" type="pres">
      <dgm:prSet presAssocID="{BAC3BBE6-2CFA-44FC-85F0-0C1463E1117B}" presName="composite" presStyleCnt="0"/>
      <dgm:spPr/>
    </dgm:pt>
    <dgm:pt modelId="{88B3FE18-0B39-43AA-AFFC-8CA66A5D3B20}" type="pres">
      <dgm:prSet presAssocID="{BAC3BBE6-2CFA-44FC-85F0-0C1463E1117B}" presName="imgShp" presStyleLbl="fgImgPlace1" presStyleIdx="4" presStyleCnt="7"/>
      <dgm:spPr/>
    </dgm:pt>
    <dgm:pt modelId="{6B3C036E-74A3-4958-A43B-D1084CE1E10D}" type="pres">
      <dgm:prSet presAssocID="{BAC3BBE6-2CFA-44FC-85F0-0C1463E1117B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9634-C27C-4E6A-BC27-AC0EE887E476}" type="pres">
      <dgm:prSet presAssocID="{6529A9CF-C828-4490-9A69-5007CD9E726D}" presName="spacing" presStyleCnt="0"/>
      <dgm:spPr/>
    </dgm:pt>
    <dgm:pt modelId="{598B63BD-E10D-46CC-A692-7ED1AC61F8B3}" type="pres">
      <dgm:prSet presAssocID="{D271A796-3E87-43D8-84A8-1B6B39DF2595}" presName="composite" presStyleCnt="0"/>
      <dgm:spPr/>
    </dgm:pt>
    <dgm:pt modelId="{13FAD4E5-2420-49E9-9462-FBF7DD908FF1}" type="pres">
      <dgm:prSet presAssocID="{D271A796-3E87-43D8-84A8-1B6B39DF2595}" presName="imgShp" presStyleLbl="fgImgPlace1" presStyleIdx="5" presStyleCnt="7"/>
      <dgm:spPr/>
    </dgm:pt>
    <dgm:pt modelId="{712A02A0-0414-49B8-B1E0-FA035CAF9D11}" type="pres">
      <dgm:prSet presAssocID="{D271A796-3E87-43D8-84A8-1B6B39DF2595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A7942-6148-447B-926E-C8BB8FE97C04}" type="pres">
      <dgm:prSet presAssocID="{1DB3D68B-28C7-48C7-BB93-2DC9AA4EE4ED}" presName="spacing" presStyleCnt="0"/>
      <dgm:spPr/>
    </dgm:pt>
    <dgm:pt modelId="{37C90BC7-5C52-4CA4-ACF7-28C66F120072}" type="pres">
      <dgm:prSet presAssocID="{38C6CF7C-CFEE-40B4-896A-67650067C7E7}" presName="composite" presStyleCnt="0"/>
      <dgm:spPr/>
    </dgm:pt>
    <dgm:pt modelId="{72E85A79-F72A-44C5-B601-7E3F5E926880}" type="pres">
      <dgm:prSet presAssocID="{38C6CF7C-CFEE-40B4-896A-67650067C7E7}" presName="imgShp" presStyleLbl="fgImgPlace1" presStyleIdx="6" presStyleCnt="7"/>
      <dgm:spPr/>
    </dgm:pt>
    <dgm:pt modelId="{24C8095E-364B-47DE-9642-0E5B54B5FD87}" type="pres">
      <dgm:prSet presAssocID="{38C6CF7C-CFEE-40B4-896A-67650067C7E7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72FC6D-D1D4-46B4-A825-A7810C903114}" srcId="{8645DBF3-D766-4E9C-9509-A1AC02DA01CD}" destId="{38C6CF7C-CFEE-40B4-896A-67650067C7E7}" srcOrd="6" destOrd="0" parTransId="{588723B5-8233-4BBE-A8DC-E6F55C63D8BC}" sibTransId="{DD55D6D6-192A-4DAE-B0DC-9410F8444455}"/>
    <dgm:cxn modelId="{62A0118C-3F53-4920-BD35-83F9E2769E39}" srcId="{8645DBF3-D766-4E9C-9509-A1AC02DA01CD}" destId="{D271A796-3E87-43D8-84A8-1B6B39DF2595}" srcOrd="5" destOrd="0" parTransId="{B8843B96-2FE6-4B2A-BCB3-A28E9B499B3A}" sibTransId="{1DB3D68B-28C7-48C7-BB93-2DC9AA4EE4ED}"/>
    <dgm:cxn modelId="{0919CA1E-0988-4B4D-ABBD-8F7FFA81B33E}" srcId="{8645DBF3-D766-4E9C-9509-A1AC02DA01CD}" destId="{C141CADB-4A11-4B21-A555-9F8EE9EA8E97}" srcOrd="2" destOrd="0" parTransId="{6EC8685B-9EE7-479B-A9A8-35507150442D}" sibTransId="{C5871109-29F2-49C5-B8A0-992B8918BB5B}"/>
    <dgm:cxn modelId="{B334B557-68F3-4B45-8490-A0AA9267F668}" type="presOf" srcId="{891FA1E3-5D29-4888-A1F9-E5A9BEADAAA9}" destId="{3F343952-278E-4762-AD99-C388636C6902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96B391FA-E995-4718-9BAF-3B8D4FC42AA3}" type="presOf" srcId="{C141CADB-4A11-4B21-A555-9F8EE9EA8E97}" destId="{77C38AEC-886E-4F4F-A3B0-6840519B353A}" srcOrd="0" destOrd="0" presId="urn:microsoft.com/office/officeart/2005/8/layout/vList3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E95FCC32-C3CD-4493-A753-C54473C51B68}" srcId="{8645DBF3-D766-4E9C-9509-A1AC02DA01CD}" destId="{891FA1E3-5D29-4888-A1F9-E5A9BEADAAA9}" srcOrd="3" destOrd="0" parTransId="{D279C6F3-E559-4282-862E-03FE438334A1}" sibTransId="{09D30867-ED5D-4F72-8300-A924B6B77D09}"/>
    <dgm:cxn modelId="{5F0C7B92-4A41-45E0-B666-FA92666C5D30}" srcId="{8645DBF3-D766-4E9C-9509-A1AC02DA01CD}" destId="{BAC3BBE6-2CFA-44FC-85F0-0C1463E1117B}" srcOrd="4" destOrd="0" parTransId="{78D916AE-CC58-4DA3-A7C5-FB81372A052F}" sibTransId="{6529A9CF-C828-4490-9A69-5007CD9E726D}"/>
    <dgm:cxn modelId="{EBE2EF64-4B4A-4F28-B1B2-052D8709410D}" type="presOf" srcId="{BAC3BBE6-2CFA-44FC-85F0-0C1463E1117B}" destId="{6B3C036E-74A3-4958-A43B-D1084CE1E10D}" srcOrd="0" destOrd="0" presId="urn:microsoft.com/office/officeart/2005/8/layout/vList3"/>
    <dgm:cxn modelId="{16F30B3B-3FB9-4D78-94AE-228C9DA73EAB}" type="presOf" srcId="{D271A796-3E87-43D8-84A8-1B6B39DF2595}" destId="{712A02A0-0414-49B8-B1E0-FA035CAF9D1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81BA0608-3E25-48D9-B105-BE5164994F5E}" type="presOf" srcId="{38C6CF7C-CFEE-40B4-896A-67650067C7E7}" destId="{24C8095E-364B-47DE-9642-0E5B54B5FD87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BCE58D42-2A2D-461F-836B-105B474A202B}" type="presParOf" srcId="{F26CEA5A-689D-4105-B63A-9612EBD15CC8}" destId="{A5FDA94C-5D68-4054-8AA4-BAD6E15C0915}" srcOrd="3" destOrd="0" presId="urn:microsoft.com/office/officeart/2005/8/layout/vList3"/>
    <dgm:cxn modelId="{1C6A5F11-B572-426A-A046-A98E2F067001}" type="presParOf" srcId="{F26CEA5A-689D-4105-B63A-9612EBD15CC8}" destId="{1FBBC606-CD00-4EEB-AE0C-15F37E2C19FE}" srcOrd="4" destOrd="0" presId="urn:microsoft.com/office/officeart/2005/8/layout/vList3"/>
    <dgm:cxn modelId="{BF18B40A-E838-4C22-B1BB-CA4F8F0926D3}" type="presParOf" srcId="{1FBBC606-CD00-4EEB-AE0C-15F37E2C19FE}" destId="{C73195EA-CB97-4458-9C93-1CD410DA78C6}" srcOrd="0" destOrd="0" presId="urn:microsoft.com/office/officeart/2005/8/layout/vList3"/>
    <dgm:cxn modelId="{E0E7E855-8CA0-4B36-B197-787390E94B2E}" type="presParOf" srcId="{1FBBC606-CD00-4EEB-AE0C-15F37E2C19FE}" destId="{77C38AEC-886E-4F4F-A3B0-6840519B353A}" srcOrd="1" destOrd="0" presId="urn:microsoft.com/office/officeart/2005/8/layout/vList3"/>
    <dgm:cxn modelId="{AD2ACB9A-F874-4CFB-8521-394EE38E31B9}" type="presParOf" srcId="{F26CEA5A-689D-4105-B63A-9612EBD15CC8}" destId="{4CF27515-2937-4E5B-90E5-DA70E1E921CC}" srcOrd="5" destOrd="0" presId="urn:microsoft.com/office/officeart/2005/8/layout/vList3"/>
    <dgm:cxn modelId="{524691BF-A7C7-4105-9159-23C102213C5A}" type="presParOf" srcId="{F26CEA5A-689D-4105-B63A-9612EBD15CC8}" destId="{857A9A07-EB5C-4644-835B-C1BDA4611FEF}" srcOrd="6" destOrd="0" presId="urn:microsoft.com/office/officeart/2005/8/layout/vList3"/>
    <dgm:cxn modelId="{A3EDD15C-8083-4694-B67B-715432D35B68}" type="presParOf" srcId="{857A9A07-EB5C-4644-835B-C1BDA4611FEF}" destId="{B93695E8-0A7A-47A1-9D19-690B35925A98}" srcOrd="0" destOrd="0" presId="urn:microsoft.com/office/officeart/2005/8/layout/vList3"/>
    <dgm:cxn modelId="{64F12058-E7C3-4BEE-A93D-EC66A7AA3B7C}" type="presParOf" srcId="{857A9A07-EB5C-4644-835B-C1BDA4611FEF}" destId="{3F343952-278E-4762-AD99-C388636C6902}" srcOrd="1" destOrd="0" presId="urn:microsoft.com/office/officeart/2005/8/layout/vList3"/>
    <dgm:cxn modelId="{C1FC4B4B-411C-4791-908B-45F5C76D9330}" type="presParOf" srcId="{F26CEA5A-689D-4105-B63A-9612EBD15CC8}" destId="{C6DD16B6-6257-43CB-951D-EB2F2E1069B9}" srcOrd="7" destOrd="0" presId="urn:microsoft.com/office/officeart/2005/8/layout/vList3"/>
    <dgm:cxn modelId="{01EAB42D-267D-4FD6-84B1-69B2B6D5B7AD}" type="presParOf" srcId="{F26CEA5A-689D-4105-B63A-9612EBD15CC8}" destId="{D6EB1741-D0E5-4D7F-8794-C17CC2FCC3AC}" srcOrd="8" destOrd="0" presId="urn:microsoft.com/office/officeart/2005/8/layout/vList3"/>
    <dgm:cxn modelId="{0D499CE8-34E9-4376-9475-35B967F05F61}" type="presParOf" srcId="{D6EB1741-D0E5-4D7F-8794-C17CC2FCC3AC}" destId="{88B3FE18-0B39-43AA-AFFC-8CA66A5D3B20}" srcOrd="0" destOrd="0" presId="urn:microsoft.com/office/officeart/2005/8/layout/vList3"/>
    <dgm:cxn modelId="{FD0B1D7A-083E-45CB-8250-73B846FA9CE6}" type="presParOf" srcId="{D6EB1741-D0E5-4D7F-8794-C17CC2FCC3AC}" destId="{6B3C036E-74A3-4958-A43B-D1084CE1E10D}" srcOrd="1" destOrd="0" presId="urn:microsoft.com/office/officeart/2005/8/layout/vList3"/>
    <dgm:cxn modelId="{A878B4D3-F203-47B6-A7C0-D59E503331E7}" type="presParOf" srcId="{F26CEA5A-689D-4105-B63A-9612EBD15CC8}" destId="{EA299634-C27C-4E6A-BC27-AC0EE887E476}" srcOrd="9" destOrd="0" presId="urn:microsoft.com/office/officeart/2005/8/layout/vList3"/>
    <dgm:cxn modelId="{92D9166B-8785-42C4-B388-955A00CB245F}" type="presParOf" srcId="{F26CEA5A-689D-4105-B63A-9612EBD15CC8}" destId="{598B63BD-E10D-46CC-A692-7ED1AC61F8B3}" srcOrd="10" destOrd="0" presId="urn:microsoft.com/office/officeart/2005/8/layout/vList3"/>
    <dgm:cxn modelId="{B52668B8-D88E-49D9-8740-E7FB84142AF4}" type="presParOf" srcId="{598B63BD-E10D-46CC-A692-7ED1AC61F8B3}" destId="{13FAD4E5-2420-49E9-9462-FBF7DD908FF1}" srcOrd="0" destOrd="0" presId="urn:microsoft.com/office/officeart/2005/8/layout/vList3"/>
    <dgm:cxn modelId="{29893EAF-65E1-48D1-B346-9AFBB5AEE95B}" type="presParOf" srcId="{598B63BD-E10D-46CC-A692-7ED1AC61F8B3}" destId="{712A02A0-0414-49B8-B1E0-FA035CAF9D11}" srcOrd="1" destOrd="0" presId="urn:microsoft.com/office/officeart/2005/8/layout/vList3"/>
    <dgm:cxn modelId="{E709A900-2221-4A68-B1C7-FB4584FA19B4}" type="presParOf" srcId="{F26CEA5A-689D-4105-B63A-9612EBD15CC8}" destId="{9DCA7942-6148-447B-926E-C8BB8FE97C04}" srcOrd="11" destOrd="0" presId="urn:microsoft.com/office/officeart/2005/8/layout/vList3"/>
    <dgm:cxn modelId="{A9B626A0-8310-4CF0-B859-E0926C6AB552}" type="presParOf" srcId="{F26CEA5A-689D-4105-B63A-9612EBD15CC8}" destId="{37C90BC7-5C52-4CA4-ACF7-28C66F120072}" srcOrd="12" destOrd="0" presId="urn:microsoft.com/office/officeart/2005/8/layout/vList3"/>
    <dgm:cxn modelId="{B3BEC609-5EAC-45A5-96C3-E535CE3EECAB}" type="presParOf" srcId="{37C90BC7-5C52-4CA4-ACF7-28C66F120072}" destId="{72E85A79-F72A-44C5-B601-7E3F5E926880}" srcOrd="0" destOrd="0" presId="urn:microsoft.com/office/officeart/2005/8/layout/vList3"/>
    <dgm:cxn modelId="{FAA888DD-A50E-496C-974F-470DEA77CDF6}" type="presParOf" srcId="{37C90BC7-5C52-4CA4-ACF7-28C66F120072}" destId="{24C8095E-364B-47DE-9642-0E5B54B5FD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06D8-0B75-4F54-8EDD-7C25B09E01D9}">
      <dsp:nvSpPr>
        <dsp:cNvPr id="0" name=""/>
        <dsp:cNvSpPr/>
      </dsp:nvSpPr>
      <dsp:spPr>
        <a:xfrm>
          <a:off x="2530082" y="305005"/>
          <a:ext cx="4230696" cy="456503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Creational</a:t>
          </a:r>
          <a:endParaRPr lang="en-US" sz="2200" kern="1200" dirty="0"/>
        </a:p>
      </dsp:txBody>
      <dsp:txXfrm>
        <a:off x="4830271" y="1147363"/>
        <a:ext cx="1435414" cy="1521678"/>
      </dsp:txXfrm>
    </dsp:sp>
    <dsp:sp modelId="{FFF2B9B3-A2B8-424D-8108-79250FE0331E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Behavioral</a:t>
          </a:r>
          <a:endParaRPr lang="en-US" sz="2200" kern="1200" dirty="0"/>
        </a:p>
      </dsp:txBody>
      <dsp:txXfrm>
        <a:off x="3429526" y="3291111"/>
        <a:ext cx="1980469" cy="1355058"/>
      </dsp:txXfrm>
    </dsp:sp>
    <dsp:sp modelId="{9B20287D-5BAE-4A4D-BFCA-20D2900ABEFA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Structural</a:t>
          </a:r>
          <a:endParaRPr lang="en-US" sz="2200" kern="1200" dirty="0"/>
        </a:p>
      </dsp:txBody>
      <dsp:txXfrm>
        <a:off x="2699879" y="1388817"/>
        <a:ext cx="1485352" cy="1459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07015" y="2674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Adapter</a:t>
          </a:r>
          <a:endParaRPr lang="en-US" sz="2400" kern="1200" dirty="0"/>
        </a:p>
      </dsp:txBody>
      <dsp:txXfrm rot="10800000">
        <a:off x="1635572" y="2674"/>
        <a:ext cx="5344127" cy="514229"/>
      </dsp:txXfrm>
    </dsp:sp>
    <dsp:sp modelId="{61EB4A0E-E38E-4FC9-9032-C8EB8BBF1894}">
      <dsp:nvSpPr>
        <dsp:cNvPr id="0" name=""/>
        <dsp:cNvSpPr/>
      </dsp:nvSpPr>
      <dsp:spPr>
        <a:xfrm>
          <a:off x="1249900" y="2674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07015" y="67040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Bridge</a:t>
          </a:r>
          <a:endParaRPr lang="en-US" sz="2400" kern="1200" dirty="0"/>
        </a:p>
      </dsp:txBody>
      <dsp:txXfrm rot="10800000">
        <a:off x="1635572" y="670405"/>
        <a:ext cx="5344127" cy="514229"/>
      </dsp:txXfrm>
    </dsp:sp>
    <dsp:sp modelId="{A7B013B6-E598-4143-8859-9D9974156C11}">
      <dsp:nvSpPr>
        <dsp:cNvPr id="0" name=""/>
        <dsp:cNvSpPr/>
      </dsp:nvSpPr>
      <dsp:spPr>
        <a:xfrm>
          <a:off x="1249900" y="67040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07015" y="133813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Composite</a:t>
          </a:r>
          <a:endParaRPr lang="en-US" sz="2400" kern="1200" dirty="0"/>
        </a:p>
      </dsp:txBody>
      <dsp:txXfrm rot="10800000">
        <a:off x="1635572" y="1338135"/>
        <a:ext cx="5344127" cy="514229"/>
      </dsp:txXfrm>
    </dsp:sp>
    <dsp:sp modelId="{E7F53410-D78E-4A37-93F5-E1AFC444224B}">
      <dsp:nvSpPr>
        <dsp:cNvPr id="0" name=""/>
        <dsp:cNvSpPr/>
      </dsp:nvSpPr>
      <dsp:spPr>
        <a:xfrm>
          <a:off x="1249900" y="133813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07015" y="2005866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Decorator</a:t>
          </a:r>
          <a:endParaRPr lang="en-US" sz="2400" kern="1200" dirty="0"/>
        </a:p>
      </dsp:txBody>
      <dsp:txXfrm rot="10800000">
        <a:off x="1635572" y="2005866"/>
        <a:ext cx="5344127" cy="514229"/>
      </dsp:txXfrm>
    </dsp:sp>
    <dsp:sp modelId="{00209BB4-FE71-4984-8E21-9A2D28B799C0}">
      <dsp:nvSpPr>
        <dsp:cNvPr id="0" name=""/>
        <dsp:cNvSpPr/>
      </dsp:nvSpPr>
      <dsp:spPr>
        <a:xfrm>
          <a:off x="1249900" y="2005866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7C4B0-F42F-4DBF-8A38-82F12A8E159B}">
      <dsp:nvSpPr>
        <dsp:cNvPr id="0" name=""/>
        <dsp:cNvSpPr/>
      </dsp:nvSpPr>
      <dsp:spPr>
        <a:xfrm rot="10800000">
          <a:off x="1507015" y="2673597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Facade</a:t>
          </a:r>
          <a:endParaRPr lang="en-US" sz="2400" kern="1200" dirty="0"/>
        </a:p>
      </dsp:txBody>
      <dsp:txXfrm rot="10800000">
        <a:off x="1635572" y="2673597"/>
        <a:ext cx="5344127" cy="514229"/>
      </dsp:txXfrm>
    </dsp:sp>
    <dsp:sp modelId="{B2015488-117F-42C4-85F0-C49FD9D5AFC4}">
      <dsp:nvSpPr>
        <dsp:cNvPr id="0" name=""/>
        <dsp:cNvSpPr/>
      </dsp:nvSpPr>
      <dsp:spPr>
        <a:xfrm>
          <a:off x="1249900" y="2673597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245A0-AFD5-46B1-85E7-BB68551C831F}">
      <dsp:nvSpPr>
        <dsp:cNvPr id="0" name=""/>
        <dsp:cNvSpPr/>
      </dsp:nvSpPr>
      <dsp:spPr>
        <a:xfrm rot="10800000">
          <a:off x="1507015" y="3341328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Flyweight</a:t>
          </a:r>
          <a:endParaRPr lang="en-US" sz="2400" kern="1200" dirty="0"/>
        </a:p>
      </dsp:txBody>
      <dsp:txXfrm rot="10800000">
        <a:off x="1635572" y="3341328"/>
        <a:ext cx="5344127" cy="514229"/>
      </dsp:txXfrm>
    </dsp:sp>
    <dsp:sp modelId="{0689DD1A-B179-4F08-A728-3B48234A71A9}">
      <dsp:nvSpPr>
        <dsp:cNvPr id="0" name=""/>
        <dsp:cNvSpPr/>
      </dsp:nvSpPr>
      <dsp:spPr>
        <a:xfrm>
          <a:off x="1249900" y="3341328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6F487-1EA7-4862-B455-D44A163B4825}">
      <dsp:nvSpPr>
        <dsp:cNvPr id="0" name=""/>
        <dsp:cNvSpPr/>
      </dsp:nvSpPr>
      <dsp:spPr>
        <a:xfrm rot="10800000">
          <a:off x="1507015" y="4009059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Proxy</a:t>
          </a:r>
          <a:endParaRPr lang="en-US" sz="2400" kern="1200" dirty="0"/>
        </a:p>
      </dsp:txBody>
      <dsp:txXfrm rot="10800000">
        <a:off x="1635572" y="4009059"/>
        <a:ext cx="5344127" cy="514229"/>
      </dsp:txXfrm>
    </dsp:sp>
    <dsp:sp modelId="{C661F6C5-9E66-4B6C-A81E-BA3F696A492B}">
      <dsp:nvSpPr>
        <dsp:cNvPr id="0" name=""/>
        <dsp:cNvSpPr/>
      </dsp:nvSpPr>
      <dsp:spPr>
        <a:xfrm>
          <a:off x="1249900" y="4009059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51989" y="24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Chain of Resp.</a:t>
          </a:r>
          <a:endParaRPr lang="en-US" sz="2600" kern="1200" dirty="0"/>
        </a:p>
      </dsp:txBody>
      <dsp:txXfrm rot="10800000">
        <a:off x="1687230" y="249"/>
        <a:ext cx="5489462" cy="540965"/>
      </dsp:txXfrm>
    </dsp:sp>
    <dsp:sp modelId="{61EB4A0E-E38E-4FC9-9032-C8EB8BBF1894}">
      <dsp:nvSpPr>
        <dsp:cNvPr id="0" name=""/>
        <dsp:cNvSpPr/>
      </dsp:nvSpPr>
      <dsp:spPr>
        <a:xfrm>
          <a:off x="1281507" y="24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51989" y="702696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Command</a:t>
          </a:r>
          <a:endParaRPr lang="en-US" sz="2600" kern="1200" dirty="0"/>
        </a:p>
      </dsp:txBody>
      <dsp:txXfrm rot="10800000">
        <a:off x="1687230" y="702696"/>
        <a:ext cx="5489462" cy="540965"/>
      </dsp:txXfrm>
    </dsp:sp>
    <dsp:sp modelId="{A7B013B6-E598-4143-8859-9D9974156C11}">
      <dsp:nvSpPr>
        <dsp:cNvPr id="0" name=""/>
        <dsp:cNvSpPr/>
      </dsp:nvSpPr>
      <dsp:spPr>
        <a:xfrm>
          <a:off x="1281507" y="702696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38AEC-886E-4F4F-A3B0-6840519B353A}">
      <dsp:nvSpPr>
        <dsp:cNvPr id="0" name=""/>
        <dsp:cNvSpPr/>
      </dsp:nvSpPr>
      <dsp:spPr>
        <a:xfrm rot="10800000">
          <a:off x="1551989" y="1405144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Interpreter</a:t>
          </a:r>
          <a:endParaRPr lang="en-US" sz="2600" kern="1200" dirty="0"/>
        </a:p>
      </dsp:txBody>
      <dsp:txXfrm rot="10800000">
        <a:off x="1687230" y="1405144"/>
        <a:ext cx="5489462" cy="540965"/>
      </dsp:txXfrm>
    </dsp:sp>
    <dsp:sp modelId="{C73195EA-CB97-4458-9C93-1CD410DA78C6}">
      <dsp:nvSpPr>
        <dsp:cNvPr id="0" name=""/>
        <dsp:cNvSpPr/>
      </dsp:nvSpPr>
      <dsp:spPr>
        <a:xfrm>
          <a:off x="1281507" y="1405144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43952-278E-4762-AD99-C388636C6902}">
      <dsp:nvSpPr>
        <dsp:cNvPr id="0" name=""/>
        <dsp:cNvSpPr/>
      </dsp:nvSpPr>
      <dsp:spPr>
        <a:xfrm rot="10800000">
          <a:off x="1551989" y="2107592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Iterator</a:t>
          </a:r>
          <a:endParaRPr lang="en-US" sz="2600" kern="1200" dirty="0"/>
        </a:p>
      </dsp:txBody>
      <dsp:txXfrm rot="10800000">
        <a:off x="1687230" y="2107592"/>
        <a:ext cx="5489462" cy="540965"/>
      </dsp:txXfrm>
    </dsp:sp>
    <dsp:sp modelId="{B93695E8-0A7A-47A1-9D19-690B35925A98}">
      <dsp:nvSpPr>
        <dsp:cNvPr id="0" name=""/>
        <dsp:cNvSpPr/>
      </dsp:nvSpPr>
      <dsp:spPr>
        <a:xfrm>
          <a:off x="1281507" y="2107592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C036E-74A3-4958-A43B-D1084CE1E10D}">
      <dsp:nvSpPr>
        <dsp:cNvPr id="0" name=""/>
        <dsp:cNvSpPr/>
      </dsp:nvSpPr>
      <dsp:spPr>
        <a:xfrm rot="10800000">
          <a:off x="1551989" y="281003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Observer</a:t>
          </a:r>
          <a:endParaRPr lang="en-US" sz="2600" kern="1200" dirty="0"/>
        </a:p>
      </dsp:txBody>
      <dsp:txXfrm rot="10800000">
        <a:off x="1687230" y="2810039"/>
        <a:ext cx="5489462" cy="540965"/>
      </dsp:txXfrm>
    </dsp:sp>
    <dsp:sp modelId="{88B3FE18-0B39-43AA-AFFC-8CA66A5D3B20}">
      <dsp:nvSpPr>
        <dsp:cNvPr id="0" name=""/>
        <dsp:cNvSpPr/>
      </dsp:nvSpPr>
      <dsp:spPr>
        <a:xfrm>
          <a:off x="1281507" y="281003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A02A0-0414-49B8-B1E0-FA035CAF9D11}">
      <dsp:nvSpPr>
        <dsp:cNvPr id="0" name=""/>
        <dsp:cNvSpPr/>
      </dsp:nvSpPr>
      <dsp:spPr>
        <a:xfrm rot="10800000">
          <a:off x="1551989" y="3512487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Strategy</a:t>
          </a:r>
          <a:endParaRPr lang="en-US" sz="2600" kern="1200" dirty="0"/>
        </a:p>
      </dsp:txBody>
      <dsp:txXfrm rot="10800000">
        <a:off x="1687230" y="3512487"/>
        <a:ext cx="5489462" cy="540965"/>
      </dsp:txXfrm>
    </dsp:sp>
    <dsp:sp modelId="{13FAD4E5-2420-49E9-9462-FBF7DD908FF1}">
      <dsp:nvSpPr>
        <dsp:cNvPr id="0" name=""/>
        <dsp:cNvSpPr/>
      </dsp:nvSpPr>
      <dsp:spPr>
        <a:xfrm>
          <a:off x="1281507" y="3512487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8095E-364B-47DE-9642-0E5B54B5FD87}">
      <dsp:nvSpPr>
        <dsp:cNvPr id="0" name=""/>
        <dsp:cNvSpPr/>
      </dsp:nvSpPr>
      <dsp:spPr>
        <a:xfrm rot="10800000">
          <a:off x="1551989" y="4214935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…</a:t>
          </a:r>
          <a:endParaRPr lang="en-US" sz="2600" kern="1200" dirty="0"/>
        </a:p>
      </dsp:txBody>
      <dsp:txXfrm rot="10800000">
        <a:off x="1687230" y="4214935"/>
        <a:ext cx="5489462" cy="540965"/>
      </dsp:txXfrm>
    </dsp:sp>
    <dsp:sp modelId="{72E85A79-F72A-44C5-B601-7E3F5E926880}">
      <dsp:nvSpPr>
        <dsp:cNvPr id="0" name=""/>
        <dsp:cNvSpPr/>
      </dsp:nvSpPr>
      <dsp:spPr>
        <a:xfrm>
          <a:off x="1281507" y="4214935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GROUP_slide_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0" y="306000"/>
            <a:ext cx="5256000" cy="1296000"/>
          </a:xfrm>
        </p:spPr>
        <p:txBody>
          <a:bodyPr>
            <a:normAutofit/>
          </a:bodyPr>
          <a:lstStyle>
            <a:lvl1pPr algn="l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0" y="1692000"/>
            <a:ext cx="5256000" cy="1296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998-7791-4C91-862C-7D29C1901C33}" type="datetime1">
              <a:rPr lang="nl-NL" smtClean="0"/>
              <a:t>24-9-2015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0" y="3924000"/>
            <a:ext cx="3240000" cy="180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5760000"/>
            <a:ext cx="3240000" cy="468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22" y="5000636"/>
            <a:ext cx="5486400" cy="366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922" y="1643051"/>
            <a:ext cx="5486400" cy="3286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922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2783-C803-4D24-A3C3-35E903236CBD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623-9F18-47C0-A364-1F33C583993A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35B-5A68-4B81-8FC3-E8873F8F71F6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8E0B-E9E3-4E92-8245-5AEFB774724C}" type="datetime1">
              <a:rPr lang="nl-NL" smtClean="0"/>
              <a:t>24-9-2015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067944" y="4437112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067944" y="5589240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067944" y="5013176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5E2-7B87-4FEB-B8F9-159866541DE7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E402-FF9D-4D74-8DF9-F69724540F2B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31C9-5BD1-473B-9ED8-5DDF204CA39C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CEC6-1D55-479B-BB1F-42C886624E34}" type="datetime1">
              <a:rPr lang="nl-NL" smtClean="0"/>
              <a:t>24-9-2015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F79-5751-4712-B4B6-A9439316434A}" type="datetime1">
              <a:rPr lang="nl-NL" smtClean="0"/>
              <a:t>24-9-2015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46A-90E5-4604-A832-0C3517803DCD}" type="datetime1">
              <a:rPr lang="nl-NL" smtClean="0"/>
              <a:t>24-9-2015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88000"/>
            <a:ext cx="6372000" cy="648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040F-F100-4556-BFB5-85647BA453C3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00" y="0"/>
            <a:ext cx="6372000" cy="12144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4FF5-25D6-4482-BBD4-D75DDCDF405D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549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pattern </a:t>
            </a:r>
            <a:r>
              <a:rPr lang="en-GB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en-GB" dirty="0" err="1" smtClean="0"/>
              <a:t>Hoa</a:t>
            </a:r>
            <a:r>
              <a:rPr lang="en-GB" dirty="0" smtClean="0"/>
              <a:t> Vo</a:t>
            </a:r>
            <a:endParaRPr lang="en-GB" dirty="0"/>
          </a:p>
          <a:p>
            <a:pPr marL="0" indent="0"/>
            <a:r>
              <a:rPr lang="en-GB" dirty="0" smtClean="0"/>
              <a:t>Quan Tran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2015.09.26</a:t>
            </a:r>
          </a:p>
          <a:p>
            <a:endParaRPr lang="en-GB" dirty="0"/>
          </a:p>
        </p:txBody>
      </p:sp>
      <p:pic>
        <p:nvPicPr>
          <p:cNvPr id="7" name="Picture Placeholder 6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42" b="67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 err="1" smtClean="0"/>
              <a:t>DoJo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Facade</a:t>
            </a:r>
          </a:p>
          <a:p>
            <a:pPr marL="0" indent="0" algn="ctr">
              <a:buNone/>
            </a:pPr>
            <a:r>
              <a:rPr lang="nl-NL" sz="3200" dirty="0" smtClean="0"/>
              <a:t>(</a:t>
            </a:r>
            <a:r>
              <a:rPr lang="nl-NL" sz="3200" dirty="0" err="1" smtClean="0"/>
              <a:t>fə</a:t>
            </a:r>
            <a:r>
              <a:rPr lang="nl-NL" sz="3200" dirty="0" err="1"/>
              <a:t>ˈ</a:t>
            </a:r>
            <a:r>
              <a:rPr lang="nl-NL" sz="3200" dirty="0" err="1" smtClean="0"/>
              <a:t>sɑːd</a:t>
            </a:r>
            <a:r>
              <a:rPr lang="nl-NL" sz="3200" dirty="0" smtClean="0"/>
              <a:t>)</a:t>
            </a:r>
            <a:endParaRPr lang="nl-N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system is very complex or difficult to </a:t>
            </a:r>
            <a:r>
              <a:rPr lang="en-US" dirty="0" smtClean="0"/>
              <a:t>understand</a:t>
            </a:r>
            <a:endParaRPr lang="nl-NL" dirty="0"/>
          </a:p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has a large number of interdependent classes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5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Hides </a:t>
            </a:r>
            <a:r>
              <a:rPr lang="en-US" dirty="0"/>
              <a:t>the complexities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Provides </a:t>
            </a:r>
            <a:r>
              <a:rPr lang="en-US" dirty="0"/>
              <a:t>an interface to the client using which the client can access the system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33600"/>
            <a:ext cx="5029200" cy="35998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Observer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</a:t>
            </a:r>
            <a:r>
              <a:rPr lang="en-US" dirty="0" smtClean="0"/>
              <a:t>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want to notify other objects automatically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/>
              <a:t>one of their methods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6" y="1600200"/>
            <a:ext cx="7952308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Problems when developing software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 smtClean="0"/>
              <a:t>Question</a:t>
            </a:r>
            <a:r>
              <a:rPr lang="vi-VN" dirty="0" smtClean="0"/>
              <a:t> &amp; </a:t>
            </a:r>
            <a:r>
              <a:rPr lang="vi-VN" dirty="0" err="1" smtClean="0"/>
              <a:t>Answer</a:t>
            </a:r>
            <a:endParaRPr lang="vi-VN" dirty="0"/>
          </a:p>
        </p:txBody>
      </p:sp>
      <p:pic>
        <p:nvPicPr>
          <p:cNvPr id="11266" name="Picture 2" descr="http://www.jobinterviewtools.com/blog/wp-content/uploads/2010/01/dreamstimemedium_19473030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7691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2819400"/>
            <a:ext cx="4203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 err="1" smtClean="0"/>
              <a:t>Any</a:t>
            </a:r>
            <a:r>
              <a:rPr lang="vi-VN" sz="4400" dirty="0" smtClean="0"/>
              <a:t> </a:t>
            </a:r>
            <a:r>
              <a:rPr lang="vi-VN" sz="4400" dirty="0" err="1" smtClean="0"/>
              <a:t>questions</a:t>
            </a:r>
            <a:r>
              <a:rPr lang="vi-VN" sz="4400" dirty="0" smtClean="0"/>
              <a:t> ?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199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2012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67944" y="4365104"/>
            <a:ext cx="4320000" cy="457200"/>
          </a:xfrm>
        </p:spPr>
        <p:txBody>
          <a:bodyPr/>
          <a:lstStyle/>
          <a:p>
            <a:r>
              <a:rPr lang="en-GB" dirty="0" smtClean="0"/>
              <a:t>www.sioux.asia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contact@sioux.asia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067944" y="4986542"/>
            <a:ext cx="4320000" cy="457200"/>
          </a:xfrm>
        </p:spPr>
        <p:txBody>
          <a:bodyPr/>
          <a:lstStyle/>
          <a:p>
            <a:r>
              <a:rPr lang="en-GB" dirty="0" smtClean="0"/>
              <a:t>+84 (0) 5113888756</a:t>
            </a:r>
            <a:endParaRPr lang="en-GB" dirty="0"/>
          </a:p>
        </p:txBody>
      </p:sp>
      <p:pic>
        <p:nvPicPr>
          <p:cNvPr id="10" name="Picture 9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013176"/>
            <a:ext cx="360000" cy="360000"/>
          </a:xfrm>
          <a:prstGeom prst="rect">
            <a:avLst/>
          </a:prstGeom>
        </p:spPr>
      </p:pic>
      <p:pic>
        <p:nvPicPr>
          <p:cNvPr id="11" name="Picture 10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5661248"/>
            <a:ext cx="360000" cy="360000"/>
          </a:xfrm>
          <a:prstGeom prst="rect">
            <a:avLst/>
          </a:prstGeom>
        </p:spPr>
      </p:pic>
      <p:pic>
        <p:nvPicPr>
          <p:cNvPr id="12" name="Picture 11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437112"/>
            <a:ext cx="360000" cy="360000"/>
          </a:xfrm>
          <a:prstGeom prst="rect">
            <a:avLst/>
          </a:prstGeom>
        </p:spPr>
      </p:pic>
      <p:pic>
        <p:nvPicPr>
          <p:cNvPr id="14" name="Picture Placeholder 13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19" r="16619"/>
          <a:stretch>
            <a:fillRect/>
          </a:stretch>
        </p:blipFill>
        <p:spPr/>
      </p:pic>
      <p:sp>
        <p:nvSpPr>
          <p:cNvPr id="13" name="Title 1"/>
          <p:cNvSpPr txBox="1">
            <a:spLocks/>
          </p:cNvSpPr>
          <p:nvPr/>
        </p:nvSpPr>
        <p:spPr>
          <a:xfrm>
            <a:off x="3200400" y="762000"/>
            <a:ext cx="6119888" cy="129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Arial"/>
              </a:rPr>
              <a:t>Thank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OOP concepts: Abstract class, interface, inheritance, polymorphism … use for 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823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 Sioux 2015 | Confidential |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GB" dirty="0" smtClean="0"/>
              <a:t>Content</a:t>
            </a:r>
            <a:endParaRPr lang="en-GB" sz="2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006600" y="0"/>
            <a:ext cx="6669088" cy="1214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1114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3000" b="0" i="0" u="none" strike="noStrike" kern="1200" cap="none" spc="0" normalizeH="0" baseline="0" noProof="1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3000" b="0" i="0" u="none" strike="noStrike" kern="1200" cap="none" spc="0" normalizeH="0" baseline="0" noProof="1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762" y="2714624"/>
            <a:ext cx="5046638" cy="1323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6000" b="1" dirty="0" smtClean="0"/>
              <a:t>What is this</a:t>
            </a:r>
            <a:endParaRPr lang="nl-NL" sz="6000" b="1" dirty="0"/>
          </a:p>
        </p:txBody>
      </p:sp>
    </p:spTree>
    <p:extLst>
      <p:ext uri="{BB962C8B-B14F-4D97-AF65-F5344CB8AC3E}">
        <p14:creationId xmlns:p14="http://schemas.microsoft.com/office/powerpoint/2010/main" val="38311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4000" dirty="0" smtClean="0"/>
              <a:t>Solutions to common problems</a:t>
            </a:r>
          </a:p>
          <a:p>
            <a:pPr>
              <a:buFontTx/>
              <a:buChar char="-"/>
            </a:pPr>
            <a:r>
              <a:rPr lang="en-US" dirty="0" smtClean="0"/>
              <a:t>Make the code </a:t>
            </a:r>
          </a:p>
          <a:p>
            <a:pPr lvl="1"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eusable</a:t>
            </a:r>
          </a:p>
          <a:p>
            <a:pPr lvl="1">
              <a:buFontTx/>
              <a:buChar char="-"/>
            </a:pPr>
            <a:r>
              <a:rPr lang="en-US" dirty="0" smtClean="0"/>
              <a:t>Maintainable</a:t>
            </a:r>
          </a:p>
          <a:p>
            <a:pPr lvl="1">
              <a:buFontTx/>
              <a:buChar char="-"/>
            </a:pPr>
            <a:r>
              <a:rPr lang="en-US" dirty="0" smtClean="0"/>
              <a:t>Scalable</a:t>
            </a:r>
          </a:p>
          <a:p>
            <a:pPr lvl="1">
              <a:buFontTx/>
              <a:buChar char="-"/>
            </a:pPr>
            <a:r>
              <a:rPr lang="en-US" dirty="0" smtClean="0"/>
              <a:t>Testable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67202"/>
              </p:ext>
            </p:extLst>
          </p:nvPr>
        </p:nvGraphicFramePr>
        <p:xfrm>
          <a:off x="0" y="1242997"/>
          <a:ext cx="8991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Creational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77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118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5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62594"/>
              </p:ext>
            </p:extLst>
          </p:nvPr>
        </p:nvGraphicFramePr>
        <p:xfrm>
          <a:off x="457200" y="1600200"/>
          <a:ext cx="84582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8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oux_presentation_2007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Sioux_HOTorNOT_Demonstration</Template>
  <TotalTime>1632</TotalTime>
  <Words>326</Words>
  <Application>Microsoft Office PowerPoint</Application>
  <PresentationFormat>On-screen Show (4:3)</PresentationFormat>
  <Paragraphs>120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Sioux_presentation_2007</vt:lpstr>
      <vt:lpstr>Design pattern Introduction</vt:lpstr>
      <vt:lpstr>Problems </vt:lpstr>
      <vt:lpstr>OOP concepts</vt:lpstr>
      <vt:lpstr>Content</vt:lpstr>
      <vt:lpstr>What </vt:lpstr>
      <vt:lpstr>Type</vt:lpstr>
      <vt:lpstr>Creational</vt:lpstr>
      <vt:lpstr>Structural</vt:lpstr>
      <vt:lpstr>Behavioral</vt:lpstr>
      <vt:lpstr>Practice</vt:lpstr>
      <vt:lpstr>Structural</vt:lpstr>
      <vt:lpstr>Problem</vt:lpstr>
      <vt:lpstr>How</vt:lpstr>
      <vt:lpstr>How</vt:lpstr>
      <vt:lpstr>PowerPoint Presentation</vt:lpstr>
      <vt:lpstr>Behavioral</vt:lpstr>
      <vt:lpstr>When</vt:lpstr>
      <vt:lpstr>How</vt:lpstr>
      <vt:lpstr>UML</vt:lpstr>
      <vt:lpstr>Practice</vt:lpstr>
      <vt:lpstr>Behavioral</vt:lpstr>
      <vt:lpstr>Question &amp; Answer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</dc:creator>
  <cp:lastModifiedBy>Tran Quan</cp:lastModifiedBy>
  <cp:revision>162</cp:revision>
  <dcterms:created xsi:type="dcterms:W3CDTF">2014-08-12T01:18:37Z</dcterms:created>
  <dcterms:modified xsi:type="dcterms:W3CDTF">2015-09-24T09:17:35Z</dcterms:modified>
</cp:coreProperties>
</file>