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9" r:id="rId2"/>
    <p:sldId id="321" r:id="rId3"/>
    <p:sldId id="349" r:id="rId4"/>
    <p:sldId id="350" r:id="rId5"/>
    <p:sldId id="351" r:id="rId6"/>
    <p:sldId id="325" r:id="rId7"/>
    <p:sldId id="326" r:id="rId8"/>
    <p:sldId id="327" r:id="rId9"/>
    <p:sldId id="328" r:id="rId10"/>
    <p:sldId id="323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67" r:id="rId21"/>
    <p:sldId id="368" r:id="rId22"/>
    <p:sldId id="369" r:id="rId23"/>
    <p:sldId id="370" r:id="rId24"/>
    <p:sldId id="371" r:id="rId25"/>
    <p:sldId id="329" r:id="rId26"/>
    <p:sldId id="330" r:id="rId27"/>
    <p:sldId id="331" r:id="rId28"/>
    <p:sldId id="333" r:id="rId29"/>
    <p:sldId id="334" r:id="rId30"/>
    <p:sldId id="336" r:id="rId31"/>
    <p:sldId id="337" r:id="rId32"/>
    <p:sldId id="338" r:id="rId33"/>
    <p:sldId id="335" r:id="rId34"/>
    <p:sldId id="339" r:id="rId35"/>
    <p:sldId id="362" r:id="rId36"/>
    <p:sldId id="363" r:id="rId37"/>
    <p:sldId id="364" r:id="rId38"/>
    <p:sldId id="365" r:id="rId39"/>
    <p:sldId id="345" r:id="rId40"/>
    <p:sldId id="346" r:id="rId41"/>
    <p:sldId id="347" r:id="rId42"/>
    <p:sldId id="348" r:id="rId43"/>
    <p:sldId id="366" r:id="rId44"/>
    <p:sldId id="317" r:id="rId45"/>
    <p:sldId id="316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ần Hoàng Quân" initials="THQ" lastIdx="1" clrIdx="0">
    <p:extLst>
      <p:ext uri="{19B8F6BF-5375-455C-9EA6-DF929625EA0E}">
        <p15:presenceInfo xmlns:p15="http://schemas.microsoft.com/office/powerpoint/2012/main" userId="e272685fecf225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D7F"/>
    <a:srgbClr val="FF6633"/>
    <a:srgbClr val="324D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91459" autoAdjust="0"/>
  </p:normalViewPr>
  <p:slideViewPr>
    <p:cSldViewPr>
      <p:cViewPr varScale="1">
        <p:scale>
          <a:sx n="67" d="100"/>
          <a:sy n="67" d="100"/>
        </p:scale>
        <p:origin x="141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699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24T21:46:15.541" idx="1">
    <p:pos x="10" y="10"/>
    <p:text>I will ask questions about OOP, why they use it.</p:text>
    <p:extLst>
      <p:ext uri="{C676402C-5697-4E1C-873F-D02D1690AC5C}">
        <p15:threadingInfo xmlns:p15="http://schemas.microsoft.com/office/powerpoint/2012/main" timeZoneBias="-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51E1ED-B9E2-464F-9724-BB62CF5F5902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8AC6F6FC-802F-4E52-AF46-A3BF787E249D}">
      <dgm:prSet phldrT="[Text]"/>
      <dgm:spPr/>
      <dgm:t>
        <a:bodyPr/>
        <a:lstStyle/>
        <a:p>
          <a:r>
            <a:rPr lang="en-US" b="1" i="0" dirty="0" smtClean="0"/>
            <a:t>Creational</a:t>
          </a:r>
          <a:endParaRPr lang="en-US" dirty="0"/>
        </a:p>
      </dgm:t>
    </dgm:pt>
    <dgm:pt modelId="{60292C40-FF52-49FB-B329-FAB2BFE63B36}" type="parTrans" cxnId="{39A4478F-060B-4407-A1F5-A0120F33108D}">
      <dgm:prSet/>
      <dgm:spPr/>
      <dgm:t>
        <a:bodyPr/>
        <a:lstStyle/>
        <a:p>
          <a:endParaRPr lang="en-US"/>
        </a:p>
      </dgm:t>
    </dgm:pt>
    <dgm:pt modelId="{60F91342-DB14-48D6-B2F4-60B323EB4E09}" type="sibTrans" cxnId="{39A4478F-060B-4407-A1F5-A0120F33108D}">
      <dgm:prSet/>
      <dgm:spPr/>
      <dgm:t>
        <a:bodyPr/>
        <a:lstStyle/>
        <a:p>
          <a:endParaRPr lang="en-US"/>
        </a:p>
      </dgm:t>
    </dgm:pt>
    <dgm:pt modelId="{854EFA68-B432-4DD5-8F8F-881E5B5EE151}">
      <dgm:prSet phldrT="[Text]"/>
      <dgm:spPr/>
      <dgm:t>
        <a:bodyPr/>
        <a:lstStyle/>
        <a:p>
          <a:r>
            <a:rPr lang="en-US" b="1" i="0" dirty="0" smtClean="0"/>
            <a:t>Behavioral</a:t>
          </a:r>
          <a:endParaRPr lang="en-US" dirty="0"/>
        </a:p>
      </dgm:t>
    </dgm:pt>
    <dgm:pt modelId="{D0BA255E-D7D5-4DED-A890-8CC840840F20}" type="parTrans" cxnId="{74B1BF9E-F8C7-4CE5-AEFD-A6F40F5BB890}">
      <dgm:prSet/>
      <dgm:spPr/>
      <dgm:t>
        <a:bodyPr/>
        <a:lstStyle/>
        <a:p>
          <a:endParaRPr lang="en-US"/>
        </a:p>
      </dgm:t>
    </dgm:pt>
    <dgm:pt modelId="{C1A37159-8349-4359-B193-4514CD591820}" type="sibTrans" cxnId="{74B1BF9E-F8C7-4CE5-AEFD-A6F40F5BB890}">
      <dgm:prSet/>
      <dgm:spPr/>
      <dgm:t>
        <a:bodyPr/>
        <a:lstStyle/>
        <a:p>
          <a:endParaRPr lang="en-US"/>
        </a:p>
      </dgm:t>
    </dgm:pt>
    <dgm:pt modelId="{0CBA9DF5-FFA1-48E7-92A0-38A44EC41BE5}">
      <dgm:prSet phldrT="[Text]"/>
      <dgm:spPr/>
      <dgm:t>
        <a:bodyPr/>
        <a:lstStyle/>
        <a:p>
          <a:r>
            <a:rPr lang="en-US" b="1" i="0" dirty="0" smtClean="0"/>
            <a:t>Structural</a:t>
          </a:r>
          <a:endParaRPr lang="en-US" dirty="0"/>
        </a:p>
      </dgm:t>
    </dgm:pt>
    <dgm:pt modelId="{43565382-AB9E-4E23-8F9E-0F78BF97F676}" type="parTrans" cxnId="{83EB79FD-CC45-4BB5-BAF7-E7F811C6ADB7}">
      <dgm:prSet/>
      <dgm:spPr/>
      <dgm:t>
        <a:bodyPr/>
        <a:lstStyle/>
        <a:p>
          <a:endParaRPr lang="en-US"/>
        </a:p>
      </dgm:t>
    </dgm:pt>
    <dgm:pt modelId="{D37D9E99-1A3D-4CF7-8775-6F13820A9185}" type="sibTrans" cxnId="{83EB79FD-CC45-4BB5-BAF7-E7F811C6ADB7}">
      <dgm:prSet/>
      <dgm:spPr/>
      <dgm:t>
        <a:bodyPr/>
        <a:lstStyle/>
        <a:p>
          <a:endParaRPr lang="en-US"/>
        </a:p>
      </dgm:t>
    </dgm:pt>
    <dgm:pt modelId="{4BC72F57-EFB9-4EB0-9710-ECC7F87A11BB}" type="pres">
      <dgm:prSet presAssocID="{A751E1ED-B9E2-464F-9724-BB62CF5F5902}" presName="compositeShape" presStyleCnt="0">
        <dgm:presLayoutVars>
          <dgm:chMax val="7"/>
          <dgm:dir/>
          <dgm:resizeHandles val="exact"/>
        </dgm:presLayoutVars>
      </dgm:prSet>
      <dgm:spPr/>
    </dgm:pt>
    <dgm:pt modelId="{F6A906D8-0B75-4F54-8EDD-7C25B09E01D9}" type="pres">
      <dgm:prSet presAssocID="{A751E1ED-B9E2-464F-9724-BB62CF5F5902}" presName="wedge1" presStyleLbl="node1" presStyleIdx="0" presStyleCnt="3" custScaleX="96638" custScaleY="104275"/>
      <dgm:spPr/>
      <dgm:t>
        <a:bodyPr/>
        <a:lstStyle/>
        <a:p>
          <a:endParaRPr lang="en-US"/>
        </a:p>
      </dgm:t>
    </dgm:pt>
    <dgm:pt modelId="{3173423F-818D-4331-9C96-7587AF05F48B}" type="pres">
      <dgm:prSet presAssocID="{A751E1ED-B9E2-464F-9724-BB62CF5F5902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F2B9B3-A2B8-424D-8108-79250FE0331E}" type="pres">
      <dgm:prSet presAssocID="{A751E1ED-B9E2-464F-9724-BB62CF5F5902}" presName="wedge2" presStyleLbl="node1" presStyleIdx="1" presStyleCnt="3"/>
      <dgm:spPr/>
      <dgm:t>
        <a:bodyPr/>
        <a:lstStyle/>
        <a:p>
          <a:endParaRPr lang="en-US"/>
        </a:p>
      </dgm:t>
    </dgm:pt>
    <dgm:pt modelId="{8A4E1C1E-BCCB-4BEA-AE66-F35E8E4F7AF9}" type="pres">
      <dgm:prSet presAssocID="{A751E1ED-B9E2-464F-9724-BB62CF5F5902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20287D-5BAE-4A4D-BFCA-20D2900ABEFA}" type="pres">
      <dgm:prSet presAssocID="{A751E1ED-B9E2-464F-9724-BB62CF5F5902}" presName="wedge3" presStyleLbl="node1" presStyleIdx="2" presStyleCnt="3"/>
      <dgm:spPr/>
      <dgm:t>
        <a:bodyPr/>
        <a:lstStyle/>
        <a:p>
          <a:endParaRPr lang="en-US"/>
        </a:p>
      </dgm:t>
    </dgm:pt>
    <dgm:pt modelId="{29B99FFA-DC21-4105-850A-F72061D0094F}" type="pres">
      <dgm:prSet presAssocID="{A751E1ED-B9E2-464F-9724-BB62CF5F5902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5E8E24-9766-4321-9E3F-7B79727D3B09}" type="presOf" srcId="{A751E1ED-B9E2-464F-9724-BB62CF5F5902}" destId="{4BC72F57-EFB9-4EB0-9710-ECC7F87A11BB}" srcOrd="0" destOrd="0" presId="urn:microsoft.com/office/officeart/2005/8/layout/chart3"/>
    <dgm:cxn modelId="{603DB2A0-156B-4A98-AE21-A9A81F68B0DB}" type="presOf" srcId="{8AC6F6FC-802F-4E52-AF46-A3BF787E249D}" destId="{F6A906D8-0B75-4F54-8EDD-7C25B09E01D9}" srcOrd="0" destOrd="0" presId="urn:microsoft.com/office/officeart/2005/8/layout/chart3"/>
    <dgm:cxn modelId="{A750FE4E-8EDD-40A9-B611-83D862B8C2B7}" type="presOf" srcId="{0CBA9DF5-FFA1-48E7-92A0-38A44EC41BE5}" destId="{9B20287D-5BAE-4A4D-BFCA-20D2900ABEFA}" srcOrd="0" destOrd="0" presId="urn:microsoft.com/office/officeart/2005/8/layout/chart3"/>
    <dgm:cxn modelId="{F848B867-217A-449D-A426-39EA52EDE9F8}" type="presOf" srcId="{854EFA68-B432-4DD5-8F8F-881E5B5EE151}" destId="{FFF2B9B3-A2B8-424D-8108-79250FE0331E}" srcOrd="0" destOrd="0" presId="urn:microsoft.com/office/officeart/2005/8/layout/chart3"/>
    <dgm:cxn modelId="{2AC6C75A-478C-42E0-BEF9-F70C5E8492B3}" type="presOf" srcId="{8AC6F6FC-802F-4E52-AF46-A3BF787E249D}" destId="{3173423F-818D-4331-9C96-7587AF05F48B}" srcOrd="1" destOrd="0" presId="urn:microsoft.com/office/officeart/2005/8/layout/chart3"/>
    <dgm:cxn modelId="{4E75578B-8A97-4C8E-ABF9-973D4F8797CA}" type="presOf" srcId="{854EFA68-B432-4DD5-8F8F-881E5B5EE151}" destId="{8A4E1C1E-BCCB-4BEA-AE66-F35E8E4F7AF9}" srcOrd="1" destOrd="0" presId="urn:microsoft.com/office/officeart/2005/8/layout/chart3"/>
    <dgm:cxn modelId="{74B1BF9E-F8C7-4CE5-AEFD-A6F40F5BB890}" srcId="{A751E1ED-B9E2-464F-9724-BB62CF5F5902}" destId="{854EFA68-B432-4DD5-8F8F-881E5B5EE151}" srcOrd="1" destOrd="0" parTransId="{D0BA255E-D7D5-4DED-A890-8CC840840F20}" sibTransId="{C1A37159-8349-4359-B193-4514CD591820}"/>
    <dgm:cxn modelId="{39A4478F-060B-4407-A1F5-A0120F33108D}" srcId="{A751E1ED-B9E2-464F-9724-BB62CF5F5902}" destId="{8AC6F6FC-802F-4E52-AF46-A3BF787E249D}" srcOrd="0" destOrd="0" parTransId="{60292C40-FF52-49FB-B329-FAB2BFE63B36}" sibTransId="{60F91342-DB14-48D6-B2F4-60B323EB4E09}"/>
    <dgm:cxn modelId="{B08C6F9B-3777-4290-8A10-CDB47CD40349}" type="presOf" srcId="{0CBA9DF5-FFA1-48E7-92A0-38A44EC41BE5}" destId="{29B99FFA-DC21-4105-850A-F72061D0094F}" srcOrd="1" destOrd="0" presId="urn:microsoft.com/office/officeart/2005/8/layout/chart3"/>
    <dgm:cxn modelId="{83EB79FD-CC45-4BB5-BAF7-E7F811C6ADB7}" srcId="{A751E1ED-B9E2-464F-9724-BB62CF5F5902}" destId="{0CBA9DF5-FFA1-48E7-92A0-38A44EC41BE5}" srcOrd="2" destOrd="0" parTransId="{43565382-AB9E-4E23-8F9E-0F78BF97F676}" sibTransId="{D37D9E99-1A3D-4CF7-8775-6F13820A9185}"/>
    <dgm:cxn modelId="{6AB26401-967D-431B-B66E-EC3D668680C7}" type="presParOf" srcId="{4BC72F57-EFB9-4EB0-9710-ECC7F87A11BB}" destId="{F6A906D8-0B75-4F54-8EDD-7C25B09E01D9}" srcOrd="0" destOrd="0" presId="urn:microsoft.com/office/officeart/2005/8/layout/chart3"/>
    <dgm:cxn modelId="{F4CA04AD-6D6D-42D3-9AB8-B5B12A78A260}" type="presParOf" srcId="{4BC72F57-EFB9-4EB0-9710-ECC7F87A11BB}" destId="{3173423F-818D-4331-9C96-7587AF05F48B}" srcOrd="1" destOrd="0" presId="urn:microsoft.com/office/officeart/2005/8/layout/chart3"/>
    <dgm:cxn modelId="{DB69DEFB-F9CA-4C7D-808C-E96F5DB6852A}" type="presParOf" srcId="{4BC72F57-EFB9-4EB0-9710-ECC7F87A11BB}" destId="{FFF2B9B3-A2B8-424D-8108-79250FE0331E}" srcOrd="2" destOrd="0" presId="urn:microsoft.com/office/officeart/2005/8/layout/chart3"/>
    <dgm:cxn modelId="{8A2F7982-6474-4DA3-94A7-7764730851C1}" type="presParOf" srcId="{4BC72F57-EFB9-4EB0-9710-ECC7F87A11BB}" destId="{8A4E1C1E-BCCB-4BEA-AE66-F35E8E4F7AF9}" srcOrd="3" destOrd="0" presId="urn:microsoft.com/office/officeart/2005/8/layout/chart3"/>
    <dgm:cxn modelId="{EDCEEA56-811A-4DA9-9138-800BAD5B9C81}" type="presParOf" srcId="{4BC72F57-EFB9-4EB0-9710-ECC7F87A11BB}" destId="{9B20287D-5BAE-4A4D-BFCA-20D2900ABEFA}" srcOrd="4" destOrd="0" presId="urn:microsoft.com/office/officeart/2005/8/layout/chart3"/>
    <dgm:cxn modelId="{1E138833-07FE-4AB9-9244-C1505374B63F}" type="presParOf" srcId="{4BC72F57-EFB9-4EB0-9710-ECC7F87A11BB}" destId="{29B99FFA-DC21-4105-850A-F72061D0094F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45DBF3-D766-4E9C-9509-A1AC02DA01CD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0D77B6EF-510F-4577-84F0-9A7CEA31D1BF}">
      <dgm:prSet phldrT="[Text]"/>
      <dgm:spPr/>
      <dgm:t>
        <a:bodyPr/>
        <a:lstStyle/>
        <a:p>
          <a:r>
            <a:rPr lang="en-US" dirty="0" smtClean="0"/>
            <a:t>Abstract Factory</a:t>
          </a:r>
          <a:endParaRPr lang="en-US" dirty="0"/>
        </a:p>
      </dgm:t>
    </dgm:pt>
    <dgm:pt modelId="{D9ED720C-CE49-4851-B5F5-3DE12783D42B}" type="parTrans" cxnId="{D2B13300-FA95-487F-A705-DF1F1DC8DA9D}">
      <dgm:prSet/>
      <dgm:spPr/>
      <dgm:t>
        <a:bodyPr/>
        <a:lstStyle/>
        <a:p>
          <a:endParaRPr lang="en-US"/>
        </a:p>
      </dgm:t>
    </dgm:pt>
    <dgm:pt modelId="{C23424EB-0653-41CF-8D26-19C4BD592C08}" type="sibTrans" cxnId="{D2B13300-FA95-487F-A705-DF1F1DC8DA9D}">
      <dgm:prSet/>
      <dgm:spPr/>
      <dgm:t>
        <a:bodyPr/>
        <a:lstStyle/>
        <a:p>
          <a:endParaRPr lang="en-US"/>
        </a:p>
      </dgm:t>
    </dgm:pt>
    <dgm:pt modelId="{EBF10955-D027-4CB7-B61B-259A4333A8F7}">
      <dgm:prSet phldrT="[Text]"/>
      <dgm:spPr/>
      <dgm:t>
        <a:bodyPr/>
        <a:lstStyle/>
        <a:p>
          <a:r>
            <a:rPr lang="en-US" dirty="0" smtClean="0"/>
            <a:t>Factory Method</a:t>
          </a:r>
          <a:endParaRPr lang="en-US" dirty="0"/>
        </a:p>
      </dgm:t>
    </dgm:pt>
    <dgm:pt modelId="{715719F5-E5C4-479B-B0BF-B935BCB9C301}" type="parTrans" cxnId="{D0D697A3-44B2-442E-9B17-1A3484CB690D}">
      <dgm:prSet/>
      <dgm:spPr/>
      <dgm:t>
        <a:bodyPr/>
        <a:lstStyle/>
        <a:p>
          <a:endParaRPr lang="en-US"/>
        </a:p>
      </dgm:t>
    </dgm:pt>
    <dgm:pt modelId="{710E2B76-0948-4CAC-BCDA-F1B178074C28}" type="sibTrans" cxnId="{D0D697A3-44B2-442E-9B17-1A3484CB690D}">
      <dgm:prSet/>
      <dgm:spPr/>
      <dgm:t>
        <a:bodyPr/>
        <a:lstStyle/>
        <a:p>
          <a:endParaRPr lang="en-US"/>
        </a:p>
      </dgm:t>
    </dgm:pt>
    <dgm:pt modelId="{77727E4F-BC93-4DF9-AA99-24B00D9AE2C6}">
      <dgm:prSet phldrT="[Text]"/>
      <dgm:spPr/>
      <dgm:t>
        <a:bodyPr/>
        <a:lstStyle/>
        <a:p>
          <a:r>
            <a:rPr lang="en-US" dirty="0" smtClean="0"/>
            <a:t> Prototype</a:t>
          </a:r>
          <a:endParaRPr lang="en-US" dirty="0"/>
        </a:p>
      </dgm:t>
    </dgm:pt>
    <dgm:pt modelId="{AB2536AB-6709-44E6-A6CB-E08578D59F64}" type="parTrans" cxnId="{58807238-8278-4DFC-A583-07E13B515E7A}">
      <dgm:prSet/>
      <dgm:spPr/>
      <dgm:t>
        <a:bodyPr/>
        <a:lstStyle/>
        <a:p>
          <a:endParaRPr lang="en-US"/>
        </a:p>
      </dgm:t>
    </dgm:pt>
    <dgm:pt modelId="{ED395D90-D1C8-4E8E-943E-F58695BC8894}" type="sibTrans" cxnId="{58807238-8278-4DFC-A583-07E13B515E7A}">
      <dgm:prSet/>
      <dgm:spPr/>
      <dgm:t>
        <a:bodyPr/>
        <a:lstStyle/>
        <a:p>
          <a:endParaRPr lang="en-US"/>
        </a:p>
      </dgm:t>
    </dgm:pt>
    <dgm:pt modelId="{A92F1BD3-6479-4DA1-907A-F5A8C1750816}">
      <dgm:prSet/>
      <dgm:spPr/>
      <dgm:t>
        <a:bodyPr/>
        <a:lstStyle/>
        <a:p>
          <a:r>
            <a:rPr lang="en-US" dirty="0" smtClean="0"/>
            <a:t> Builder</a:t>
          </a:r>
          <a:endParaRPr lang="en-US" dirty="0"/>
        </a:p>
      </dgm:t>
    </dgm:pt>
    <dgm:pt modelId="{FAE1A573-58DA-497B-9D64-8D53A99198B8}" type="parTrans" cxnId="{79AF6161-00CF-4AC8-B200-682B256E81D2}">
      <dgm:prSet/>
      <dgm:spPr/>
      <dgm:t>
        <a:bodyPr/>
        <a:lstStyle/>
        <a:p>
          <a:endParaRPr lang="en-US"/>
        </a:p>
      </dgm:t>
    </dgm:pt>
    <dgm:pt modelId="{7A12C82E-4B75-41F6-BEE2-BB08EDF1145C}" type="sibTrans" cxnId="{79AF6161-00CF-4AC8-B200-682B256E81D2}">
      <dgm:prSet/>
      <dgm:spPr/>
      <dgm:t>
        <a:bodyPr/>
        <a:lstStyle/>
        <a:p>
          <a:endParaRPr lang="en-US"/>
        </a:p>
      </dgm:t>
    </dgm:pt>
    <dgm:pt modelId="{1F599730-167B-40B6-8CA9-5C6E7227A74B}">
      <dgm:prSet phldrT="[Text]"/>
      <dgm:spPr/>
      <dgm:t>
        <a:bodyPr/>
        <a:lstStyle/>
        <a:p>
          <a:r>
            <a:rPr lang="en-US" dirty="0" smtClean="0"/>
            <a:t>Singleton</a:t>
          </a:r>
          <a:endParaRPr lang="en-US" dirty="0"/>
        </a:p>
      </dgm:t>
    </dgm:pt>
    <dgm:pt modelId="{6DB5E7A6-09BE-4889-BE7C-DBF033A30D3C}" type="parTrans" cxnId="{1989FE85-4701-4965-AEA2-1B4F7988195A}">
      <dgm:prSet/>
      <dgm:spPr/>
      <dgm:t>
        <a:bodyPr/>
        <a:lstStyle/>
        <a:p>
          <a:endParaRPr lang="en-US"/>
        </a:p>
      </dgm:t>
    </dgm:pt>
    <dgm:pt modelId="{04F797AD-EF91-413F-AED8-767FA41DFF9E}" type="sibTrans" cxnId="{1989FE85-4701-4965-AEA2-1B4F7988195A}">
      <dgm:prSet/>
      <dgm:spPr/>
      <dgm:t>
        <a:bodyPr/>
        <a:lstStyle/>
        <a:p>
          <a:endParaRPr lang="en-US"/>
        </a:p>
      </dgm:t>
    </dgm:pt>
    <dgm:pt modelId="{F26CEA5A-689D-4105-B63A-9612EBD15CC8}" type="pres">
      <dgm:prSet presAssocID="{8645DBF3-D766-4E9C-9509-A1AC02DA01CD}" presName="linearFlow" presStyleCnt="0">
        <dgm:presLayoutVars>
          <dgm:dir/>
          <dgm:resizeHandles val="exact"/>
        </dgm:presLayoutVars>
      </dgm:prSet>
      <dgm:spPr/>
    </dgm:pt>
    <dgm:pt modelId="{1925409C-D156-40B8-B679-CAB889E882B6}" type="pres">
      <dgm:prSet presAssocID="{0D77B6EF-510F-4577-84F0-9A7CEA31D1BF}" presName="composite" presStyleCnt="0"/>
      <dgm:spPr/>
    </dgm:pt>
    <dgm:pt modelId="{61EB4A0E-E38E-4FC9-9032-C8EB8BBF1894}" type="pres">
      <dgm:prSet presAssocID="{0D77B6EF-510F-4577-84F0-9A7CEA31D1BF}" presName="imgShp" presStyleLbl="fgImgPlace1" presStyleIdx="0" presStyleCnt="5"/>
      <dgm:spPr/>
    </dgm:pt>
    <dgm:pt modelId="{EC613F0C-2CCE-4C4A-8A0F-097FF9013F06}" type="pres">
      <dgm:prSet presAssocID="{0D77B6EF-510F-4577-84F0-9A7CEA31D1BF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5A621D-8E3A-4FAC-98B0-18B6D6F9CEEB}" type="pres">
      <dgm:prSet presAssocID="{C23424EB-0653-41CF-8D26-19C4BD592C08}" presName="spacing" presStyleCnt="0"/>
      <dgm:spPr/>
    </dgm:pt>
    <dgm:pt modelId="{EC87D7FC-ABFF-4386-93C8-5559C63EAE18}" type="pres">
      <dgm:prSet presAssocID="{A92F1BD3-6479-4DA1-907A-F5A8C1750816}" presName="composite" presStyleCnt="0"/>
      <dgm:spPr/>
    </dgm:pt>
    <dgm:pt modelId="{A7B013B6-E598-4143-8859-9D9974156C11}" type="pres">
      <dgm:prSet presAssocID="{A92F1BD3-6479-4DA1-907A-F5A8C1750816}" presName="imgShp" presStyleLbl="fgImgPlace1" presStyleIdx="1" presStyleCnt="5"/>
      <dgm:spPr/>
    </dgm:pt>
    <dgm:pt modelId="{7D4C3070-190E-4B55-80D0-A4B6FA7AEBD7}" type="pres">
      <dgm:prSet presAssocID="{A92F1BD3-6479-4DA1-907A-F5A8C1750816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FDA94C-5D68-4054-8AA4-BAD6E15C0915}" type="pres">
      <dgm:prSet presAssocID="{7A12C82E-4B75-41F6-BEE2-BB08EDF1145C}" presName="spacing" presStyleCnt="0"/>
      <dgm:spPr/>
    </dgm:pt>
    <dgm:pt modelId="{77E64EE3-6DE6-4DF2-9238-8AE116699BB0}" type="pres">
      <dgm:prSet presAssocID="{EBF10955-D027-4CB7-B61B-259A4333A8F7}" presName="composite" presStyleCnt="0"/>
      <dgm:spPr/>
    </dgm:pt>
    <dgm:pt modelId="{8AB4289F-8568-4E03-87B1-76F88D31EDC0}" type="pres">
      <dgm:prSet presAssocID="{EBF10955-D027-4CB7-B61B-259A4333A8F7}" presName="imgShp" presStyleLbl="fgImgPlace1" presStyleIdx="2" presStyleCnt="5"/>
      <dgm:spPr/>
    </dgm:pt>
    <dgm:pt modelId="{BD18BB72-A8A0-4A1C-AC4F-B5D189AA938E}" type="pres">
      <dgm:prSet presAssocID="{EBF10955-D027-4CB7-B61B-259A4333A8F7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729BF7-4164-4D36-AAE4-467EEE376ADE}" type="pres">
      <dgm:prSet presAssocID="{710E2B76-0948-4CAC-BCDA-F1B178074C28}" presName="spacing" presStyleCnt="0"/>
      <dgm:spPr/>
    </dgm:pt>
    <dgm:pt modelId="{E3D893D9-81DE-42B1-9A7A-546F40DD5A21}" type="pres">
      <dgm:prSet presAssocID="{77727E4F-BC93-4DF9-AA99-24B00D9AE2C6}" presName="composite" presStyleCnt="0"/>
      <dgm:spPr/>
    </dgm:pt>
    <dgm:pt modelId="{E7F53410-D78E-4A37-93F5-E1AFC444224B}" type="pres">
      <dgm:prSet presAssocID="{77727E4F-BC93-4DF9-AA99-24B00D9AE2C6}" presName="imgShp" presStyleLbl="fgImgPlace1" presStyleIdx="3" presStyleCnt="5"/>
      <dgm:spPr/>
    </dgm:pt>
    <dgm:pt modelId="{B2D969D2-8D63-48E8-BD89-BFFA05BD0B21}" type="pres">
      <dgm:prSet presAssocID="{77727E4F-BC93-4DF9-AA99-24B00D9AE2C6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A734A-C32B-4938-AB52-05A83E082237}" type="pres">
      <dgm:prSet presAssocID="{ED395D90-D1C8-4E8E-943E-F58695BC8894}" presName="spacing" presStyleCnt="0"/>
      <dgm:spPr/>
    </dgm:pt>
    <dgm:pt modelId="{A5377596-E443-49A2-972C-DA33E5774343}" type="pres">
      <dgm:prSet presAssocID="{1F599730-167B-40B6-8CA9-5C6E7227A74B}" presName="composite" presStyleCnt="0"/>
      <dgm:spPr/>
    </dgm:pt>
    <dgm:pt modelId="{00209BB4-FE71-4984-8E21-9A2D28B799C0}" type="pres">
      <dgm:prSet presAssocID="{1F599730-167B-40B6-8CA9-5C6E7227A74B}" presName="imgShp" presStyleLbl="fgImgPlace1" presStyleIdx="4" presStyleCnt="5"/>
      <dgm:spPr/>
    </dgm:pt>
    <dgm:pt modelId="{BFF35D2E-9B54-4C30-90EE-25CD67A9980A}" type="pres">
      <dgm:prSet presAssocID="{1F599730-167B-40B6-8CA9-5C6E7227A74B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B13300-FA95-487F-A705-DF1F1DC8DA9D}" srcId="{8645DBF3-D766-4E9C-9509-A1AC02DA01CD}" destId="{0D77B6EF-510F-4577-84F0-9A7CEA31D1BF}" srcOrd="0" destOrd="0" parTransId="{D9ED720C-CE49-4851-B5F5-3DE12783D42B}" sibTransId="{C23424EB-0653-41CF-8D26-19C4BD592C08}"/>
    <dgm:cxn modelId="{4A64FDBF-1F4C-4883-A13B-FB59B4846FF2}" type="presOf" srcId="{8645DBF3-D766-4E9C-9509-A1AC02DA01CD}" destId="{F26CEA5A-689D-4105-B63A-9612EBD15CC8}" srcOrd="0" destOrd="0" presId="urn:microsoft.com/office/officeart/2005/8/layout/vList3"/>
    <dgm:cxn modelId="{1989FE85-4701-4965-AEA2-1B4F7988195A}" srcId="{8645DBF3-D766-4E9C-9509-A1AC02DA01CD}" destId="{1F599730-167B-40B6-8CA9-5C6E7227A74B}" srcOrd="4" destOrd="0" parTransId="{6DB5E7A6-09BE-4889-BE7C-DBF033A30D3C}" sibTransId="{04F797AD-EF91-413F-AED8-767FA41DFF9E}"/>
    <dgm:cxn modelId="{D0376C59-9AD1-469F-9132-FEB4F66AC51C}" type="presOf" srcId="{A92F1BD3-6479-4DA1-907A-F5A8C1750816}" destId="{7D4C3070-190E-4B55-80D0-A4B6FA7AEBD7}" srcOrd="0" destOrd="0" presId="urn:microsoft.com/office/officeart/2005/8/layout/vList3"/>
    <dgm:cxn modelId="{0C2E33A3-FFB5-439C-88F8-267F35B06859}" type="presOf" srcId="{1F599730-167B-40B6-8CA9-5C6E7227A74B}" destId="{BFF35D2E-9B54-4C30-90EE-25CD67A9980A}" srcOrd="0" destOrd="0" presId="urn:microsoft.com/office/officeart/2005/8/layout/vList3"/>
    <dgm:cxn modelId="{79AF6161-00CF-4AC8-B200-682B256E81D2}" srcId="{8645DBF3-D766-4E9C-9509-A1AC02DA01CD}" destId="{A92F1BD3-6479-4DA1-907A-F5A8C1750816}" srcOrd="1" destOrd="0" parTransId="{FAE1A573-58DA-497B-9D64-8D53A99198B8}" sibTransId="{7A12C82E-4B75-41F6-BEE2-BB08EDF1145C}"/>
    <dgm:cxn modelId="{58807238-8278-4DFC-A583-07E13B515E7A}" srcId="{8645DBF3-D766-4E9C-9509-A1AC02DA01CD}" destId="{77727E4F-BC93-4DF9-AA99-24B00D9AE2C6}" srcOrd="3" destOrd="0" parTransId="{AB2536AB-6709-44E6-A6CB-E08578D59F64}" sibTransId="{ED395D90-D1C8-4E8E-943E-F58695BC8894}"/>
    <dgm:cxn modelId="{A039DDB9-8391-403D-8793-A406461B86AC}" type="presOf" srcId="{EBF10955-D027-4CB7-B61B-259A4333A8F7}" destId="{BD18BB72-A8A0-4A1C-AC4F-B5D189AA938E}" srcOrd="0" destOrd="0" presId="urn:microsoft.com/office/officeart/2005/8/layout/vList3"/>
    <dgm:cxn modelId="{784550E8-3393-4BEF-9ABC-1FECE04778E4}" type="presOf" srcId="{77727E4F-BC93-4DF9-AA99-24B00D9AE2C6}" destId="{B2D969D2-8D63-48E8-BD89-BFFA05BD0B21}" srcOrd="0" destOrd="0" presId="urn:microsoft.com/office/officeart/2005/8/layout/vList3"/>
    <dgm:cxn modelId="{06C57ABE-E3C7-46AE-B9DD-905C79E51B28}" type="presOf" srcId="{0D77B6EF-510F-4577-84F0-9A7CEA31D1BF}" destId="{EC613F0C-2CCE-4C4A-8A0F-097FF9013F06}" srcOrd="0" destOrd="0" presId="urn:microsoft.com/office/officeart/2005/8/layout/vList3"/>
    <dgm:cxn modelId="{D0D697A3-44B2-442E-9B17-1A3484CB690D}" srcId="{8645DBF3-D766-4E9C-9509-A1AC02DA01CD}" destId="{EBF10955-D027-4CB7-B61B-259A4333A8F7}" srcOrd="2" destOrd="0" parTransId="{715719F5-E5C4-479B-B0BF-B935BCB9C301}" sibTransId="{710E2B76-0948-4CAC-BCDA-F1B178074C28}"/>
    <dgm:cxn modelId="{C4CAB196-CCE8-452F-9C40-FC13F73FB87F}" type="presParOf" srcId="{F26CEA5A-689D-4105-B63A-9612EBD15CC8}" destId="{1925409C-D156-40B8-B679-CAB889E882B6}" srcOrd="0" destOrd="0" presId="urn:microsoft.com/office/officeart/2005/8/layout/vList3"/>
    <dgm:cxn modelId="{222C6F31-33B6-4C76-AB05-F067612C43CA}" type="presParOf" srcId="{1925409C-D156-40B8-B679-CAB889E882B6}" destId="{61EB4A0E-E38E-4FC9-9032-C8EB8BBF1894}" srcOrd="0" destOrd="0" presId="urn:microsoft.com/office/officeart/2005/8/layout/vList3"/>
    <dgm:cxn modelId="{6A541BFF-AF82-432A-B546-7E5C2853394D}" type="presParOf" srcId="{1925409C-D156-40B8-B679-CAB889E882B6}" destId="{EC613F0C-2CCE-4C4A-8A0F-097FF9013F06}" srcOrd="1" destOrd="0" presId="urn:microsoft.com/office/officeart/2005/8/layout/vList3"/>
    <dgm:cxn modelId="{9DED9A53-CA92-4F42-B18C-0EA8851CFAA9}" type="presParOf" srcId="{F26CEA5A-689D-4105-B63A-9612EBD15CC8}" destId="{7C5A621D-8E3A-4FAC-98B0-18B6D6F9CEEB}" srcOrd="1" destOrd="0" presId="urn:microsoft.com/office/officeart/2005/8/layout/vList3"/>
    <dgm:cxn modelId="{E7791DC5-E78D-474F-8813-D715B991E079}" type="presParOf" srcId="{F26CEA5A-689D-4105-B63A-9612EBD15CC8}" destId="{EC87D7FC-ABFF-4386-93C8-5559C63EAE18}" srcOrd="2" destOrd="0" presId="urn:microsoft.com/office/officeart/2005/8/layout/vList3"/>
    <dgm:cxn modelId="{13F8ED1F-1E80-4CE4-90FA-514557C718DB}" type="presParOf" srcId="{EC87D7FC-ABFF-4386-93C8-5559C63EAE18}" destId="{A7B013B6-E598-4143-8859-9D9974156C11}" srcOrd="0" destOrd="0" presId="urn:microsoft.com/office/officeart/2005/8/layout/vList3"/>
    <dgm:cxn modelId="{D5C5A2DB-263A-4245-BB7C-B69C57C56406}" type="presParOf" srcId="{EC87D7FC-ABFF-4386-93C8-5559C63EAE18}" destId="{7D4C3070-190E-4B55-80D0-A4B6FA7AEBD7}" srcOrd="1" destOrd="0" presId="urn:microsoft.com/office/officeart/2005/8/layout/vList3"/>
    <dgm:cxn modelId="{17DEB074-8A7E-4DD0-AED9-F3620B6EC6C3}" type="presParOf" srcId="{F26CEA5A-689D-4105-B63A-9612EBD15CC8}" destId="{A5FDA94C-5D68-4054-8AA4-BAD6E15C0915}" srcOrd="3" destOrd="0" presId="urn:microsoft.com/office/officeart/2005/8/layout/vList3"/>
    <dgm:cxn modelId="{DB3D6603-8234-4168-AF36-BEF76AA22386}" type="presParOf" srcId="{F26CEA5A-689D-4105-B63A-9612EBD15CC8}" destId="{77E64EE3-6DE6-4DF2-9238-8AE116699BB0}" srcOrd="4" destOrd="0" presId="urn:microsoft.com/office/officeart/2005/8/layout/vList3"/>
    <dgm:cxn modelId="{57F0F37A-7925-416F-8912-0FA55E49722B}" type="presParOf" srcId="{77E64EE3-6DE6-4DF2-9238-8AE116699BB0}" destId="{8AB4289F-8568-4E03-87B1-76F88D31EDC0}" srcOrd="0" destOrd="0" presId="urn:microsoft.com/office/officeart/2005/8/layout/vList3"/>
    <dgm:cxn modelId="{D5438242-1D5A-4FE3-95C0-77F864E039F3}" type="presParOf" srcId="{77E64EE3-6DE6-4DF2-9238-8AE116699BB0}" destId="{BD18BB72-A8A0-4A1C-AC4F-B5D189AA938E}" srcOrd="1" destOrd="0" presId="urn:microsoft.com/office/officeart/2005/8/layout/vList3"/>
    <dgm:cxn modelId="{62E95768-A245-4891-BB36-029FB260F158}" type="presParOf" srcId="{F26CEA5A-689D-4105-B63A-9612EBD15CC8}" destId="{6F729BF7-4164-4D36-AAE4-467EEE376ADE}" srcOrd="5" destOrd="0" presId="urn:microsoft.com/office/officeart/2005/8/layout/vList3"/>
    <dgm:cxn modelId="{3416CEC6-A6C6-473E-B092-E764D58B91EF}" type="presParOf" srcId="{F26CEA5A-689D-4105-B63A-9612EBD15CC8}" destId="{E3D893D9-81DE-42B1-9A7A-546F40DD5A21}" srcOrd="6" destOrd="0" presId="urn:microsoft.com/office/officeart/2005/8/layout/vList3"/>
    <dgm:cxn modelId="{CD4AD454-6EA5-448B-A9AC-C9CCD558DB39}" type="presParOf" srcId="{E3D893D9-81DE-42B1-9A7A-546F40DD5A21}" destId="{E7F53410-D78E-4A37-93F5-E1AFC444224B}" srcOrd="0" destOrd="0" presId="urn:microsoft.com/office/officeart/2005/8/layout/vList3"/>
    <dgm:cxn modelId="{CAF7B8B4-1616-40CF-9C2F-2F0BB5D50473}" type="presParOf" srcId="{E3D893D9-81DE-42B1-9A7A-546F40DD5A21}" destId="{B2D969D2-8D63-48E8-BD89-BFFA05BD0B21}" srcOrd="1" destOrd="0" presId="urn:microsoft.com/office/officeart/2005/8/layout/vList3"/>
    <dgm:cxn modelId="{820010A7-FD1D-4238-9048-3E3752A0D32E}" type="presParOf" srcId="{F26CEA5A-689D-4105-B63A-9612EBD15CC8}" destId="{4B6A734A-C32B-4938-AB52-05A83E082237}" srcOrd="7" destOrd="0" presId="urn:microsoft.com/office/officeart/2005/8/layout/vList3"/>
    <dgm:cxn modelId="{7AE7DB46-5F1B-444F-BFAA-EE273B48F6FF}" type="presParOf" srcId="{F26CEA5A-689D-4105-B63A-9612EBD15CC8}" destId="{A5377596-E443-49A2-972C-DA33E5774343}" srcOrd="8" destOrd="0" presId="urn:microsoft.com/office/officeart/2005/8/layout/vList3"/>
    <dgm:cxn modelId="{99F98B4C-AC84-410B-9C40-BE04BB8E4DFB}" type="presParOf" srcId="{A5377596-E443-49A2-972C-DA33E5774343}" destId="{00209BB4-FE71-4984-8E21-9A2D28B799C0}" srcOrd="0" destOrd="0" presId="urn:microsoft.com/office/officeart/2005/8/layout/vList3"/>
    <dgm:cxn modelId="{AB552C66-909B-46B2-B1C4-5616BDDC7236}" type="presParOf" srcId="{A5377596-E443-49A2-972C-DA33E5774343}" destId="{BFF35D2E-9B54-4C30-90EE-25CD67A9980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45DBF3-D766-4E9C-9509-A1AC02DA01CD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0D77B6EF-510F-4577-84F0-9A7CEA31D1BF}">
      <dgm:prSet phldrT="[Text]"/>
      <dgm:spPr/>
      <dgm:t>
        <a:bodyPr/>
        <a:lstStyle/>
        <a:p>
          <a:r>
            <a:rPr lang="en-US" dirty="0" smtClean="0"/>
            <a:t>Adapter</a:t>
          </a:r>
          <a:endParaRPr lang="en-US" dirty="0"/>
        </a:p>
      </dgm:t>
    </dgm:pt>
    <dgm:pt modelId="{D9ED720C-CE49-4851-B5F5-3DE12783D42B}" type="parTrans" cxnId="{D2B13300-FA95-487F-A705-DF1F1DC8DA9D}">
      <dgm:prSet/>
      <dgm:spPr/>
      <dgm:t>
        <a:bodyPr/>
        <a:lstStyle/>
        <a:p>
          <a:endParaRPr lang="en-US"/>
        </a:p>
      </dgm:t>
    </dgm:pt>
    <dgm:pt modelId="{C23424EB-0653-41CF-8D26-19C4BD592C08}" type="sibTrans" cxnId="{D2B13300-FA95-487F-A705-DF1F1DC8DA9D}">
      <dgm:prSet/>
      <dgm:spPr/>
      <dgm:t>
        <a:bodyPr/>
        <a:lstStyle/>
        <a:p>
          <a:endParaRPr lang="en-US"/>
        </a:p>
      </dgm:t>
    </dgm:pt>
    <dgm:pt modelId="{77727E4F-BC93-4DF9-AA99-24B00D9AE2C6}">
      <dgm:prSet phldrT="[Text]"/>
      <dgm:spPr/>
      <dgm:t>
        <a:bodyPr/>
        <a:lstStyle/>
        <a:p>
          <a:r>
            <a:rPr lang="en-US" dirty="0" smtClean="0"/>
            <a:t> Composite</a:t>
          </a:r>
          <a:endParaRPr lang="en-US" dirty="0"/>
        </a:p>
      </dgm:t>
    </dgm:pt>
    <dgm:pt modelId="{AB2536AB-6709-44E6-A6CB-E08578D59F64}" type="parTrans" cxnId="{58807238-8278-4DFC-A583-07E13B515E7A}">
      <dgm:prSet/>
      <dgm:spPr/>
      <dgm:t>
        <a:bodyPr/>
        <a:lstStyle/>
        <a:p>
          <a:endParaRPr lang="en-US"/>
        </a:p>
      </dgm:t>
    </dgm:pt>
    <dgm:pt modelId="{ED395D90-D1C8-4E8E-943E-F58695BC8894}" type="sibTrans" cxnId="{58807238-8278-4DFC-A583-07E13B515E7A}">
      <dgm:prSet/>
      <dgm:spPr/>
      <dgm:t>
        <a:bodyPr/>
        <a:lstStyle/>
        <a:p>
          <a:endParaRPr lang="en-US"/>
        </a:p>
      </dgm:t>
    </dgm:pt>
    <dgm:pt modelId="{A92F1BD3-6479-4DA1-907A-F5A8C1750816}">
      <dgm:prSet/>
      <dgm:spPr/>
      <dgm:t>
        <a:bodyPr/>
        <a:lstStyle/>
        <a:p>
          <a:r>
            <a:rPr lang="en-US" dirty="0" smtClean="0"/>
            <a:t> Bridge</a:t>
          </a:r>
          <a:endParaRPr lang="en-US" dirty="0"/>
        </a:p>
      </dgm:t>
    </dgm:pt>
    <dgm:pt modelId="{FAE1A573-58DA-497B-9D64-8D53A99198B8}" type="parTrans" cxnId="{79AF6161-00CF-4AC8-B200-682B256E81D2}">
      <dgm:prSet/>
      <dgm:spPr/>
      <dgm:t>
        <a:bodyPr/>
        <a:lstStyle/>
        <a:p>
          <a:endParaRPr lang="en-US"/>
        </a:p>
      </dgm:t>
    </dgm:pt>
    <dgm:pt modelId="{7A12C82E-4B75-41F6-BEE2-BB08EDF1145C}" type="sibTrans" cxnId="{79AF6161-00CF-4AC8-B200-682B256E81D2}">
      <dgm:prSet/>
      <dgm:spPr/>
      <dgm:t>
        <a:bodyPr/>
        <a:lstStyle/>
        <a:p>
          <a:endParaRPr lang="en-US"/>
        </a:p>
      </dgm:t>
    </dgm:pt>
    <dgm:pt modelId="{1F599730-167B-40B6-8CA9-5C6E7227A74B}">
      <dgm:prSet phldrT="[Text]"/>
      <dgm:spPr/>
      <dgm:t>
        <a:bodyPr/>
        <a:lstStyle/>
        <a:p>
          <a:r>
            <a:rPr lang="en-US" dirty="0" smtClean="0"/>
            <a:t>Decorator</a:t>
          </a:r>
          <a:endParaRPr lang="en-US" dirty="0"/>
        </a:p>
      </dgm:t>
    </dgm:pt>
    <dgm:pt modelId="{6DB5E7A6-09BE-4889-BE7C-DBF033A30D3C}" type="parTrans" cxnId="{1989FE85-4701-4965-AEA2-1B4F7988195A}">
      <dgm:prSet/>
      <dgm:spPr/>
      <dgm:t>
        <a:bodyPr/>
        <a:lstStyle/>
        <a:p>
          <a:endParaRPr lang="en-US"/>
        </a:p>
      </dgm:t>
    </dgm:pt>
    <dgm:pt modelId="{04F797AD-EF91-413F-AED8-767FA41DFF9E}" type="sibTrans" cxnId="{1989FE85-4701-4965-AEA2-1B4F7988195A}">
      <dgm:prSet/>
      <dgm:spPr/>
      <dgm:t>
        <a:bodyPr/>
        <a:lstStyle/>
        <a:p>
          <a:endParaRPr lang="en-US"/>
        </a:p>
      </dgm:t>
    </dgm:pt>
    <dgm:pt modelId="{73B8241E-A321-4733-AF51-0E7FAC2D3778}">
      <dgm:prSet phldrT="[Text]"/>
      <dgm:spPr/>
      <dgm:t>
        <a:bodyPr/>
        <a:lstStyle/>
        <a:p>
          <a:r>
            <a:rPr lang="en-US" dirty="0" smtClean="0"/>
            <a:t>Facade</a:t>
          </a:r>
          <a:endParaRPr lang="en-US" dirty="0"/>
        </a:p>
      </dgm:t>
    </dgm:pt>
    <dgm:pt modelId="{12376AAC-CA00-4A1D-9394-13BED8453C73}" type="parTrans" cxnId="{9E34D27D-3AC2-4187-9993-4D601EC12502}">
      <dgm:prSet/>
      <dgm:spPr/>
      <dgm:t>
        <a:bodyPr/>
        <a:lstStyle/>
        <a:p>
          <a:endParaRPr lang="en-US"/>
        </a:p>
      </dgm:t>
    </dgm:pt>
    <dgm:pt modelId="{AA73596F-1123-4BF2-A7A8-7A10E0823FAB}" type="sibTrans" cxnId="{9E34D27D-3AC2-4187-9993-4D601EC12502}">
      <dgm:prSet/>
      <dgm:spPr/>
      <dgm:t>
        <a:bodyPr/>
        <a:lstStyle/>
        <a:p>
          <a:endParaRPr lang="en-US"/>
        </a:p>
      </dgm:t>
    </dgm:pt>
    <dgm:pt modelId="{D64AE60B-AFAD-4DFC-BB66-6C92102393FC}">
      <dgm:prSet phldrT="[Text]"/>
      <dgm:spPr/>
      <dgm:t>
        <a:bodyPr/>
        <a:lstStyle/>
        <a:p>
          <a:r>
            <a:rPr lang="en-US" dirty="0" smtClean="0"/>
            <a:t>Flyweight</a:t>
          </a:r>
          <a:endParaRPr lang="en-US" dirty="0"/>
        </a:p>
      </dgm:t>
    </dgm:pt>
    <dgm:pt modelId="{1075047E-2BED-4EBC-B910-2A8918013E56}" type="parTrans" cxnId="{F67521F7-48EC-4367-9A33-D1AF823AE148}">
      <dgm:prSet/>
      <dgm:spPr/>
      <dgm:t>
        <a:bodyPr/>
        <a:lstStyle/>
        <a:p>
          <a:endParaRPr lang="en-US"/>
        </a:p>
      </dgm:t>
    </dgm:pt>
    <dgm:pt modelId="{A5432D4C-2FF6-4B8A-AF60-8B8D850077A9}" type="sibTrans" cxnId="{F67521F7-48EC-4367-9A33-D1AF823AE148}">
      <dgm:prSet/>
      <dgm:spPr/>
      <dgm:t>
        <a:bodyPr/>
        <a:lstStyle/>
        <a:p>
          <a:endParaRPr lang="en-US"/>
        </a:p>
      </dgm:t>
    </dgm:pt>
    <dgm:pt modelId="{C24E7332-52AE-490D-B7F4-E54E842F8845}">
      <dgm:prSet phldrT="[Text]"/>
      <dgm:spPr/>
      <dgm:t>
        <a:bodyPr/>
        <a:lstStyle/>
        <a:p>
          <a:r>
            <a:rPr lang="en-US" dirty="0" smtClean="0"/>
            <a:t>Proxy</a:t>
          </a:r>
          <a:endParaRPr lang="en-US" dirty="0"/>
        </a:p>
      </dgm:t>
    </dgm:pt>
    <dgm:pt modelId="{8A44FBCF-95AC-479C-88AD-DE390E07F27A}" type="parTrans" cxnId="{A9C1B4F6-84D7-4766-9610-1F3F18D77F28}">
      <dgm:prSet/>
      <dgm:spPr/>
      <dgm:t>
        <a:bodyPr/>
        <a:lstStyle/>
        <a:p>
          <a:endParaRPr lang="en-US"/>
        </a:p>
      </dgm:t>
    </dgm:pt>
    <dgm:pt modelId="{9A3B36C3-254E-4213-9FB9-7325706CC707}" type="sibTrans" cxnId="{A9C1B4F6-84D7-4766-9610-1F3F18D77F28}">
      <dgm:prSet/>
      <dgm:spPr/>
      <dgm:t>
        <a:bodyPr/>
        <a:lstStyle/>
        <a:p>
          <a:endParaRPr lang="en-US"/>
        </a:p>
      </dgm:t>
    </dgm:pt>
    <dgm:pt modelId="{F26CEA5A-689D-4105-B63A-9612EBD15CC8}" type="pres">
      <dgm:prSet presAssocID="{8645DBF3-D766-4E9C-9509-A1AC02DA01CD}" presName="linearFlow" presStyleCnt="0">
        <dgm:presLayoutVars>
          <dgm:dir/>
          <dgm:resizeHandles val="exact"/>
        </dgm:presLayoutVars>
      </dgm:prSet>
      <dgm:spPr/>
    </dgm:pt>
    <dgm:pt modelId="{1925409C-D156-40B8-B679-CAB889E882B6}" type="pres">
      <dgm:prSet presAssocID="{0D77B6EF-510F-4577-84F0-9A7CEA31D1BF}" presName="composite" presStyleCnt="0"/>
      <dgm:spPr/>
    </dgm:pt>
    <dgm:pt modelId="{61EB4A0E-E38E-4FC9-9032-C8EB8BBF1894}" type="pres">
      <dgm:prSet presAssocID="{0D77B6EF-510F-4577-84F0-9A7CEA31D1BF}" presName="imgShp" presStyleLbl="fgImgPlace1" presStyleIdx="0" presStyleCnt="7"/>
      <dgm:spPr/>
    </dgm:pt>
    <dgm:pt modelId="{EC613F0C-2CCE-4C4A-8A0F-097FF9013F06}" type="pres">
      <dgm:prSet presAssocID="{0D77B6EF-510F-4577-84F0-9A7CEA31D1BF}" presName="txShp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5A621D-8E3A-4FAC-98B0-18B6D6F9CEEB}" type="pres">
      <dgm:prSet presAssocID="{C23424EB-0653-41CF-8D26-19C4BD592C08}" presName="spacing" presStyleCnt="0"/>
      <dgm:spPr/>
    </dgm:pt>
    <dgm:pt modelId="{EC87D7FC-ABFF-4386-93C8-5559C63EAE18}" type="pres">
      <dgm:prSet presAssocID="{A92F1BD3-6479-4DA1-907A-F5A8C1750816}" presName="composite" presStyleCnt="0"/>
      <dgm:spPr/>
    </dgm:pt>
    <dgm:pt modelId="{A7B013B6-E598-4143-8859-9D9974156C11}" type="pres">
      <dgm:prSet presAssocID="{A92F1BD3-6479-4DA1-907A-F5A8C1750816}" presName="imgShp" presStyleLbl="fgImgPlace1" presStyleIdx="1" presStyleCnt="7"/>
      <dgm:spPr/>
    </dgm:pt>
    <dgm:pt modelId="{7D4C3070-190E-4B55-80D0-A4B6FA7AEBD7}" type="pres">
      <dgm:prSet presAssocID="{A92F1BD3-6479-4DA1-907A-F5A8C1750816}" presName="txShp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FDA94C-5D68-4054-8AA4-BAD6E15C0915}" type="pres">
      <dgm:prSet presAssocID="{7A12C82E-4B75-41F6-BEE2-BB08EDF1145C}" presName="spacing" presStyleCnt="0"/>
      <dgm:spPr/>
    </dgm:pt>
    <dgm:pt modelId="{E3D893D9-81DE-42B1-9A7A-546F40DD5A21}" type="pres">
      <dgm:prSet presAssocID="{77727E4F-BC93-4DF9-AA99-24B00D9AE2C6}" presName="composite" presStyleCnt="0"/>
      <dgm:spPr/>
    </dgm:pt>
    <dgm:pt modelId="{E7F53410-D78E-4A37-93F5-E1AFC444224B}" type="pres">
      <dgm:prSet presAssocID="{77727E4F-BC93-4DF9-AA99-24B00D9AE2C6}" presName="imgShp" presStyleLbl="fgImgPlace1" presStyleIdx="2" presStyleCnt="7"/>
      <dgm:spPr/>
    </dgm:pt>
    <dgm:pt modelId="{B2D969D2-8D63-48E8-BD89-BFFA05BD0B21}" type="pres">
      <dgm:prSet presAssocID="{77727E4F-BC93-4DF9-AA99-24B00D9AE2C6}" presName="txShp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A734A-C32B-4938-AB52-05A83E082237}" type="pres">
      <dgm:prSet presAssocID="{ED395D90-D1C8-4E8E-943E-F58695BC8894}" presName="spacing" presStyleCnt="0"/>
      <dgm:spPr/>
    </dgm:pt>
    <dgm:pt modelId="{A5377596-E443-49A2-972C-DA33E5774343}" type="pres">
      <dgm:prSet presAssocID="{1F599730-167B-40B6-8CA9-5C6E7227A74B}" presName="composite" presStyleCnt="0"/>
      <dgm:spPr/>
    </dgm:pt>
    <dgm:pt modelId="{00209BB4-FE71-4984-8E21-9A2D28B799C0}" type="pres">
      <dgm:prSet presAssocID="{1F599730-167B-40B6-8CA9-5C6E7227A74B}" presName="imgShp" presStyleLbl="fgImgPlace1" presStyleIdx="3" presStyleCnt="7"/>
      <dgm:spPr/>
    </dgm:pt>
    <dgm:pt modelId="{BFF35D2E-9B54-4C30-90EE-25CD67A9980A}" type="pres">
      <dgm:prSet presAssocID="{1F599730-167B-40B6-8CA9-5C6E7227A74B}" presName="txShp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A07948-595A-49CC-826E-2D65DCC5D962}" type="pres">
      <dgm:prSet presAssocID="{04F797AD-EF91-413F-AED8-767FA41DFF9E}" presName="spacing" presStyleCnt="0"/>
      <dgm:spPr/>
    </dgm:pt>
    <dgm:pt modelId="{10D04245-2C34-4143-B864-AA395DBC94C6}" type="pres">
      <dgm:prSet presAssocID="{73B8241E-A321-4733-AF51-0E7FAC2D3778}" presName="composite" presStyleCnt="0"/>
      <dgm:spPr/>
    </dgm:pt>
    <dgm:pt modelId="{B2015488-117F-42C4-85F0-C49FD9D5AFC4}" type="pres">
      <dgm:prSet presAssocID="{73B8241E-A321-4733-AF51-0E7FAC2D3778}" presName="imgShp" presStyleLbl="fgImgPlace1" presStyleIdx="4" presStyleCnt="7"/>
      <dgm:spPr/>
    </dgm:pt>
    <dgm:pt modelId="{6407C4B0-F42F-4DBF-8A38-82F12A8E159B}" type="pres">
      <dgm:prSet presAssocID="{73B8241E-A321-4733-AF51-0E7FAC2D3778}" presName="txShp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BDAF1F-F88C-41D3-89CF-8F5D97C34864}" type="pres">
      <dgm:prSet presAssocID="{AA73596F-1123-4BF2-A7A8-7A10E0823FAB}" presName="spacing" presStyleCnt="0"/>
      <dgm:spPr/>
    </dgm:pt>
    <dgm:pt modelId="{5D37FD15-D12E-4DF2-A5C5-6D81A2EC85D8}" type="pres">
      <dgm:prSet presAssocID="{D64AE60B-AFAD-4DFC-BB66-6C92102393FC}" presName="composite" presStyleCnt="0"/>
      <dgm:spPr/>
    </dgm:pt>
    <dgm:pt modelId="{0689DD1A-B179-4F08-A728-3B48234A71A9}" type="pres">
      <dgm:prSet presAssocID="{D64AE60B-AFAD-4DFC-BB66-6C92102393FC}" presName="imgShp" presStyleLbl="fgImgPlace1" presStyleIdx="5" presStyleCnt="7"/>
      <dgm:spPr/>
    </dgm:pt>
    <dgm:pt modelId="{137245A0-AFD5-46B1-85E7-BB68551C831F}" type="pres">
      <dgm:prSet presAssocID="{D64AE60B-AFAD-4DFC-BB66-6C92102393FC}" presName="txShp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AC1EFA-048D-4730-A9F0-B3DB718DE563}" type="pres">
      <dgm:prSet presAssocID="{A5432D4C-2FF6-4B8A-AF60-8B8D850077A9}" presName="spacing" presStyleCnt="0"/>
      <dgm:spPr/>
    </dgm:pt>
    <dgm:pt modelId="{D52EBFB3-208C-47B2-B52D-02CDA9E3A99F}" type="pres">
      <dgm:prSet presAssocID="{C24E7332-52AE-490D-B7F4-E54E842F8845}" presName="composite" presStyleCnt="0"/>
      <dgm:spPr/>
    </dgm:pt>
    <dgm:pt modelId="{C661F6C5-9E66-4B6C-A81E-BA3F696A492B}" type="pres">
      <dgm:prSet presAssocID="{C24E7332-52AE-490D-B7F4-E54E842F8845}" presName="imgShp" presStyleLbl="fgImgPlace1" presStyleIdx="6" presStyleCnt="7"/>
      <dgm:spPr/>
    </dgm:pt>
    <dgm:pt modelId="{9906F487-1EA7-4862-B455-D44A163B4825}" type="pres">
      <dgm:prSet presAssocID="{C24E7332-52AE-490D-B7F4-E54E842F8845}" presName="txShp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DDB434-F1FC-45FB-AD1A-845FD141026F}" type="presOf" srcId="{73B8241E-A321-4733-AF51-0E7FAC2D3778}" destId="{6407C4B0-F42F-4DBF-8A38-82F12A8E159B}" srcOrd="0" destOrd="0" presId="urn:microsoft.com/office/officeart/2005/8/layout/vList3"/>
    <dgm:cxn modelId="{01A6B99C-3A4B-4F79-BDBB-CA1A9569E9DD}" type="presOf" srcId="{C24E7332-52AE-490D-B7F4-E54E842F8845}" destId="{9906F487-1EA7-4862-B455-D44A163B4825}" srcOrd="0" destOrd="0" presId="urn:microsoft.com/office/officeart/2005/8/layout/vList3"/>
    <dgm:cxn modelId="{22DAADA5-AC77-4FF9-8006-671EC0DD865A}" type="presOf" srcId="{D64AE60B-AFAD-4DFC-BB66-6C92102393FC}" destId="{137245A0-AFD5-46B1-85E7-BB68551C831F}" srcOrd="0" destOrd="0" presId="urn:microsoft.com/office/officeart/2005/8/layout/vList3"/>
    <dgm:cxn modelId="{58807238-8278-4DFC-A583-07E13B515E7A}" srcId="{8645DBF3-D766-4E9C-9509-A1AC02DA01CD}" destId="{77727E4F-BC93-4DF9-AA99-24B00D9AE2C6}" srcOrd="2" destOrd="0" parTransId="{AB2536AB-6709-44E6-A6CB-E08578D59F64}" sibTransId="{ED395D90-D1C8-4E8E-943E-F58695BC8894}"/>
    <dgm:cxn modelId="{9E34D27D-3AC2-4187-9993-4D601EC12502}" srcId="{8645DBF3-D766-4E9C-9509-A1AC02DA01CD}" destId="{73B8241E-A321-4733-AF51-0E7FAC2D3778}" srcOrd="4" destOrd="0" parTransId="{12376AAC-CA00-4A1D-9394-13BED8453C73}" sibTransId="{AA73596F-1123-4BF2-A7A8-7A10E0823FAB}"/>
    <dgm:cxn modelId="{79AF6161-00CF-4AC8-B200-682B256E81D2}" srcId="{8645DBF3-D766-4E9C-9509-A1AC02DA01CD}" destId="{A92F1BD3-6479-4DA1-907A-F5A8C1750816}" srcOrd="1" destOrd="0" parTransId="{FAE1A573-58DA-497B-9D64-8D53A99198B8}" sibTransId="{7A12C82E-4B75-41F6-BEE2-BB08EDF1145C}"/>
    <dgm:cxn modelId="{F67521F7-48EC-4367-9A33-D1AF823AE148}" srcId="{8645DBF3-D766-4E9C-9509-A1AC02DA01CD}" destId="{D64AE60B-AFAD-4DFC-BB66-6C92102393FC}" srcOrd="5" destOrd="0" parTransId="{1075047E-2BED-4EBC-B910-2A8918013E56}" sibTransId="{A5432D4C-2FF6-4B8A-AF60-8B8D850077A9}"/>
    <dgm:cxn modelId="{4A64FDBF-1F4C-4883-A13B-FB59B4846FF2}" type="presOf" srcId="{8645DBF3-D766-4E9C-9509-A1AC02DA01CD}" destId="{F26CEA5A-689D-4105-B63A-9612EBD15CC8}" srcOrd="0" destOrd="0" presId="urn:microsoft.com/office/officeart/2005/8/layout/vList3"/>
    <dgm:cxn modelId="{784550E8-3393-4BEF-9ABC-1FECE04778E4}" type="presOf" srcId="{77727E4F-BC93-4DF9-AA99-24B00D9AE2C6}" destId="{B2D969D2-8D63-48E8-BD89-BFFA05BD0B21}" srcOrd="0" destOrd="0" presId="urn:microsoft.com/office/officeart/2005/8/layout/vList3"/>
    <dgm:cxn modelId="{A9C1B4F6-84D7-4766-9610-1F3F18D77F28}" srcId="{8645DBF3-D766-4E9C-9509-A1AC02DA01CD}" destId="{C24E7332-52AE-490D-B7F4-E54E842F8845}" srcOrd="6" destOrd="0" parTransId="{8A44FBCF-95AC-479C-88AD-DE390E07F27A}" sibTransId="{9A3B36C3-254E-4213-9FB9-7325706CC707}"/>
    <dgm:cxn modelId="{06C57ABE-E3C7-46AE-B9DD-905C79E51B28}" type="presOf" srcId="{0D77B6EF-510F-4577-84F0-9A7CEA31D1BF}" destId="{EC613F0C-2CCE-4C4A-8A0F-097FF9013F06}" srcOrd="0" destOrd="0" presId="urn:microsoft.com/office/officeart/2005/8/layout/vList3"/>
    <dgm:cxn modelId="{D0376C59-9AD1-469F-9132-FEB4F66AC51C}" type="presOf" srcId="{A92F1BD3-6479-4DA1-907A-F5A8C1750816}" destId="{7D4C3070-190E-4B55-80D0-A4B6FA7AEBD7}" srcOrd="0" destOrd="0" presId="urn:microsoft.com/office/officeart/2005/8/layout/vList3"/>
    <dgm:cxn modelId="{D2B13300-FA95-487F-A705-DF1F1DC8DA9D}" srcId="{8645DBF3-D766-4E9C-9509-A1AC02DA01CD}" destId="{0D77B6EF-510F-4577-84F0-9A7CEA31D1BF}" srcOrd="0" destOrd="0" parTransId="{D9ED720C-CE49-4851-B5F5-3DE12783D42B}" sibTransId="{C23424EB-0653-41CF-8D26-19C4BD592C08}"/>
    <dgm:cxn modelId="{1989FE85-4701-4965-AEA2-1B4F7988195A}" srcId="{8645DBF3-D766-4E9C-9509-A1AC02DA01CD}" destId="{1F599730-167B-40B6-8CA9-5C6E7227A74B}" srcOrd="3" destOrd="0" parTransId="{6DB5E7A6-09BE-4889-BE7C-DBF033A30D3C}" sibTransId="{04F797AD-EF91-413F-AED8-767FA41DFF9E}"/>
    <dgm:cxn modelId="{0C2E33A3-FFB5-439C-88F8-267F35B06859}" type="presOf" srcId="{1F599730-167B-40B6-8CA9-5C6E7227A74B}" destId="{BFF35D2E-9B54-4C30-90EE-25CD67A9980A}" srcOrd="0" destOrd="0" presId="urn:microsoft.com/office/officeart/2005/8/layout/vList3"/>
    <dgm:cxn modelId="{C4CAB196-CCE8-452F-9C40-FC13F73FB87F}" type="presParOf" srcId="{F26CEA5A-689D-4105-B63A-9612EBD15CC8}" destId="{1925409C-D156-40B8-B679-CAB889E882B6}" srcOrd="0" destOrd="0" presId="urn:microsoft.com/office/officeart/2005/8/layout/vList3"/>
    <dgm:cxn modelId="{222C6F31-33B6-4C76-AB05-F067612C43CA}" type="presParOf" srcId="{1925409C-D156-40B8-B679-CAB889E882B6}" destId="{61EB4A0E-E38E-4FC9-9032-C8EB8BBF1894}" srcOrd="0" destOrd="0" presId="urn:microsoft.com/office/officeart/2005/8/layout/vList3"/>
    <dgm:cxn modelId="{6A541BFF-AF82-432A-B546-7E5C2853394D}" type="presParOf" srcId="{1925409C-D156-40B8-B679-CAB889E882B6}" destId="{EC613F0C-2CCE-4C4A-8A0F-097FF9013F06}" srcOrd="1" destOrd="0" presId="urn:microsoft.com/office/officeart/2005/8/layout/vList3"/>
    <dgm:cxn modelId="{9DED9A53-CA92-4F42-B18C-0EA8851CFAA9}" type="presParOf" srcId="{F26CEA5A-689D-4105-B63A-9612EBD15CC8}" destId="{7C5A621D-8E3A-4FAC-98B0-18B6D6F9CEEB}" srcOrd="1" destOrd="0" presId="urn:microsoft.com/office/officeart/2005/8/layout/vList3"/>
    <dgm:cxn modelId="{E7791DC5-E78D-474F-8813-D715B991E079}" type="presParOf" srcId="{F26CEA5A-689D-4105-B63A-9612EBD15CC8}" destId="{EC87D7FC-ABFF-4386-93C8-5559C63EAE18}" srcOrd="2" destOrd="0" presId="urn:microsoft.com/office/officeart/2005/8/layout/vList3"/>
    <dgm:cxn modelId="{13F8ED1F-1E80-4CE4-90FA-514557C718DB}" type="presParOf" srcId="{EC87D7FC-ABFF-4386-93C8-5559C63EAE18}" destId="{A7B013B6-E598-4143-8859-9D9974156C11}" srcOrd="0" destOrd="0" presId="urn:microsoft.com/office/officeart/2005/8/layout/vList3"/>
    <dgm:cxn modelId="{D5C5A2DB-263A-4245-BB7C-B69C57C56406}" type="presParOf" srcId="{EC87D7FC-ABFF-4386-93C8-5559C63EAE18}" destId="{7D4C3070-190E-4B55-80D0-A4B6FA7AEBD7}" srcOrd="1" destOrd="0" presId="urn:microsoft.com/office/officeart/2005/8/layout/vList3"/>
    <dgm:cxn modelId="{17DEB074-8A7E-4DD0-AED9-F3620B6EC6C3}" type="presParOf" srcId="{F26CEA5A-689D-4105-B63A-9612EBD15CC8}" destId="{A5FDA94C-5D68-4054-8AA4-BAD6E15C0915}" srcOrd="3" destOrd="0" presId="urn:microsoft.com/office/officeart/2005/8/layout/vList3"/>
    <dgm:cxn modelId="{3416CEC6-A6C6-473E-B092-E764D58B91EF}" type="presParOf" srcId="{F26CEA5A-689D-4105-B63A-9612EBD15CC8}" destId="{E3D893D9-81DE-42B1-9A7A-546F40DD5A21}" srcOrd="4" destOrd="0" presId="urn:microsoft.com/office/officeart/2005/8/layout/vList3"/>
    <dgm:cxn modelId="{CD4AD454-6EA5-448B-A9AC-C9CCD558DB39}" type="presParOf" srcId="{E3D893D9-81DE-42B1-9A7A-546F40DD5A21}" destId="{E7F53410-D78E-4A37-93F5-E1AFC444224B}" srcOrd="0" destOrd="0" presId="urn:microsoft.com/office/officeart/2005/8/layout/vList3"/>
    <dgm:cxn modelId="{CAF7B8B4-1616-40CF-9C2F-2F0BB5D50473}" type="presParOf" srcId="{E3D893D9-81DE-42B1-9A7A-546F40DD5A21}" destId="{B2D969D2-8D63-48E8-BD89-BFFA05BD0B21}" srcOrd="1" destOrd="0" presId="urn:microsoft.com/office/officeart/2005/8/layout/vList3"/>
    <dgm:cxn modelId="{820010A7-FD1D-4238-9048-3E3752A0D32E}" type="presParOf" srcId="{F26CEA5A-689D-4105-B63A-9612EBD15CC8}" destId="{4B6A734A-C32B-4938-AB52-05A83E082237}" srcOrd="5" destOrd="0" presId="urn:microsoft.com/office/officeart/2005/8/layout/vList3"/>
    <dgm:cxn modelId="{7AE7DB46-5F1B-444F-BFAA-EE273B48F6FF}" type="presParOf" srcId="{F26CEA5A-689D-4105-B63A-9612EBD15CC8}" destId="{A5377596-E443-49A2-972C-DA33E5774343}" srcOrd="6" destOrd="0" presId="urn:microsoft.com/office/officeart/2005/8/layout/vList3"/>
    <dgm:cxn modelId="{99F98B4C-AC84-410B-9C40-BE04BB8E4DFB}" type="presParOf" srcId="{A5377596-E443-49A2-972C-DA33E5774343}" destId="{00209BB4-FE71-4984-8E21-9A2D28B799C0}" srcOrd="0" destOrd="0" presId="urn:microsoft.com/office/officeart/2005/8/layout/vList3"/>
    <dgm:cxn modelId="{AB552C66-909B-46B2-B1C4-5616BDDC7236}" type="presParOf" srcId="{A5377596-E443-49A2-972C-DA33E5774343}" destId="{BFF35D2E-9B54-4C30-90EE-25CD67A9980A}" srcOrd="1" destOrd="0" presId="urn:microsoft.com/office/officeart/2005/8/layout/vList3"/>
    <dgm:cxn modelId="{A313EADD-094E-49D9-A06F-AE7225DD093A}" type="presParOf" srcId="{F26CEA5A-689D-4105-B63A-9612EBD15CC8}" destId="{A2A07948-595A-49CC-826E-2D65DCC5D962}" srcOrd="7" destOrd="0" presId="urn:microsoft.com/office/officeart/2005/8/layout/vList3"/>
    <dgm:cxn modelId="{0ADC352F-3198-4971-838B-31AA74579C93}" type="presParOf" srcId="{F26CEA5A-689D-4105-B63A-9612EBD15CC8}" destId="{10D04245-2C34-4143-B864-AA395DBC94C6}" srcOrd="8" destOrd="0" presId="urn:microsoft.com/office/officeart/2005/8/layout/vList3"/>
    <dgm:cxn modelId="{6C05DFA2-C475-4E18-89D5-D8119622C041}" type="presParOf" srcId="{10D04245-2C34-4143-B864-AA395DBC94C6}" destId="{B2015488-117F-42C4-85F0-C49FD9D5AFC4}" srcOrd="0" destOrd="0" presId="urn:microsoft.com/office/officeart/2005/8/layout/vList3"/>
    <dgm:cxn modelId="{BFCF0F44-1896-45C0-8C91-AF14D857DEC3}" type="presParOf" srcId="{10D04245-2C34-4143-B864-AA395DBC94C6}" destId="{6407C4B0-F42F-4DBF-8A38-82F12A8E159B}" srcOrd="1" destOrd="0" presId="urn:microsoft.com/office/officeart/2005/8/layout/vList3"/>
    <dgm:cxn modelId="{6BB28E75-D202-426B-80F4-12FB2E4FDE48}" type="presParOf" srcId="{F26CEA5A-689D-4105-B63A-9612EBD15CC8}" destId="{47BDAF1F-F88C-41D3-89CF-8F5D97C34864}" srcOrd="9" destOrd="0" presId="urn:microsoft.com/office/officeart/2005/8/layout/vList3"/>
    <dgm:cxn modelId="{B7CDDA6D-29B3-452C-B685-B8C674F3810D}" type="presParOf" srcId="{F26CEA5A-689D-4105-B63A-9612EBD15CC8}" destId="{5D37FD15-D12E-4DF2-A5C5-6D81A2EC85D8}" srcOrd="10" destOrd="0" presId="urn:microsoft.com/office/officeart/2005/8/layout/vList3"/>
    <dgm:cxn modelId="{2E7A6E0B-C459-45B2-A175-8C3516F687C3}" type="presParOf" srcId="{5D37FD15-D12E-4DF2-A5C5-6D81A2EC85D8}" destId="{0689DD1A-B179-4F08-A728-3B48234A71A9}" srcOrd="0" destOrd="0" presId="urn:microsoft.com/office/officeart/2005/8/layout/vList3"/>
    <dgm:cxn modelId="{45DD62AB-0F79-4FB5-A09B-FB0183D842C7}" type="presParOf" srcId="{5D37FD15-D12E-4DF2-A5C5-6D81A2EC85D8}" destId="{137245A0-AFD5-46B1-85E7-BB68551C831F}" srcOrd="1" destOrd="0" presId="urn:microsoft.com/office/officeart/2005/8/layout/vList3"/>
    <dgm:cxn modelId="{F215BA83-937A-4B80-B3E0-21C3B881E8AE}" type="presParOf" srcId="{F26CEA5A-689D-4105-B63A-9612EBD15CC8}" destId="{F4AC1EFA-048D-4730-A9F0-B3DB718DE563}" srcOrd="11" destOrd="0" presId="urn:microsoft.com/office/officeart/2005/8/layout/vList3"/>
    <dgm:cxn modelId="{B5EC9A3E-BED1-4EBD-8A32-BF3E088CCF8D}" type="presParOf" srcId="{F26CEA5A-689D-4105-B63A-9612EBD15CC8}" destId="{D52EBFB3-208C-47B2-B52D-02CDA9E3A99F}" srcOrd="12" destOrd="0" presId="urn:microsoft.com/office/officeart/2005/8/layout/vList3"/>
    <dgm:cxn modelId="{92BF76FB-BEAE-48C7-ABF7-3CCC9E330AC4}" type="presParOf" srcId="{D52EBFB3-208C-47B2-B52D-02CDA9E3A99F}" destId="{C661F6C5-9E66-4B6C-A81E-BA3F696A492B}" srcOrd="0" destOrd="0" presId="urn:microsoft.com/office/officeart/2005/8/layout/vList3"/>
    <dgm:cxn modelId="{0D5881DE-4092-4CE6-B4FD-98273D9B0BF8}" type="presParOf" srcId="{D52EBFB3-208C-47B2-B52D-02CDA9E3A99F}" destId="{9906F487-1EA7-4862-B455-D44A163B482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45DBF3-D766-4E9C-9509-A1AC02DA01CD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0D77B6EF-510F-4577-84F0-9A7CEA31D1BF}">
      <dgm:prSet phldrT="[Text]"/>
      <dgm:spPr/>
      <dgm:t>
        <a:bodyPr/>
        <a:lstStyle/>
        <a:p>
          <a:r>
            <a:rPr lang="en-US" dirty="0" smtClean="0"/>
            <a:t>Chain of Resp.</a:t>
          </a:r>
          <a:endParaRPr lang="en-US" dirty="0"/>
        </a:p>
      </dgm:t>
    </dgm:pt>
    <dgm:pt modelId="{D9ED720C-CE49-4851-B5F5-3DE12783D42B}" type="parTrans" cxnId="{D2B13300-FA95-487F-A705-DF1F1DC8DA9D}">
      <dgm:prSet/>
      <dgm:spPr/>
      <dgm:t>
        <a:bodyPr/>
        <a:lstStyle/>
        <a:p>
          <a:endParaRPr lang="en-US"/>
        </a:p>
      </dgm:t>
    </dgm:pt>
    <dgm:pt modelId="{C23424EB-0653-41CF-8D26-19C4BD592C08}" type="sibTrans" cxnId="{D2B13300-FA95-487F-A705-DF1F1DC8DA9D}">
      <dgm:prSet/>
      <dgm:spPr/>
      <dgm:t>
        <a:bodyPr/>
        <a:lstStyle/>
        <a:p>
          <a:endParaRPr lang="en-US"/>
        </a:p>
      </dgm:t>
    </dgm:pt>
    <dgm:pt modelId="{A92F1BD3-6479-4DA1-907A-F5A8C1750816}">
      <dgm:prSet/>
      <dgm:spPr/>
      <dgm:t>
        <a:bodyPr/>
        <a:lstStyle/>
        <a:p>
          <a:r>
            <a:rPr lang="en-US" dirty="0" smtClean="0"/>
            <a:t> Command</a:t>
          </a:r>
          <a:endParaRPr lang="en-US" dirty="0"/>
        </a:p>
      </dgm:t>
    </dgm:pt>
    <dgm:pt modelId="{FAE1A573-58DA-497B-9D64-8D53A99198B8}" type="parTrans" cxnId="{79AF6161-00CF-4AC8-B200-682B256E81D2}">
      <dgm:prSet/>
      <dgm:spPr/>
      <dgm:t>
        <a:bodyPr/>
        <a:lstStyle/>
        <a:p>
          <a:endParaRPr lang="en-US"/>
        </a:p>
      </dgm:t>
    </dgm:pt>
    <dgm:pt modelId="{7A12C82E-4B75-41F6-BEE2-BB08EDF1145C}" type="sibTrans" cxnId="{79AF6161-00CF-4AC8-B200-682B256E81D2}">
      <dgm:prSet/>
      <dgm:spPr/>
      <dgm:t>
        <a:bodyPr/>
        <a:lstStyle/>
        <a:p>
          <a:endParaRPr lang="en-US"/>
        </a:p>
      </dgm:t>
    </dgm:pt>
    <dgm:pt modelId="{C141CADB-4A11-4B21-A555-9F8EE9EA8E97}">
      <dgm:prSet/>
      <dgm:spPr/>
      <dgm:t>
        <a:bodyPr/>
        <a:lstStyle/>
        <a:p>
          <a:r>
            <a:rPr lang="en-US" dirty="0" smtClean="0"/>
            <a:t>Interpreter</a:t>
          </a:r>
          <a:endParaRPr lang="en-US" dirty="0"/>
        </a:p>
      </dgm:t>
    </dgm:pt>
    <dgm:pt modelId="{6EC8685B-9EE7-479B-A9A8-35507150442D}" type="parTrans" cxnId="{0919CA1E-0988-4B4D-ABBD-8F7FFA81B33E}">
      <dgm:prSet/>
      <dgm:spPr/>
      <dgm:t>
        <a:bodyPr/>
        <a:lstStyle/>
        <a:p>
          <a:endParaRPr lang="en-US"/>
        </a:p>
      </dgm:t>
    </dgm:pt>
    <dgm:pt modelId="{C5871109-29F2-49C5-B8A0-992B8918BB5B}" type="sibTrans" cxnId="{0919CA1E-0988-4B4D-ABBD-8F7FFA81B33E}">
      <dgm:prSet/>
      <dgm:spPr/>
      <dgm:t>
        <a:bodyPr/>
        <a:lstStyle/>
        <a:p>
          <a:endParaRPr lang="en-US"/>
        </a:p>
      </dgm:t>
    </dgm:pt>
    <dgm:pt modelId="{891FA1E3-5D29-4888-A1F9-E5A9BEADAAA9}">
      <dgm:prSet/>
      <dgm:spPr/>
      <dgm:t>
        <a:bodyPr/>
        <a:lstStyle/>
        <a:p>
          <a:r>
            <a:rPr lang="en-US" dirty="0" smtClean="0"/>
            <a:t>Iterator</a:t>
          </a:r>
          <a:endParaRPr lang="en-US" dirty="0"/>
        </a:p>
      </dgm:t>
    </dgm:pt>
    <dgm:pt modelId="{D279C6F3-E559-4282-862E-03FE438334A1}" type="parTrans" cxnId="{E95FCC32-C3CD-4493-A753-C54473C51B68}">
      <dgm:prSet/>
      <dgm:spPr/>
      <dgm:t>
        <a:bodyPr/>
        <a:lstStyle/>
        <a:p>
          <a:endParaRPr lang="en-US"/>
        </a:p>
      </dgm:t>
    </dgm:pt>
    <dgm:pt modelId="{09D30867-ED5D-4F72-8300-A924B6B77D09}" type="sibTrans" cxnId="{E95FCC32-C3CD-4493-A753-C54473C51B68}">
      <dgm:prSet/>
      <dgm:spPr/>
      <dgm:t>
        <a:bodyPr/>
        <a:lstStyle/>
        <a:p>
          <a:endParaRPr lang="en-US"/>
        </a:p>
      </dgm:t>
    </dgm:pt>
    <dgm:pt modelId="{BAC3BBE6-2CFA-44FC-85F0-0C1463E1117B}">
      <dgm:prSet/>
      <dgm:spPr/>
      <dgm:t>
        <a:bodyPr/>
        <a:lstStyle/>
        <a:p>
          <a:r>
            <a:rPr lang="en-US" dirty="0" smtClean="0"/>
            <a:t>Observer</a:t>
          </a:r>
          <a:endParaRPr lang="en-US" dirty="0"/>
        </a:p>
      </dgm:t>
    </dgm:pt>
    <dgm:pt modelId="{78D916AE-CC58-4DA3-A7C5-FB81372A052F}" type="parTrans" cxnId="{5F0C7B92-4A41-45E0-B666-FA92666C5D30}">
      <dgm:prSet/>
      <dgm:spPr/>
      <dgm:t>
        <a:bodyPr/>
        <a:lstStyle/>
        <a:p>
          <a:endParaRPr lang="en-US"/>
        </a:p>
      </dgm:t>
    </dgm:pt>
    <dgm:pt modelId="{6529A9CF-C828-4490-9A69-5007CD9E726D}" type="sibTrans" cxnId="{5F0C7B92-4A41-45E0-B666-FA92666C5D30}">
      <dgm:prSet/>
      <dgm:spPr/>
      <dgm:t>
        <a:bodyPr/>
        <a:lstStyle/>
        <a:p>
          <a:endParaRPr lang="en-US"/>
        </a:p>
      </dgm:t>
    </dgm:pt>
    <dgm:pt modelId="{D271A796-3E87-43D8-84A8-1B6B39DF2595}">
      <dgm:prSet/>
      <dgm:spPr/>
      <dgm:t>
        <a:bodyPr/>
        <a:lstStyle/>
        <a:p>
          <a:r>
            <a:rPr lang="en-US" dirty="0" smtClean="0"/>
            <a:t>Strategy</a:t>
          </a:r>
          <a:endParaRPr lang="en-US" dirty="0"/>
        </a:p>
      </dgm:t>
    </dgm:pt>
    <dgm:pt modelId="{B8843B96-2FE6-4B2A-BCB3-A28E9B499B3A}" type="parTrans" cxnId="{62A0118C-3F53-4920-BD35-83F9E2769E39}">
      <dgm:prSet/>
      <dgm:spPr/>
      <dgm:t>
        <a:bodyPr/>
        <a:lstStyle/>
        <a:p>
          <a:endParaRPr lang="en-US"/>
        </a:p>
      </dgm:t>
    </dgm:pt>
    <dgm:pt modelId="{1DB3D68B-28C7-48C7-BB93-2DC9AA4EE4ED}" type="sibTrans" cxnId="{62A0118C-3F53-4920-BD35-83F9E2769E39}">
      <dgm:prSet/>
      <dgm:spPr/>
      <dgm:t>
        <a:bodyPr/>
        <a:lstStyle/>
        <a:p>
          <a:endParaRPr lang="en-US"/>
        </a:p>
      </dgm:t>
    </dgm:pt>
    <dgm:pt modelId="{38C6CF7C-CFEE-40B4-896A-67650067C7E7}">
      <dgm:prSet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588723B5-8233-4BBE-A8DC-E6F55C63D8BC}" type="parTrans" cxnId="{6D72FC6D-D1D4-46B4-A825-A7810C903114}">
      <dgm:prSet/>
      <dgm:spPr/>
    </dgm:pt>
    <dgm:pt modelId="{DD55D6D6-192A-4DAE-B0DC-9410F8444455}" type="sibTrans" cxnId="{6D72FC6D-D1D4-46B4-A825-A7810C903114}">
      <dgm:prSet/>
      <dgm:spPr/>
    </dgm:pt>
    <dgm:pt modelId="{F26CEA5A-689D-4105-B63A-9612EBD15CC8}" type="pres">
      <dgm:prSet presAssocID="{8645DBF3-D766-4E9C-9509-A1AC02DA01CD}" presName="linearFlow" presStyleCnt="0">
        <dgm:presLayoutVars>
          <dgm:dir/>
          <dgm:resizeHandles val="exact"/>
        </dgm:presLayoutVars>
      </dgm:prSet>
      <dgm:spPr/>
    </dgm:pt>
    <dgm:pt modelId="{1925409C-D156-40B8-B679-CAB889E882B6}" type="pres">
      <dgm:prSet presAssocID="{0D77B6EF-510F-4577-84F0-9A7CEA31D1BF}" presName="composite" presStyleCnt="0"/>
      <dgm:spPr/>
    </dgm:pt>
    <dgm:pt modelId="{61EB4A0E-E38E-4FC9-9032-C8EB8BBF1894}" type="pres">
      <dgm:prSet presAssocID="{0D77B6EF-510F-4577-84F0-9A7CEA31D1BF}" presName="imgShp" presStyleLbl="fgImgPlace1" presStyleIdx="0" presStyleCnt="7"/>
      <dgm:spPr/>
    </dgm:pt>
    <dgm:pt modelId="{EC613F0C-2CCE-4C4A-8A0F-097FF9013F06}" type="pres">
      <dgm:prSet presAssocID="{0D77B6EF-510F-4577-84F0-9A7CEA31D1BF}" presName="txShp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5A621D-8E3A-4FAC-98B0-18B6D6F9CEEB}" type="pres">
      <dgm:prSet presAssocID="{C23424EB-0653-41CF-8D26-19C4BD592C08}" presName="spacing" presStyleCnt="0"/>
      <dgm:spPr/>
    </dgm:pt>
    <dgm:pt modelId="{EC87D7FC-ABFF-4386-93C8-5559C63EAE18}" type="pres">
      <dgm:prSet presAssocID="{A92F1BD3-6479-4DA1-907A-F5A8C1750816}" presName="composite" presStyleCnt="0"/>
      <dgm:spPr/>
    </dgm:pt>
    <dgm:pt modelId="{A7B013B6-E598-4143-8859-9D9974156C11}" type="pres">
      <dgm:prSet presAssocID="{A92F1BD3-6479-4DA1-907A-F5A8C1750816}" presName="imgShp" presStyleLbl="fgImgPlace1" presStyleIdx="1" presStyleCnt="7"/>
      <dgm:spPr/>
    </dgm:pt>
    <dgm:pt modelId="{7D4C3070-190E-4B55-80D0-A4B6FA7AEBD7}" type="pres">
      <dgm:prSet presAssocID="{A92F1BD3-6479-4DA1-907A-F5A8C1750816}" presName="txShp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FDA94C-5D68-4054-8AA4-BAD6E15C0915}" type="pres">
      <dgm:prSet presAssocID="{7A12C82E-4B75-41F6-BEE2-BB08EDF1145C}" presName="spacing" presStyleCnt="0"/>
      <dgm:spPr/>
    </dgm:pt>
    <dgm:pt modelId="{1FBBC606-CD00-4EEB-AE0C-15F37E2C19FE}" type="pres">
      <dgm:prSet presAssocID="{C141CADB-4A11-4B21-A555-9F8EE9EA8E97}" presName="composite" presStyleCnt="0"/>
      <dgm:spPr/>
    </dgm:pt>
    <dgm:pt modelId="{C73195EA-CB97-4458-9C93-1CD410DA78C6}" type="pres">
      <dgm:prSet presAssocID="{C141CADB-4A11-4B21-A555-9F8EE9EA8E97}" presName="imgShp" presStyleLbl="fgImgPlace1" presStyleIdx="2" presStyleCnt="7"/>
      <dgm:spPr/>
    </dgm:pt>
    <dgm:pt modelId="{77C38AEC-886E-4F4F-A3B0-6840519B353A}" type="pres">
      <dgm:prSet presAssocID="{C141CADB-4A11-4B21-A555-9F8EE9EA8E97}" presName="txShp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F27515-2937-4E5B-90E5-DA70E1E921CC}" type="pres">
      <dgm:prSet presAssocID="{C5871109-29F2-49C5-B8A0-992B8918BB5B}" presName="spacing" presStyleCnt="0"/>
      <dgm:spPr/>
    </dgm:pt>
    <dgm:pt modelId="{857A9A07-EB5C-4644-835B-C1BDA4611FEF}" type="pres">
      <dgm:prSet presAssocID="{891FA1E3-5D29-4888-A1F9-E5A9BEADAAA9}" presName="composite" presStyleCnt="0"/>
      <dgm:spPr/>
    </dgm:pt>
    <dgm:pt modelId="{B93695E8-0A7A-47A1-9D19-690B35925A98}" type="pres">
      <dgm:prSet presAssocID="{891FA1E3-5D29-4888-A1F9-E5A9BEADAAA9}" presName="imgShp" presStyleLbl="fgImgPlace1" presStyleIdx="3" presStyleCnt="7"/>
      <dgm:spPr/>
    </dgm:pt>
    <dgm:pt modelId="{3F343952-278E-4762-AD99-C388636C6902}" type="pres">
      <dgm:prSet presAssocID="{891FA1E3-5D29-4888-A1F9-E5A9BEADAAA9}" presName="txShp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DD16B6-6257-43CB-951D-EB2F2E1069B9}" type="pres">
      <dgm:prSet presAssocID="{09D30867-ED5D-4F72-8300-A924B6B77D09}" presName="spacing" presStyleCnt="0"/>
      <dgm:spPr/>
    </dgm:pt>
    <dgm:pt modelId="{D6EB1741-D0E5-4D7F-8794-C17CC2FCC3AC}" type="pres">
      <dgm:prSet presAssocID="{BAC3BBE6-2CFA-44FC-85F0-0C1463E1117B}" presName="composite" presStyleCnt="0"/>
      <dgm:spPr/>
    </dgm:pt>
    <dgm:pt modelId="{88B3FE18-0B39-43AA-AFFC-8CA66A5D3B20}" type="pres">
      <dgm:prSet presAssocID="{BAC3BBE6-2CFA-44FC-85F0-0C1463E1117B}" presName="imgShp" presStyleLbl="fgImgPlace1" presStyleIdx="4" presStyleCnt="7"/>
      <dgm:spPr/>
    </dgm:pt>
    <dgm:pt modelId="{6B3C036E-74A3-4958-A43B-D1084CE1E10D}" type="pres">
      <dgm:prSet presAssocID="{BAC3BBE6-2CFA-44FC-85F0-0C1463E1117B}" presName="txShp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99634-C27C-4E6A-BC27-AC0EE887E476}" type="pres">
      <dgm:prSet presAssocID="{6529A9CF-C828-4490-9A69-5007CD9E726D}" presName="spacing" presStyleCnt="0"/>
      <dgm:spPr/>
    </dgm:pt>
    <dgm:pt modelId="{598B63BD-E10D-46CC-A692-7ED1AC61F8B3}" type="pres">
      <dgm:prSet presAssocID="{D271A796-3E87-43D8-84A8-1B6B39DF2595}" presName="composite" presStyleCnt="0"/>
      <dgm:spPr/>
    </dgm:pt>
    <dgm:pt modelId="{13FAD4E5-2420-49E9-9462-FBF7DD908FF1}" type="pres">
      <dgm:prSet presAssocID="{D271A796-3E87-43D8-84A8-1B6B39DF2595}" presName="imgShp" presStyleLbl="fgImgPlace1" presStyleIdx="5" presStyleCnt="7"/>
      <dgm:spPr/>
    </dgm:pt>
    <dgm:pt modelId="{712A02A0-0414-49B8-B1E0-FA035CAF9D11}" type="pres">
      <dgm:prSet presAssocID="{D271A796-3E87-43D8-84A8-1B6B39DF2595}" presName="txShp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CA7942-6148-447B-926E-C8BB8FE97C04}" type="pres">
      <dgm:prSet presAssocID="{1DB3D68B-28C7-48C7-BB93-2DC9AA4EE4ED}" presName="spacing" presStyleCnt="0"/>
      <dgm:spPr/>
    </dgm:pt>
    <dgm:pt modelId="{37C90BC7-5C52-4CA4-ACF7-28C66F120072}" type="pres">
      <dgm:prSet presAssocID="{38C6CF7C-CFEE-40B4-896A-67650067C7E7}" presName="composite" presStyleCnt="0"/>
      <dgm:spPr/>
    </dgm:pt>
    <dgm:pt modelId="{72E85A79-F72A-44C5-B601-7E3F5E926880}" type="pres">
      <dgm:prSet presAssocID="{38C6CF7C-CFEE-40B4-896A-67650067C7E7}" presName="imgShp" presStyleLbl="fgImgPlace1" presStyleIdx="6" presStyleCnt="7"/>
      <dgm:spPr/>
    </dgm:pt>
    <dgm:pt modelId="{24C8095E-364B-47DE-9642-0E5B54B5FD87}" type="pres">
      <dgm:prSet presAssocID="{38C6CF7C-CFEE-40B4-896A-67650067C7E7}" presName="txShp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72FC6D-D1D4-46B4-A825-A7810C903114}" srcId="{8645DBF3-D766-4E9C-9509-A1AC02DA01CD}" destId="{38C6CF7C-CFEE-40B4-896A-67650067C7E7}" srcOrd="6" destOrd="0" parTransId="{588723B5-8233-4BBE-A8DC-E6F55C63D8BC}" sibTransId="{DD55D6D6-192A-4DAE-B0DC-9410F8444455}"/>
    <dgm:cxn modelId="{62A0118C-3F53-4920-BD35-83F9E2769E39}" srcId="{8645DBF3-D766-4E9C-9509-A1AC02DA01CD}" destId="{D271A796-3E87-43D8-84A8-1B6B39DF2595}" srcOrd="5" destOrd="0" parTransId="{B8843B96-2FE6-4B2A-BCB3-A28E9B499B3A}" sibTransId="{1DB3D68B-28C7-48C7-BB93-2DC9AA4EE4ED}"/>
    <dgm:cxn modelId="{0919CA1E-0988-4B4D-ABBD-8F7FFA81B33E}" srcId="{8645DBF3-D766-4E9C-9509-A1AC02DA01CD}" destId="{C141CADB-4A11-4B21-A555-9F8EE9EA8E97}" srcOrd="2" destOrd="0" parTransId="{6EC8685B-9EE7-479B-A9A8-35507150442D}" sibTransId="{C5871109-29F2-49C5-B8A0-992B8918BB5B}"/>
    <dgm:cxn modelId="{B334B557-68F3-4B45-8490-A0AA9267F668}" type="presOf" srcId="{891FA1E3-5D29-4888-A1F9-E5A9BEADAAA9}" destId="{3F343952-278E-4762-AD99-C388636C6902}" srcOrd="0" destOrd="0" presId="urn:microsoft.com/office/officeart/2005/8/layout/vList3"/>
    <dgm:cxn modelId="{79AF6161-00CF-4AC8-B200-682B256E81D2}" srcId="{8645DBF3-D766-4E9C-9509-A1AC02DA01CD}" destId="{A92F1BD3-6479-4DA1-907A-F5A8C1750816}" srcOrd="1" destOrd="0" parTransId="{FAE1A573-58DA-497B-9D64-8D53A99198B8}" sibTransId="{7A12C82E-4B75-41F6-BEE2-BB08EDF1145C}"/>
    <dgm:cxn modelId="{96B391FA-E995-4718-9BAF-3B8D4FC42AA3}" type="presOf" srcId="{C141CADB-4A11-4B21-A555-9F8EE9EA8E97}" destId="{77C38AEC-886E-4F4F-A3B0-6840519B353A}" srcOrd="0" destOrd="0" presId="urn:microsoft.com/office/officeart/2005/8/layout/vList3"/>
    <dgm:cxn modelId="{4A64FDBF-1F4C-4883-A13B-FB59B4846FF2}" type="presOf" srcId="{8645DBF3-D766-4E9C-9509-A1AC02DA01CD}" destId="{F26CEA5A-689D-4105-B63A-9612EBD15CC8}" srcOrd="0" destOrd="0" presId="urn:microsoft.com/office/officeart/2005/8/layout/vList3"/>
    <dgm:cxn modelId="{E95FCC32-C3CD-4493-A753-C54473C51B68}" srcId="{8645DBF3-D766-4E9C-9509-A1AC02DA01CD}" destId="{891FA1E3-5D29-4888-A1F9-E5A9BEADAAA9}" srcOrd="3" destOrd="0" parTransId="{D279C6F3-E559-4282-862E-03FE438334A1}" sibTransId="{09D30867-ED5D-4F72-8300-A924B6B77D09}"/>
    <dgm:cxn modelId="{5F0C7B92-4A41-45E0-B666-FA92666C5D30}" srcId="{8645DBF3-D766-4E9C-9509-A1AC02DA01CD}" destId="{BAC3BBE6-2CFA-44FC-85F0-0C1463E1117B}" srcOrd="4" destOrd="0" parTransId="{78D916AE-CC58-4DA3-A7C5-FB81372A052F}" sibTransId="{6529A9CF-C828-4490-9A69-5007CD9E726D}"/>
    <dgm:cxn modelId="{EBE2EF64-4B4A-4F28-B1B2-052D8709410D}" type="presOf" srcId="{BAC3BBE6-2CFA-44FC-85F0-0C1463E1117B}" destId="{6B3C036E-74A3-4958-A43B-D1084CE1E10D}" srcOrd="0" destOrd="0" presId="urn:microsoft.com/office/officeart/2005/8/layout/vList3"/>
    <dgm:cxn modelId="{16F30B3B-3FB9-4D78-94AE-228C9DA73EAB}" type="presOf" srcId="{D271A796-3E87-43D8-84A8-1B6B39DF2595}" destId="{712A02A0-0414-49B8-B1E0-FA035CAF9D11}" srcOrd="0" destOrd="0" presId="urn:microsoft.com/office/officeart/2005/8/layout/vList3"/>
    <dgm:cxn modelId="{06C57ABE-E3C7-46AE-B9DD-905C79E51B28}" type="presOf" srcId="{0D77B6EF-510F-4577-84F0-9A7CEA31D1BF}" destId="{EC613F0C-2CCE-4C4A-8A0F-097FF9013F06}" srcOrd="0" destOrd="0" presId="urn:microsoft.com/office/officeart/2005/8/layout/vList3"/>
    <dgm:cxn modelId="{D0376C59-9AD1-469F-9132-FEB4F66AC51C}" type="presOf" srcId="{A92F1BD3-6479-4DA1-907A-F5A8C1750816}" destId="{7D4C3070-190E-4B55-80D0-A4B6FA7AEBD7}" srcOrd="0" destOrd="0" presId="urn:microsoft.com/office/officeart/2005/8/layout/vList3"/>
    <dgm:cxn modelId="{D2B13300-FA95-487F-A705-DF1F1DC8DA9D}" srcId="{8645DBF3-D766-4E9C-9509-A1AC02DA01CD}" destId="{0D77B6EF-510F-4577-84F0-9A7CEA31D1BF}" srcOrd="0" destOrd="0" parTransId="{D9ED720C-CE49-4851-B5F5-3DE12783D42B}" sibTransId="{C23424EB-0653-41CF-8D26-19C4BD592C08}"/>
    <dgm:cxn modelId="{81BA0608-3E25-48D9-B105-BE5164994F5E}" type="presOf" srcId="{38C6CF7C-CFEE-40B4-896A-67650067C7E7}" destId="{24C8095E-364B-47DE-9642-0E5B54B5FD87}" srcOrd="0" destOrd="0" presId="urn:microsoft.com/office/officeart/2005/8/layout/vList3"/>
    <dgm:cxn modelId="{C4CAB196-CCE8-452F-9C40-FC13F73FB87F}" type="presParOf" srcId="{F26CEA5A-689D-4105-B63A-9612EBD15CC8}" destId="{1925409C-D156-40B8-B679-CAB889E882B6}" srcOrd="0" destOrd="0" presId="urn:microsoft.com/office/officeart/2005/8/layout/vList3"/>
    <dgm:cxn modelId="{222C6F31-33B6-4C76-AB05-F067612C43CA}" type="presParOf" srcId="{1925409C-D156-40B8-B679-CAB889E882B6}" destId="{61EB4A0E-E38E-4FC9-9032-C8EB8BBF1894}" srcOrd="0" destOrd="0" presId="urn:microsoft.com/office/officeart/2005/8/layout/vList3"/>
    <dgm:cxn modelId="{6A541BFF-AF82-432A-B546-7E5C2853394D}" type="presParOf" srcId="{1925409C-D156-40B8-B679-CAB889E882B6}" destId="{EC613F0C-2CCE-4C4A-8A0F-097FF9013F06}" srcOrd="1" destOrd="0" presId="urn:microsoft.com/office/officeart/2005/8/layout/vList3"/>
    <dgm:cxn modelId="{9DED9A53-CA92-4F42-B18C-0EA8851CFAA9}" type="presParOf" srcId="{F26CEA5A-689D-4105-B63A-9612EBD15CC8}" destId="{7C5A621D-8E3A-4FAC-98B0-18B6D6F9CEEB}" srcOrd="1" destOrd="0" presId="urn:microsoft.com/office/officeart/2005/8/layout/vList3"/>
    <dgm:cxn modelId="{E7791DC5-E78D-474F-8813-D715B991E079}" type="presParOf" srcId="{F26CEA5A-689D-4105-B63A-9612EBD15CC8}" destId="{EC87D7FC-ABFF-4386-93C8-5559C63EAE18}" srcOrd="2" destOrd="0" presId="urn:microsoft.com/office/officeart/2005/8/layout/vList3"/>
    <dgm:cxn modelId="{13F8ED1F-1E80-4CE4-90FA-514557C718DB}" type="presParOf" srcId="{EC87D7FC-ABFF-4386-93C8-5559C63EAE18}" destId="{A7B013B6-E598-4143-8859-9D9974156C11}" srcOrd="0" destOrd="0" presId="urn:microsoft.com/office/officeart/2005/8/layout/vList3"/>
    <dgm:cxn modelId="{D5C5A2DB-263A-4245-BB7C-B69C57C56406}" type="presParOf" srcId="{EC87D7FC-ABFF-4386-93C8-5559C63EAE18}" destId="{7D4C3070-190E-4B55-80D0-A4B6FA7AEBD7}" srcOrd="1" destOrd="0" presId="urn:microsoft.com/office/officeart/2005/8/layout/vList3"/>
    <dgm:cxn modelId="{BCE58D42-2A2D-461F-836B-105B474A202B}" type="presParOf" srcId="{F26CEA5A-689D-4105-B63A-9612EBD15CC8}" destId="{A5FDA94C-5D68-4054-8AA4-BAD6E15C0915}" srcOrd="3" destOrd="0" presId="urn:microsoft.com/office/officeart/2005/8/layout/vList3"/>
    <dgm:cxn modelId="{1C6A5F11-B572-426A-A046-A98E2F067001}" type="presParOf" srcId="{F26CEA5A-689D-4105-B63A-9612EBD15CC8}" destId="{1FBBC606-CD00-4EEB-AE0C-15F37E2C19FE}" srcOrd="4" destOrd="0" presId="urn:microsoft.com/office/officeart/2005/8/layout/vList3"/>
    <dgm:cxn modelId="{BF18B40A-E838-4C22-B1BB-CA4F8F0926D3}" type="presParOf" srcId="{1FBBC606-CD00-4EEB-AE0C-15F37E2C19FE}" destId="{C73195EA-CB97-4458-9C93-1CD410DA78C6}" srcOrd="0" destOrd="0" presId="urn:microsoft.com/office/officeart/2005/8/layout/vList3"/>
    <dgm:cxn modelId="{E0E7E855-8CA0-4B36-B197-787390E94B2E}" type="presParOf" srcId="{1FBBC606-CD00-4EEB-AE0C-15F37E2C19FE}" destId="{77C38AEC-886E-4F4F-A3B0-6840519B353A}" srcOrd="1" destOrd="0" presId="urn:microsoft.com/office/officeart/2005/8/layout/vList3"/>
    <dgm:cxn modelId="{AD2ACB9A-F874-4CFB-8521-394EE38E31B9}" type="presParOf" srcId="{F26CEA5A-689D-4105-B63A-9612EBD15CC8}" destId="{4CF27515-2937-4E5B-90E5-DA70E1E921CC}" srcOrd="5" destOrd="0" presId="urn:microsoft.com/office/officeart/2005/8/layout/vList3"/>
    <dgm:cxn modelId="{524691BF-A7C7-4105-9159-23C102213C5A}" type="presParOf" srcId="{F26CEA5A-689D-4105-B63A-9612EBD15CC8}" destId="{857A9A07-EB5C-4644-835B-C1BDA4611FEF}" srcOrd="6" destOrd="0" presId="urn:microsoft.com/office/officeart/2005/8/layout/vList3"/>
    <dgm:cxn modelId="{A3EDD15C-8083-4694-B67B-715432D35B68}" type="presParOf" srcId="{857A9A07-EB5C-4644-835B-C1BDA4611FEF}" destId="{B93695E8-0A7A-47A1-9D19-690B35925A98}" srcOrd="0" destOrd="0" presId="urn:microsoft.com/office/officeart/2005/8/layout/vList3"/>
    <dgm:cxn modelId="{64F12058-E7C3-4BEE-A93D-EC66A7AA3B7C}" type="presParOf" srcId="{857A9A07-EB5C-4644-835B-C1BDA4611FEF}" destId="{3F343952-278E-4762-AD99-C388636C6902}" srcOrd="1" destOrd="0" presId="urn:microsoft.com/office/officeart/2005/8/layout/vList3"/>
    <dgm:cxn modelId="{C1FC4B4B-411C-4791-908B-45F5C76D9330}" type="presParOf" srcId="{F26CEA5A-689D-4105-B63A-9612EBD15CC8}" destId="{C6DD16B6-6257-43CB-951D-EB2F2E1069B9}" srcOrd="7" destOrd="0" presId="urn:microsoft.com/office/officeart/2005/8/layout/vList3"/>
    <dgm:cxn modelId="{01EAB42D-267D-4FD6-84B1-69B2B6D5B7AD}" type="presParOf" srcId="{F26CEA5A-689D-4105-B63A-9612EBD15CC8}" destId="{D6EB1741-D0E5-4D7F-8794-C17CC2FCC3AC}" srcOrd="8" destOrd="0" presId="urn:microsoft.com/office/officeart/2005/8/layout/vList3"/>
    <dgm:cxn modelId="{0D499CE8-34E9-4376-9475-35B967F05F61}" type="presParOf" srcId="{D6EB1741-D0E5-4D7F-8794-C17CC2FCC3AC}" destId="{88B3FE18-0B39-43AA-AFFC-8CA66A5D3B20}" srcOrd="0" destOrd="0" presId="urn:microsoft.com/office/officeart/2005/8/layout/vList3"/>
    <dgm:cxn modelId="{FD0B1D7A-083E-45CB-8250-73B846FA9CE6}" type="presParOf" srcId="{D6EB1741-D0E5-4D7F-8794-C17CC2FCC3AC}" destId="{6B3C036E-74A3-4958-A43B-D1084CE1E10D}" srcOrd="1" destOrd="0" presId="urn:microsoft.com/office/officeart/2005/8/layout/vList3"/>
    <dgm:cxn modelId="{A878B4D3-F203-47B6-A7C0-D59E503331E7}" type="presParOf" srcId="{F26CEA5A-689D-4105-B63A-9612EBD15CC8}" destId="{EA299634-C27C-4E6A-BC27-AC0EE887E476}" srcOrd="9" destOrd="0" presId="urn:microsoft.com/office/officeart/2005/8/layout/vList3"/>
    <dgm:cxn modelId="{92D9166B-8785-42C4-B388-955A00CB245F}" type="presParOf" srcId="{F26CEA5A-689D-4105-B63A-9612EBD15CC8}" destId="{598B63BD-E10D-46CC-A692-7ED1AC61F8B3}" srcOrd="10" destOrd="0" presId="urn:microsoft.com/office/officeart/2005/8/layout/vList3"/>
    <dgm:cxn modelId="{B52668B8-D88E-49D9-8740-E7FB84142AF4}" type="presParOf" srcId="{598B63BD-E10D-46CC-A692-7ED1AC61F8B3}" destId="{13FAD4E5-2420-49E9-9462-FBF7DD908FF1}" srcOrd="0" destOrd="0" presId="urn:microsoft.com/office/officeart/2005/8/layout/vList3"/>
    <dgm:cxn modelId="{29893EAF-65E1-48D1-B346-9AFBB5AEE95B}" type="presParOf" srcId="{598B63BD-E10D-46CC-A692-7ED1AC61F8B3}" destId="{712A02A0-0414-49B8-B1E0-FA035CAF9D11}" srcOrd="1" destOrd="0" presId="urn:microsoft.com/office/officeart/2005/8/layout/vList3"/>
    <dgm:cxn modelId="{E709A900-2221-4A68-B1C7-FB4584FA19B4}" type="presParOf" srcId="{F26CEA5A-689D-4105-B63A-9612EBD15CC8}" destId="{9DCA7942-6148-447B-926E-C8BB8FE97C04}" srcOrd="11" destOrd="0" presId="urn:microsoft.com/office/officeart/2005/8/layout/vList3"/>
    <dgm:cxn modelId="{A9B626A0-8310-4CF0-B859-E0926C6AB552}" type="presParOf" srcId="{F26CEA5A-689D-4105-B63A-9612EBD15CC8}" destId="{37C90BC7-5C52-4CA4-ACF7-28C66F120072}" srcOrd="12" destOrd="0" presId="urn:microsoft.com/office/officeart/2005/8/layout/vList3"/>
    <dgm:cxn modelId="{B3BEC609-5EAC-45A5-96C3-E535CE3EECAB}" type="presParOf" srcId="{37C90BC7-5C52-4CA4-ACF7-28C66F120072}" destId="{72E85A79-F72A-44C5-B601-7E3F5E926880}" srcOrd="0" destOrd="0" presId="urn:microsoft.com/office/officeart/2005/8/layout/vList3"/>
    <dgm:cxn modelId="{FAA888DD-A50E-496C-974F-470DEA77CDF6}" type="presParOf" srcId="{37C90BC7-5C52-4CA4-ACF7-28C66F120072}" destId="{24C8095E-364B-47DE-9642-0E5B54B5FD8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906D8-0B75-4F54-8EDD-7C25B09E01D9}">
      <dsp:nvSpPr>
        <dsp:cNvPr id="0" name=""/>
        <dsp:cNvSpPr/>
      </dsp:nvSpPr>
      <dsp:spPr>
        <a:xfrm>
          <a:off x="2530082" y="305005"/>
          <a:ext cx="4230696" cy="4565035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0" kern="1200" dirty="0" smtClean="0"/>
            <a:t>Creational</a:t>
          </a:r>
          <a:endParaRPr lang="en-US" sz="2200" kern="1200" dirty="0"/>
        </a:p>
      </dsp:txBody>
      <dsp:txXfrm>
        <a:off x="4830271" y="1147363"/>
        <a:ext cx="1435414" cy="1521678"/>
      </dsp:txXfrm>
    </dsp:sp>
    <dsp:sp modelId="{FFF2B9B3-A2B8-424D-8108-79250FE0331E}">
      <dsp:nvSpPr>
        <dsp:cNvPr id="0" name=""/>
        <dsp:cNvSpPr/>
      </dsp:nvSpPr>
      <dsp:spPr>
        <a:xfrm>
          <a:off x="2230820" y="528876"/>
          <a:ext cx="4377880" cy="4377880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0" kern="1200" dirty="0" smtClean="0"/>
            <a:t>Behavioral</a:t>
          </a:r>
          <a:endParaRPr lang="en-US" sz="2200" kern="1200" dirty="0"/>
        </a:p>
      </dsp:txBody>
      <dsp:txXfrm>
        <a:off x="3429526" y="3291111"/>
        <a:ext cx="1980469" cy="1355058"/>
      </dsp:txXfrm>
    </dsp:sp>
    <dsp:sp modelId="{9B20287D-5BAE-4A4D-BFCA-20D2900ABEFA}">
      <dsp:nvSpPr>
        <dsp:cNvPr id="0" name=""/>
        <dsp:cNvSpPr/>
      </dsp:nvSpPr>
      <dsp:spPr>
        <a:xfrm>
          <a:off x="2230820" y="528876"/>
          <a:ext cx="4377880" cy="437788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0" kern="1200" dirty="0" smtClean="0"/>
            <a:t>Structural</a:t>
          </a:r>
          <a:endParaRPr lang="en-US" sz="2200" kern="1200" dirty="0"/>
        </a:p>
      </dsp:txBody>
      <dsp:txXfrm>
        <a:off x="2699879" y="1388817"/>
        <a:ext cx="1485352" cy="14592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13F0C-2CCE-4C4A-8A0F-097FF9013F06}">
      <dsp:nvSpPr>
        <dsp:cNvPr id="0" name=""/>
        <dsp:cNvSpPr/>
      </dsp:nvSpPr>
      <dsp:spPr>
        <a:xfrm rot="10800000">
          <a:off x="1560861" y="3357"/>
          <a:ext cx="5472684" cy="7296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739" tIns="133350" rIns="24892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Abstract Factory</a:t>
          </a:r>
          <a:endParaRPr lang="en-US" sz="3500" kern="1200" dirty="0"/>
        </a:p>
      </dsp:txBody>
      <dsp:txXfrm rot="10800000">
        <a:off x="1743264" y="3357"/>
        <a:ext cx="5290281" cy="729613"/>
      </dsp:txXfrm>
    </dsp:sp>
    <dsp:sp modelId="{61EB4A0E-E38E-4FC9-9032-C8EB8BBF1894}">
      <dsp:nvSpPr>
        <dsp:cNvPr id="0" name=""/>
        <dsp:cNvSpPr/>
      </dsp:nvSpPr>
      <dsp:spPr>
        <a:xfrm>
          <a:off x="1196054" y="3357"/>
          <a:ext cx="729613" cy="7296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C3070-190E-4B55-80D0-A4B6FA7AEBD7}">
      <dsp:nvSpPr>
        <dsp:cNvPr id="0" name=""/>
        <dsp:cNvSpPr/>
      </dsp:nvSpPr>
      <dsp:spPr>
        <a:xfrm rot="10800000">
          <a:off x="1560861" y="950766"/>
          <a:ext cx="5472684" cy="7296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739" tIns="133350" rIns="24892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 Builder</a:t>
          </a:r>
          <a:endParaRPr lang="en-US" sz="3500" kern="1200" dirty="0"/>
        </a:p>
      </dsp:txBody>
      <dsp:txXfrm rot="10800000">
        <a:off x="1743264" y="950766"/>
        <a:ext cx="5290281" cy="729613"/>
      </dsp:txXfrm>
    </dsp:sp>
    <dsp:sp modelId="{A7B013B6-E598-4143-8859-9D9974156C11}">
      <dsp:nvSpPr>
        <dsp:cNvPr id="0" name=""/>
        <dsp:cNvSpPr/>
      </dsp:nvSpPr>
      <dsp:spPr>
        <a:xfrm>
          <a:off x="1196054" y="950766"/>
          <a:ext cx="729613" cy="7296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18BB72-A8A0-4A1C-AC4F-B5D189AA938E}">
      <dsp:nvSpPr>
        <dsp:cNvPr id="0" name=""/>
        <dsp:cNvSpPr/>
      </dsp:nvSpPr>
      <dsp:spPr>
        <a:xfrm rot="10800000">
          <a:off x="1560861" y="1898174"/>
          <a:ext cx="5472684" cy="7296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739" tIns="133350" rIns="24892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Factory Method</a:t>
          </a:r>
          <a:endParaRPr lang="en-US" sz="3500" kern="1200" dirty="0"/>
        </a:p>
      </dsp:txBody>
      <dsp:txXfrm rot="10800000">
        <a:off x="1743264" y="1898174"/>
        <a:ext cx="5290281" cy="729613"/>
      </dsp:txXfrm>
    </dsp:sp>
    <dsp:sp modelId="{8AB4289F-8568-4E03-87B1-76F88D31EDC0}">
      <dsp:nvSpPr>
        <dsp:cNvPr id="0" name=""/>
        <dsp:cNvSpPr/>
      </dsp:nvSpPr>
      <dsp:spPr>
        <a:xfrm>
          <a:off x="1196054" y="1898174"/>
          <a:ext cx="729613" cy="7296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D969D2-8D63-48E8-BD89-BFFA05BD0B21}">
      <dsp:nvSpPr>
        <dsp:cNvPr id="0" name=""/>
        <dsp:cNvSpPr/>
      </dsp:nvSpPr>
      <dsp:spPr>
        <a:xfrm rot="10800000">
          <a:off x="1560861" y="2845583"/>
          <a:ext cx="5472684" cy="7296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739" tIns="133350" rIns="24892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 Prototype</a:t>
          </a:r>
          <a:endParaRPr lang="en-US" sz="3500" kern="1200" dirty="0"/>
        </a:p>
      </dsp:txBody>
      <dsp:txXfrm rot="10800000">
        <a:off x="1743264" y="2845583"/>
        <a:ext cx="5290281" cy="729613"/>
      </dsp:txXfrm>
    </dsp:sp>
    <dsp:sp modelId="{E7F53410-D78E-4A37-93F5-E1AFC444224B}">
      <dsp:nvSpPr>
        <dsp:cNvPr id="0" name=""/>
        <dsp:cNvSpPr/>
      </dsp:nvSpPr>
      <dsp:spPr>
        <a:xfrm>
          <a:off x="1196054" y="2845583"/>
          <a:ext cx="729613" cy="7296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F35D2E-9B54-4C30-90EE-25CD67A9980A}">
      <dsp:nvSpPr>
        <dsp:cNvPr id="0" name=""/>
        <dsp:cNvSpPr/>
      </dsp:nvSpPr>
      <dsp:spPr>
        <a:xfrm rot="10800000">
          <a:off x="1560861" y="3792991"/>
          <a:ext cx="5472684" cy="7296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739" tIns="133350" rIns="24892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Singleton</a:t>
          </a:r>
          <a:endParaRPr lang="en-US" sz="3500" kern="1200" dirty="0"/>
        </a:p>
      </dsp:txBody>
      <dsp:txXfrm rot="10800000">
        <a:off x="1743264" y="3792991"/>
        <a:ext cx="5290281" cy="729613"/>
      </dsp:txXfrm>
    </dsp:sp>
    <dsp:sp modelId="{00209BB4-FE71-4984-8E21-9A2D28B799C0}">
      <dsp:nvSpPr>
        <dsp:cNvPr id="0" name=""/>
        <dsp:cNvSpPr/>
      </dsp:nvSpPr>
      <dsp:spPr>
        <a:xfrm>
          <a:off x="1196054" y="3792991"/>
          <a:ext cx="729613" cy="7296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13F0C-2CCE-4C4A-8A0F-097FF9013F06}">
      <dsp:nvSpPr>
        <dsp:cNvPr id="0" name=""/>
        <dsp:cNvSpPr/>
      </dsp:nvSpPr>
      <dsp:spPr>
        <a:xfrm rot="10800000">
          <a:off x="1507015" y="2674"/>
          <a:ext cx="5472684" cy="5142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61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Adapter</a:t>
          </a:r>
          <a:endParaRPr lang="en-US" sz="2400" kern="1200" dirty="0"/>
        </a:p>
      </dsp:txBody>
      <dsp:txXfrm rot="10800000">
        <a:off x="1635572" y="2674"/>
        <a:ext cx="5344127" cy="514229"/>
      </dsp:txXfrm>
    </dsp:sp>
    <dsp:sp modelId="{61EB4A0E-E38E-4FC9-9032-C8EB8BBF1894}">
      <dsp:nvSpPr>
        <dsp:cNvPr id="0" name=""/>
        <dsp:cNvSpPr/>
      </dsp:nvSpPr>
      <dsp:spPr>
        <a:xfrm>
          <a:off x="1249900" y="2674"/>
          <a:ext cx="514229" cy="51422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C3070-190E-4B55-80D0-A4B6FA7AEBD7}">
      <dsp:nvSpPr>
        <dsp:cNvPr id="0" name=""/>
        <dsp:cNvSpPr/>
      </dsp:nvSpPr>
      <dsp:spPr>
        <a:xfrm rot="10800000">
          <a:off x="1507015" y="670405"/>
          <a:ext cx="5472684" cy="5142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61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Bridge</a:t>
          </a:r>
          <a:endParaRPr lang="en-US" sz="2400" kern="1200" dirty="0"/>
        </a:p>
      </dsp:txBody>
      <dsp:txXfrm rot="10800000">
        <a:off x="1635572" y="670405"/>
        <a:ext cx="5344127" cy="514229"/>
      </dsp:txXfrm>
    </dsp:sp>
    <dsp:sp modelId="{A7B013B6-E598-4143-8859-9D9974156C11}">
      <dsp:nvSpPr>
        <dsp:cNvPr id="0" name=""/>
        <dsp:cNvSpPr/>
      </dsp:nvSpPr>
      <dsp:spPr>
        <a:xfrm>
          <a:off x="1249900" y="670405"/>
          <a:ext cx="514229" cy="51422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D969D2-8D63-48E8-BD89-BFFA05BD0B21}">
      <dsp:nvSpPr>
        <dsp:cNvPr id="0" name=""/>
        <dsp:cNvSpPr/>
      </dsp:nvSpPr>
      <dsp:spPr>
        <a:xfrm rot="10800000">
          <a:off x="1507015" y="1338135"/>
          <a:ext cx="5472684" cy="5142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61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Composite</a:t>
          </a:r>
          <a:endParaRPr lang="en-US" sz="2400" kern="1200" dirty="0"/>
        </a:p>
      </dsp:txBody>
      <dsp:txXfrm rot="10800000">
        <a:off x="1635572" y="1338135"/>
        <a:ext cx="5344127" cy="514229"/>
      </dsp:txXfrm>
    </dsp:sp>
    <dsp:sp modelId="{E7F53410-D78E-4A37-93F5-E1AFC444224B}">
      <dsp:nvSpPr>
        <dsp:cNvPr id="0" name=""/>
        <dsp:cNvSpPr/>
      </dsp:nvSpPr>
      <dsp:spPr>
        <a:xfrm>
          <a:off x="1249900" y="1338135"/>
          <a:ext cx="514229" cy="51422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F35D2E-9B54-4C30-90EE-25CD67A9980A}">
      <dsp:nvSpPr>
        <dsp:cNvPr id="0" name=""/>
        <dsp:cNvSpPr/>
      </dsp:nvSpPr>
      <dsp:spPr>
        <a:xfrm rot="10800000">
          <a:off x="1507015" y="2005866"/>
          <a:ext cx="5472684" cy="5142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61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Decorator</a:t>
          </a:r>
          <a:endParaRPr lang="en-US" sz="2400" kern="1200" dirty="0"/>
        </a:p>
      </dsp:txBody>
      <dsp:txXfrm rot="10800000">
        <a:off x="1635572" y="2005866"/>
        <a:ext cx="5344127" cy="514229"/>
      </dsp:txXfrm>
    </dsp:sp>
    <dsp:sp modelId="{00209BB4-FE71-4984-8E21-9A2D28B799C0}">
      <dsp:nvSpPr>
        <dsp:cNvPr id="0" name=""/>
        <dsp:cNvSpPr/>
      </dsp:nvSpPr>
      <dsp:spPr>
        <a:xfrm>
          <a:off x="1249900" y="2005866"/>
          <a:ext cx="514229" cy="51422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07C4B0-F42F-4DBF-8A38-82F12A8E159B}">
      <dsp:nvSpPr>
        <dsp:cNvPr id="0" name=""/>
        <dsp:cNvSpPr/>
      </dsp:nvSpPr>
      <dsp:spPr>
        <a:xfrm rot="10800000">
          <a:off x="1507015" y="2673597"/>
          <a:ext cx="5472684" cy="5142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61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Facade</a:t>
          </a:r>
          <a:endParaRPr lang="en-US" sz="2400" kern="1200" dirty="0"/>
        </a:p>
      </dsp:txBody>
      <dsp:txXfrm rot="10800000">
        <a:off x="1635572" y="2673597"/>
        <a:ext cx="5344127" cy="514229"/>
      </dsp:txXfrm>
    </dsp:sp>
    <dsp:sp modelId="{B2015488-117F-42C4-85F0-C49FD9D5AFC4}">
      <dsp:nvSpPr>
        <dsp:cNvPr id="0" name=""/>
        <dsp:cNvSpPr/>
      </dsp:nvSpPr>
      <dsp:spPr>
        <a:xfrm>
          <a:off x="1249900" y="2673597"/>
          <a:ext cx="514229" cy="51422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7245A0-AFD5-46B1-85E7-BB68551C831F}">
      <dsp:nvSpPr>
        <dsp:cNvPr id="0" name=""/>
        <dsp:cNvSpPr/>
      </dsp:nvSpPr>
      <dsp:spPr>
        <a:xfrm rot="10800000">
          <a:off x="1507015" y="3341328"/>
          <a:ext cx="5472684" cy="5142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61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Flyweight</a:t>
          </a:r>
          <a:endParaRPr lang="en-US" sz="2400" kern="1200" dirty="0"/>
        </a:p>
      </dsp:txBody>
      <dsp:txXfrm rot="10800000">
        <a:off x="1635572" y="3341328"/>
        <a:ext cx="5344127" cy="514229"/>
      </dsp:txXfrm>
    </dsp:sp>
    <dsp:sp modelId="{0689DD1A-B179-4F08-A728-3B48234A71A9}">
      <dsp:nvSpPr>
        <dsp:cNvPr id="0" name=""/>
        <dsp:cNvSpPr/>
      </dsp:nvSpPr>
      <dsp:spPr>
        <a:xfrm>
          <a:off x="1249900" y="3341328"/>
          <a:ext cx="514229" cy="51422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06F487-1EA7-4862-B455-D44A163B4825}">
      <dsp:nvSpPr>
        <dsp:cNvPr id="0" name=""/>
        <dsp:cNvSpPr/>
      </dsp:nvSpPr>
      <dsp:spPr>
        <a:xfrm rot="10800000">
          <a:off x="1507015" y="4009059"/>
          <a:ext cx="5472684" cy="5142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61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Proxy</a:t>
          </a:r>
          <a:endParaRPr lang="en-US" sz="2400" kern="1200" dirty="0"/>
        </a:p>
      </dsp:txBody>
      <dsp:txXfrm rot="10800000">
        <a:off x="1635572" y="4009059"/>
        <a:ext cx="5344127" cy="514229"/>
      </dsp:txXfrm>
    </dsp:sp>
    <dsp:sp modelId="{C661F6C5-9E66-4B6C-A81E-BA3F696A492B}">
      <dsp:nvSpPr>
        <dsp:cNvPr id="0" name=""/>
        <dsp:cNvSpPr/>
      </dsp:nvSpPr>
      <dsp:spPr>
        <a:xfrm>
          <a:off x="1249900" y="4009059"/>
          <a:ext cx="514229" cy="51422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13F0C-2CCE-4C4A-8A0F-097FF9013F06}">
      <dsp:nvSpPr>
        <dsp:cNvPr id="0" name=""/>
        <dsp:cNvSpPr/>
      </dsp:nvSpPr>
      <dsp:spPr>
        <a:xfrm rot="10800000">
          <a:off x="1551989" y="249"/>
          <a:ext cx="5624703" cy="5409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551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Chain of Resp.</a:t>
          </a:r>
          <a:endParaRPr lang="en-US" sz="2600" kern="1200" dirty="0"/>
        </a:p>
      </dsp:txBody>
      <dsp:txXfrm rot="10800000">
        <a:off x="1687230" y="249"/>
        <a:ext cx="5489462" cy="540965"/>
      </dsp:txXfrm>
    </dsp:sp>
    <dsp:sp modelId="{61EB4A0E-E38E-4FC9-9032-C8EB8BBF1894}">
      <dsp:nvSpPr>
        <dsp:cNvPr id="0" name=""/>
        <dsp:cNvSpPr/>
      </dsp:nvSpPr>
      <dsp:spPr>
        <a:xfrm>
          <a:off x="1281507" y="249"/>
          <a:ext cx="540965" cy="54096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C3070-190E-4B55-80D0-A4B6FA7AEBD7}">
      <dsp:nvSpPr>
        <dsp:cNvPr id="0" name=""/>
        <dsp:cNvSpPr/>
      </dsp:nvSpPr>
      <dsp:spPr>
        <a:xfrm rot="10800000">
          <a:off x="1551989" y="702696"/>
          <a:ext cx="5624703" cy="5409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551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 Command</a:t>
          </a:r>
          <a:endParaRPr lang="en-US" sz="2600" kern="1200" dirty="0"/>
        </a:p>
      </dsp:txBody>
      <dsp:txXfrm rot="10800000">
        <a:off x="1687230" y="702696"/>
        <a:ext cx="5489462" cy="540965"/>
      </dsp:txXfrm>
    </dsp:sp>
    <dsp:sp modelId="{A7B013B6-E598-4143-8859-9D9974156C11}">
      <dsp:nvSpPr>
        <dsp:cNvPr id="0" name=""/>
        <dsp:cNvSpPr/>
      </dsp:nvSpPr>
      <dsp:spPr>
        <a:xfrm>
          <a:off x="1281507" y="702696"/>
          <a:ext cx="540965" cy="54096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C38AEC-886E-4F4F-A3B0-6840519B353A}">
      <dsp:nvSpPr>
        <dsp:cNvPr id="0" name=""/>
        <dsp:cNvSpPr/>
      </dsp:nvSpPr>
      <dsp:spPr>
        <a:xfrm rot="10800000">
          <a:off x="1551989" y="1405144"/>
          <a:ext cx="5624703" cy="5409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551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Interpreter</a:t>
          </a:r>
          <a:endParaRPr lang="en-US" sz="2600" kern="1200" dirty="0"/>
        </a:p>
      </dsp:txBody>
      <dsp:txXfrm rot="10800000">
        <a:off x="1687230" y="1405144"/>
        <a:ext cx="5489462" cy="540965"/>
      </dsp:txXfrm>
    </dsp:sp>
    <dsp:sp modelId="{C73195EA-CB97-4458-9C93-1CD410DA78C6}">
      <dsp:nvSpPr>
        <dsp:cNvPr id="0" name=""/>
        <dsp:cNvSpPr/>
      </dsp:nvSpPr>
      <dsp:spPr>
        <a:xfrm>
          <a:off x="1281507" y="1405144"/>
          <a:ext cx="540965" cy="54096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343952-278E-4762-AD99-C388636C6902}">
      <dsp:nvSpPr>
        <dsp:cNvPr id="0" name=""/>
        <dsp:cNvSpPr/>
      </dsp:nvSpPr>
      <dsp:spPr>
        <a:xfrm rot="10800000">
          <a:off x="1551989" y="2107592"/>
          <a:ext cx="5624703" cy="5409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551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Iterator</a:t>
          </a:r>
          <a:endParaRPr lang="en-US" sz="2600" kern="1200" dirty="0"/>
        </a:p>
      </dsp:txBody>
      <dsp:txXfrm rot="10800000">
        <a:off x="1687230" y="2107592"/>
        <a:ext cx="5489462" cy="540965"/>
      </dsp:txXfrm>
    </dsp:sp>
    <dsp:sp modelId="{B93695E8-0A7A-47A1-9D19-690B35925A98}">
      <dsp:nvSpPr>
        <dsp:cNvPr id="0" name=""/>
        <dsp:cNvSpPr/>
      </dsp:nvSpPr>
      <dsp:spPr>
        <a:xfrm>
          <a:off x="1281507" y="2107592"/>
          <a:ext cx="540965" cy="54096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3C036E-74A3-4958-A43B-D1084CE1E10D}">
      <dsp:nvSpPr>
        <dsp:cNvPr id="0" name=""/>
        <dsp:cNvSpPr/>
      </dsp:nvSpPr>
      <dsp:spPr>
        <a:xfrm rot="10800000">
          <a:off x="1551989" y="2810039"/>
          <a:ext cx="5624703" cy="5409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551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Observer</a:t>
          </a:r>
          <a:endParaRPr lang="en-US" sz="2600" kern="1200" dirty="0"/>
        </a:p>
      </dsp:txBody>
      <dsp:txXfrm rot="10800000">
        <a:off x="1687230" y="2810039"/>
        <a:ext cx="5489462" cy="540965"/>
      </dsp:txXfrm>
    </dsp:sp>
    <dsp:sp modelId="{88B3FE18-0B39-43AA-AFFC-8CA66A5D3B20}">
      <dsp:nvSpPr>
        <dsp:cNvPr id="0" name=""/>
        <dsp:cNvSpPr/>
      </dsp:nvSpPr>
      <dsp:spPr>
        <a:xfrm>
          <a:off x="1281507" y="2810039"/>
          <a:ext cx="540965" cy="54096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A02A0-0414-49B8-B1E0-FA035CAF9D11}">
      <dsp:nvSpPr>
        <dsp:cNvPr id="0" name=""/>
        <dsp:cNvSpPr/>
      </dsp:nvSpPr>
      <dsp:spPr>
        <a:xfrm rot="10800000">
          <a:off x="1551989" y="3512487"/>
          <a:ext cx="5624703" cy="5409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551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Strategy</a:t>
          </a:r>
          <a:endParaRPr lang="en-US" sz="2600" kern="1200" dirty="0"/>
        </a:p>
      </dsp:txBody>
      <dsp:txXfrm rot="10800000">
        <a:off x="1687230" y="3512487"/>
        <a:ext cx="5489462" cy="540965"/>
      </dsp:txXfrm>
    </dsp:sp>
    <dsp:sp modelId="{13FAD4E5-2420-49E9-9462-FBF7DD908FF1}">
      <dsp:nvSpPr>
        <dsp:cNvPr id="0" name=""/>
        <dsp:cNvSpPr/>
      </dsp:nvSpPr>
      <dsp:spPr>
        <a:xfrm>
          <a:off x="1281507" y="3512487"/>
          <a:ext cx="540965" cy="54096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C8095E-364B-47DE-9642-0E5B54B5FD87}">
      <dsp:nvSpPr>
        <dsp:cNvPr id="0" name=""/>
        <dsp:cNvSpPr/>
      </dsp:nvSpPr>
      <dsp:spPr>
        <a:xfrm rot="10800000">
          <a:off x="1551989" y="4214935"/>
          <a:ext cx="5624703" cy="5409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551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…</a:t>
          </a:r>
          <a:endParaRPr lang="en-US" sz="2600" kern="1200" dirty="0"/>
        </a:p>
      </dsp:txBody>
      <dsp:txXfrm rot="10800000">
        <a:off x="1687230" y="4214935"/>
        <a:ext cx="5489462" cy="540965"/>
      </dsp:txXfrm>
    </dsp:sp>
    <dsp:sp modelId="{72E85A79-F72A-44C5-B601-7E3F5E926880}">
      <dsp:nvSpPr>
        <dsp:cNvPr id="0" name=""/>
        <dsp:cNvSpPr/>
      </dsp:nvSpPr>
      <dsp:spPr>
        <a:xfrm>
          <a:off x="1281507" y="4214935"/>
          <a:ext cx="540965" cy="54096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2956A-3F06-4D42-B2C6-B694A4913167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7D710-EBA2-4934-B63D-B4AA6E5B9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95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6A4AE-6FAC-4420-9485-A57254806E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C4A52-4ACF-44E6-B7A9-3756997F58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89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4A52-4ACF-44E6-B7A9-3756997F58D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37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4A52-4ACF-44E6-B7A9-3756997F58D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66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4A52-4ACF-44E6-B7A9-3756997F58D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25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4A52-4ACF-44E6-B7A9-3756997F58D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31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4A52-4ACF-44E6-B7A9-3756997F58D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19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4A52-4ACF-44E6-B7A9-3756997F58D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PT_GROUP_slide_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437" y="0"/>
            <a:ext cx="9139125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00" y="306000"/>
            <a:ext cx="5256000" cy="1296000"/>
          </a:xfrm>
        </p:spPr>
        <p:txBody>
          <a:bodyPr>
            <a:normAutofit/>
          </a:bodyPr>
          <a:lstStyle>
            <a:lvl1pPr algn="l">
              <a:defRPr sz="3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00" y="1692000"/>
            <a:ext cx="5256000" cy="12960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8998-7791-4C91-862C-7D29C1901C33}" type="datetime1">
              <a:rPr lang="nl-NL" smtClean="0"/>
              <a:t>25-9-2015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358214" y="6356350"/>
            <a:ext cx="328586" cy="365125"/>
          </a:xfrm>
        </p:spPr>
        <p:txBody>
          <a:bodyPr/>
          <a:lstStyle>
            <a:lvl1pPr algn="l">
              <a:defRPr sz="800">
                <a:solidFill>
                  <a:srgbClr val="324D5A"/>
                </a:solidFill>
              </a:defRPr>
            </a:lvl1pPr>
          </a:lstStyle>
          <a:p>
            <a:fld id="{B60E6772-B9F1-4672-903F-323A7A0E6E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05200" y="6356350"/>
            <a:ext cx="2894400" cy="365125"/>
          </a:xfrm>
        </p:spPr>
        <p:txBody>
          <a:bodyPr/>
          <a:lstStyle>
            <a:lvl1pPr algn="r">
              <a:defRPr sz="800">
                <a:solidFill>
                  <a:srgbClr val="FF6633"/>
                </a:solidFill>
              </a:defRPr>
            </a:lvl1pPr>
          </a:lstStyle>
          <a:p>
            <a:r>
              <a:rPr lang="en-US" dirty="0" smtClean="0"/>
              <a:t>© Sioux 2015 | Confidential | 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0" y="3924000"/>
            <a:ext cx="3240000" cy="1800000"/>
          </a:xfrm>
        </p:spPr>
        <p:txBody>
          <a:bodyPr>
            <a:normAutofit/>
          </a:bodyPr>
          <a:lstStyle>
            <a:lvl1pPr>
              <a:buNone/>
              <a:defRPr sz="2400">
                <a:solidFill>
                  <a:srgbClr val="FF6633"/>
                </a:solidFill>
              </a:defRPr>
            </a:lvl1pPr>
          </a:lstStyle>
          <a:p>
            <a:pPr lvl="0"/>
            <a:r>
              <a:rPr lang="en-US" dirty="0" smtClean="0"/>
              <a:t>Author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0" y="5760000"/>
            <a:ext cx="3240000" cy="468000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rgbClr val="324D5A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540000" y="3924000"/>
            <a:ext cx="2160000" cy="21600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22" y="5000636"/>
            <a:ext cx="5486400" cy="36670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922" y="1643051"/>
            <a:ext cx="5486400" cy="32861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2922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2783-C803-4D24-A3C3-35E903236CBD}" type="datetime1">
              <a:rPr lang="nl-NL" smtClean="0"/>
              <a:t>25-9-2015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2015 | Confidential |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BE623-9F18-47C0-A364-1F33C583993A}" type="datetime1">
              <a:rPr lang="nl-NL" smtClean="0"/>
              <a:t>25-9-2015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2015 | Confidential |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B35B-5A68-4B81-8FC3-E8873F8F71F6}" type="datetime1">
              <a:rPr lang="nl-NL" smtClean="0"/>
              <a:t>25-9-2015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2015 | Confidential |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PT_GROUP_slide_c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437" y="0"/>
            <a:ext cx="9139125" cy="6857999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8E0B-E9E3-4E92-8245-5AEFB774724C}" type="datetime1">
              <a:rPr lang="nl-NL" smtClean="0"/>
              <a:t>25-9-2015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358214" y="6356350"/>
            <a:ext cx="328586" cy="365125"/>
          </a:xfrm>
        </p:spPr>
        <p:txBody>
          <a:bodyPr/>
          <a:lstStyle>
            <a:lvl1pPr algn="l">
              <a:defRPr sz="800">
                <a:solidFill>
                  <a:srgbClr val="324D5A"/>
                </a:solidFill>
              </a:defRPr>
            </a:lvl1pPr>
          </a:lstStyle>
          <a:p>
            <a:fld id="{B60E6772-B9F1-4672-903F-323A7A0E6E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05200" y="6356350"/>
            <a:ext cx="2894400" cy="365125"/>
          </a:xfrm>
        </p:spPr>
        <p:txBody>
          <a:bodyPr/>
          <a:lstStyle>
            <a:lvl1pPr algn="r">
              <a:defRPr sz="800">
                <a:solidFill>
                  <a:srgbClr val="FF6633"/>
                </a:solidFill>
              </a:defRPr>
            </a:lvl1pPr>
          </a:lstStyle>
          <a:p>
            <a:r>
              <a:rPr lang="en-US" dirty="0" smtClean="0"/>
              <a:t>© Sioux 2015 | Confidential | 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540000" y="3924000"/>
            <a:ext cx="2160000" cy="21600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067944" y="4437112"/>
            <a:ext cx="4320000" cy="457200"/>
          </a:xfrm>
        </p:spPr>
        <p:txBody>
          <a:bodyPr anchor="b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noProof="1" smtClean="0"/>
              <a:t>www.sioux.eu</a:t>
            </a:r>
            <a:endParaRPr lang="en-US" noProof="1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4067944" y="5589240"/>
            <a:ext cx="4320000" cy="457200"/>
          </a:xfrm>
        </p:spPr>
        <p:txBody>
          <a:bodyPr anchor="b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noProof="1" smtClean="0"/>
              <a:t>Your mail address @sioux.eu</a:t>
            </a:r>
            <a:endParaRPr lang="en-US" noProof="1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4067944" y="5013176"/>
            <a:ext cx="4320000" cy="457200"/>
          </a:xfrm>
        </p:spPr>
        <p:txBody>
          <a:bodyPr anchor="b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noProof="1" smtClean="0"/>
              <a:t>Your business phone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15E2-7B87-4FEB-B8F9-159866541DE7}" type="datetime1">
              <a:rPr lang="nl-NL" smtClean="0"/>
              <a:t>25-9-2015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2015 | Confidential |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E402-FF9D-4D74-8DF9-F69724540F2B}" type="datetime1">
              <a:rPr lang="nl-NL" smtClean="0"/>
              <a:t>25-9-2015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2015 | Confidential |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31C9-5BD1-473B-9ED8-5DDF204CA39C}" type="datetime1">
              <a:rPr lang="nl-NL" smtClean="0"/>
              <a:t>25-9-2015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2015 | Confidential |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CEC6-1D55-479B-BB1F-42C886624E34}" type="datetime1">
              <a:rPr lang="nl-NL" smtClean="0"/>
              <a:t>25-9-2015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2015 | Confidential |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1F79-5751-4712-B4B6-A9439316434A}" type="datetime1">
              <a:rPr lang="nl-NL" smtClean="0"/>
              <a:t>25-9-2015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2015 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4846A-90E5-4604-A832-0C3517803DCD}" type="datetime1">
              <a:rPr lang="nl-NL" smtClean="0"/>
              <a:t>25-9-2015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2015 | Confidential |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000" y="288000"/>
            <a:ext cx="6372000" cy="648000"/>
          </a:xfrm>
        </p:spPr>
        <p:txBody>
          <a:bodyPr anchor="b">
            <a:normAutofit/>
          </a:bodyPr>
          <a:lstStyle>
            <a:lvl1pPr algn="r">
              <a:defRPr sz="34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28736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040F-F100-4556-BFB5-85647BA453C3}" type="datetime1">
              <a:rPr lang="nl-NL" smtClean="0"/>
              <a:t>25-9-2015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2015 | Confidential |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PT_GROUP_slide_b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40000" y="0"/>
            <a:ext cx="6372000" cy="121442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84FF5-25D6-4482-BBD4-D75DDCDF405D}" type="datetime1">
              <a:rPr lang="nl-NL" smtClean="0"/>
              <a:t>25-9-2015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549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6633"/>
                </a:solidFill>
              </a:defRPr>
            </a:lvl1pPr>
          </a:lstStyle>
          <a:p>
            <a:r>
              <a:rPr lang="en-US" dirty="0" smtClean="0"/>
              <a:t>© Sioux 2015 | Confidential |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8214" y="6356350"/>
            <a:ext cx="3285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324D5A"/>
                </a:solidFill>
              </a:defRPr>
            </a:lvl1pPr>
          </a:lstStyle>
          <a:p>
            <a:fld id="{B60E6772-B9F1-4672-903F-323A7A0E6E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r" defTabSz="914400" rtl="0" eaLnBrk="1" latinLnBrk="0" hangingPunct="1">
        <a:spcBef>
          <a:spcPct val="0"/>
        </a:spcBef>
        <a:buNone/>
        <a:defRPr sz="3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000" kern="1200">
          <a:solidFill>
            <a:srgbClr val="324D5A"/>
          </a:solidFill>
          <a:latin typeface="+mn-lt"/>
          <a:ea typeface="+mn-ea"/>
          <a:cs typeface="+mn-cs"/>
        </a:defRPr>
      </a:lvl1pPr>
      <a:lvl2pPr marL="714375" indent="-352425" algn="l" defTabSz="914400" rtl="0" eaLnBrk="1" latinLnBrk="0" hangingPunct="1">
        <a:spcBef>
          <a:spcPct val="20000"/>
        </a:spcBef>
        <a:buFont typeface="Wingdings" pitchFamily="2" charset="2"/>
        <a:buChar char="§"/>
        <a:defRPr sz="3000" kern="1200">
          <a:solidFill>
            <a:srgbClr val="324D5A"/>
          </a:solidFill>
          <a:latin typeface="+mn-lt"/>
          <a:ea typeface="+mn-ea"/>
          <a:cs typeface="+mn-cs"/>
        </a:defRPr>
      </a:lvl2pPr>
      <a:lvl3pPr marL="1076325" indent="-361950" algn="l" defTabSz="914400" rtl="0" eaLnBrk="1" latinLnBrk="0" hangingPunct="1">
        <a:spcBef>
          <a:spcPct val="20000"/>
        </a:spcBef>
        <a:buFont typeface="Wingdings" pitchFamily="2" charset="2"/>
        <a:buChar char="§"/>
        <a:defRPr sz="2600" kern="1200">
          <a:solidFill>
            <a:srgbClr val="324D5A"/>
          </a:solidFill>
          <a:latin typeface="+mn-lt"/>
          <a:ea typeface="+mn-ea"/>
          <a:cs typeface="+mn-cs"/>
        </a:defRPr>
      </a:lvl3pPr>
      <a:lvl4pPr marL="1438275" indent="-361950" algn="l" defTabSz="914400" rtl="0" eaLnBrk="1" latinLnBrk="0" hangingPunct="1">
        <a:spcBef>
          <a:spcPct val="20000"/>
        </a:spcBef>
        <a:buFont typeface="Wingdings" pitchFamily="2" charset="2"/>
        <a:buChar char="§"/>
        <a:defRPr sz="2200" kern="1200">
          <a:solidFill>
            <a:srgbClr val="324D5A"/>
          </a:solidFill>
          <a:latin typeface="+mn-lt"/>
          <a:ea typeface="+mn-ea"/>
          <a:cs typeface="+mn-cs"/>
        </a:defRPr>
      </a:lvl4pPr>
      <a:lvl5pPr marL="1790700" indent="-352425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rgbClr val="324D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oracle.com/javase/7/docs/api/javax/swing/BorderFactory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gif"/><Relationship Id="rId4" Type="http://schemas.openxmlformats.org/officeDocument/2006/relationships/image" Target="../media/image18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Design pattern </a:t>
            </a:r>
            <a:r>
              <a:rPr lang="en-GB" dirty="0"/>
              <a:t>Introduction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/>
            <a:r>
              <a:rPr lang="en-GB" dirty="0" err="1" smtClean="0"/>
              <a:t>Hoa</a:t>
            </a:r>
            <a:r>
              <a:rPr lang="en-GB" dirty="0" smtClean="0"/>
              <a:t> Vo</a:t>
            </a:r>
            <a:endParaRPr lang="en-GB" dirty="0"/>
          </a:p>
          <a:p>
            <a:pPr marL="0" indent="0"/>
            <a:r>
              <a:rPr lang="en-GB" dirty="0" smtClean="0"/>
              <a:t>Quan Tran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2015.09.26</a:t>
            </a:r>
          </a:p>
          <a:p>
            <a:endParaRPr lang="en-GB" dirty="0"/>
          </a:p>
        </p:txBody>
      </p:sp>
      <p:pic>
        <p:nvPicPr>
          <p:cNvPr id="7" name="Picture Placeholder 6" descr="ppt_SES_icecube_small.jpg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/>
          <a:srcRect t="6742" b="6742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dirty="0" smtClean="0"/>
              <a:t>Let's </a:t>
            </a:r>
            <a:r>
              <a:rPr lang="en-US" sz="6000" dirty="0" smtClean="0"/>
              <a:t>code</a:t>
            </a:r>
            <a:endParaRPr lang="en-US" sz="6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2015 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8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concepts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2015 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OOP concepts: Abstract class, interface, inheritance, polymorphism … use for ??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0288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pattern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2015 | Commercial|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533400" y="1600200"/>
            <a:ext cx="7967690" cy="4419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1pPr>
            <a:lvl2pPr marL="714375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2pPr>
            <a:lvl3pPr marL="107632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6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3pPr>
            <a:lvl4pPr marL="143827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2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4pPr>
            <a:lvl5pPr marL="1790700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 smtClean="0"/>
              <a:t>What :</a:t>
            </a:r>
          </a:p>
          <a:p>
            <a:pPr lvl="2"/>
            <a:r>
              <a:rPr lang="en-US" sz="2400" dirty="0" smtClean="0"/>
              <a:t>Create only one instance of a class</a:t>
            </a:r>
          </a:p>
          <a:p>
            <a:pPr lvl="1"/>
            <a:r>
              <a:rPr lang="en-US" sz="2400" dirty="0" smtClean="0"/>
              <a:t>Why :</a:t>
            </a:r>
          </a:p>
          <a:p>
            <a:pPr lvl="2"/>
            <a:r>
              <a:rPr lang="en-US" sz="2400" dirty="0" smtClean="0"/>
              <a:t>Save the memory</a:t>
            </a:r>
          </a:p>
          <a:p>
            <a:pPr lvl="2"/>
            <a:r>
              <a:rPr lang="en-US" sz="2400" dirty="0" smtClean="0"/>
              <a:t>Easy to use</a:t>
            </a:r>
          </a:p>
          <a:p>
            <a:pPr lvl="2"/>
            <a:r>
              <a:rPr lang="en-US" sz="2400" dirty="0" smtClean="0"/>
              <a:t>Solve the synchronization issue</a:t>
            </a:r>
          </a:p>
          <a:p>
            <a:pPr lvl="1"/>
            <a:r>
              <a:rPr lang="en-US" sz="2400" dirty="0" smtClean="0"/>
              <a:t>Kinds :</a:t>
            </a:r>
          </a:p>
          <a:p>
            <a:pPr lvl="2"/>
            <a:r>
              <a:rPr lang="en-US" sz="2400" dirty="0"/>
              <a:t>Early Instantiation : create the instance  once when class loaded</a:t>
            </a:r>
          </a:p>
          <a:p>
            <a:pPr lvl="2"/>
            <a:r>
              <a:rPr lang="en-US" sz="2400" dirty="0"/>
              <a:t>Laze instantiation : create the instance once at the first time </a:t>
            </a:r>
            <a:r>
              <a:rPr lang="en-US" sz="2400" dirty="0" smtClean="0"/>
              <a:t>required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470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pattern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2015 | Commercial|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381000" y="1600200"/>
            <a:ext cx="8305800" cy="4419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1pPr>
            <a:lvl2pPr marL="714375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2pPr>
            <a:lvl3pPr marL="107632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6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3pPr>
            <a:lvl4pPr marL="143827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2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4pPr>
            <a:lvl5pPr marL="1790700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How</a:t>
            </a:r>
          </a:p>
          <a:p>
            <a:pPr lvl="2"/>
            <a:r>
              <a:rPr lang="en-US" dirty="0" smtClean="0"/>
              <a:t>The static member : hold the instance</a:t>
            </a:r>
          </a:p>
          <a:p>
            <a:pPr lvl="2"/>
            <a:r>
              <a:rPr lang="en-US" dirty="0" smtClean="0"/>
              <a:t>The static getter : allow other classes can get the instance.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private constructor: </a:t>
            </a:r>
            <a:r>
              <a:rPr lang="en-US" dirty="0" smtClean="0"/>
              <a:t>prevent other classes create new instances.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File:Singleton UML class diagram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980" y="3669689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94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pattern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2015 | Commercial|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253364" y="1270016"/>
            <a:ext cx="8120090" cy="60116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1pPr>
            <a:lvl2pPr marL="714375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2pPr>
            <a:lvl3pPr marL="107632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6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3pPr>
            <a:lvl4pPr marL="143827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2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4pPr>
            <a:lvl5pPr marL="1790700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Example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5351" y="1900490"/>
            <a:ext cx="8077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Database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2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Database instance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Database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2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Database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getInstance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(){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instance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2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Database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(){}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2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doSomething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Database</a:t>
            </a:r>
            <a:r>
              <a:rPr lang="en-US" sz="2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getInstance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doSomething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6379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pattern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2015 | Commercial|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381000" y="1432397"/>
            <a:ext cx="8120090" cy="4363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1pPr>
            <a:lvl2pPr marL="714375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2pPr>
            <a:lvl3pPr marL="107632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6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3pPr>
            <a:lvl4pPr marL="143827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2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4pPr>
            <a:lvl5pPr marL="1790700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Example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0" y="2086759"/>
            <a:ext cx="759621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Database2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22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2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Database2 instance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22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200" dirty="0">
                <a:solidFill>
                  <a:srgbClr val="8000FF"/>
                </a:solidFill>
                <a:highlight>
                  <a:srgbClr val="FFFFFF"/>
                </a:highlight>
              </a:rPr>
              <a:t>synchronized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2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Database2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</a:rPr>
              <a:t>getInstance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</a:rPr>
              <a:t>(){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2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instance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22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2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instance 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2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Database2</a:t>
            </a:r>
            <a:r>
              <a:rPr lang="en-US" sz="2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22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instance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22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Database2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</a:rPr>
              <a:t>(){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22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2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</a:rPr>
              <a:t>doSomething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</a:rPr>
              <a:t>(){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Database</a:t>
            </a:r>
            <a:r>
              <a:rPr lang="en-US" sz="22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getInstance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</a:rPr>
              <a:t>().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</a:rPr>
              <a:t>doSomething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6443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pattern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2015 | Commercial|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381000" y="1432397"/>
            <a:ext cx="8120090" cy="4363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1pPr>
            <a:lvl2pPr marL="714375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2pPr>
            <a:lvl3pPr marL="107632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6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3pPr>
            <a:lvl4pPr marL="143827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2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4pPr>
            <a:lvl5pPr marL="1790700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Real example</a:t>
            </a:r>
          </a:p>
          <a:p>
            <a:pPr marL="361950" lvl="1" indent="0">
              <a:buNone/>
            </a:pPr>
            <a:r>
              <a:rPr lang="en-US" sz="2400" dirty="0" smtClean="0"/>
              <a:t>Class Runtime (J2SE)</a:t>
            </a:r>
          </a:p>
          <a:p>
            <a:pPr marL="361950" lvl="1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37" y="5107067"/>
            <a:ext cx="8088245" cy="11898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37" y="2476500"/>
            <a:ext cx="8138063" cy="220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5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Pattern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2015 | Commercial|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381000" y="1600200"/>
            <a:ext cx="8120090" cy="4419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1pPr>
            <a:lvl2pPr marL="714375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2pPr>
            <a:lvl3pPr marL="107632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6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3pPr>
            <a:lvl4pPr marL="143827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2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4pPr>
            <a:lvl5pPr marL="1790700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What : </a:t>
            </a:r>
          </a:p>
          <a:p>
            <a:pPr lvl="2"/>
            <a:r>
              <a:rPr lang="en-US" dirty="0" smtClean="0"/>
              <a:t>Making a “factory” to create objects</a:t>
            </a:r>
          </a:p>
          <a:p>
            <a:pPr lvl="1"/>
            <a:r>
              <a:rPr lang="en-US" dirty="0" smtClean="0"/>
              <a:t>Why : </a:t>
            </a:r>
          </a:p>
          <a:p>
            <a:pPr lvl="2"/>
            <a:r>
              <a:rPr lang="en-US" dirty="0" smtClean="0"/>
              <a:t>Easy to create many similar objects from many similar classes</a:t>
            </a:r>
          </a:p>
          <a:p>
            <a:pPr lvl="2"/>
            <a:r>
              <a:rPr lang="en-US" dirty="0" smtClean="0"/>
              <a:t>Easy to extend a system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1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Pattern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2015 | Commercial|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381000" y="1392253"/>
            <a:ext cx="8120090" cy="74134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1pPr>
            <a:lvl2pPr marL="714375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2pPr>
            <a:lvl3pPr marL="107632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6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3pPr>
            <a:lvl4pPr marL="143827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2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4pPr>
            <a:lvl5pPr marL="1790700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Example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s://viblo.asia/uploads/images/7178a7110d6ce77bbdd4d7e9f77c0e8500ae8d41/d9ed3dbac0b0976f0219e0cefc6ec9d314804cd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10153"/>
            <a:ext cx="7315200" cy="424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51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Pattern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2015 | Commercial|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381000" y="1392253"/>
            <a:ext cx="8120090" cy="74134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1pPr>
            <a:lvl2pPr marL="714375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2pPr>
            <a:lvl3pPr marL="107632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6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3pPr>
            <a:lvl4pPr marL="143827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2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4pPr>
            <a:lvl5pPr marL="1790700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Real example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78908" y="4667554"/>
            <a:ext cx="3933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https://docs.oracle.com/javase/7/docs/api/javax/swing/BorderFactory.html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15" y="1937674"/>
            <a:ext cx="3677304" cy="158755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774" y="1812275"/>
            <a:ext cx="4981575" cy="22574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813" y="3475277"/>
            <a:ext cx="4169308" cy="30322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2674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issue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Problems when developing software</a:t>
            </a:r>
          </a:p>
          <a:p>
            <a:pPr lvl="1"/>
            <a:r>
              <a:rPr lang="en-US" dirty="0" smtClean="0"/>
              <a:t>Readable</a:t>
            </a:r>
          </a:p>
          <a:p>
            <a:pPr lvl="1"/>
            <a:r>
              <a:rPr lang="en-US" dirty="0" smtClean="0"/>
              <a:t>Maintainable</a:t>
            </a:r>
          </a:p>
          <a:p>
            <a:pPr lvl="1"/>
            <a:r>
              <a:rPr lang="en-US" dirty="0" smtClean="0"/>
              <a:t>Scalable</a:t>
            </a:r>
          </a:p>
          <a:p>
            <a:pPr lvl="1"/>
            <a:r>
              <a:rPr lang="en-US" dirty="0" smtClean="0"/>
              <a:t>Testable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2015 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5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Behavioral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606" y="3048000"/>
            <a:ext cx="8229600" cy="1447800"/>
          </a:xfrm>
        </p:spPr>
        <p:txBody>
          <a:bodyPr/>
          <a:lstStyle/>
          <a:p>
            <a:pPr marL="0" indent="0" algn="ctr">
              <a:buNone/>
            </a:pPr>
            <a:r>
              <a:rPr lang="nl-NL" sz="6000" dirty="0" err="1"/>
              <a:t>Strategy</a:t>
            </a:r>
            <a:endParaRPr lang="nl-NL" sz="6000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2015 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3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a family of implementation</a:t>
            </a:r>
          </a:p>
          <a:p>
            <a:r>
              <a:rPr lang="en-US" dirty="0" smtClean="0"/>
              <a:t>Make them </a:t>
            </a:r>
            <a:r>
              <a:rPr lang="nl-NL" dirty="0" err="1"/>
              <a:t>interchangeable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2015 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7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 the abstraction in an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Bury </a:t>
            </a:r>
            <a:r>
              <a:rPr lang="en-US" dirty="0"/>
              <a:t>implementation details in derived classes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2015 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3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20" y="1600200"/>
            <a:ext cx="7358759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2015 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389" y="28956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Let's </a:t>
            </a:r>
            <a:r>
              <a:rPr lang="en-US" sz="6000" dirty="0" smtClean="0"/>
              <a:t>code</a:t>
            </a:r>
            <a:endParaRPr lang="nl-NL" sz="6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2015 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3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Facade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 smtClean="0"/>
              <a:t>Facade</a:t>
            </a:r>
          </a:p>
          <a:p>
            <a:pPr marL="0" indent="0" algn="ctr">
              <a:buNone/>
            </a:pPr>
            <a:r>
              <a:rPr lang="nl-NL" sz="3200" dirty="0" smtClean="0"/>
              <a:t>(</a:t>
            </a:r>
            <a:r>
              <a:rPr lang="nl-NL" sz="3200" dirty="0" err="1" smtClean="0"/>
              <a:t>fə</a:t>
            </a:r>
            <a:r>
              <a:rPr lang="nl-NL" sz="3200" dirty="0" err="1"/>
              <a:t>ˈ</a:t>
            </a:r>
            <a:r>
              <a:rPr lang="nl-NL" sz="3200" dirty="0" err="1" smtClean="0"/>
              <a:t>sɑːd</a:t>
            </a:r>
            <a:r>
              <a:rPr lang="nl-NL" sz="3200" dirty="0" smtClean="0"/>
              <a:t>)</a:t>
            </a:r>
            <a:endParaRPr lang="nl-NL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2015 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5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system is very complex or difficult to </a:t>
            </a:r>
            <a:r>
              <a:rPr lang="en-US" dirty="0" smtClean="0"/>
              <a:t>understand</a:t>
            </a:r>
            <a:endParaRPr lang="nl-NL" dirty="0"/>
          </a:p>
          <a:p>
            <a:r>
              <a:rPr lang="en-US" dirty="0"/>
              <a:t>S</a:t>
            </a:r>
            <a:r>
              <a:rPr lang="en-US" dirty="0" smtClean="0"/>
              <a:t>ystem </a:t>
            </a:r>
            <a:r>
              <a:rPr lang="en-US" dirty="0"/>
              <a:t>has a large number of interdependent classes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2015 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5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Hides </a:t>
            </a:r>
            <a:r>
              <a:rPr lang="en-US" dirty="0"/>
              <a:t>the complexities of the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Provides </a:t>
            </a:r>
            <a:r>
              <a:rPr lang="en-US" dirty="0"/>
              <a:t>an interface to the client using which the client can access the system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2015 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1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133600"/>
            <a:ext cx="5029200" cy="359984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2015 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8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Practice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Let's </a:t>
            </a:r>
            <a:r>
              <a:rPr lang="en-US" sz="6000" dirty="0" smtClean="0"/>
              <a:t>code</a:t>
            </a:r>
            <a:endParaRPr lang="nl-NL" sz="6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2015 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1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 (Software Engineers) tried to solve</a:t>
            </a:r>
          </a:p>
          <a:p>
            <a:r>
              <a:rPr lang="en-US" dirty="0" smtClean="0"/>
              <a:t>They collected the good designs which solve the general problems.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1987, Kent Beck and Ward </a:t>
            </a:r>
            <a:r>
              <a:rPr lang="en-US" dirty="0" smtClean="0"/>
              <a:t>Cunningham </a:t>
            </a:r>
            <a:r>
              <a:rPr lang="en-US" dirty="0"/>
              <a:t>began experimenting with the idea of </a:t>
            </a:r>
            <a:r>
              <a:rPr lang="en-US" dirty="0" smtClean="0"/>
              <a:t>applying </a:t>
            </a:r>
            <a:r>
              <a:rPr lang="en-US" dirty="0"/>
              <a:t>patterns to </a:t>
            </a:r>
            <a:r>
              <a:rPr lang="en-US" dirty="0" smtClean="0"/>
              <a:t>programming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2015 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7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Observer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1600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Observer</a:t>
            </a:r>
            <a:endParaRPr lang="nl-NL" sz="6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2015 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5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object want to notify other objects automatically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2015 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</a:t>
            </a:r>
            <a:r>
              <a:rPr lang="en-US" dirty="0"/>
              <a:t>one of their methods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2015 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1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46" y="1600200"/>
            <a:ext cx="7952308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2015 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3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Let's </a:t>
            </a:r>
            <a:r>
              <a:rPr lang="en-US" sz="6000" dirty="0" smtClean="0"/>
              <a:t>code</a:t>
            </a:r>
            <a:endParaRPr lang="nl-NL" sz="6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2015 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4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2015 | Commercial|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566710" y="2209800"/>
            <a:ext cx="8120090" cy="3048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1pPr>
            <a:lvl2pPr marL="714375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2pPr>
            <a:lvl3pPr marL="107632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6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3pPr>
            <a:lvl4pPr marL="143827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2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4pPr>
            <a:lvl5pPr marL="1790700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What</a:t>
            </a:r>
          </a:p>
          <a:p>
            <a:pPr lvl="2"/>
            <a:r>
              <a:rPr lang="en-US" dirty="0"/>
              <a:t>Encapsulate a request as an </a:t>
            </a:r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Why</a:t>
            </a:r>
          </a:p>
          <a:p>
            <a:pPr lvl="2"/>
            <a:r>
              <a:rPr lang="en-US" dirty="0" smtClean="0"/>
              <a:t>Easy to add/remove actions</a:t>
            </a:r>
          </a:p>
          <a:p>
            <a:pPr lvl="2"/>
            <a:r>
              <a:rPr lang="en-US" dirty="0" smtClean="0"/>
              <a:t>Make a call-back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2015 | Commercial|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557913" y="1676400"/>
            <a:ext cx="8120090" cy="3048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1pPr>
            <a:lvl2pPr marL="714375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2pPr>
            <a:lvl3pPr marL="107632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6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3pPr>
            <a:lvl4pPr marL="143827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2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4pPr>
            <a:lvl5pPr marL="1790700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How</a:t>
            </a:r>
          </a:p>
          <a:p>
            <a:pPr lvl="2"/>
            <a:r>
              <a:rPr lang="en-US" sz="2200" dirty="0" smtClean="0"/>
              <a:t>Command : an interface with a method name “Execute”</a:t>
            </a:r>
          </a:p>
          <a:p>
            <a:pPr lvl="2"/>
            <a:r>
              <a:rPr lang="en-US" sz="2200" dirty="0" err="1" smtClean="0"/>
              <a:t>ConcreteCommand</a:t>
            </a:r>
            <a:r>
              <a:rPr lang="en-US" sz="2200" dirty="0" smtClean="0"/>
              <a:t> : Implement Command</a:t>
            </a:r>
          </a:p>
          <a:p>
            <a:pPr lvl="2"/>
            <a:r>
              <a:rPr lang="en-US" sz="2200" dirty="0" smtClean="0"/>
              <a:t>Invoker : store all </a:t>
            </a:r>
            <a:r>
              <a:rPr lang="en-US" sz="2200" dirty="0" err="1" smtClean="0"/>
              <a:t>ConcreteCommand</a:t>
            </a:r>
            <a:r>
              <a:rPr lang="en-US" sz="2200" dirty="0" smtClean="0"/>
              <a:t> objects and execute all commands</a:t>
            </a:r>
          </a:p>
          <a:p>
            <a:pPr lvl="2"/>
            <a:r>
              <a:rPr lang="en-US" sz="2200" dirty="0" smtClean="0"/>
              <a:t>Receiver : Handle the commands</a:t>
            </a:r>
          </a:p>
          <a:p>
            <a:pPr lvl="2"/>
            <a:r>
              <a:rPr lang="en-US" sz="2200" dirty="0" smtClean="0"/>
              <a:t>Client : the main point of your application</a:t>
            </a:r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11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2015 | Commercial|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557913" y="1676400"/>
            <a:ext cx="8120090" cy="3048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1pPr>
            <a:lvl2pPr marL="714375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2pPr>
            <a:lvl3pPr marL="107632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6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3pPr>
            <a:lvl4pPr marL="143827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2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4pPr>
            <a:lvl5pPr marL="1790700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UML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</a:t>
            </a:r>
            <a:endParaRPr lang="en-US" dirty="0"/>
          </a:p>
        </p:txBody>
      </p:sp>
      <p:pic>
        <p:nvPicPr>
          <p:cNvPr id="2052" name="Picture 4" descr="https://upload.wikimedia.org/wikipedia/commons/5/52/Command_design_patter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09800"/>
            <a:ext cx="6586510" cy="397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95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146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Let's </a:t>
            </a:r>
            <a:r>
              <a:rPr lang="en-US" sz="6000" dirty="0" smtClean="0"/>
              <a:t>code</a:t>
            </a:r>
            <a:endParaRPr lang="en-US" sz="6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2015 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4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Behavioral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8194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nl-NL" sz="6000" dirty="0" err="1"/>
              <a:t>Iterator</a:t>
            </a:r>
            <a:endParaRPr lang="nl-NL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2015 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epresent </a:t>
            </a:r>
            <a:r>
              <a:rPr lang="en-US" dirty="0"/>
              <a:t>the best practices used by experienced object-oriented software </a:t>
            </a:r>
            <a:r>
              <a:rPr lang="en-US" dirty="0" smtClean="0"/>
              <a:t>developers</a:t>
            </a:r>
          </a:p>
          <a:p>
            <a:r>
              <a:rPr lang="en-US" dirty="0" smtClean="0"/>
              <a:t>Solve general </a:t>
            </a:r>
            <a:r>
              <a:rPr lang="en-US" dirty="0"/>
              <a:t>problems that software developers faced during software </a:t>
            </a:r>
            <a:r>
              <a:rPr lang="en-US" dirty="0" smtClean="0"/>
              <a:t>development</a:t>
            </a:r>
          </a:p>
          <a:p>
            <a:r>
              <a:rPr lang="en-US" dirty="0"/>
              <a:t>These solutions were obtained by trial and </a:t>
            </a:r>
            <a:r>
              <a:rPr lang="en-US" dirty="0" smtClean="0"/>
              <a:t>test </a:t>
            </a:r>
            <a:r>
              <a:rPr lang="en-US" dirty="0"/>
              <a:t>by numerous software </a:t>
            </a:r>
            <a:r>
              <a:rPr lang="en-US" dirty="0" smtClean="0"/>
              <a:t>developers.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2015 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7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 </a:t>
            </a:r>
            <a:r>
              <a:rPr lang="en-US" dirty="0"/>
              <a:t>way to access the elements of an aggregate object sequentially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2015 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3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Hide all element inside container</a:t>
            </a:r>
          </a:p>
          <a:p>
            <a:r>
              <a:rPr lang="en-US" dirty="0" smtClean="0"/>
              <a:t>The container provide interface to access element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2015 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2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1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2015 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0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4384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Let's </a:t>
            </a:r>
            <a:r>
              <a:rPr lang="en-US" sz="6000" dirty="0" smtClean="0"/>
              <a:t>code</a:t>
            </a:r>
            <a:endParaRPr lang="en-US" sz="6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2015 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2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 smtClean="0"/>
              <a:t>Question</a:t>
            </a:r>
            <a:r>
              <a:rPr lang="vi-VN" dirty="0" smtClean="0"/>
              <a:t> &amp; </a:t>
            </a:r>
            <a:r>
              <a:rPr lang="vi-VN" dirty="0" err="1" smtClean="0"/>
              <a:t>Answer</a:t>
            </a:r>
            <a:endParaRPr lang="vi-VN" dirty="0"/>
          </a:p>
        </p:txBody>
      </p:sp>
      <p:pic>
        <p:nvPicPr>
          <p:cNvPr id="11266" name="Picture 2" descr="http://www.jobinterviewtools.com/blog/wp-content/uploads/2010/01/dreamstimemedium_19473030-300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07691"/>
            <a:ext cx="35052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14800" y="2819400"/>
            <a:ext cx="42033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4400" dirty="0" err="1" smtClean="0"/>
              <a:t>Any</a:t>
            </a:r>
            <a:r>
              <a:rPr lang="vi-VN" sz="4400" dirty="0" smtClean="0"/>
              <a:t> </a:t>
            </a:r>
            <a:r>
              <a:rPr lang="vi-VN" sz="4400" dirty="0" err="1" smtClean="0"/>
              <a:t>questions</a:t>
            </a:r>
            <a:r>
              <a:rPr lang="vi-VN" sz="4400" dirty="0" smtClean="0"/>
              <a:t> ?</a:t>
            </a:r>
            <a:endParaRPr lang="vi-VN" sz="4400" dirty="0"/>
          </a:p>
        </p:txBody>
      </p:sp>
    </p:spTree>
    <p:extLst>
      <p:ext uri="{BB962C8B-B14F-4D97-AF65-F5344CB8AC3E}">
        <p14:creationId xmlns:p14="http://schemas.microsoft.com/office/powerpoint/2010/main" val="219950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0E6772-B9F1-4672-903F-323A7A0E6EBD}" type="slidenum">
              <a:rPr lang="en-GB" smtClean="0"/>
              <a:pPr/>
              <a:t>45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 smtClean="0"/>
              <a:t>© Sioux 2015 | Confidential | 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067944" y="4365104"/>
            <a:ext cx="4320000" cy="457200"/>
          </a:xfrm>
        </p:spPr>
        <p:txBody>
          <a:bodyPr/>
          <a:lstStyle/>
          <a:p>
            <a:r>
              <a:rPr lang="en-GB" dirty="0" smtClean="0"/>
              <a:t>www.sioux.asia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contact@sioux.asia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067944" y="4986542"/>
            <a:ext cx="4320000" cy="457200"/>
          </a:xfrm>
        </p:spPr>
        <p:txBody>
          <a:bodyPr/>
          <a:lstStyle/>
          <a:p>
            <a:r>
              <a:rPr lang="en-GB" dirty="0" smtClean="0"/>
              <a:t>+84 (0) 5113888756</a:t>
            </a:r>
            <a:endParaRPr lang="en-GB" dirty="0"/>
          </a:p>
        </p:txBody>
      </p:sp>
      <p:pic>
        <p:nvPicPr>
          <p:cNvPr id="10" name="Picture 9" descr="ses_icon_phone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3888" y="5013176"/>
            <a:ext cx="360000" cy="360000"/>
          </a:xfrm>
          <a:prstGeom prst="rect">
            <a:avLst/>
          </a:prstGeom>
        </p:spPr>
      </p:pic>
      <p:pic>
        <p:nvPicPr>
          <p:cNvPr id="11" name="Picture 10" descr="ses_icon_email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5661248"/>
            <a:ext cx="360000" cy="360000"/>
          </a:xfrm>
          <a:prstGeom prst="rect">
            <a:avLst/>
          </a:prstGeom>
        </p:spPr>
      </p:pic>
      <p:pic>
        <p:nvPicPr>
          <p:cNvPr id="12" name="Picture 11" descr="ses_icon_internet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63888" y="4437112"/>
            <a:ext cx="360000" cy="360000"/>
          </a:xfrm>
          <a:prstGeom prst="rect">
            <a:avLst/>
          </a:prstGeom>
        </p:spPr>
      </p:pic>
      <p:pic>
        <p:nvPicPr>
          <p:cNvPr id="14" name="Picture Placeholder 13" descr="ppt_SES_powerbutton.jpg"/>
          <p:cNvPicPr>
            <a:picLocks noGrp="1" noChangeAspect="1"/>
          </p:cNvPicPr>
          <p:nvPr>
            <p:ph type="pic" sz="quarter" idx="13"/>
          </p:nvPr>
        </p:nvPicPr>
        <p:blipFill>
          <a:blip r:embed="rId6" cstate="print"/>
          <a:srcRect l="16619" r="16619"/>
          <a:stretch>
            <a:fillRect/>
          </a:stretch>
        </p:blipFill>
        <p:spPr/>
      </p:pic>
      <p:sp>
        <p:nvSpPr>
          <p:cNvPr id="13" name="Title 1"/>
          <p:cNvSpPr txBox="1">
            <a:spLocks/>
          </p:cNvSpPr>
          <p:nvPr/>
        </p:nvSpPr>
        <p:spPr>
          <a:xfrm>
            <a:off x="3200400" y="762000"/>
            <a:ext cx="6119888" cy="1296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cs typeface="Arial"/>
              </a:rPr>
              <a:t>Thank for your attention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219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 up the development</a:t>
            </a:r>
          </a:p>
          <a:p>
            <a:r>
              <a:rPr lang="en-US" dirty="0"/>
              <a:t>Prevent “Reinventing the </a:t>
            </a:r>
            <a:r>
              <a:rPr lang="en-US" dirty="0" smtClean="0"/>
              <a:t>wheel” </a:t>
            </a:r>
          </a:p>
          <a:p>
            <a:r>
              <a:rPr lang="en-US" dirty="0" smtClean="0"/>
              <a:t>Save a lot of effort for designing</a:t>
            </a:r>
          </a:p>
          <a:p>
            <a:r>
              <a:rPr lang="en-US" dirty="0" smtClean="0"/>
              <a:t>Improve code quality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2015 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4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167202"/>
              </p:ext>
            </p:extLst>
          </p:nvPr>
        </p:nvGraphicFramePr>
        <p:xfrm>
          <a:off x="0" y="1242997"/>
          <a:ext cx="8991600" cy="521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2015 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25775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2015 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5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2015 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6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81186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852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Behavioral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2015 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4462594"/>
              </p:ext>
            </p:extLst>
          </p:nvPr>
        </p:nvGraphicFramePr>
        <p:xfrm>
          <a:off x="457200" y="1600200"/>
          <a:ext cx="8458200" cy="4756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180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oux_presentation_2007">
  <a:themeElements>
    <a:clrScheme name="Sioux Embedded Systems">
      <a:dk1>
        <a:srgbClr val="324D5A"/>
      </a:dk1>
      <a:lt1>
        <a:sysClr val="window" lastClr="FFFFFF"/>
      </a:lt1>
      <a:dk2>
        <a:srgbClr val="324D5A"/>
      </a:dk2>
      <a:lt2>
        <a:srgbClr val="FFFFFF"/>
      </a:lt2>
      <a:accent1>
        <a:srgbClr val="F26621"/>
      </a:accent1>
      <a:accent2>
        <a:srgbClr val="90B43C"/>
      </a:accent2>
      <a:accent3>
        <a:srgbClr val="00AACF"/>
      </a:accent3>
      <a:accent4>
        <a:srgbClr val="BFBFBF"/>
      </a:accent4>
      <a:accent5>
        <a:srgbClr val="982036"/>
      </a:accent5>
      <a:accent6>
        <a:srgbClr val="324D5A"/>
      </a:accent6>
      <a:hlink>
        <a:srgbClr val="982036"/>
      </a:hlink>
      <a:folHlink>
        <a:srgbClr val="7F7F7F"/>
      </a:folHlink>
    </a:clrScheme>
    <a:fontScheme name="Sio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Sioux_HOTorNOT_Demonstration</Template>
  <TotalTime>1886</TotalTime>
  <Words>877</Words>
  <Application>Microsoft Office PowerPoint</Application>
  <PresentationFormat>On-screen Show (4:3)</PresentationFormat>
  <Paragraphs>269</Paragraphs>
  <Slides>45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Wingdings</vt:lpstr>
      <vt:lpstr>Sioux_presentation_2007</vt:lpstr>
      <vt:lpstr>Design pattern Introduction</vt:lpstr>
      <vt:lpstr>Software issue </vt:lpstr>
      <vt:lpstr>How it make</vt:lpstr>
      <vt:lpstr>What</vt:lpstr>
      <vt:lpstr>Why</vt:lpstr>
      <vt:lpstr>Type</vt:lpstr>
      <vt:lpstr>Creational</vt:lpstr>
      <vt:lpstr>Structural</vt:lpstr>
      <vt:lpstr>Behavioral</vt:lpstr>
      <vt:lpstr>Practice</vt:lpstr>
      <vt:lpstr>OOP concepts</vt:lpstr>
      <vt:lpstr>Singleton pattern</vt:lpstr>
      <vt:lpstr>Singleton pattern</vt:lpstr>
      <vt:lpstr>Singleton pattern</vt:lpstr>
      <vt:lpstr>Singleton pattern</vt:lpstr>
      <vt:lpstr>Singleton pattern</vt:lpstr>
      <vt:lpstr>Factory Pattern</vt:lpstr>
      <vt:lpstr>Factory Pattern</vt:lpstr>
      <vt:lpstr>Factory Pattern</vt:lpstr>
      <vt:lpstr>Behavioral</vt:lpstr>
      <vt:lpstr>When</vt:lpstr>
      <vt:lpstr>How</vt:lpstr>
      <vt:lpstr>UML</vt:lpstr>
      <vt:lpstr>Practice</vt:lpstr>
      <vt:lpstr>Facade</vt:lpstr>
      <vt:lpstr>When</vt:lpstr>
      <vt:lpstr>How</vt:lpstr>
      <vt:lpstr>UML</vt:lpstr>
      <vt:lpstr>Practice</vt:lpstr>
      <vt:lpstr>Observer</vt:lpstr>
      <vt:lpstr>When</vt:lpstr>
      <vt:lpstr>How</vt:lpstr>
      <vt:lpstr>UML</vt:lpstr>
      <vt:lpstr>Practice</vt:lpstr>
      <vt:lpstr>Command pattern</vt:lpstr>
      <vt:lpstr>Command pattern</vt:lpstr>
      <vt:lpstr>Command pattern</vt:lpstr>
      <vt:lpstr>Practice</vt:lpstr>
      <vt:lpstr>Behavioral</vt:lpstr>
      <vt:lpstr>When</vt:lpstr>
      <vt:lpstr>How</vt:lpstr>
      <vt:lpstr>UML</vt:lpstr>
      <vt:lpstr>Practice</vt:lpstr>
      <vt:lpstr>Question &amp; Answer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van</dc:creator>
  <cp:lastModifiedBy>Trần Hoàng Quân</cp:lastModifiedBy>
  <cp:revision>181</cp:revision>
  <dcterms:created xsi:type="dcterms:W3CDTF">2014-08-12T01:18:37Z</dcterms:created>
  <dcterms:modified xsi:type="dcterms:W3CDTF">2015-09-25T15:35:14Z</dcterms:modified>
</cp:coreProperties>
</file>