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64" y="-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E:\a-study\QCF\2016Fall\HighPerfParallelComp\LabExercise\final\data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E:\a-study\QCF\2016Fall\HighPerfParallelComp\LabExercise\final\data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altLang="zh-CN"/>
              <a:t>Time</a:t>
            </a:r>
            <a:r>
              <a:rPr lang="en-US" altLang="zh-CN" baseline="0"/>
              <a:t> per iteration</a:t>
            </a:r>
            <a:endParaRPr lang="zh-CN" altLang="en-US"/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RMA</c:v>
          </c:tx>
          <c:xVal>
            <c:numRef>
              <c:f>Sheet1!$T$44:$W$44</c:f>
              <c:numCache>
                <c:formatCode>General</c:formatCode>
                <c:ptCount val="4"/>
                <c:pt idx="0">
                  <c:v>0</c:v>
                </c:pt>
                <c:pt idx="1">
                  <c:v>1</c:v>
                </c:pt>
                <c:pt idx="2">
                  <c:v>5</c:v>
                </c:pt>
                <c:pt idx="3">
                  <c:v>10</c:v>
                </c:pt>
              </c:numCache>
            </c:numRef>
          </c:xVal>
          <c:yVal>
            <c:numRef>
              <c:f>Sheet1!$T$45:$W$45</c:f>
              <c:numCache>
                <c:formatCode>0.00</c:formatCode>
                <c:ptCount val="4"/>
                <c:pt idx="0">
                  <c:v>3.0489960982811346</c:v>
                </c:pt>
                <c:pt idx="1">
                  <c:v>3.0288642834546029</c:v>
                </c:pt>
                <c:pt idx="2">
                  <c:v>3.3467257197089531</c:v>
                </c:pt>
                <c:pt idx="3">
                  <c:v>4.1205314773805757</c:v>
                </c:pt>
              </c:numCache>
            </c:numRef>
          </c:yVal>
          <c:smooth val="0"/>
        </c:ser>
        <c:ser>
          <c:idx val="1"/>
          <c:order val="1"/>
          <c:tx>
            <c:v>RMA_SingleWin</c:v>
          </c:tx>
          <c:xVal>
            <c:numRef>
              <c:f>Sheet1!$X$44:$AA$44</c:f>
              <c:numCache>
                <c:formatCode>General</c:formatCode>
                <c:ptCount val="4"/>
                <c:pt idx="0">
                  <c:v>0</c:v>
                </c:pt>
                <c:pt idx="1">
                  <c:v>1</c:v>
                </c:pt>
                <c:pt idx="2">
                  <c:v>5</c:v>
                </c:pt>
                <c:pt idx="3">
                  <c:v>10</c:v>
                </c:pt>
              </c:numCache>
            </c:numRef>
          </c:xVal>
          <c:yVal>
            <c:numRef>
              <c:f>Sheet1!$X$45:$AA$45</c:f>
              <c:numCache>
                <c:formatCode>0.00</c:formatCode>
                <c:ptCount val="4"/>
                <c:pt idx="0">
                  <c:v>3.1125761889697352</c:v>
                </c:pt>
                <c:pt idx="1">
                  <c:v>3.1084045133396607</c:v>
                </c:pt>
                <c:pt idx="2">
                  <c:v>3.365141832753348</c:v>
                </c:pt>
                <c:pt idx="3">
                  <c:v>3.9727501845407569</c:v>
                </c:pt>
              </c:numCache>
            </c:numRef>
          </c:yVal>
          <c:smooth val="0"/>
        </c:ser>
        <c:ser>
          <c:idx val="2"/>
          <c:order val="2"/>
          <c:tx>
            <c:v>Send/Recv</c:v>
          </c:tx>
          <c:xVal>
            <c:numRef>
              <c:f>Sheet1!$P$44:$S$44</c:f>
              <c:numCache>
                <c:formatCode>General</c:formatCode>
                <c:ptCount val="4"/>
                <c:pt idx="0">
                  <c:v>0</c:v>
                </c:pt>
                <c:pt idx="1">
                  <c:v>1</c:v>
                </c:pt>
                <c:pt idx="2">
                  <c:v>5</c:v>
                </c:pt>
                <c:pt idx="3">
                  <c:v>10</c:v>
                </c:pt>
              </c:numCache>
            </c:numRef>
          </c:xVal>
          <c:yVal>
            <c:numRef>
              <c:f>Sheet1!$P$45:$S$45</c:f>
              <c:numCache>
                <c:formatCode>0.00</c:formatCode>
                <c:ptCount val="4"/>
                <c:pt idx="0">
                  <c:v>1</c:v>
                </c:pt>
                <c:pt idx="1">
                  <c:v>1.347674786459981</c:v>
                </c:pt>
                <c:pt idx="2" formatCode="General">
                  <c:v>1.46</c:v>
                </c:pt>
                <c:pt idx="3">
                  <c:v>1.5884213856374565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9257792"/>
        <c:axId val="99363072"/>
      </c:scatterChart>
      <c:valAx>
        <c:axId val="4925779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99363072"/>
        <c:crosses val="autoZero"/>
        <c:crossBetween val="midCat"/>
      </c:valAx>
      <c:valAx>
        <c:axId val="99363072"/>
        <c:scaling>
          <c:orientation val="minMax"/>
        </c:scaling>
        <c:delete val="0"/>
        <c:axPos val="l"/>
        <c:majorGridlines/>
        <c:numFmt formatCode="0.00" sourceLinked="1"/>
        <c:majorTickMark val="out"/>
        <c:minorTickMark val="none"/>
        <c:tickLblPos val="nextTo"/>
        <c:crossAx val="49257792"/>
        <c:crosses val="autoZero"/>
        <c:crossBetween val="midCat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altLang="zh-CN"/>
              <a:t>Multiple Threads in MKL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grow=0</c:v>
          </c:tx>
          <c:xVal>
            <c:numRef>
              <c:f>Sheet1!$N$52:$N$55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</c:numCache>
            </c:numRef>
          </c:xVal>
          <c:yVal>
            <c:numRef>
              <c:f>Sheet1!$T$52:$T$55</c:f>
              <c:numCache>
                <c:formatCode>0.000</c:formatCode>
                <c:ptCount val="4"/>
                <c:pt idx="0">
                  <c:v>1.2363373260292809</c:v>
                </c:pt>
                <c:pt idx="1">
                  <c:v>0.76005676215680973</c:v>
                </c:pt>
                <c:pt idx="2">
                  <c:v>0.71609825539027783</c:v>
                </c:pt>
                <c:pt idx="3">
                  <c:v>0.9133408707242916</c:v>
                </c:pt>
              </c:numCache>
            </c:numRef>
          </c:yVal>
          <c:smooth val="0"/>
        </c:ser>
        <c:ser>
          <c:idx val="1"/>
          <c:order val="1"/>
          <c:tx>
            <c:v>grow=1</c:v>
          </c:tx>
          <c:xVal>
            <c:numRef>
              <c:f>Sheet1!$N$52:$N$55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</c:numCache>
            </c:numRef>
          </c:xVal>
          <c:yVal>
            <c:numRef>
              <c:f>Sheet1!$U$52:$U$55</c:f>
              <c:numCache>
                <c:formatCode>0.000</c:formatCode>
                <c:ptCount val="4"/>
                <c:pt idx="0">
                  <c:v>1.4173246320161113</c:v>
                </c:pt>
                <c:pt idx="1">
                  <c:v>0.77656489344298874</c:v>
                </c:pt>
                <c:pt idx="2">
                  <c:v>0.91714530482682388</c:v>
                </c:pt>
                <c:pt idx="3">
                  <c:v>0.89604798844005407</c:v>
                </c:pt>
              </c:numCache>
            </c:numRef>
          </c:yVal>
          <c:smooth val="0"/>
        </c:ser>
        <c:ser>
          <c:idx val="2"/>
          <c:order val="2"/>
          <c:tx>
            <c:v>grow=10</c:v>
          </c:tx>
          <c:xVal>
            <c:numRef>
              <c:f>Sheet1!$N$52:$N$55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</c:numCache>
            </c:numRef>
          </c:xVal>
          <c:yVal>
            <c:numRef>
              <c:f>Sheet1!$V$52:$V$55</c:f>
              <c:numCache>
                <c:formatCode>0.000</c:formatCode>
                <c:ptCount val="4"/>
                <c:pt idx="0">
                  <c:v>1.7509043312790542</c:v>
                </c:pt>
                <c:pt idx="1">
                  <c:v>1.4403587512187159</c:v>
                </c:pt>
                <c:pt idx="2">
                  <c:v>1.017893637014792</c:v>
                </c:pt>
                <c:pt idx="3">
                  <c:v>1.2478197998660145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9367680"/>
        <c:axId val="99368256"/>
      </c:scatterChart>
      <c:valAx>
        <c:axId val="9936768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99368256"/>
        <c:crosses val="autoZero"/>
        <c:crossBetween val="midCat"/>
      </c:valAx>
      <c:valAx>
        <c:axId val="99368256"/>
        <c:scaling>
          <c:orientation val="minMax"/>
        </c:scaling>
        <c:delete val="0"/>
        <c:axPos val="l"/>
        <c:majorGridlines/>
        <c:numFmt formatCode="0.000" sourceLinked="1"/>
        <c:majorTickMark val="out"/>
        <c:minorTickMark val="none"/>
        <c:tickLblPos val="nextTo"/>
        <c:crossAx val="99367680"/>
        <c:crosses val="autoZero"/>
        <c:crossBetween val="midCat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7CABC4F-6832-4A56-B5BC-E446E967BD73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178B222-100A-4A0C-8FF2-0ACAA6F26297}">
      <dgm:prSet phldrT="[文本]" custT="1"/>
      <dgm:spPr>
        <a:solidFill>
          <a:srgbClr val="00B0F0"/>
        </a:solidFill>
      </dgm:spPr>
      <dgm:t>
        <a:bodyPr/>
        <a:lstStyle/>
        <a:p>
          <a:r>
            <a:rPr lang="en-US" sz="1800" dirty="0" smtClean="0"/>
            <a:t>Generate random initial guess</a:t>
          </a:r>
          <a:endParaRPr lang="en-US" sz="1800" dirty="0"/>
        </a:p>
      </dgm:t>
    </dgm:pt>
    <dgm:pt modelId="{BB9C2AE7-E8DC-4ABE-93D7-263A22C5A0FE}" type="parTrans" cxnId="{1A8BB722-2045-4F78-B4E0-9FF3BFD2AD90}">
      <dgm:prSet/>
      <dgm:spPr/>
      <dgm:t>
        <a:bodyPr/>
        <a:lstStyle/>
        <a:p>
          <a:endParaRPr lang="en-US"/>
        </a:p>
      </dgm:t>
    </dgm:pt>
    <dgm:pt modelId="{03CDBA0F-FB19-49AB-93F9-FCBF0812E784}" type="sibTrans" cxnId="{1A8BB722-2045-4F78-B4E0-9FF3BFD2AD90}">
      <dgm:prSet/>
      <dgm:spPr/>
      <dgm:t>
        <a:bodyPr/>
        <a:lstStyle/>
        <a:p>
          <a:endParaRPr lang="en-US"/>
        </a:p>
      </dgm:t>
    </dgm:pt>
    <dgm:pt modelId="{BD8430F7-19BB-46AC-87DB-4EBD784CA527}">
      <dgm:prSet phldrT="[文本]" custT="1"/>
      <dgm:spPr>
        <a:solidFill>
          <a:srgbClr val="00B0F0"/>
        </a:solidFill>
      </dgm:spPr>
      <dgm:t>
        <a:bodyPr/>
        <a:lstStyle/>
        <a:p>
          <a:r>
            <a:rPr lang="en-US" sz="1800" dirty="0" smtClean="0"/>
            <a:t>Write</a:t>
          </a:r>
          <a:r>
            <a:rPr lang="en-US" sz="1800" baseline="0" dirty="0" smtClean="0"/>
            <a:t> to local buffer</a:t>
          </a:r>
          <a:endParaRPr lang="en-US" sz="1800" dirty="0"/>
        </a:p>
      </dgm:t>
    </dgm:pt>
    <dgm:pt modelId="{BF3B14AA-5E90-40A3-B77B-3020A6B8D315}" type="parTrans" cxnId="{6F1A0555-472E-43CF-B854-5C93F93BCE7C}">
      <dgm:prSet/>
      <dgm:spPr/>
      <dgm:t>
        <a:bodyPr/>
        <a:lstStyle/>
        <a:p>
          <a:endParaRPr lang="en-US"/>
        </a:p>
      </dgm:t>
    </dgm:pt>
    <dgm:pt modelId="{F64ED131-4DA4-4013-8972-A25A2A13A8C8}" type="sibTrans" cxnId="{6F1A0555-472E-43CF-B854-5C93F93BCE7C}">
      <dgm:prSet/>
      <dgm:spPr/>
      <dgm:t>
        <a:bodyPr/>
        <a:lstStyle/>
        <a:p>
          <a:endParaRPr lang="en-US"/>
        </a:p>
      </dgm:t>
    </dgm:pt>
    <dgm:pt modelId="{AB8EF81A-E153-40A0-A746-9C76E09D2E69}">
      <dgm:prSet phldrT="[文本]" custT="1"/>
      <dgm:spPr>
        <a:solidFill>
          <a:srgbClr val="00B0F0"/>
        </a:solidFill>
      </dgm:spPr>
      <dgm:t>
        <a:bodyPr/>
        <a:lstStyle/>
        <a:p>
          <a:r>
            <a:rPr lang="en-US" sz="1800" dirty="0" smtClean="0"/>
            <a:t>Lock</a:t>
          </a:r>
          <a:endParaRPr lang="en-US" sz="1800" dirty="0"/>
        </a:p>
      </dgm:t>
    </dgm:pt>
    <dgm:pt modelId="{3BE562E2-30F5-4501-875D-F588E481C98A}" type="parTrans" cxnId="{86D7DD05-1301-4A58-B252-30818EAA4F03}">
      <dgm:prSet/>
      <dgm:spPr/>
      <dgm:t>
        <a:bodyPr/>
        <a:lstStyle/>
        <a:p>
          <a:endParaRPr lang="en-US"/>
        </a:p>
      </dgm:t>
    </dgm:pt>
    <dgm:pt modelId="{53321D0B-16D3-4161-A532-FCBD727463FD}" type="sibTrans" cxnId="{86D7DD05-1301-4A58-B252-30818EAA4F03}">
      <dgm:prSet/>
      <dgm:spPr/>
      <dgm:t>
        <a:bodyPr/>
        <a:lstStyle/>
        <a:p>
          <a:endParaRPr lang="en-US"/>
        </a:p>
      </dgm:t>
    </dgm:pt>
    <dgm:pt modelId="{7A668C69-7BAD-4C6B-9F41-25A2338A52AF}">
      <dgm:prSet phldrT="[文本]" custT="1"/>
      <dgm:spPr>
        <a:solidFill>
          <a:srgbClr val="00B0F0"/>
        </a:solidFill>
      </dgm:spPr>
      <dgm:t>
        <a:bodyPr/>
        <a:lstStyle/>
        <a:p>
          <a:r>
            <a:rPr lang="en-US" sz="1800" dirty="0" smtClean="0"/>
            <a:t>Get data from </a:t>
          </a:r>
        </a:p>
        <a:p>
          <a:r>
            <a:rPr lang="en-US" sz="1800" dirty="0" smtClean="0"/>
            <a:t>L/R/T/B</a:t>
          </a:r>
          <a:endParaRPr lang="en-US" sz="1800" dirty="0"/>
        </a:p>
      </dgm:t>
    </dgm:pt>
    <dgm:pt modelId="{8563D3C1-D590-4204-B31D-E488F7B2536A}" type="parTrans" cxnId="{BA6593DF-6ED4-4F57-8069-DE74BE77F5AC}">
      <dgm:prSet/>
      <dgm:spPr/>
      <dgm:t>
        <a:bodyPr/>
        <a:lstStyle/>
        <a:p>
          <a:endParaRPr lang="en-US"/>
        </a:p>
      </dgm:t>
    </dgm:pt>
    <dgm:pt modelId="{D24CA7A9-E156-4883-94D7-A05DA92440CE}" type="sibTrans" cxnId="{BA6593DF-6ED4-4F57-8069-DE74BE77F5AC}">
      <dgm:prSet/>
      <dgm:spPr/>
      <dgm:t>
        <a:bodyPr/>
        <a:lstStyle/>
        <a:p>
          <a:endParaRPr lang="en-US"/>
        </a:p>
      </dgm:t>
    </dgm:pt>
    <dgm:pt modelId="{08D13A89-EF9B-495D-A072-82428C33DB33}">
      <dgm:prSet phldrT="[文本]" custT="1"/>
      <dgm:spPr>
        <a:solidFill>
          <a:srgbClr val="00B0F0"/>
        </a:solidFill>
      </dgm:spPr>
      <dgm:t>
        <a:bodyPr/>
        <a:lstStyle/>
        <a:p>
          <a:r>
            <a:rPr lang="en-US" sz="1800" dirty="0" smtClean="0"/>
            <a:t>Unlock</a:t>
          </a:r>
          <a:endParaRPr lang="en-US" sz="1500" dirty="0"/>
        </a:p>
      </dgm:t>
    </dgm:pt>
    <dgm:pt modelId="{A01B372B-9CE3-4DAB-AAEC-BF7BCA9C53D2}" type="parTrans" cxnId="{E95B22A1-E780-4D2E-AA12-150190642505}">
      <dgm:prSet/>
      <dgm:spPr/>
      <dgm:t>
        <a:bodyPr/>
        <a:lstStyle/>
        <a:p>
          <a:endParaRPr lang="en-US"/>
        </a:p>
      </dgm:t>
    </dgm:pt>
    <dgm:pt modelId="{84507512-917C-401B-AE1A-C9E9D551DEEC}" type="sibTrans" cxnId="{E95B22A1-E780-4D2E-AA12-150190642505}">
      <dgm:prSet/>
      <dgm:spPr/>
      <dgm:t>
        <a:bodyPr/>
        <a:lstStyle/>
        <a:p>
          <a:endParaRPr lang="en-US"/>
        </a:p>
      </dgm:t>
    </dgm:pt>
    <dgm:pt modelId="{A285CEEB-09FC-4533-A369-8BD114EBDF68}">
      <dgm:prSet phldrT="[文本]" custT="1"/>
      <dgm:spPr>
        <a:solidFill>
          <a:srgbClr val="00B0F0"/>
        </a:solidFill>
      </dgm:spPr>
      <dgm:t>
        <a:bodyPr/>
        <a:lstStyle/>
        <a:p>
          <a:r>
            <a:rPr lang="en-US" sz="1800" dirty="0" smtClean="0"/>
            <a:t>Solve Local Linear System with MKL</a:t>
          </a:r>
          <a:endParaRPr lang="en-US" sz="1800" dirty="0"/>
        </a:p>
      </dgm:t>
    </dgm:pt>
    <dgm:pt modelId="{3874372E-AC71-4D86-AD45-CA0CEF001C59}" type="parTrans" cxnId="{705A3E19-F26B-4523-9AD6-18DFA796AEFB}">
      <dgm:prSet/>
      <dgm:spPr/>
      <dgm:t>
        <a:bodyPr/>
        <a:lstStyle/>
        <a:p>
          <a:endParaRPr lang="en-US"/>
        </a:p>
      </dgm:t>
    </dgm:pt>
    <dgm:pt modelId="{15F21E05-3BD4-4674-8275-287F404667A8}" type="sibTrans" cxnId="{705A3E19-F26B-4523-9AD6-18DFA796AEFB}">
      <dgm:prSet/>
      <dgm:spPr/>
      <dgm:t>
        <a:bodyPr/>
        <a:lstStyle/>
        <a:p>
          <a:endParaRPr lang="en-US"/>
        </a:p>
      </dgm:t>
    </dgm:pt>
    <dgm:pt modelId="{C8AFB656-F353-4226-B5DD-EA15CD675576}">
      <dgm:prSet phldrT="[文本]" custT="1"/>
      <dgm:spPr>
        <a:solidFill>
          <a:srgbClr val="00B0F0"/>
        </a:solidFill>
      </dgm:spPr>
      <dgm:t>
        <a:bodyPr/>
        <a:lstStyle/>
        <a:p>
          <a:r>
            <a:rPr lang="en-US" sz="1400" dirty="0" smtClean="0"/>
            <a:t>Converge?</a:t>
          </a:r>
        </a:p>
      </dgm:t>
    </dgm:pt>
    <dgm:pt modelId="{E07DED56-0C23-430D-97ED-B33F9E3332A7}" type="parTrans" cxnId="{5B07EF11-43E0-4771-A5C1-D6C262DC7408}">
      <dgm:prSet/>
      <dgm:spPr/>
      <dgm:t>
        <a:bodyPr/>
        <a:lstStyle/>
        <a:p>
          <a:endParaRPr lang="en-US"/>
        </a:p>
      </dgm:t>
    </dgm:pt>
    <dgm:pt modelId="{BE266495-C723-4B38-9025-9BD471CA465B}" type="sibTrans" cxnId="{5B07EF11-43E0-4771-A5C1-D6C262DC7408}">
      <dgm:prSet/>
      <dgm:spPr/>
      <dgm:t>
        <a:bodyPr/>
        <a:lstStyle/>
        <a:p>
          <a:endParaRPr lang="en-US"/>
        </a:p>
      </dgm:t>
    </dgm:pt>
    <dgm:pt modelId="{F3BD1D35-2A36-4EF1-99FA-F31A2E224CC3}">
      <dgm:prSet phldrT="[文本]" custT="1"/>
      <dgm:spPr>
        <a:solidFill>
          <a:srgbClr val="00B0F0"/>
        </a:solidFill>
      </dgm:spPr>
      <dgm:t>
        <a:bodyPr/>
        <a:lstStyle/>
        <a:p>
          <a:r>
            <a:rPr lang="en-US" sz="2000" dirty="0" smtClean="0"/>
            <a:t>Solution</a:t>
          </a:r>
          <a:endParaRPr lang="en-US" sz="2800" dirty="0"/>
        </a:p>
      </dgm:t>
    </dgm:pt>
    <dgm:pt modelId="{8EE3126D-85AE-49BB-945A-3F7A13A91F6D}" type="parTrans" cxnId="{15078239-4C07-409B-ABD1-76F788204A55}">
      <dgm:prSet/>
      <dgm:spPr/>
      <dgm:t>
        <a:bodyPr/>
        <a:lstStyle/>
        <a:p>
          <a:endParaRPr lang="en-US"/>
        </a:p>
      </dgm:t>
    </dgm:pt>
    <dgm:pt modelId="{E79A37CD-2AB5-4672-9CDB-F1BC0DFADE85}" type="sibTrans" cxnId="{15078239-4C07-409B-ABD1-76F788204A55}">
      <dgm:prSet/>
      <dgm:spPr/>
      <dgm:t>
        <a:bodyPr/>
        <a:lstStyle/>
        <a:p>
          <a:endParaRPr lang="en-US"/>
        </a:p>
      </dgm:t>
    </dgm:pt>
    <dgm:pt modelId="{AA101BB8-8004-4F49-8F69-220D0EC0822B}" type="pres">
      <dgm:prSet presAssocID="{E7CABC4F-6832-4A56-B5BC-E446E967BD73}" presName="linearFlow" presStyleCnt="0">
        <dgm:presLayoutVars>
          <dgm:resizeHandles val="exact"/>
        </dgm:presLayoutVars>
      </dgm:prSet>
      <dgm:spPr/>
    </dgm:pt>
    <dgm:pt modelId="{113EC28B-6708-46AD-8A04-1AFDDA3419EF}" type="pres">
      <dgm:prSet presAssocID="{1178B222-100A-4A0C-8FF2-0ACAA6F26297}" presName="node" presStyleLbl="node1" presStyleIdx="0" presStyleCnt="8" custScaleY="232176" custLinFactX="-39082" custLinFactY="105905" custLinFactNeighborX="-100000" custLinFactNeighborY="2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FB8DA8-3CD2-422E-8836-19B3D780775C}" type="pres">
      <dgm:prSet presAssocID="{03CDBA0F-FB19-49AB-93F9-FCBF0812E784}" presName="sibTrans" presStyleLbl="sibTrans2D1" presStyleIdx="0" presStyleCnt="7" custScaleX="102603" custScaleY="68669"/>
      <dgm:spPr/>
      <dgm:t>
        <a:bodyPr/>
        <a:lstStyle/>
        <a:p>
          <a:endParaRPr lang="en-US"/>
        </a:p>
      </dgm:t>
    </dgm:pt>
    <dgm:pt modelId="{87804E1D-DAC0-4793-BB73-06E6C27F8523}" type="pres">
      <dgm:prSet presAssocID="{03CDBA0F-FB19-49AB-93F9-FCBF0812E784}" presName="connectorText" presStyleLbl="sibTrans2D1" presStyleIdx="0" presStyleCnt="7"/>
      <dgm:spPr/>
      <dgm:t>
        <a:bodyPr/>
        <a:lstStyle/>
        <a:p>
          <a:endParaRPr lang="en-US"/>
        </a:p>
      </dgm:t>
    </dgm:pt>
    <dgm:pt modelId="{0C36997C-DA3F-4520-98DF-EE47903A3CBE}" type="pres">
      <dgm:prSet presAssocID="{BD8430F7-19BB-46AC-87DB-4EBD784CA527}" presName="node" presStyleLbl="node1" presStyleIdx="1" presStyleCnt="8" custScaleY="167936" custLinFactNeighborY="-2397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A823B4-1AE6-42DF-B7E0-7BCF650ACA18}" type="pres">
      <dgm:prSet presAssocID="{F64ED131-4DA4-4013-8972-A25A2A13A8C8}" presName="sibTrans" presStyleLbl="sibTrans2D1" presStyleIdx="1" presStyleCnt="7"/>
      <dgm:spPr/>
      <dgm:t>
        <a:bodyPr/>
        <a:lstStyle/>
        <a:p>
          <a:endParaRPr lang="en-US"/>
        </a:p>
      </dgm:t>
    </dgm:pt>
    <dgm:pt modelId="{89680DEE-CA30-4BF4-ACC9-FC06318DEABF}" type="pres">
      <dgm:prSet presAssocID="{F64ED131-4DA4-4013-8972-A25A2A13A8C8}" presName="connectorText" presStyleLbl="sibTrans2D1" presStyleIdx="1" presStyleCnt="7"/>
      <dgm:spPr/>
      <dgm:t>
        <a:bodyPr/>
        <a:lstStyle/>
        <a:p>
          <a:endParaRPr lang="en-US"/>
        </a:p>
      </dgm:t>
    </dgm:pt>
    <dgm:pt modelId="{35ADCE77-85F5-46D1-8B9E-08F8FAA50D62}" type="pres">
      <dgm:prSet presAssocID="{AB8EF81A-E153-40A0-A746-9C76E09D2E69}" presName="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0917A4-CE92-4A15-97A9-E3ADDBB7F8EF}" type="pres">
      <dgm:prSet presAssocID="{53321D0B-16D3-4161-A532-FCBD727463FD}" presName="sibTrans" presStyleLbl="sibTrans2D1" presStyleIdx="2" presStyleCnt="7"/>
      <dgm:spPr/>
      <dgm:t>
        <a:bodyPr/>
        <a:lstStyle/>
        <a:p>
          <a:endParaRPr lang="en-US"/>
        </a:p>
      </dgm:t>
    </dgm:pt>
    <dgm:pt modelId="{BF55F0C1-45B6-47A0-B95A-0D375D75AC56}" type="pres">
      <dgm:prSet presAssocID="{53321D0B-16D3-4161-A532-FCBD727463FD}" presName="connectorText" presStyleLbl="sibTrans2D1" presStyleIdx="2" presStyleCnt="7"/>
      <dgm:spPr/>
      <dgm:t>
        <a:bodyPr/>
        <a:lstStyle/>
        <a:p>
          <a:endParaRPr lang="en-US"/>
        </a:p>
      </dgm:t>
    </dgm:pt>
    <dgm:pt modelId="{CE7C5B6F-ECD3-4944-ADA0-EA50E0560F97}" type="pres">
      <dgm:prSet presAssocID="{7A668C69-7BAD-4C6B-9F41-25A2338A52AF}" presName="node" presStyleLbl="node1" presStyleIdx="3" presStyleCnt="8" custScaleY="19895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7B19FB5-FB64-4097-9A77-FDD4B6F5267A}" type="pres">
      <dgm:prSet presAssocID="{D24CA7A9-E156-4883-94D7-A05DA92440CE}" presName="sibTrans" presStyleLbl="sibTrans2D1" presStyleIdx="3" presStyleCnt="7"/>
      <dgm:spPr/>
      <dgm:t>
        <a:bodyPr/>
        <a:lstStyle/>
        <a:p>
          <a:endParaRPr lang="en-US"/>
        </a:p>
      </dgm:t>
    </dgm:pt>
    <dgm:pt modelId="{2444B17C-9046-4B0C-8E60-6713A857D455}" type="pres">
      <dgm:prSet presAssocID="{D24CA7A9-E156-4883-94D7-A05DA92440CE}" presName="connectorText" presStyleLbl="sibTrans2D1" presStyleIdx="3" presStyleCnt="7"/>
      <dgm:spPr/>
      <dgm:t>
        <a:bodyPr/>
        <a:lstStyle/>
        <a:p>
          <a:endParaRPr lang="en-US"/>
        </a:p>
      </dgm:t>
    </dgm:pt>
    <dgm:pt modelId="{BD5279EF-4F9C-4005-8C61-432A7576DFEF}" type="pres">
      <dgm:prSet presAssocID="{08D13A89-EF9B-495D-A072-82428C33DB33}" presName="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B20BF7-017D-4FB3-956E-C27353F0F561}" type="pres">
      <dgm:prSet presAssocID="{84507512-917C-401B-AE1A-C9E9D551DEEC}" presName="sibTrans" presStyleLbl="sibTrans2D1" presStyleIdx="4" presStyleCnt="7"/>
      <dgm:spPr/>
      <dgm:t>
        <a:bodyPr/>
        <a:lstStyle/>
        <a:p>
          <a:endParaRPr lang="en-US"/>
        </a:p>
      </dgm:t>
    </dgm:pt>
    <dgm:pt modelId="{CC55D2F7-35B4-4F5B-9D61-570832DBC1AB}" type="pres">
      <dgm:prSet presAssocID="{84507512-917C-401B-AE1A-C9E9D551DEEC}" presName="connectorText" presStyleLbl="sibTrans2D1" presStyleIdx="4" presStyleCnt="7"/>
      <dgm:spPr/>
      <dgm:t>
        <a:bodyPr/>
        <a:lstStyle/>
        <a:p>
          <a:endParaRPr lang="en-US"/>
        </a:p>
      </dgm:t>
    </dgm:pt>
    <dgm:pt modelId="{9FBDCEE6-DB88-40E0-A52B-06C345F3A8DA}" type="pres">
      <dgm:prSet presAssocID="{A285CEEB-09FC-4533-A369-8BD114EBDF68}" presName="node" presStyleLbl="node1" presStyleIdx="5" presStyleCnt="8" custScaleY="21004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921B12-3CAC-478F-9288-3D695A51520A}" type="pres">
      <dgm:prSet presAssocID="{15F21E05-3BD4-4674-8275-287F404667A8}" presName="sibTrans" presStyleLbl="sibTrans2D1" presStyleIdx="5" presStyleCnt="7"/>
      <dgm:spPr/>
      <dgm:t>
        <a:bodyPr/>
        <a:lstStyle/>
        <a:p>
          <a:endParaRPr lang="en-US"/>
        </a:p>
      </dgm:t>
    </dgm:pt>
    <dgm:pt modelId="{F56E4A49-F2F6-4FB6-ACE3-8508A9C71620}" type="pres">
      <dgm:prSet presAssocID="{15F21E05-3BD4-4674-8275-287F404667A8}" presName="connectorText" presStyleLbl="sibTrans2D1" presStyleIdx="5" presStyleCnt="7"/>
      <dgm:spPr/>
      <dgm:t>
        <a:bodyPr/>
        <a:lstStyle/>
        <a:p>
          <a:endParaRPr lang="en-US"/>
        </a:p>
      </dgm:t>
    </dgm:pt>
    <dgm:pt modelId="{90DA3CA1-36AA-4DEE-95C2-BDE2DAC0132F}" type="pres">
      <dgm:prSet presAssocID="{C8AFB656-F353-4226-B5DD-EA15CD675576}" presName="node" presStyleLbl="node1" presStyleIdx="6" presStyleCnt="8" custScaleX="130870" custScaleY="152834" custLinFactNeighborX="-2390" custLinFactNeighborY="25213">
        <dgm:presLayoutVars>
          <dgm:bulletEnabled val="1"/>
        </dgm:presLayoutVars>
      </dgm:prSet>
      <dgm:spPr>
        <a:prstGeom prst="diamond">
          <a:avLst/>
        </a:prstGeom>
      </dgm:spPr>
      <dgm:t>
        <a:bodyPr/>
        <a:lstStyle/>
        <a:p>
          <a:endParaRPr lang="en-US"/>
        </a:p>
      </dgm:t>
    </dgm:pt>
    <dgm:pt modelId="{25F63B31-B43C-427A-AB9D-3139B9317391}" type="pres">
      <dgm:prSet presAssocID="{BE266495-C723-4B38-9025-9BD471CA465B}" presName="sibTrans" presStyleLbl="sibTrans2D1" presStyleIdx="6" presStyleCnt="7"/>
      <dgm:spPr/>
    </dgm:pt>
    <dgm:pt modelId="{D6CA49D1-B2B6-44AC-A332-43CED3444EE9}" type="pres">
      <dgm:prSet presAssocID="{BE266495-C723-4B38-9025-9BD471CA465B}" presName="connectorText" presStyleLbl="sibTrans2D1" presStyleIdx="6" presStyleCnt="7"/>
      <dgm:spPr/>
    </dgm:pt>
    <dgm:pt modelId="{6B686EB4-63B5-4205-82A2-ADDE1D36A67C}" type="pres">
      <dgm:prSet presAssocID="{F3BD1D35-2A36-4EF1-99FA-F31A2E224CC3}" presName="node" presStyleLbl="node1" presStyleIdx="7" presStyleCnt="8" custScaleX="80877" custScaleY="134832" custLinFactX="72653" custLinFactY="-100000" custLinFactNeighborX="100000" custLinFactNeighborY="-14786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F1A0555-472E-43CF-B854-5C93F93BCE7C}" srcId="{E7CABC4F-6832-4A56-B5BC-E446E967BD73}" destId="{BD8430F7-19BB-46AC-87DB-4EBD784CA527}" srcOrd="1" destOrd="0" parTransId="{BF3B14AA-5E90-40A3-B77B-3020A6B8D315}" sibTransId="{F64ED131-4DA4-4013-8972-A25A2A13A8C8}"/>
    <dgm:cxn modelId="{833995EF-B010-4F0A-A61A-82D3D417F113}" type="presOf" srcId="{E7CABC4F-6832-4A56-B5BC-E446E967BD73}" destId="{AA101BB8-8004-4F49-8F69-220D0EC0822B}" srcOrd="0" destOrd="0" presId="urn:microsoft.com/office/officeart/2005/8/layout/process2"/>
    <dgm:cxn modelId="{E95B22A1-E780-4D2E-AA12-150190642505}" srcId="{E7CABC4F-6832-4A56-B5BC-E446E967BD73}" destId="{08D13A89-EF9B-495D-A072-82428C33DB33}" srcOrd="4" destOrd="0" parTransId="{A01B372B-9CE3-4DAB-AAEC-BF7BCA9C53D2}" sibTransId="{84507512-917C-401B-AE1A-C9E9D551DEEC}"/>
    <dgm:cxn modelId="{80122DAF-481E-4601-BE3C-D0883DFE3597}" type="presOf" srcId="{03CDBA0F-FB19-49AB-93F9-FCBF0812E784}" destId="{F8FB8DA8-3CD2-422E-8836-19B3D780775C}" srcOrd="0" destOrd="0" presId="urn:microsoft.com/office/officeart/2005/8/layout/process2"/>
    <dgm:cxn modelId="{4DD457B6-2D0F-4F41-B598-659779199F6F}" type="presOf" srcId="{03CDBA0F-FB19-49AB-93F9-FCBF0812E784}" destId="{87804E1D-DAC0-4793-BB73-06E6C27F8523}" srcOrd="1" destOrd="0" presId="urn:microsoft.com/office/officeart/2005/8/layout/process2"/>
    <dgm:cxn modelId="{D2FF2B80-5D00-4456-AC89-54E4ACB11654}" type="presOf" srcId="{08D13A89-EF9B-495D-A072-82428C33DB33}" destId="{BD5279EF-4F9C-4005-8C61-432A7576DFEF}" srcOrd="0" destOrd="0" presId="urn:microsoft.com/office/officeart/2005/8/layout/process2"/>
    <dgm:cxn modelId="{705A3E19-F26B-4523-9AD6-18DFA796AEFB}" srcId="{E7CABC4F-6832-4A56-B5BC-E446E967BD73}" destId="{A285CEEB-09FC-4533-A369-8BD114EBDF68}" srcOrd="5" destOrd="0" parTransId="{3874372E-AC71-4D86-AD45-CA0CEF001C59}" sibTransId="{15F21E05-3BD4-4674-8275-287F404667A8}"/>
    <dgm:cxn modelId="{7681EA30-5E92-4A8A-8151-2643F469B654}" type="presOf" srcId="{D24CA7A9-E156-4883-94D7-A05DA92440CE}" destId="{47B19FB5-FB64-4097-9A77-FDD4B6F5267A}" srcOrd="0" destOrd="0" presId="urn:microsoft.com/office/officeart/2005/8/layout/process2"/>
    <dgm:cxn modelId="{8E1091C3-DC70-460F-A368-CE2DDF96F476}" type="presOf" srcId="{F64ED131-4DA4-4013-8972-A25A2A13A8C8}" destId="{4BA823B4-1AE6-42DF-B7E0-7BCF650ACA18}" srcOrd="0" destOrd="0" presId="urn:microsoft.com/office/officeart/2005/8/layout/process2"/>
    <dgm:cxn modelId="{0EC908B1-6A3C-4D7F-BC7C-CE3B0A51934C}" type="presOf" srcId="{BD8430F7-19BB-46AC-87DB-4EBD784CA527}" destId="{0C36997C-DA3F-4520-98DF-EE47903A3CBE}" srcOrd="0" destOrd="0" presId="urn:microsoft.com/office/officeart/2005/8/layout/process2"/>
    <dgm:cxn modelId="{2686422E-8081-4569-ACBC-99AB792AF683}" type="presOf" srcId="{53321D0B-16D3-4161-A532-FCBD727463FD}" destId="{BF55F0C1-45B6-47A0-B95A-0D375D75AC56}" srcOrd="1" destOrd="0" presId="urn:microsoft.com/office/officeart/2005/8/layout/process2"/>
    <dgm:cxn modelId="{BA6593DF-6ED4-4F57-8069-DE74BE77F5AC}" srcId="{E7CABC4F-6832-4A56-B5BC-E446E967BD73}" destId="{7A668C69-7BAD-4C6B-9F41-25A2338A52AF}" srcOrd="3" destOrd="0" parTransId="{8563D3C1-D590-4204-B31D-E488F7B2536A}" sibTransId="{D24CA7A9-E156-4883-94D7-A05DA92440CE}"/>
    <dgm:cxn modelId="{27C056A5-2AAA-4245-AE85-AE76CBB5D085}" type="presOf" srcId="{AB8EF81A-E153-40A0-A746-9C76E09D2E69}" destId="{35ADCE77-85F5-46D1-8B9E-08F8FAA50D62}" srcOrd="0" destOrd="0" presId="urn:microsoft.com/office/officeart/2005/8/layout/process2"/>
    <dgm:cxn modelId="{081DFB75-308C-48EF-9CF5-1AFB58578672}" type="presOf" srcId="{F3BD1D35-2A36-4EF1-99FA-F31A2E224CC3}" destId="{6B686EB4-63B5-4205-82A2-ADDE1D36A67C}" srcOrd="0" destOrd="0" presId="urn:microsoft.com/office/officeart/2005/8/layout/process2"/>
    <dgm:cxn modelId="{1A8BB722-2045-4F78-B4E0-9FF3BFD2AD90}" srcId="{E7CABC4F-6832-4A56-B5BC-E446E967BD73}" destId="{1178B222-100A-4A0C-8FF2-0ACAA6F26297}" srcOrd="0" destOrd="0" parTransId="{BB9C2AE7-E8DC-4ABE-93D7-263A22C5A0FE}" sibTransId="{03CDBA0F-FB19-49AB-93F9-FCBF0812E784}"/>
    <dgm:cxn modelId="{86D7DD05-1301-4A58-B252-30818EAA4F03}" srcId="{E7CABC4F-6832-4A56-B5BC-E446E967BD73}" destId="{AB8EF81A-E153-40A0-A746-9C76E09D2E69}" srcOrd="2" destOrd="0" parTransId="{3BE562E2-30F5-4501-875D-F588E481C98A}" sibTransId="{53321D0B-16D3-4161-A532-FCBD727463FD}"/>
    <dgm:cxn modelId="{6105AA4E-DD8E-4188-B673-A01FF21D8199}" type="presOf" srcId="{1178B222-100A-4A0C-8FF2-0ACAA6F26297}" destId="{113EC28B-6708-46AD-8A04-1AFDDA3419EF}" srcOrd="0" destOrd="0" presId="urn:microsoft.com/office/officeart/2005/8/layout/process2"/>
    <dgm:cxn modelId="{3DB50121-0499-49C3-B38E-92793A04ABD3}" type="presOf" srcId="{53321D0B-16D3-4161-A532-FCBD727463FD}" destId="{650917A4-CE92-4A15-97A9-E3ADDBB7F8EF}" srcOrd="0" destOrd="0" presId="urn:microsoft.com/office/officeart/2005/8/layout/process2"/>
    <dgm:cxn modelId="{71645A25-61F3-4739-8761-C076CF64DB5A}" type="presOf" srcId="{F64ED131-4DA4-4013-8972-A25A2A13A8C8}" destId="{89680DEE-CA30-4BF4-ACC9-FC06318DEABF}" srcOrd="1" destOrd="0" presId="urn:microsoft.com/office/officeart/2005/8/layout/process2"/>
    <dgm:cxn modelId="{C12C81D1-77B8-4504-B17B-107FA1F7D59C}" type="presOf" srcId="{D24CA7A9-E156-4883-94D7-A05DA92440CE}" destId="{2444B17C-9046-4B0C-8E60-6713A857D455}" srcOrd="1" destOrd="0" presId="urn:microsoft.com/office/officeart/2005/8/layout/process2"/>
    <dgm:cxn modelId="{5B07EF11-43E0-4771-A5C1-D6C262DC7408}" srcId="{E7CABC4F-6832-4A56-B5BC-E446E967BD73}" destId="{C8AFB656-F353-4226-B5DD-EA15CD675576}" srcOrd="6" destOrd="0" parTransId="{E07DED56-0C23-430D-97ED-B33F9E3332A7}" sibTransId="{BE266495-C723-4B38-9025-9BD471CA465B}"/>
    <dgm:cxn modelId="{E9B26FBD-5B47-4E0F-9EA0-115C97A5146B}" type="presOf" srcId="{84507512-917C-401B-AE1A-C9E9D551DEEC}" destId="{94B20BF7-017D-4FB3-956E-C27353F0F561}" srcOrd="0" destOrd="0" presId="urn:microsoft.com/office/officeart/2005/8/layout/process2"/>
    <dgm:cxn modelId="{F3497D20-8C78-4260-B5A6-7BAF8BEED57F}" type="presOf" srcId="{15F21E05-3BD4-4674-8275-287F404667A8}" destId="{F56E4A49-F2F6-4FB6-ACE3-8508A9C71620}" srcOrd="1" destOrd="0" presId="urn:microsoft.com/office/officeart/2005/8/layout/process2"/>
    <dgm:cxn modelId="{3695D29A-6B31-4C02-AC3A-F06B684C3C27}" type="presOf" srcId="{A285CEEB-09FC-4533-A369-8BD114EBDF68}" destId="{9FBDCEE6-DB88-40E0-A52B-06C345F3A8DA}" srcOrd="0" destOrd="0" presId="urn:microsoft.com/office/officeart/2005/8/layout/process2"/>
    <dgm:cxn modelId="{5F994F86-C330-4FFA-942B-82541DE5FB8A}" type="presOf" srcId="{84507512-917C-401B-AE1A-C9E9D551DEEC}" destId="{CC55D2F7-35B4-4F5B-9D61-570832DBC1AB}" srcOrd="1" destOrd="0" presId="urn:microsoft.com/office/officeart/2005/8/layout/process2"/>
    <dgm:cxn modelId="{2C543C02-DF76-4CF4-90D6-391BBBF36DBA}" type="presOf" srcId="{C8AFB656-F353-4226-B5DD-EA15CD675576}" destId="{90DA3CA1-36AA-4DEE-95C2-BDE2DAC0132F}" srcOrd="0" destOrd="0" presId="urn:microsoft.com/office/officeart/2005/8/layout/process2"/>
    <dgm:cxn modelId="{430D07A7-B539-4449-A9EC-25CFA6AB44A3}" type="presOf" srcId="{7A668C69-7BAD-4C6B-9F41-25A2338A52AF}" destId="{CE7C5B6F-ECD3-4944-ADA0-EA50E0560F97}" srcOrd="0" destOrd="0" presId="urn:microsoft.com/office/officeart/2005/8/layout/process2"/>
    <dgm:cxn modelId="{F33D5989-CE6F-4DD1-888E-8B741343A1AE}" type="presOf" srcId="{15F21E05-3BD4-4674-8275-287F404667A8}" destId="{25921B12-3CAC-478F-9288-3D695A51520A}" srcOrd="0" destOrd="0" presId="urn:microsoft.com/office/officeart/2005/8/layout/process2"/>
    <dgm:cxn modelId="{5584773D-2DC1-49A9-9E82-E190BF201777}" type="presOf" srcId="{BE266495-C723-4B38-9025-9BD471CA465B}" destId="{25F63B31-B43C-427A-AB9D-3139B9317391}" srcOrd="0" destOrd="0" presId="urn:microsoft.com/office/officeart/2005/8/layout/process2"/>
    <dgm:cxn modelId="{47473B9E-C2F0-4BDC-8CA5-94AEC917EE51}" type="presOf" srcId="{BE266495-C723-4B38-9025-9BD471CA465B}" destId="{D6CA49D1-B2B6-44AC-A332-43CED3444EE9}" srcOrd="1" destOrd="0" presId="urn:microsoft.com/office/officeart/2005/8/layout/process2"/>
    <dgm:cxn modelId="{15078239-4C07-409B-ABD1-76F788204A55}" srcId="{E7CABC4F-6832-4A56-B5BC-E446E967BD73}" destId="{F3BD1D35-2A36-4EF1-99FA-F31A2E224CC3}" srcOrd="7" destOrd="0" parTransId="{8EE3126D-85AE-49BB-945A-3F7A13A91F6D}" sibTransId="{E79A37CD-2AB5-4672-9CDB-F1BC0DFADE85}"/>
    <dgm:cxn modelId="{037D86C8-23A8-4A85-955C-398113CE4605}" type="presParOf" srcId="{AA101BB8-8004-4F49-8F69-220D0EC0822B}" destId="{113EC28B-6708-46AD-8A04-1AFDDA3419EF}" srcOrd="0" destOrd="0" presId="urn:microsoft.com/office/officeart/2005/8/layout/process2"/>
    <dgm:cxn modelId="{D458C414-E180-4D87-98EF-F1E32BE4A315}" type="presParOf" srcId="{AA101BB8-8004-4F49-8F69-220D0EC0822B}" destId="{F8FB8DA8-3CD2-422E-8836-19B3D780775C}" srcOrd="1" destOrd="0" presId="urn:microsoft.com/office/officeart/2005/8/layout/process2"/>
    <dgm:cxn modelId="{5DD3E71B-8AAA-4412-A6F4-ACE0F515A857}" type="presParOf" srcId="{F8FB8DA8-3CD2-422E-8836-19B3D780775C}" destId="{87804E1D-DAC0-4793-BB73-06E6C27F8523}" srcOrd="0" destOrd="0" presId="urn:microsoft.com/office/officeart/2005/8/layout/process2"/>
    <dgm:cxn modelId="{A04D09A7-E5A8-4382-BA7C-AF5E4FB519C8}" type="presParOf" srcId="{AA101BB8-8004-4F49-8F69-220D0EC0822B}" destId="{0C36997C-DA3F-4520-98DF-EE47903A3CBE}" srcOrd="2" destOrd="0" presId="urn:microsoft.com/office/officeart/2005/8/layout/process2"/>
    <dgm:cxn modelId="{F8E8B4D9-84B7-40F7-A7E2-6D6D117DBF65}" type="presParOf" srcId="{AA101BB8-8004-4F49-8F69-220D0EC0822B}" destId="{4BA823B4-1AE6-42DF-B7E0-7BCF650ACA18}" srcOrd="3" destOrd="0" presId="urn:microsoft.com/office/officeart/2005/8/layout/process2"/>
    <dgm:cxn modelId="{9A30A5FA-49E3-4956-B2D8-4ADCA298C398}" type="presParOf" srcId="{4BA823B4-1AE6-42DF-B7E0-7BCF650ACA18}" destId="{89680DEE-CA30-4BF4-ACC9-FC06318DEABF}" srcOrd="0" destOrd="0" presId="urn:microsoft.com/office/officeart/2005/8/layout/process2"/>
    <dgm:cxn modelId="{FB61D801-0960-42C6-8C51-8DFEB96161E1}" type="presParOf" srcId="{AA101BB8-8004-4F49-8F69-220D0EC0822B}" destId="{35ADCE77-85F5-46D1-8B9E-08F8FAA50D62}" srcOrd="4" destOrd="0" presId="urn:microsoft.com/office/officeart/2005/8/layout/process2"/>
    <dgm:cxn modelId="{0F846614-D458-47F8-AA45-33392C14203E}" type="presParOf" srcId="{AA101BB8-8004-4F49-8F69-220D0EC0822B}" destId="{650917A4-CE92-4A15-97A9-E3ADDBB7F8EF}" srcOrd="5" destOrd="0" presId="urn:microsoft.com/office/officeart/2005/8/layout/process2"/>
    <dgm:cxn modelId="{6ABB5813-FE21-47AE-B3C9-CF4ED710A0E6}" type="presParOf" srcId="{650917A4-CE92-4A15-97A9-E3ADDBB7F8EF}" destId="{BF55F0C1-45B6-47A0-B95A-0D375D75AC56}" srcOrd="0" destOrd="0" presId="urn:microsoft.com/office/officeart/2005/8/layout/process2"/>
    <dgm:cxn modelId="{0B4B0331-F02F-4E31-AE06-D4CD200ACC1B}" type="presParOf" srcId="{AA101BB8-8004-4F49-8F69-220D0EC0822B}" destId="{CE7C5B6F-ECD3-4944-ADA0-EA50E0560F97}" srcOrd="6" destOrd="0" presId="urn:microsoft.com/office/officeart/2005/8/layout/process2"/>
    <dgm:cxn modelId="{83C1A940-403D-46F0-9650-B43A32BA37D1}" type="presParOf" srcId="{AA101BB8-8004-4F49-8F69-220D0EC0822B}" destId="{47B19FB5-FB64-4097-9A77-FDD4B6F5267A}" srcOrd="7" destOrd="0" presId="urn:microsoft.com/office/officeart/2005/8/layout/process2"/>
    <dgm:cxn modelId="{47573661-A599-4089-80AB-5E750B5619F9}" type="presParOf" srcId="{47B19FB5-FB64-4097-9A77-FDD4B6F5267A}" destId="{2444B17C-9046-4B0C-8E60-6713A857D455}" srcOrd="0" destOrd="0" presId="urn:microsoft.com/office/officeart/2005/8/layout/process2"/>
    <dgm:cxn modelId="{09915A71-B9D3-4C4B-A268-1D37914C192C}" type="presParOf" srcId="{AA101BB8-8004-4F49-8F69-220D0EC0822B}" destId="{BD5279EF-4F9C-4005-8C61-432A7576DFEF}" srcOrd="8" destOrd="0" presId="urn:microsoft.com/office/officeart/2005/8/layout/process2"/>
    <dgm:cxn modelId="{F1D85E4F-1ACC-4A03-8C1F-92AE871FC37C}" type="presParOf" srcId="{AA101BB8-8004-4F49-8F69-220D0EC0822B}" destId="{94B20BF7-017D-4FB3-956E-C27353F0F561}" srcOrd="9" destOrd="0" presId="urn:microsoft.com/office/officeart/2005/8/layout/process2"/>
    <dgm:cxn modelId="{37EECD6E-4DC2-41C1-A680-EE5414E79969}" type="presParOf" srcId="{94B20BF7-017D-4FB3-956E-C27353F0F561}" destId="{CC55D2F7-35B4-4F5B-9D61-570832DBC1AB}" srcOrd="0" destOrd="0" presId="urn:microsoft.com/office/officeart/2005/8/layout/process2"/>
    <dgm:cxn modelId="{565A574D-878F-426E-B1EE-97D004B6C912}" type="presParOf" srcId="{AA101BB8-8004-4F49-8F69-220D0EC0822B}" destId="{9FBDCEE6-DB88-40E0-A52B-06C345F3A8DA}" srcOrd="10" destOrd="0" presId="urn:microsoft.com/office/officeart/2005/8/layout/process2"/>
    <dgm:cxn modelId="{93ADB33C-D0C5-4002-9A05-05FB67EC233F}" type="presParOf" srcId="{AA101BB8-8004-4F49-8F69-220D0EC0822B}" destId="{25921B12-3CAC-478F-9288-3D695A51520A}" srcOrd="11" destOrd="0" presId="urn:microsoft.com/office/officeart/2005/8/layout/process2"/>
    <dgm:cxn modelId="{B952E405-46AB-4191-AD8A-C8BE28944F5A}" type="presParOf" srcId="{25921B12-3CAC-478F-9288-3D695A51520A}" destId="{F56E4A49-F2F6-4FB6-ACE3-8508A9C71620}" srcOrd="0" destOrd="0" presId="urn:microsoft.com/office/officeart/2005/8/layout/process2"/>
    <dgm:cxn modelId="{F42C6434-BFD1-4443-92DE-1898D95B70D5}" type="presParOf" srcId="{AA101BB8-8004-4F49-8F69-220D0EC0822B}" destId="{90DA3CA1-36AA-4DEE-95C2-BDE2DAC0132F}" srcOrd="12" destOrd="0" presId="urn:microsoft.com/office/officeart/2005/8/layout/process2"/>
    <dgm:cxn modelId="{60A60130-B9B5-4BC9-B7B6-84676BA1E0D2}" type="presParOf" srcId="{AA101BB8-8004-4F49-8F69-220D0EC0822B}" destId="{25F63B31-B43C-427A-AB9D-3139B9317391}" srcOrd="13" destOrd="0" presId="urn:microsoft.com/office/officeart/2005/8/layout/process2"/>
    <dgm:cxn modelId="{39172D84-1623-497B-98B4-5C2365AA4BFD}" type="presParOf" srcId="{25F63B31-B43C-427A-AB9D-3139B9317391}" destId="{D6CA49D1-B2B6-44AC-A332-43CED3444EE9}" srcOrd="0" destOrd="0" presId="urn:microsoft.com/office/officeart/2005/8/layout/process2"/>
    <dgm:cxn modelId="{76D4DB97-D767-4DF6-82B0-DE0A6DDA1569}" type="presParOf" srcId="{AA101BB8-8004-4F49-8F69-220D0EC0822B}" destId="{6B686EB4-63B5-4205-82A2-ADDE1D36A67C}" srcOrd="1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3EC28B-6708-46AD-8A04-1AFDDA3419EF}">
      <dsp:nvSpPr>
        <dsp:cNvPr id="0" name=""/>
        <dsp:cNvSpPr/>
      </dsp:nvSpPr>
      <dsp:spPr>
        <a:xfrm>
          <a:off x="1226678" y="938893"/>
          <a:ext cx="1483890" cy="861309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Generate random initial guess</a:t>
          </a:r>
          <a:endParaRPr lang="en-US" sz="1800" kern="1200" dirty="0"/>
        </a:p>
      </dsp:txBody>
      <dsp:txXfrm>
        <a:off x="1251905" y="964120"/>
        <a:ext cx="1433436" cy="810855"/>
      </dsp:txXfrm>
    </dsp:sp>
    <dsp:sp modelId="{F8FB8DA8-3CD2-422E-8836-19B3D780775C}">
      <dsp:nvSpPr>
        <dsp:cNvPr id="0" name=""/>
        <dsp:cNvSpPr/>
      </dsp:nvSpPr>
      <dsp:spPr>
        <a:xfrm rot="21516835">
          <a:off x="2777334" y="1287261"/>
          <a:ext cx="446402" cy="11463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777339" y="1310604"/>
        <a:ext cx="412012" cy="68780"/>
      </dsp:txXfrm>
    </dsp:sp>
    <dsp:sp modelId="{0C36997C-DA3F-4520-98DF-EE47903A3CBE}">
      <dsp:nvSpPr>
        <dsp:cNvPr id="0" name=""/>
        <dsp:cNvSpPr/>
      </dsp:nvSpPr>
      <dsp:spPr>
        <a:xfrm>
          <a:off x="3290502" y="1008112"/>
          <a:ext cx="1483890" cy="622996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Write</a:t>
          </a:r>
          <a:r>
            <a:rPr lang="en-US" sz="1800" kern="1200" baseline="0" dirty="0" smtClean="0"/>
            <a:t> to local buffer</a:t>
          </a:r>
          <a:endParaRPr lang="en-US" sz="1800" kern="1200" dirty="0"/>
        </a:p>
      </dsp:txBody>
      <dsp:txXfrm>
        <a:off x="3308749" y="1026359"/>
        <a:ext cx="1447396" cy="586502"/>
      </dsp:txXfrm>
    </dsp:sp>
    <dsp:sp modelId="{4BA823B4-1AE6-42DF-B7E0-7BCF650ACA18}">
      <dsp:nvSpPr>
        <dsp:cNvPr id="0" name=""/>
        <dsp:cNvSpPr/>
      </dsp:nvSpPr>
      <dsp:spPr>
        <a:xfrm rot="5400000">
          <a:off x="3946216" y="1662615"/>
          <a:ext cx="172463" cy="16693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 rot="-5400000">
        <a:off x="3982366" y="1659853"/>
        <a:ext cx="100163" cy="122382"/>
      </dsp:txXfrm>
    </dsp:sp>
    <dsp:sp modelId="{35ADCE77-85F5-46D1-8B9E-08F8FAA50D62}">
      <dsp:nvSpPr>
        <dsp:cNvPr id="0" name=""/>
        <dsp:cNvSpPr/>
      </dsp:nvSpPr>
      <dsp:spPr>
        <a:xfrm>
          <a:off x="3290502" y="1861059"/>
          <a:ext cx="1483890" cy="370972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Lock</a:t>
          </a:r>
          <a:endParaRPr lang="en-US" sz="1800" kern="1200" dirty="0"/>
        </a:p>
      </dsp:txBody>
      <dsp:txXfrm>
        <a:off x="3301367" y="1871924"/>
        <a:ext cx="1462160" cy="349242"/>
      </dsp:txXfrm>
    </dsp:sp>
    <dsp:sp modelId="{650917A4-CE92-4A15-97A9-E3ADDBB7F8EF}">
      <dsp:nvSpPr>
        <dsp:cNvPr id="0" name=""/>
        <dsp:cNvSpPr/>
      </dsp:nvSpPr>
      <dsp:spPr>
        <a:xfrm rot="5400000">
          <a:off x="3962890" y="2241306"/>
          <a:ext cx="139114" cy="16693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 rot="-5400000">
        <a:off x="3982366" y="2255217"/>
        <a:ext cx="100163" cy="97380"/>
      </dsp:txXfrm>
    </dsp:sp>
    <dsp:sp modelId="{CE7C5B6F-ECD3-4944-ADA0-EA50E0560F97}">
      <dsp:nvSpPr>
        <dsp:cNvPr id="0" name=""/>
        <dsp:cNvSpPr/>
      </dsp:nvSpPr>
      <dsp:spPr>
        <a:xfrm>
          <a:off x="3290502" y="2417518"/>
          <a:ext cx="1483890" cy="738075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Get data from 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L/R/T/B</a:t>
          </a:r>
          <a:endParaRPr lang="en-US" sz="1800" kern="1200" dirty="0"/>
        </a:p>
      </dsp:txBody>
      <dsp:txXfrm>
        <a:off x="3312119" y="2439135"/>
        <a:ext cx="1440656" cy="694841"/>
      </dsp:txXfrm>
    </dsp:sp>
    <dsp:sp modelId="{47B19FB5-FB64-4097-9A77-FDD4B6F5267A}">
      <dsp:nvSpPr>
        <dsp:cNvPr id="0" name=""/>
        <dsp:cNvSpPr/>
      </dsp:nvSpPr>
      <dsp:spPr>
        <a:xfrm rot="5400000">
          <a:off x="3962890" y="3164868"/>
          <a:ext cx="139114" cy="16693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 rot="-5400000">
        <a:off x="3982366" y="3178779"/>
        <a:ext cx="100163" cy="97380"/>
      </dsp:txXfrm>
    </dsp:sp>
    <dsp:sp modelId="{BD5279EF-4F9C-4005-8C61-432A7576DFEF}">
      <dsp:nvSpPr>
        <dsp:cNvPr id="0" name=""/>
        <dsp:cNvSpPr/>
      </dsp:nvSpPr>
      <dsp:spPr>
        <a:xfrm>
          <a:off x="3290502" y="3341080"/>
          <a:ext cx="1483890" cy="370972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Unlock</a:t>
          </a:r>
          <a:endParaRPr lang="en-US" sz="1500" kern="1200" dirty="0"/>
        </a:p>
      </dsp:txBody>
      <dsp:txXfrm>
        <a:off x="3301367" y="3351945"/>
        <a:ext cx="1462160" cy="349242"/>
      </dsp:txXfrm>
    </dsp:sp>
    <dsp:sp modelId="{94B20BF7-017D-4FB3-956E-C27353F0F561}">
      <dsp:nvSpPr>
        <dsp:cNvPr id="0" name=""/>
        <dsp:cNvSpPr/>
      </dsp:nvSpPr>
      <dsp:spPr>
        <a:xfrm rot="5400000">
          <a:off x="3962890" y="3721327"/>
          <a:ext cx="139114" cy="16693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 rot="-5400000">
        <a:off x="3982366" y="3735238"/>
        <a:ext cx="100163" cy="97380"/>
      </dsp:txXfrm>
    </dsp:sp>
    <dsp:sp modelId="{9FBDCEE6-DB88-40E0-A52B-06C345F3A8DA}">
      <dsp:nvSpPr>
        <dsp:cNvPr id="0" name=""/>
        <dsp:cNvSpPr/>
      </dsp:nvSpPr>
      <dsp:spPr>
        <a:xfrm>
          <a:off x="3290502" y="3897539"/>
          <a:ext cx="1483890" cy="779224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Solve Local Linear System with MKL</a:t>
          </a:r>
          <a:endParaRPr lang="en-US" sz="1800" kern="1200" dirty="0"/>
        </a:p>
      </dsp:txBody>
      <dsp:txXfrm>
        <a:off x="3313325" y="3920362"/>
        <a:ext cx="1438244" cy="733578"/>
      </dsp:txXfrm>
    </dsp:sp>
    <dsp:sp modelId="{25921B12-3CAC-478F-9288-3D695A51520A}">
      <dsp:nvSpPr>
        <dsp:cNvPr id="0" name=""/>
        <dsp:cNvSpPr/>
      </dsp:nvSpPr>
      <dsp:spPr>
        <a:xfrm rot="5534597">
          <a:off x="3925475" y="4709421"/>
          <a:ext cx="174323" cy="16693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 rot="-5400000">
        <a:off x="3963535" y="4705748"/>
        <a:ext cx="100163" cy="124242"/>
      </dsp:txXfrm>
    </dsp:sp>
    <dsp:sp modelId="{90DA3CA1-36AA-4DEE-95C2-BDE2DAC0132F}">
      <dsp:nvSpPr>
        <dsp:cNvPr id="0" name=""/>
        <dsp:cNvSpPr/>
      </dsp:nvSpPr>
      <dsp:spPr>
        <a:xfrm>
          <a:off x="3025999" y="4909016"/>
          <a:ext cx="1941967" cy="566972"/>
        </a:xfrm>
        <a:prstGeom prst="diamond">
          <a:avLst/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Converge?</a:t>
          </a:r>
        </a:p>
      </dsp:txBody>
      <dsp:txXfrm>
        <a:off x="3511491" y="5050759"/>
        <a:ext cx="970983" cy="283486"/>
      </dsp:txXfrm>
    </dsp:sp>
    <dsp:sp modelId="{25F63B31-B43C-427A-AB9D-3139B9317391}">
      <dsp:nvSpPr>
        <dsp:cNvPr id="0" name=""/>
        <dsp:cNvSpPr/>
      </dsp:nvSpPr>
      <dsp:spPr>
        <a:xfrm rot="35819">
          <a:off x="5096245" y="5124498"/>
          <a:ext cx="769841" cy="16693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>
        <a:off x="5096246" y="5157624"/>
        <a:ext cx="719760" cy="100163"/>
      </dsp:txXfrm>
    </dsp:sp>
    <dsp:sp modelId="{6B686EB4-63B5-4205-82A2-ADDE1D36A67C}">
      <dsp:nvSpPr>
        <dsp:cNvPr id="0" name=""/>
        <dsp:cNvSpPr/>
      </dsp:nvSpPr>
      <dsp:spPr>
        <a:xfrm>
          <a:off x="5994366" y="4969472"/>
          <a:ext cx="1200125" cy="500189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Solution</a:t>
          </a:r>
          <a:endParaRPr lang="en-US" sz="2800" kern="1200" dirty="0"/>
        </a:p>
      </dsp:txBody>
      <dsp:txXfrm>
        <a:off x="6009016" y="4984122"/>
        <a:ext cx="1170825" cy="4708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7446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4727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8490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0339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4660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9110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2016/11/30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2621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2016/11/30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8626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2016/11/30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2226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8813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6261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5162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1556792"/>
            <a:ext cx="7772400" cy="1470025"/>
          </a:xfrm>
        </p:spPr>
        <p:txBody>
          <a:bodyPr/>
          <a:lstStyle/>
          <a:p>
            <a:r>
              <a:rPr lang="en-US" dirty="0" smtClean="0"/>
              <a:t>CSE6230  Final Project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31640" y="3356992"/>
            <a:ext cx="6400800" cy="17526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Topic2: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2D Jacobi Schwarz with MPI RMA and multiple threads in MKL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308304" y="6005668"/>
            <a:ext cx="13003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Quan</a:t>
            </a:r>
            <a:r>
              <a:rPr lang="en-US" dirty="0" smtClean="0"/>
              <a:t> Zhou </a:t>
            </a:r>
          </a:p>
          <a:p>
            <a:r>
              <a:rPr lang="en-US" dirty="0" smtClean="0"/>
              <a:t>11/28/2016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110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Review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772816"/>
            <a:ext cx="3619500" cy="3596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971600" y="1988840"/>
            <a:ext cx="3600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Grow the subdomain by </a:t>
            </a:r>
            <a:r>
              <a:rPr lang="en-US" sz="2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k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rows/columns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i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Each subdomain only stores its local values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ead expanded area from where it’s originally stored</a:t>
            </a:r>
          </a:p>
        </p:txBody>
      </p:sp>
    </p:spTree>
    <p:extLst>
      <p:ext uri="{BB962C8B-B14F-4D97-AF65-F5344CB8AC3E}">
        <p14:creationId xmlns:p14="http://schemas.microsoft.com/office/powerpoint/2010/main" val="2838279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Flow</a:t>
            </a:r>
            <a:endParaRPr lang="en-US" dirty="0"/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3193414327"/>
              </p:ext>
            </p:extLst>
          </p:nvPr>
        </p:nvGraphicFramePr>
        <p:xfrm>
          <a:off x="467544" y="548680"/>
          <a:ext cx="8064896" cy="61206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矩形 4"/>
          <p:cNvSpPr/>
          <p:nvPr/>
        </p:nvSpPr>
        <p:spPr>
          <a:xfrm>
            <a:off x="3576261" y="2276872"/>
            <a:ext cx="1944216" cy="20882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697393" y="5332566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18455" y="5332566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10" name="下箭头 9"/>
          <p:cNvSpPr/>
          <p:nvPr/>
        </p:nvSpPr>
        <p:spPr>
          <a:xfrm rot="10800000">
            <a:off x="3419872" y="2024844"/>
            <a:ext cx="144016" cy="3636404"/>
          </a:xfrm>
          <a:prstGeom prst="downArrow">
            <a:avLst>
              <a:gd name="adj1" fmla="val 50000"/>
              <a:gd name="adj2" fmla="val 69436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016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Data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4834880" cy="4686320"/>
          </a:xfrm>
        </p:spPr>
        <p:txBody>
          <a:bodyPr/>
          <a:lstStyle/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724128" y="2276872"/>
            <a:ext cx="2736304" cy="2736304"/>
          </a:xfrm>
          <a:prstGeom prst="rect">
            <a:avLst/>
          </a:prstGeom>
          <a:solidFill>
            <a:srgbClr val="FF0000">
              <a:alpha val="2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矩形 5"/>
          <p:cNvSpPr/>
          <p:nvPr/>
        </p:nvSpPr>
        <p:spPr>
          <a:xfrm>
            <a:off x="5724128" y="2276872"/>
            <a:ext cx="2736304" cy="504056"/>
          </a:xfrm>
          <a:prstGeom prst="rect">
            <a:avLst/>
          </a:prstGeom>
          <a:solidFill>
            <a:srgbClr val="00B0F0">
              <a:alpha val="2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矩形 6"/>
          <p:cNvSpPr/>
          <p:nvPr/>
        </p:nvSpPr>
        <p:spPr>
          <a:xfrm>
            <a:off x="5717232" y="4509120"/>
            <a:ext cx="2736304" cy="504056"/>
          </a:xfrm>
          <a:prstGeom prst="rect">
            <a:avLst/>
          </a:prstGeom>
          <a:solidFill>
            <a:srgbClr val="00B0F0">
              <a:alpha val="2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矩形 7"/>
          <p:cNvSpPr/>
          <p:nvPr/>
        </p:nvSpPr>
        <p:spPr>
          <a:xfrm rot="5400000">
            <a:off x="4608004" y="3392996"/>
            <a:ext cx="2736304" cy="504056"/>
          </a:xfrm>
          <a:prstGeom prst="rect">
            <a:avLst/>
          </a:prstGeom>
          <a:solidFill>
            <a:srgbClr val="00B0F0">
              <a:alpha val="2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矩形 8"/>
          <p:cNvSpPr/>
          <p:nvPr/>
        </p:nvSpPr>
        <p:spPr>
          <a:xfrm rot="5400000">
            <a:off x="6833356" y="3392996"/>
            <a:ext cx="2736304" cy="504056"/>
          </a:xfrm>
          <a:prstGeom prst="rect">
            <a:avLst/>
          </a:prstGeom>
          <a:solidFill>
            <a:srgbClr val="00B0F0">
              <a:alpha val="2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816497" y="3460358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925725" y="2344234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041849" y="3460358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963986" y="4576482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826115" y="197490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410862" y="234423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971600" y="1988840"/>
            <a:ext cx="36004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 each process, 4 windows are available for remote access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separately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One process only reads from one window</a:t>
            </a:r>
          </a:p>
        </p:txBody>
      </p:sp>
    </p:spTree>
    <p:extLst>
      <p:ext uri="{BB962C8B-B14F-4D97-AF65-F5344CB8AC3E}">
        <p14:creationId xmlns:p14="http://schemas.microsoft.com/office/powerpoint/2010/main" val="207503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5445224"/>
            <a:ext cx="6912768" cy="1008112"/>
          </a:xfrm>
          <a:ln>
            <a:noFill/>
          </a:ln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1800" dirty="0" smtClean="0"/>
              <a:t>Gotham </a:t>
            </a:r>
            <a:r>
              <a:rPr lang="en-US" sz="1800" dirty="0" smtClean="0"/>
              <a:t>mic4 / 100 x 100 grid / 10 </a:t>
            </a:r>
            <a:r>
              <a:rPr lang="en-US" sz="1800" dirty="0" smtClean="0"/>
              <a:t>x </a:t>
            </a:r>
            <a:r>
              <a:rPr lang="en-US" sz="1800" dirty="0" smtClean="0"/>
              <a:t>6 processes / 500 iterations</a:t>
            </a:r>
            <a:endParaRPr lang="en-US" sz="18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 smtClean="0"/>
              <a:t>1 thread per process</a:t>
            </a:r>
            <a:endParaRPr lang="en-US" sz="1800" dirty="0"/>
          </a:p>
        </p:txBody>
      </p:sp>
      <p:graphicFrame>
        <p:nvGraphicFramePr>
          <p:cNvPr id="5" name="图表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02485435"/>
              </p:ext>
            </p:extLst>
          </p:nvPr>
        </p:nvGraphicFramePr>
        <p:xfrm>
          <a:off x="899592" y="1412776"/>
          <a:ext cx="7776864" cy="38884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6714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</a:t>
            </a:r>
            <a:endParaRPr lang="en-US" dirty="0"/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4465889"/>
              </p:ext>
            </p:extLst>
          </p:nvPr>
        </p:nvGraphicFramePr>
        <p:xfrm>
          <a:off x="827584" y="1340768"/>
          <a:ext cx="7509520" cy="41044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15616" y="5612891"/>
            <a:ext cx="6471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Gotham mic4 / 100 x 100 grid / 10 x 6 processes / 500 iterations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813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improvement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Optimize space complexity</a:t>
            </a:r>
          </a:p>
          <a:p>
            <a:pPr lvl="1"/>
            <a:r>
              <a:rPr lang="en-US" sz="2400" dirty="0" smtClean="0"/>
              <a:t>Eliminate unnecessary buffers</a:t>
            </a:r>
          </a:p>
          <a:p>
            <a:pPr lvl="1"/>
            <a:endParaRPr lang="en-US" dirty="0" smtClean="0"/>
          </a:p>
          <a:p>
            <a:r>
              <a:rPr lang="en-US" sz="2800" dirty="0" smtClean="0"/>
              <a:t>Analyze runtime and find the </a:t>
            </a:r>
            <a:r>
              <a:rPr lang="en-US" sz="2800" dirty="0" smtClean="0"/>
              <a:t>bottleneck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82094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494</TotalTime>
  <Words>153</Words>
  <Application>Microsoft Office PowerPoint</Application>
  <PresentationFormat>全屏显示(4:3)</PresentationFormat>
  <Paragraphs>45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主题​​</vt:lpstr>
      <vt:lpstr>CSE6230  Final Project</vt:lpstr>
      <vt:lpstr>Quick Review</vt:lpstr>
      <vt:lpstr>Work Flow</vt:lpstr>
      <vt:lpstr>Shared Data</vt:lpstr>
      <vt:lpstr>Performance</vt:lpstr>
      <vt:lpstr>Performance</vt:lpstr>
      <vt:lpstr>Further improvement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CSE6230  Final Project</dc:title>
  <dc:creator>Quan Zhou</dc:creator>
  <cp:lastModifiedBy>Quan</cp:lastModifiedBy>
  <cp:revision>48</cp:revision>
  <dcterms:created xsi:type="dcterms:W3CDTF">2016-11-29T01:56:08Z</dcterms:created>
  <dcterms:modified xsi:type="dcterms:W3CDTF">2016-12-01T02:52:45Z</dcterms:modified>
</cp:coreProperties>
</file>